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612" r:id="rId2"/>
    <p:sldId id="613" r:id="rId3"/>
    <p:sldId id="530" r:id="rId4"/>
    <p:sldId id="587" r:id="rId5"/>
    <p:sldId id="604" r:id="rId6"/>
    <p:sldId id="603" r:id="rId7"/>
    <p:sldId id="607" r:id="rId8"/>
    <p:sldId id="606" r:id="rId9"/>
    <p:sldId id="605" r:id="rId10"/>
    <p:sldId id="602" r:id="rId11"/>
    <p:sldId id="589" r:id="rId12"/>
    <p:sldId id="588" r:id="rId13"/>
    <p:sldId id="586" r:id="rId14"/>
    <p:sldId id="585" r:id="rId15"/>
    <p:sldId id="584" r:id="rId16"/>
    <p:sldId id="598" r:id="rId17"/>
    <p:sldId id="610" r:id="rId18"/>
    <p:sldId id="477" r:id="rId19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CC3300"/>
    <a:srgbClr val="FF6600"/>
    <a:srgbClr val="249895"/>
    <a:srgbClr val="0571AE"/>
    <a:srgbClr val="1B7371"/>
    <a:srgbClr val="526288"/>
    <a:srgbClr val="01CC9B"/>
    <a:srgbClr val="5059AB"/>
    <a:srgbClr val="14A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9886" autoAdjust="0"/>
  </p:normalViewPr>
  <p:slideViewPr>
    <p:cSldViewPr snapToGrid="0">
      <p:cViewPr varScale="1">
        <p:scale>
          <a:sx n="72" d="100"/>
          <a:sy n="72" d="100"/>
        </p:scale>
        <p:origin x="45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4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9413" cy="4938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8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5F529-05C3-4AD8-B3CB-308AD81FB284}" type="datetimeFigureOut">
              <a:rPr lang="ru-RU" smtClean="0"/>
              <a:t>07.10.2025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16613" cy="332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554"/>
            <a:ext cx="5389563" cy="388387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2438"/>
            <a:ext cx="2919413" cy="4938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2438"/>
            <a:ext cx="2919412" cy="4938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D0029-7BC7-4AEA-9007-5E5AC84B0A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61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438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892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27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492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410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128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3808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408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329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957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188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530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99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4748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105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0029-7BC7-4AEA-9007-5E5AC84B0A2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14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AFB3-533B-4458-9CE8-DFD491C5FE84}" type="datetimeFigureOut">
              <a:rPr lang="ru-RU" smtClean="0"/>
              <a:t>07.10.2025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5F1C-FD39-4FF7-A196-37FE1AF7E6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40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AFB3-533B-4458-9CE8-DFD491C5FE84}" type="datetimeFigureOut">
              <a:rPr lang="ru-RU" smtClean="0"/>
              <a:t>07.10.2025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5F1C-FD39-4FF7-A196-37FE1AF7E6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377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AFB3-533B-4458-9CE8-DFD491C5FE84}" type="datetimeFigureOut">
              <a:rPr lang="ru-RU" smtClean="0"/>
              <a:t>07.10.2025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5F1C-FD39-4FF7-A196-37FE1AF7E6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83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AFB3-533B-4458-9CE8-DFD491C5FE84}" type="datetimeFigureOut">
              <a:rPr lang="ru-RU" smtClean="0"/>
              <a:t>07.10.2025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5F1C-FD39-4FF7-A196-37FE1AF7E6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09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AFB3-533B-4458-9CE8-DFD491C5FE84}" type="datetimeFigureOut">
              <a:rPr lang="ru-RU" smtClean="0"/>
              <a:t>07.10.2025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5F1C-FD39-4FF7-A196-37FE1AF7E6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38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AFB3-533B-4458-9CE8-DFD491C5FE84}" type="datetimeFigureOut">
              <a:rPr lang="ru-RU" smtClean="0"/>
              <a:t>07.10.2025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5F1C-FD39-4FF7-A196-37FE1AF7E6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06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AFB3-533B-4458-9CE8-DFD491C5FE84}" type="datetimeFigureOut">
              <a:rPr lang="ru-RU" smtClean="0"/>
              <a:t>07.10.2025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5F1C-FD39-4FF7-A196-37FE1AF7E6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30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AFB3-533B-4458-9CE8-DFD491C5FE84}" type="datetimeFigureOut">
              <a:rPr lang="ru-RU" smtClean="0"/>
              <a:t>07.10.2025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5F1C-FD39-4FF7-A196-37FE1AF7E6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87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AFB3-533B-4458-9CE8-DFD491C5FE84}" type="datetimeFigureOut">
              <a:rPr lang="ru-RU" smtClean="0"/>
              <a:t>07.10.2025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5F1C-FD39-4FF7-A196-37FE1AF7E6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55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AFB3-533B-4458-9CE8-DFD491C5FE84}" type="datetimeFigureOut">
              <a:rPr lang="ru-RU" smtClean="0"/>
              <a:t>07.10.2025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5F1C-FD39-4FF7-A196-37FE1AF7E6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07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AFB3-533B-4458-9CE8-DFD491C5FE84}" type="datetimeFigureOut">
              <a:rPr lang="ru-RU" smtClean="0"/>
              <a:t>07.10.2025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5F1C-FD39-4FF7-A196-37FE1AF7E6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8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CAFB3-533B-4458-9CE8-DFD491C5FE84}" type="datetimeFigureOut">
              <a:rPr lang="ru-RU" smtClean="0"/>
              <a:t>07.10.2025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15F1C-FD39-4FF7-A196-37FE1AF7E6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840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6233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597" y="211600"/>
            <a:ext cx="986418" cy="92887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854" y="3762425"/>
            <a:ext cx="115051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n-CL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 SIRTQI TA’LIM VA MASOFADAN O‘QITISH BO‘LIMI MATEMATIKA VA INFORMATIKA TA’LIM YO‘NALISHI                                            1-BOSQICH 210-GURUH TALABASI</a:t>
            </a:r>
          </a:p>
          <a:p>
            <a:pPr algn="ctr"/>
            <a:r>
              <a:rPr lang="arn-CL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FAMILIYA ISM SHARIFNING </a:t>
            </a:r>
          </a:p>
          <a:p>
            <a:pPr algn="ctr"/>
            <a:r>
              <a:rPr lang="arn-CL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“KOMPYUTER TA’MINOTI” </a:t>
            </a:r>
            <a:r>
              <a:rPr lang="arn-CL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FANIDAN</a:t>
            </a:r>
          </a:p>
          <a:p>
            <a:pPr algn="ctr"/>
            <a:r>
              <a:rPr lang="arn-CL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ISH TAQDIMOTI</a:t>
            </a:r>
          </a:p>
          <a:p>
            <a:pPr algn="ctr"/>
            <a:r>
              <a:rPr lang="arn-CL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7745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41"/>
            <a:ext cx="928914" cy="80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38ADC4-4F78-4D87-8775-C2F29784423E}"/>
              </a:ext>
            </a:extLst>
          </p:cNvPr>
          <p:cNvSpPr/>
          <p:nvPr/>
        </p:nvSpPr>
        <p:spPr>
          <a:xfrm>
            <a:off x="655854" y="774586"/>
            <a:ext cx="10880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n-CL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TERMIZ DAVLAT PEDAGOGIKA INSTITUTI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939B5D-1B8C-4DA7-9BFB-272E9DAB6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551" y="1811536"/>
            <a:ext cx="1950889" cy="19508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B7AFEE-B686-4322-8A43-6FAB595EE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0067" y="0"/>
            <a:ext cx="801931" cy="76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6593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170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228759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TIJORAT KOMPYUTER GRAFIKASI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3B06F4-80C8-423C-B220-CE412C58F22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34EB69-A0BC-4EA8-8F6E-0CD45F8D9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9" y="1098852"/>
            <a:ext cx="10319656" cy="52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1370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12191999" cy="71186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228759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03457" y="318877"/>
            <a:ext cx="8511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ILLYUSTRATIV KOMPYUTER GRAFIKASI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93C980-E66D-4244-9820-EDE8F27B5FE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8E29A6-DF45-4A40-9FA3-5F436B9D7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9" y="1090052"/>
            <a:ext cx="10319657" cy="520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6278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3" y="-79504"/>
            <a:ext cx="12191999" cy="70170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228759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10717" y="341265"/>
            <a:ext cx="8511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HOZIRDA KOMPYUTER GRAFIKASI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F9B4CE-8AE7-4A49-A101-7B49A1049E2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6F6EA7-E18E-4D95-BEA0-483BF6FAF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9" y="1093509"/>
            <a:ext cx="10319657" cy="520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9024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170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8" y="228758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03457" y="331253"/>
            <a:ext cx="8511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KOMPYUTER GRAFIKASI TURLARI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A54468-A044-45F9-94E2-CA6E535BF3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F92A98-3391-4BE7-A057-6B33477D7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8" y="1076475"/>
            <a:ext cx="10319657" cy="53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6052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8676"/>
            <a:ext cx="12191999" cy="704667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64179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204243" y="146242"/>
            <a:ext cx="85118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RASTR GRAFIKASI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4" y="38677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1367E2-C598-4EB1-AA2B-6E5FFBFAA24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705" y="72278"/>
            <a:ext cx="740476" cy="6413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E0C91C-7F39-4618-B376-EA8CF782A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9" y="865886"/>
            <a:ext cx="10412880" cy="545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272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18"/>
            <a:ext cx="12191999" cy="68452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228759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912621" y="252537"/>
            <a:ext cx="85118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VEKTORLI GRAFIKA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9BCFB4-2C87-4030-B2E6-0CC694049C9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AEE8BE-811D-48D4-AAF3-EE52050F9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8" y="1053193"/>
            <a:ext cx="10319657" cy="537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0990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170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228759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03457" y="316739"/>
            <a:ext cx="8511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FRAKTAL GRAFIKA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968E7A-A182-4750-B6D2-6400428F921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D34289-61EF-4B33-A911-F2394F06B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8" y="1053193"/>
            <a:ext cx="10319657" cy="532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7999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170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228759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03457" y="287815"/>
            <a:ext cx="8511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KOMPYUTER GRAFIKASI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1BCDBA-2A60-46C4-9C44-FD1C3383DB2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F3F87B-1C2F-4799-8D22-C23DBACBB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9" y="1004551"/>
            <a:ext cx="10370214" cy="539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5713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4" name="Рисунок 10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3" y="1375886"/>
            <a:ext cx="638801" cy="6072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49" y="627738"/>
            <a:ext cx="8132064" cy="5656682"/>
          </a:xfrm>
          <a:prstGeom prst="rect">
            <a:avLst/>
          </a:prstGeom>
        </p:spPr>
      </p:pic>
      <p:sp>
        <p:nvSpPr>
          <p:cNvPr id="56" name="Rectangle 3">
            <a:extLst>
              <a:ext uri="{FF2B5EF4-FFF2-40B4-BE49-F238E27FC236}">
                <a16:creationId xmlns:a16="http://schemas.microsoft.com/office/drawing/2014/main" id="{F22E385E-02E5-4BCC-9DBA-46D57DD6CB14}"/>
              </a:ext>
            </a:extLst>
          </p:cNvPr>
          <p:cNvSpPr/>
          <p:nvPr/>
        </p:nvSpPr>
        <p:spPr>
          <a:xfrm>
            <a:off x="2921000" y="2774542"/>
            <a:ext cx="6248400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EʼTIBORINGIZ</a:t>
            </a:r>
            <a:r>
              <a:rPr lang="en-US" sz="4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UCHUN RAXMAT</a:t>
            </a:r>
            <a:r>
              <a:rPr lang="ru-RU" sz="40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6905F7-706C-435C-BBB5-6B2C02C93BE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914" y="1540412"/>
            <a:ext cx="918029" cy="8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61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5"/>
          <a:stretch/>
        </p:blipFill>
        <p:spPr>
          <a:xfrm>
            <a:off x="119270" y="914401"/>
            <a:ext cx="12072730" cy="59245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101" y="0"/>
            <a:ext cx="12192000" cy="8665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n-CL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ISH MAVZUSI: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5267" y="2531853"/>
            <a:ext cx="8034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n-CL" sz="3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MAVZU: KOMPYUTERNING GRAFIK IMKONIYATLARI VA ULARNING TURLARI.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-17371"/>
            <a:ext cx="809644" cy="901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735325-5B52-4A3A-B384-F769BA8B97A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19048"/>
            <a:ext cx="977499" cy="84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9159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18"/>
            <a:ext cx="12191999" cy="68452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228759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03457" y="201386"/>
            <a:ext cx="8511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REJA: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1E7581-2222-4F4B-B3FB-7B8809B4D0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sp>
        <p:nvSpPr>
          <p:cNvPr id="2" name="AutoShape 2" descr="Mavzu: “Kompyuter grafikasining dasturiy ta’minoti.”&#10;Reja:&#10;1. Kompyuterning grafikasi, ularning&#10;imkoniyatlari va turlari&#10;2. Kompyuter grafikasining qo’llanish&#10;sohalari.&#10;3. Kompyuter grafikasi turlari&#10; ">
            <a:extLst>
              <a:ext uri="{FF2B5EF4-FFF2-40B4-BE49-F238E27FC236}">
                <a16:creationId xmlns:a16="http://schemas.microsoft.com/office/drawing/2014/main" id="{EFCE4016-AC6A-45F0-A7AA-31C8893765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5391" y="3276599"/>
            <a:ext cx="3863009" cy="38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93FA71-A0BC-4123-B0FE-D7777425F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8" y="966312"/>
            <a:ext cx="10319657" cy="565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1785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170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228759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821786" y="305483"/>
            <a:ext cx="8693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KOMPYUTER GRAFIKASI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BEE7B0-EE07-41CB-9EA7-AECD5E18275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5F4B5F-7B0D-4B39-9FE8-FC8AB6E4A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9" y="1019435"/>
            <a:ext cx="10319657" cy="55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3712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70539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228759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03457" y="332100"/>
            <a:ext cx="8511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KOMPYUTER GRAFIKASI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DE3129-CE9D-4243-8D7E-A4AB0EEBC15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274A29-A84C-480D-BF88-2EE3D78B3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8" y="1159467"/>
            <a:ext cx="10319657" cy="53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6206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35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228759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840053" y="332183"/>
            <a:ext cx="8511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KOMPYUTER GRAFIKASI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8DA082-C869-44BB-BDFE-78FA8030639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E675CD-787F-490B-894A-A212A0E0C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9" y="1076474"/>
            <a:ext cx="10319657" cy="51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540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35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228759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912621" y="343377"/>
            <a:ext cx="8511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KOMPYUTER EKRANI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8C8F5D-488E-4EDA-A703-53EB9C0C6B2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4FE76C-D73C-4500-9542-290A1E6AB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9" y="1044363"/>
            <a:ext cx="10319657" cy="521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4259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170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228759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912621" y="344864"/>
            <a:ext cx="8511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MANITOR GURUHLARI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CC5804-8F5A-4CC9-8C00-E102953A4CE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B38B0F-26A3-4094-8BB8-D3F5E64AD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9" y="981044"/>
            <a:ext cx="10319657" cy="553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3228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170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2156" y="233914"/>
            <a:ext cx="134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z-Cyrl-UZ" sz="1200" b="1" dirty="0">
                <a:solidFill>
                  <a:schemeClr val="bg1"/>
                </a:solidFill>
              </a:rPr>
              <a:t>Абулқосимова Шахноза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169" y="286845"/>
            <a:ext cx="10319657" cy="6413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912621" y="391940"/>
            <a:ext cx="8511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KOMPYUTER GRAFIKASINING QO’LLANILISHI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0" y="171718"/>
            <a:ext cx="696686" cy="67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FDEAEF-6F4B-48E9-9959-9FCECCA1E40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350" y="228757"/>
            <a:ext cx="740476" cy="6413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67216B-47F0-43EB-BF17-BEAD7B8EB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68" y="1133060"/>
            <a:ext cx="10319657" cy="53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1318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5687</TotalTime>
  <Words>136</Words>
  <Application>Microsoft Office PowerPoint</Application>
  <PresentationFormat>Широкоэкранный</PresentationFormat>
  <Paragraphs>56</Paragraphs>
  <Slides>18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1186</cp:revision>
  <cp:lastPrinted>2023-03-12T11:11:34Z</cp:lastPrinted>
  <dcterms:created xsi:type="dcterms:W3CDTF">2019-12-18T09:16:30Z</dcterms:created>
  <dcterms:modified xsi:type="dcterms:W3CDTF">2025-10-07T05:25:22Z</dcterms:modified>
</cp:coreProperties>
</file>