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5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3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920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792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57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410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747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4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5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482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524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45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91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64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36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4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8598F-33C3-45C1-8E39-17190E2E7DCF}" type="datetimeFigureOut">
              <a:rPr lang="ru-RU" smtClean="0"/>
              <a:t>30.08.2025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280D3F1-DF79-4322-859E-AAD5FE4AF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0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504DD7-5328-4528-A4BD-DD9194F599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4CF5-7888-43C9-816C-30B572E767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5B2DAEA-3D0A-403D-A616-56D1BC13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7" y="450574"/>
            <a:ext cx="10827026" cy="60032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3690D0-83FC-4DAD-A093-12F9B9504014}"/>
              </a:ext>
            </a:extLst>
          </p:cNvPr>
          <p:cNvSpPr txBox="1"/>
          <p:nvPr/>
        </p:nvSpPr>
        <p:spPr>
          <a:xfrm>
            <a:off x="1125282" y="661307"/>
            <a:ext cx="99414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g-Cyrl-TJ" sz="2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ҚИСМИ  АСОСИИ  ГЕОГРАФИЯ</a:t>
            </a:r>
            <a:r>
              <a:rPr lang="tg-Cyrl-TJ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tg-Cyrl-TJ" sz="36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65827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5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ANTI_HACKER</dc:creator>
  <cp:lastModifiedBy>ANTI_HACKER</cp:lastModifiedBy>
  <cp:revision>1</cp:revision>
  <dcterms:created xsi:type="dcterms:W3CDTF">2025-08-30T15:39:06Z</dcterms:created>
  <dcterms:modified xsi:type="dcterms:W3CDTF">2025-08-30T15:44:28Z</dcterms:modified>
</cp:coreProperties>
</file>