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258849" cy="6958207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7293" y="0"/>
            <a:ext cx="4457700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5322" y="0"/>
            <a:ext cx="42873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553862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Сектор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ulugbek</dc:creator>
  <cp:lastModifiedBy>ulugbek</cp:lastModifiedBy>
  <cp:revision>1</cp:revision>
  <dcterms:created xsi:type="dcterms:W3CDTF">2026-03-31T12:20:26Z</dcterms:created>
  <dcterms:modified xsi:type="dcterms:W3CDTF">2026-03-31T12:23:41Z</dcterms:modified>
</cp:coreProperties>
</file>