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9"/>
  </p:notesMasterIdLst>
  <p:handoutMasterIdLst>
    <p:handoutMasterId r:id="rId20"/>
  </p:handoutMasterIdLst>
  <p:sldIdLst>
    <p:sldId id="266" r:id="rId5"/>
    <p:sldId id="311" r:id="rId6"/>
    <p:sldId id="294" r:id="rId7"/>
    <p:sldId id="356" r:id="rId8"/>
    <p:sldId id="312" r:id="rId9"/>
    <p:sldId id="358" r:id="rId10"/>
    <p:sldId id="352" r:id="rId11"/>
    <p:sldId id="309" r:id="rId12"/>
    <p:sldId id="310" r:id="rId13"/>
    <p:sldId id="308" r:id="rId14"/>
    <p:sldId id="259" r:id="rId15"/>
    <p:sldId id="357" r:id="rId16"/>
    <p:sldId id="359" r:id="rId17"/>
    <p:sldId id="313" r:id="rId1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6"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Автор"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274" autoAdjust="0"/>
  </p:normalViewPr>
  <p:slideViewPr>
    <p:cSldViewPr snapToGrid="0" showGuides="1">
      <p:cViewPr varScale="1">
        <p:scale>
          <a:sx n="83" d="100"/>
          <a:sy n="83" d="100"/>
        </p:scale>
        <p:origin x="686" y="77"/>
      </p:cViewPr>
      <p:guideLst>
        <p:guide pos="3840"/>
        <p:guide orient="horz" pos="2160"/>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5A9E02AD-574F-46B1-91CF-758ECD9272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a:extLst>
              <a:ext uri="{FF2B5EF4-FFF2-40B4-BE49-F238E27FC236}">
                <a16:creationId xmlns:a16="http://schemas.microsoft.com/office/drawing/2014/main" id="{0DCDBB3E-0962-4543-8203-0E0084580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50B9934-636A-4466-B4C2-E6E5A3EC5436}" type="datetime1">
              <a:rPr lang="ru-RU" smtClean="0"/>
              <a:t>09.09.2025</a:t>
            </a:fld>
            <a:endParaRPr lang="ru-RU" dirty="0"/>
          </a:p>
        </p:txBody>
      </p:sp>
      <p:sp>
        <p:nvSpPr>
          <p:cNvPr id="4" name="Нижний колонтитул 3">
            <a:extLst>
              <a:ext uri="{FF2B5EF4-FFF2-40B4-BE49-F238E27FC236}">
                <a16:creationId xmlns:a16="http://schemas.microsoft.com/office/drawing/2014/main" id="{DD61A4A7-FC01-4444-9707-74E93BD634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a:extLst>
              <a:ext uri="{FF2B5EF4-FFF2-40B4-BE49-F238E27FC236}">
                <a16:creationId xmlns:a16="http://schemas.microsoft.com/office/drawing/2014/main" id="{B28D65D7-8813-49CE-A8BE-42984C5CBD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022FEE5-93F6-4794-9247-D82E88608B7E}" type="slidenum">
              <a:rPr lang="ru-RU" smtClean="0"/>
              <a:t>‹#›</a:t>
            </a:fld>
            <a:endParaRPr lang="ru-RU" dirty="0"/>
          </a:p>
        </p:txBody>
      </p:sp>
    </p:spTree>
    <p:extLst>
      <p:ext uri="{BB962C8B-B14F-4D97-AF65-F5344CB8AC3E}">
        <p14:creationId xmlns:p14="http://schemas.microsoft.com/office/powerpoint/2010/main" val="21484001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35C63A-F5B9-408E-9B46-5C0738D711E6}" type="datetime1">
              <a:rPr lang="ru-RU" smtClean="0"/>
              <a:pPr/>
              <a:t>08.09.2025</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a:t>Образец текста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3D78A92-0141-4330-8F3E-FAADFAC23844}" type="slidenum">
              <a:rPr lang="ru-RU" noProof="0" smtClean="0"/>
              <a:t>‹#›</a:t>
            </a:fld>
            <a:endParaRPr lang="ru-RU"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10"/>
          </p:nvPr>
        </p:nvSpPr>
        <p:spPr/>
        <p:txBody>
          <a:bodyPr rtlCol="0"/>
          <a:lstStyle/>
          <a:p>
            <a:pPr rtl="0"/>
            <a:fld id="{53D78A92-0141-4330-8F3E-FAADFAC23844}" type="slidenum">
              <a:rPr lang="ru-RU" smtClean="0"/>
              <a:t>1</a:t>
            </a:fld>
            <a:endParaRPr lang="ru-RU" dirty="0"/>
          </a:p>
        </p:txBody>
      </p:sp>
    </p:spTree>
    <p:extLst>
      <p:ext uri="{BB962C8B-B14F-4D97-AF65-F5344CB8AC3E}">
        <p14:creationId xmlns:p14="http://schemas.microsoft.com/office/powerpoint/2010/main" val="120593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10"/>
          </p:nvPr>
        </p:nvSpPr>
        <p:spPr/>
        <p:txBody>
          <a:bodyPr rtlCol="0"/>
          <a:lstStyle/>
          <a:p>
            <a:pPr rtl="0"/>
            <a:fld id="{53D78A92-0141-4330-8F3E-FAADFAC23844}" type="slidenum">
              <a:rPr lang="ru-RU" smtClean="0"/>
              <a:t>7</a:t>
            </a:fld>
            <a:endParaRPr lang="ru-RU" dirty="0"/>
          </a:p>
        </p:txBody>
      </p:sp>
    </p:spTree>
    <p:extLst>
      <p:ext uri="{BB962C8B-B14F-4D97-AF65-F5344CB8AC3E}">
        <p14:creationId xmlns:p14="http://schemas.microsoft.com/office/powerpoint/2010/main" val="3786426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dirty="0"/>
          </a:p>
        </p:txBody>
      </p:sp>
      <p:sp>
        <p:nvSpPr>
          <p:cNvPr id="4" name="Номер слайда 3"/>
          <p:cNvSpPr>
            <a:spLocks noGrp="1"/>
          </p:cNvSpPr>
          <p:nvPr>
            <p:ph type="sldNum" sz="quarter" idx="10"/>
          </p:nvPr>
        </p:nvSpPr>
        <p:spPr/>
        <p:txBody>
          <a:bodyPr rtlCol="0"/>
          <a:lstStyle/>
          <a:p>
            <a:pPr rtl="0"/>
            <a:fld id="{53D78A92-0141-4330-8F3E-FAADFAC23844}" type="slidenum">
              <a:rPr lang="ru-RU" smtClean="0"/>
              <a:t>14</a:t>
            </a:fld>
            <a:endParaRPr lang="ru-RU" dirty="0"/>
          </a:p>
        </p:txBody>
      </p:sp>
    </p:spTree>
    <p:extLst>
      <p:ext uri="{BB962C8B-B14F-4D97-AF65-F5344CB8AC3E}">
        <p14:creationId xmlns:p14="http://schemas.microsoft.com/office/powerpoint/2010/main" val="2687405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с изображением">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rtlCol="0">
            <a:noAutofit/>
          </a:bodyPr>
          <a:lstStyle>
            <a:lvl1pPr>
              <a:defRPr sz="6000"/>
            </a:lvl1pPr>
          </a:lstStyle>
          <a:p>
            <a:pPr rtl="0"/>
            <a:r>
              <a:rPr lang="ru-RU" noProof="0" dirty="0"/>
              <a:t>ЗАГОЛОВОК</a:t>
            </a:r>
            <a:br>
              <a:rPr lang="ru-RU" noProof="0" dirty="0"/>
            </a:br>
            <a:r>
              <a:rPr lang="ru-RU" noProof="0" dirty="0"/>
              <a:t>ПРЕЗЕНТАЦИИ    </a:t>
            </a:r>
          </a:p>
        </p:txBody>
      </p:sp>
      <p:sp>
        <p:nvSpPr>
          <p:cNvPr id="23" name="Текст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786259" y="5096662"/>
            <a:ext cx="4367531" cy="949829"/>
          </a:xfrm>
        </p:spPr>
        <p:txBody>
          <a:bodyPr rtlCol="0">
            <a:noAutofit/>
          </a:bodyPr>
          <a:lstStyle>
            <a:lvl1pPr marL="0" indent="0" algn="l">
              <a:buNone/>
              <a:defRPr sz="2800" b="0" i="0">
                <a:solidFill>
                  <a:schemeClr val="accent3"/>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Месяц</a:t>
            </a:r>
            <a:br>
              <a:rPr lang="ru-RU" noProof="0" dirty="0"/>
            </a:br>
            <a:r>
              <a:rPr lang="ru-RU" noProof="0" dirty="0"/>
              <a:t>20XX</a:t>
            </a:r>
          </a:p>
        </p:txBody>
      </p:sp>
      <p:sp>
        <p:nvSpPr>
          <p:cNvPr id="28" name="Полилиния: фигура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ru-RU" noProof="0" dirty="0"/>
          </a:p>
        </p:txBody>
      </p:sp>
      <p:sp>
        <p:nvSpPr>
          <p:cNvPr id="29" name="Полилиния: Форма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30" name="Полилиния: фигура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pPr rtl="0"/>
            <a:endParaRPr lang="ru-RU" noProof="0" dirty="0"/>
          </a:p>
        </p:txBody>
      </p:sp>
      <p:sp>
        <p:nvSpPr>
          <p:cNvPr id="32" name="Полилиния: фигура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33" name="Полилиния: Фигура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pPr rtl="0"/>
            <a:endParaRPr lang="ru-RU" noProof="0" dirty="0"/>
          </a:p>
        </p:txBody>
      </p:sp>
      <p:sp>
        <p:nvSpPr>
          <p:cNvPr id="34" name="Полилиния: Фигура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pPr rtl="0"/>
            <a:endParaRPr lang="ru-RU" noProof="0" dirty="0"/>
          </a:p>
        </p:txBody>
      </p:sp>
      <p:sp>
        <p:nvSpPr>
          <p:cNvPr id="36" name="Текст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786259" y="3425363"/>
            <a:ext cx="3629300" cy="949829"/>
          </a:xfrm>
        </p:spPr>
        <p:txBody>
          <a:bodyPr rtlCol="0">
            <a:normAutofit/>
          </a:bodyPr>
          <a:lstStyle>
            <a:lvl1pPr marL="0" indent="0">
              <a:buNone/>
              <a:defRPr sz="2800" b="1" i="0"/>
            </a:lvl1pPr>
          </a:lstStyle>
          <a:p>
            <a:pPr lvl="0" rtl="0"/>
            <a:r>
              <a:rPr lang="ru-RU" noProof="0" dirty="0"/>
              <a:t>Ключевая фраза</a:t>
            </a:r>
            <a:br>
              <a:rPr lang="ru-RU" noProof="0" dirty="0"/>
            </a:br>
            <a:r>
              <a:rPr lang="ru-RU" noProof="0" dirty="0"/>
              <a:t>презентации</a:t>
            </a:r>
          </a:p>
        </p:txBody>
      </p:sp>
      <p:sp>
        <p:nvSpPr>
          <p:cNvPr id="40" name="Графический объект 37">
            <a:extLst>
              <a:ext uri="{FF2B5EF4-FFF2-40B4-BE49-F238E27FC236}">
                <a16:creationId xmlns:a16="http://schemas.microsoft.com/office/drawing/2014/main" id="{9F75ED2D-7077-4753-B623-4B9A718EB224}"/>
              </a:ext>
            </a:extLst>
          </p:cNvPr>
          <p:cNvSpPr/>
          <p:nvPr userDrawn="1"/>
        </p:nvSpPr>
        <p:spPr>
          <a:xfrm>
            <a:off x="895717" y="3124629"/>
            <a:ext cx="3636000"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pPr rtl="0"/>
            <a:endParaRPr lang="ru-RU" noProof="0" dirty="0"/>
          </a:p>
        </p:txBody>
      </p:sp>
      <p:sp>
        <p:nvSpPr>
          <p:cNvPr id="12" name="Графический объект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pPr rtl="0"/>
            <a:endParaRPr lang="ru-RU" noProof="0" dirty="0"/>
          </a:p>
        </p:txBody>
      </p:sp>
      <p:sp>
        <p:nvSpPr>
          <p:cNvPr id="21" name="Рисунок 20">
            <a:extLst>
              <a:ext uri="{FF2B5EF4-FFF2-40B4-BE49-F238E27FC236}">
                <a16:creationId xmlns:a16="http://schemas.microsoft.com/office/drawing/2014/main" id="{8C7B70A1-A813-470C-A829-7CC44559C94F}"/>
              </a:ext>
            </a:extLst>
          </p:cNvPr>
          <p:cNvSpPr>
            <a:spLocks noGrp="1"/>
          </p:cNvSpPr>
          <p:nvPr>
            <p:ph type="pic" sz="quarter" idx="21"/>
          </p:nvPr>
        </p:nvSpPr>
        <p:spPr>
          <a:xfrm>
            <a:off x="4614953" y="0"/>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Tree>
    <p:extLst>
      <p:ext uri="{BB962C8B-B14F-4D97-AF65-F5344CB8AC3E}">
        <p14:creationId xmlns:p14="http://schemas.microsoft.com/office/powerpoint/2010/main" val="396681995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лайд с благодарностью">
    <p:spTree>
      <p:nvGrpSpPr>
        <p:cNvPr id="1" name=""/>
        <p:cNvGrpSpPr/>
        <p:nvPr/>
      </p:nvGrpSpPr>
      <p:grpSpPr>
        <a:xfrm>
          <a:off x="0" y="0"/>
          <a:ext cx="0" cy="0"/>
          <a:chOff x="0" y="0"/>
          <a:chExt cx="0" cy="0"/>
        </a:xfrm>
      </p:grpSpPr>
      <p:sp>
        <p:nvSpPr>
          <p:cNvPr id="26" name="Рисунок 25">
            <a:extLst>
              <a:ext uri="{FF2B5EF4-FFF2-40B4-BE49-F238E27FC236}">
                <a16:creationId xmlns:a16="http://schemas.microsoft.com/office/drawing/2014/main" id="{3C229411-48AD-4A50-B02E-041030F18963}"/>
              </a:ext>
            </a:extLst>
          </p:cNvPr>
          <p:cNvSpPr>
            <a:spLocks noGrp="1"/>
          </p:cNvSpPr>
          <p:nvPr>
            <p:ph type="pic" sz="quarter" idx="21"/>
          </p:nvPr>
        </p:nvSpPr>
        <p:spPr>
          <a:xfrm>
            <a:off x="5245189" y="1"/>
            <a:ext cx="6943003" cy="5934621"/>
          </a:xfrm>
          <a:custGeom>
            <a:avLst/>
            <a:gdLst>
              <a:gd name="connsiteX0" fmla="*/ 6940462 w 6943003"/>
              <a:gd name="connsiteY0" fmla="*/ 0 h 5934621"/>
              <a:gd name="connsiteX1" fmla="*/ 6943003 w 6943003"/>
              <a:gd name="connsiteY1" fmla="*/ 0 h 5934621"/>
              <a:gd name="connsiteX2" fmla="*/ 6943003 w 6943003"/>
              <a:gd name="connsiteY2" fmla="*/ 3562350 h 5934621"/>
              <a:gd name="connsiteX3" fmla="*/ 2564043 w 6943003"/>
              <a:gd name="connsiteY3" fmla="*/ 5721350 h 5934621"/>
              <a:gd name="connsiteX4" fmla="*/ 233592 w 6943003"/>
              <a:gd name="connsiteY4" fmla="*/ 4930141 h 5934621"/>
              <a:gd name="connsiteX5" fmla="*/ 213272 w 6943003"/>
              <a:gd name="connsiteY5" fmla="*/ 4889500 h 5934621"/>
              <a:gd name="connsiteX6" fmla="*/ 1004482 w 6943003"/>
              <a:gd name="connsiteY6" fmla="*/ 2559050 h 5934621"/>
              <a:gd name="connsiteX7" fmla="*/ 2136693 w 6943003"/>
              <a:gd name="connsiteY7" fmla="*/ 2000704 h 5934621"/>
              <a:gd name="connsiteX8" fmla="*/ 2183042 w 6943003"/>
              <a:gd name="connsiteY8" fmla="*/ 2039620 h 5934621"/>
              <a:gd name="connsiteX9" fmla="*/ 2473872 w 6943003"/>
              <a:gd name="connsiteY9" fmla="*/ 2129790 h 5934621"/>
              <a:gd name="connsiteX10" fmla="*/ 2787562 w 6943003"/>
              <a:gd name="connsiteY10" fmla="*/ 2048510 h 593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3003" h="5934621">
                <a:moveTo>
                  <a:pt x="6940462" y="0"/>
                </a:moveTo>
                <a:lnTo>
                  <a:pt x="6943003" y="0"/>
                </a:lnTo>
                <a:lnTo>
                  <a:pt x="6943003" y="3562350"/>
                </a:lnTo>
                <a:lnTo>
                  <a:pt x="2564043" y="5721350"/>
                </a:lnTo>
                <a:cubicBezTo>
                  <a:pt x="1003212" y="6490971"/>
                  <a:pt x="233592" y="4930141"/>
                  <a:pt x="233592" y="4930141"/>
                </a:cubicBezTo>
                <a:lnTo>
                  <a:pt x="213272" y="4889500"/>
                </a:lnTo>
                <a:cubicBezTo>
                  <a:pt x="-556348" y="3328670"/>
                  <a:pt x="1004482" y="2559050"/>
                  <a:pt x="1004482" y="2559050"/>
                </a:cubicBezTo>
                <a:lnTo>
                  <a:pt x="2136693" y="2000704"/>
                </a:lnTo>
                <a:lnTo>
                  <a:pt x="2183042" y="2039620"/>
                </a:lnTo>
                <a:cubicBezTo>
                  <a:pt x="2251622" y="2086610"/>
                  <a:pt x="2349412" y="2129790"/>
                  <a:pt x="2473872" y="2129790"/>
                </a:cubicBezTo>
                <a:cubicBezTo>
                  <a:pt x="2564042" y="2129790"/>
                  <a:pt x="2668182" y="2108200"/>
                  <a:pt x="2787562" y="2048510"/>
                </a:cubicBezTo>
                <a:close/>
              </a:path>
            </a:pathLst>
          </a:custGeom>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
        <p:nvSpPr>
          <p:cNvPr id="2" name="Заголовок 1">
            <a:extLst>
              <a:ext uri="{FF2B5EF4-FFF2-40B4-BE49-F238E27FC236}">
                <a16:creationId xmlns:a16="http://schemas.microsoft.com/office/drawing/2014/main" id="{199AD403-A15F-4A2F-B050-AB874136E732}"/>
              </a:ext>
            </a:extLst>
          </p:cNvPr>
          <p:cNvSpPr>
            <a:spLocks noGrp="1"/>
          </p:cNvSpPr>
          <p:nvPr>
            <p:ph type="title" hasCustomPrompt="1"/>
          </p:nvPr>
        </p:nvSpPr>
        <p:spPr>
          <a:xfrm>
            <a:off x="814944" y="453050"/>
            <a:ext cx="10515600" cy="1325563"/>
          </a:xfrm>
        </p:spPr>
        <p:txBody>
          <a:bodyPr rtlCol="0"/>
          <a:lstStyle>
            <a:lvl1pPr>
              <a:defRPr/>
            </a:lvl1pPr>
          </a:lstStyle>
          <a:p>
            <a:pPr rtl="0"/>
            <a:r>
              <a:rPr lang="ru-RU" noProof="0" dirty="0"/>
              <a:t>СПАСИБО!</a:t>
            </a:r>
          </a:p>
        </p:txBody>
      </p:sp>
      <p:sp>
        <p:nvSpPr>
          <p:cNvPr id="12" name="Полилиния: фигура 11">
            <a:extLst>
              <a:ext uri="{FF2B5EF4-FFF2-40B4-BE49-F238E27FC236}">
                <a16:creationId xmlns:a16="http://schemas.microsoft.com/office/drawing/2014/main" id="{F9E3EED1-7BB3-4B75-BCA9-1C1223740B3C}"/>
              </a:ext>
            </a:extLst>
          </p:cNvPr>
          <p:cNvSpPr/>
          <p:nvPr/>
        </p:nvSpPr>
        <p:spPr>
          <a:xfrm>
            <a:off x="8704586" y="5422906"/>
            <a:ext cx="736600" cy="736600"/>
          </a:xfrm>
          <a:custGeom>
            <a:avLst/>
            <a:gdLst>
              <a:gd name="connsiteX0" fmla="*/ 372104 w 736600"/>
              <a:gd name="connsiteY0" fmla="*/ 731514 h 736600"/>
              <a:gd name="connsiteX1" fmla="*/ 731514 w 736600"/>
              <a:gd name="connsiteY1" fmla="*/ 372104 h 736600"/>
              <a:gd name="connsiteX2" fmla="*/ 372104 w 736600"/>
              <a:gd name="connsiteY2" fmla="*/ 12694 h 736600"/>
              <a:gd name="connsiteX3" fmla="*/ 12694 w 736600"/>
              <a:gd name="connsiteY3" fmla="*/ 372104 h 736600"/>
              <a:gd name="connsiteX4" fmla="*/ 372104 w 736600"/>
              <a:gd name="connsiteY4" fmla="*/ 731514 h 736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00" h="736600">
                <a:moveTo>
                  <a:pt x="372104" y="731514"/>
                </a:moveTo>
                <a:cubicBezTo>
                  <a:pt x="570224" y="731514"/>
                  <a:pt x="731514" y="570224"/>
                  <a:pt x="731514" y="372104"/>
                </a:cubicBezTo>
                <a:cubicBezTo>
                  <a:pt x="731514" y="173984"/>
                  <a:pt x="570224" y="12694"/>
                  <a:pt x="372104" y="12694"/>
                </a:cubicBezTo>
                <a:cubicBezTo>
                  <a:pt x="173984" y="12694"/>
                  <a:pt x="12694" y="173984"/>
                  <a:pt x="12694" y="372104"/>
                </a:cubicBezTo>
                <a:cubicBezTo>
                  <a:pt x="12694" y="570224"/>
                  <a:pt x="173984" y="731514"/>
                  <a:pt x="372104" y="731514"/>
                </a:cubicBezTo>
              </a:path>
            </a:pathLst>
          </a:custGeom>
          <a:solidFill>
            <a:schemeClr val="accent1"/>
          </a:solidFill>
          <a:ln w="12694" cap="flat">
            <a:noFill/>
            <a:prstDash val="solid"/>
            <a:miter/>
          </a:ln>
        </p:spPr>
        <p:txBody>
          <a:bodyPr rtlCol="0" anchor="ctr"/>
          <a:lstStyle/>
          <a:p>
            <a:pPr rtl="0"/>
            <a:endParaRPr lang="ru-RU" noProof="0" dirty="0"/>
          </a:p>
        </p:txBody>
      </p:sp>
      <p:sp>
        <p:nvSpPr>
          <p:cNvPr id="16" name="Полилиния: фигура 15">
            <a:extLst>
              <a:ext uri="{FF2B5EF4-FFF2-40B4-BE49-F238E27FC236}">
                <a16:creationId xmlns:a16="http://schemas.microsoft.com/office/drawing/2014/main" id="{29016A5F-A55B-4605-B66C-5C6E2BF4919F}"/>
              </a:ext>
            </a:extLst>
          </p:cNvPr>
          <p:cNvSpPr/>
          <p:nvPr/>
        </p:nvSpPr>
        <p:spPr>
          <a:xfrm>
            <a:off x="9659429" y="3776986"/>
            <a:ext cx="2540000" cy="2628900"/>
          </a:xfrm>
          <a:custGeom>
            <a:avLst/>
            <a:gdLst>
              <a:gd name="connsiteX0" fmla="*/ 2528761 w 2540000"/>
              <a:gd name="connsiteY0" fmla="*/ 12694 h 2628900"/>
              <a:gd name="connsiteX1" fmla="*/ 487871 w 2540000"/>
              <a:gd name="connsiteY1" fmla="*/ 1018534 h 2628900"/>
              <a:gd name="connsiteX2" fmla="*/ 113221 w 2540000"/>
              <a:gd name="connsiteY2" fmla="*/ 2120894 h 2628900"/>
              <a:gd name="connsiteX3" fmla="*/ 127191 w 2540000"/>
              <a:gd name="connsiteY3" fmla="*/ 2148834 h 2628900"/>
              <a:gd name="connsiteX4" fmla="*/ 1229551 w 2540000"/>
              <a:gd name="connsiteY4" fmla="*/ 2523484 h 2628900"/>
              <a:gd name="connsiteX5" fmla="*/ 2528761 w 2540000"/>
              <a:gd name="connsiteY5" fmla="*/ 1883404 h 2628900"/>
              <a:gd name="connsiteX6" fmla="*/ 2528761 w 2540000"/>
              <a:gd name="connsiteY6" fmla="*/ 1269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000" h="2628900">
                <a:moveTo>
                  <a:pt x="2528761" y="12694"/>
                </a:moveTo>
                <a:lnTo>
                  <a:pt x="487871" y="1018534"/>
                </a:lnTo>
                <a:cubicBezTo>
                  <a:pt x="487871" y="1018534"/>
                  <a:pt x="-249999" y="1383024"/>
                  <a:pt x="113221" y="2120894"/>
                </a:cubicBezTo>
                <a:lnTo>
                  <a:pt x="127191" y="2148834"/>
                </a:lnTo>
                <a:cubicBezTo>
                  <a:pt x="127191" y="2148834"/>
                  <a:pt x="491681" y="2886705"/>
                  <a:pt x="1229551" y="2523484"/>
                </a:cubicBezTo>
                <a:lnTo>
                  <a:pt x="2528761" y="1883404"/>
                </a:lnTo>
                <a:lnTo>
                  <a:pt x="2528761" y="12694"/>
                </a:lnTo>
                <a:close/>
              </a:path>
            </a:pathLst>
          </a:custGeom>
          <a:solidFill>
            <a:schemeClr val="accent3"/>
          </a:solidFill>
          <a:ln w="12694" cap="flat">
            <a:noFill/>
            <a:prstDash val="solid"/>
            <a:miter/>
          </a:ln>
        </p:spPr>
        <p:txBody>
          <a:bodyPr rtlCol="0" anchor="ctr"/>
          <a:lstStyle/>
          <a:p>
            <a:pPr rtl="0"/>
            <a:endParaRPr lang="ru-RU" noProof="0" dirty="0"/>
          </a:p>
        </p:txBody>
      </p:sp>
      <p:sp>
        <p:nvSpPr>
          <p:cNvPr id="19" name="Текст 26">
            <a:extLst>
              <a:ext uri="{FF2B5EF4-FFF2-40B4-BE49-F238E27FC236}">
                <a16:creationId xmlns:a16="http://schemas.microsoft.com/office/drawing/2014/main" id="{9DBE4B29-4897-4A3A-B883-A887BCDA3718}"/>
              </a:ext>
            </a:extLst>
          </p:cNvPr>
          <p:cNvSpPr>
            <a:spLocks noGrp="1"/>
          </p:cNvSpPr>
          <p:nvPr>
            <p:ph type="body" sz="quarter" idx="16" hasCustomPrompt="1"/>
          </p:nvPr>
        </p:nvSpPr>
        <p:spPr>
          <a:xfrm>
            <a:off x="824420" y="3955665"/>
            <a:ext cx="4367531" cy="524711"/>
          </a:xfrm>
        </p:spPr>
        <p:txBody>
          <a:bodyPr rtlCol="0">
            <a:noAutofit/>
          </a:bodyPr>
          <a:lstStyle>
            <a:lvl1pPr marL="0" indent="0" algn="l">
              <a:buNone/>
              <a:defRPr sz="2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Сергей Зайцев</a:t>
            </a:r>
          </a:p>
        </p:txBody>
      </p:sp>
      <p:sp>
        <p:nvSpPr>
          <p:cNvPr id="20" name="Текст 26">
            <a:extLst>
              <a:ext uri="{FF2B5EF4-FFF2-40B4-BE49-F238E27FC236}">
                <a16:creationId xmlns:a16="http://schemas.microsoft.com/office/drawing/2014/main" id="{0EF4532A-9AB5-4545-A83D-BD0E39635727}"/>
              </a:ext>
            </a:extLst>
          </p:cNvPr>
          <p:cNvSpPr>
            <a:spLocks noGrp="1"/>
          </p:cNvSpPr>
          <p:nvPr>
            <p:ph type="body" sz="quarter" idx="17" hasCustomPrompt="1"/>
          </p:nvPr>
        </p:nvSpPr>
        <p:spPr>
          <a:xfrm>
            <a:off x="824420" y="4633361"/>
            <a:ext cx="4367531" cy="36512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Телефон:</a:t>
            </a:r>
          </a:p>
        </p:txBody>
      </p:sp>
      <p:sp>
        <p:nvSpPr>
          <p:cNvPr id="21" name="Текст 26">
            <a:extLst>
              <a:ext uri="{FF2B5EF4-FFF2-40B4-BE49-F238E27FC236}">
                <a16:creationId xmlns:a16="http://schemas.microsoft.com/office/drawing/2014/main" id="{D579A1F5-9180-47FE-A31B-4E37384383C4}"/>
              </a:ext>
            </a:extLst>
          </p:cNvPr>
          <p:cNvSpPr>
            <a:spLocks noGrp="1"/>
          </p:cNvSpPr>
          <p:nvPr>
            <p:ph type="body" sz="quarter" idx="18" hasCustomPrompt="1"/>
          </p:nvPr>
        </p:nvSpPr>
        <p:spPr>
          <a:xfrm>
            <a:off x="824420" y="4892976"/>
            <a:ext cx="4367531" cy="365125"/>
          </a:xfrm>
        </p:spPr>
        <p:txBody>
          <a:bodyPr rtlCol="0">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678 555-0128</a:t>
            </a:r>
          </a:p>
        </p:txBody>
      </p:sp>
      <p:sp>
        <p:nvSpPr>
          <p:cNvPr id="22" name="Текст 26">
            <a:extLst>
              <a:ext uri="{FF2B5EF4-FFF2-40B4-BE49-F238E27FC236}">
                <a16:creationId xmlns:a16="http://schemas.microsoft.com/office/drawing/2014/main" id="{71BBF4E8-67FF-4A65-9EC1-AE832CEBE85D}"/>
              </a:ext>
            </a:extLst>
          </p:cNvPr>
          <p:cNvSpPr>
            <a:spLocks noGrp="1"/>
          </p:cNvSpPr>
          <p:nvPr>
            <p:ph type="body" sz="quarter" idx="19" hasCustomPrompt="1"/>
          </p:nvPr>
        </p:nvSpPr>
        <p:spPr>
          <a:xfrm>
            <a:off x="824420" y="5334299"/>
            <a:ext cx="4367531" cy="36512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Эл. почта:</a:t>
            </a:r>
          </a:p>
        </p:txBody>
      </p:sp>
      <p:sp>
        <p:nvSpPr>
          <p:cNvPr id="23" name="Текст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824420" y="5593914"/>
            <a:ext cx="4367531" cy="365125"/>
          </a:xfrm>
        </p:spPr>
        <p:txBody>
          <a:bodyPr rtlCol="0">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dirty="0"/>
              <a:t>ZAITSEV@EXAMPLE.COM</a:t>
            </a:r>
          </a:p>
        </p:txBody>
      </p:sp>
      <p:sp>
        <p:nvSpPr>
          <p:cNvPr id="3" name="Графический объект 23">
            <a:extLst>
              <a:ext uri="{FF2B5EF4-FFF2-40B4-BE49-F238E27FC236}">
                <a16:creationId xmlns:a16="http://schemas.microsoft.com/office/drawing/2014/main" id="{7E62A657-0B76-4081-A698-3C47F1AFC78E}"/>
              </a:ext>
            </a:extLst>
          </p:cNvPr>
          <p:cNvSpPr/>
          <p:nvPr/>
        </p:nvSpPr>
        <p:spPr>
          <a:xfrm>
            <a:off x="900978" y="1561556"/>
            <a:ext cx="2973890"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pPr rtl="0"/>
            <a:endParaRPr lang="ru-RU" noProof="0" dirty="0"/>
          </a:p>
        </p:txBody>
      </p:sp>
      <p:sp>
        <p:nvSpPr>
          <p:cNvPr id="25" name="Полилиния: фигура 24">
            <a:extLst>
              <a:ext uri="{FF2B5EF4-FFF2-40B4-BE49-F238E27FC236}">
                <a16:creationId xmlns:a16="http://schemas.microsoft.com/office/drawing/2014/main" id="{C51D0359-A547-4B21-8850-06B9F1CDF9CE}"/>
              </a:ext>
            </a:extLst>
          </p:cNvPr>
          <p:cNvSpPr/>
          <p:nvPr userDrawn="1"/>
        </p:nvSpPr>
        <p:spPr>
          <a:xfrm>
            <a:off x="7172412" y="-12694"/>
            <a:ext cx="4978400" cy="2133600"/>
          </a:xfrm>
          <a:custGeom>
            <a:avLst/>
            <a:gdLst>
              <a:gd name="connsiteX0" fmla="*/ 2517688 w 4978400"/>
              <a:gd name="connsiteY0" fmla="*/ 12694 h 2133600"/>
              <a:gd name="connsiteX1" fmla="*/ 371388 w 4978400"/>
              <a:gd name="connsiteY1" fmla="*/ 1070604 h 2133600"/>
              <a:gd name="connsiteX2" fmla="*/ 72938 w 4978400"/>
              <a:gd name="connsiteY2" fmla="*/ 1812284 h 2133600"/>
              <a:gd name="connsiteX3" fmla="*/ 81828 w 4978400"/>
              <a:gd name="connsiteY3" fmla="*/ 1830064 h 2133600"/>
              <a:gd name="connsiteX4" fmla="*/ 851448 w 4978400"/>
              <a:gd name="connsiteY4" fmla="*/ 2044694 h 2133600"/>
              <a:gd name="connsiteX5" fmla="*/ 4970058 w 4978400"/>
              <a:gd name="connsiteY5" fmla="*/ 12694 h 2133600"/>
              <a:gd name="connsiteX6" fmla="*/ 2517688 w 4978400"/>
              <a:gd name="connsiteY6" fmla="*/ 12694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400" h="2133600">
                <a:moveTo>
                  <a:pt x="2517688" y="12694"/>
                </a:moveTo>
                <a:lnTo>
                  <a:pt x="371388" y="1070604"/>
                </a:lnTo>
                <a:cubicBezTo>
                  <a:pt x="371388" y="1070604"/>
                  <a:pt x="-163282" y="1334764"/>
                  <a:pt x="72938" y="1812284"/>
                </a:cubicBezTo>
                <a:lnTo>
                  <a:pt x="81828" y="1830064"/>
                </a:lnTo>
                <a:cubicBezTo>
                  <a:pt x="81828" y="1830064"/>
                  <a:pt x="316778" y="2307584"/>
                  <a:pt x="851448" y="2044694"/>
                </a:cubicBezTo>
                <a:lnTo>
                  <a:pt x="4970058" y="12694"/>
                </a:lnTo>
                <a:lnTo>
                  <a:pt x="2517688" y="12694"/>
                </a:lnTo>
                <a:close/>
              </a:path>
            </a:pathLst>
          </a:custGeom>
          <a:solidFill>
            <a:schemeClr val="accent1"/>
          </a:solidFill>
          <a:ln w="12694"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115937481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rtlCol="0">
            <a:noAutofit/>
          </a:bodyPr>
          <a:lstStyle>
            <a:lvl1pPr>
              <a:defRPr sz="6000"/>
            </a:lvl1pPr>
          </a:lstStyle>
          <a:p>
            <a:pPr rtl="0"/>
            <a:r>
              <a:rPr lang="ru-RU" noProof="0" dirty="0"/>
              <a:t>ЗАГОЛОВОК</a:t>
            </a:r>
            <a:br>
              <a:rPr lang="ru-RU" noProof="0" dirty="0"/>
            </a:br>
            <a:r>
              <a:rPr lang="ru-RU" noProof="0" dirty="0"/>
              <a:t>ПРЕЗЕНТАЦИИ    </a:t>
            </a:r>
          </a:p>
        </p:txBody>
      </p:sp>
      <p:sp>
        <p:nvSpPr>
          <p:cNvPr id="28" name="Полилиния: фигура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ru-RU" noProof="0" dirty="0"/>
          </a:p>
        </p:txBody>
      </p:sp>
      <p:sp>
        <p:nvSpPr>
          <p:cNvPr id="29" name="Полилиния: Форма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30" name="Полилиния: фигура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pPr rtl="0"/>
            <a:endParaRPr lang="ru-RU" noProof="0" dirty="0"/>
          </a:p>
        </p:txBody>
      </p:sp>
      <p:sp>
        <p:nvSpPr>
          <p:cNvPr id="32" name="Полилиния: фигура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33" name="Полилиния: Фигура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pPr rtl="0"/>
            <a:endParaRPr lang="ru-RU" noProof="0" dirty="0"/>
          </a:p>
        </p:txBody>
      </p:sp>
      <p:sp>
        <p:nvSpPr>
          <p:cNvPr id="34" name="Полилиния: Фигура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pPr rtl="0"/>
            <a:endParaRPr lang="ru-RU" noProof="0" dirty="0"/>
          </a:p>
        </p:txBody>
      </p:sp>
      <p:sp>
        <p:nvSpPr>
          <p:cNvPr id="40" name="Графический объект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pPr rtl="0"/>
            <a:endParaRPr lang="ru-RU" noProof="0" dirty="0"/>
          </a:p>
        </p:txBody>
      </p:sp>
      <p:sp>
        <p:nvSpPr>
          <p:cNvPr id="12" name="Графический объект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pPr rtl="0"/>
            <a:endParaRPr lang="ru-RU" noProof="0" dirty="0"/>
          </a:p>
        </p:txBody>
      </p:sp>
      <p:sp>
        <p:nvSpPr>
          <p:cNvPr id="15" name="Подзаголовок 2">
            <a:extLst>
              <a:ext uri="{FF2B5EF4-FFF2-40B4-BE49-F238E27FC236}">
                <a16:creationId xmlns:a16="http://schemas.microsoft.com/office/drawing/2014/main" id="{4BCD5243-C973-44F2-88E8-A4A6E3387B1F}"/>
              </a:ext>
            </a:extLst>
          </p:cNvPr>
          <p:cNvSpPr>
            <a:spLocks noGrp="1"/>
          </p:cNvSpPr>
          <p:nvPr>
            <p:ph type="subTitle" idx="1"/>
          </p:nvPr>
        </p:nvSpPr>
        <p:spPr>
          <a:xfrm>
            <a:off x="758588" y="3429000"/>
            <a:ext cx="3629300" cy="946192"/>
          </a:xfrm>
        </p:spPr>
        <p:txBody>
          <a:bodyPr vert="horz" lIns="91440" tIns="45720" rIns="91440" bIns="45720" rtlCol="0">
            <a:normAutofit/>
          </a:bodyPr>
          <a:lstStyle>
            <a:lvl1pPr marL="0" indent="0">
              <a:buNone/>
              <a:defRPr lang="en-US" b="1" i="0"/>
            </a:lvl1pPr>
          </a:lstStyle>
          <a:p>
            <a:pPr marL="228600" lvl="0" indent="-228600" rtl="0"/>
            <a:r>
              <a:rPr lang="ru-RU" noProof="0"/>
              <a:t>Образец подзаголовка</a:t>
            </a:r>
            <a:endParaRPr lang="ru-RU" noProof="0" dirty="0"/>
          </a:p>
        </p:txBody>
      </p:sp>
    </p:spTree>
    <p:extLst>
      <p:ext uri="{BB962C8B-B14F-4D97-AF65-F5344CB8AC3E}">
        <p14:creationId xmlns:p14="http://schemas.microsoft.com/office/powerpoint/2010/main" val="263640891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34" name="Овал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5" name="Графический объект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10" name="Полилиния: фигура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pPr rtl="0"/>
            <a:endParaRPr lang="ru-RU" noProof="0" dirty="0"/>
          </a:p>
        </p:txBody>
      </p:sp>
      <p:sp>
        <p:nvSpPr>
          <p:cNvPr id="25" name="Полилиния: Форма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pPr rtl="0"/>
            <a:endParaRPr lang="ru-RU" noProof="0" dirty="0"/>
          </a:p>
        </p:txBody>
      </p:sp>
      <p:sp>
        <p:nvSpPr>
          <p:cNvPr id="2" name="Заголовок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rtlCol="0" anchor="b">
            <a:normAutofit/>
          </a:bodyPr>
          <a:lstStyle>
            <a:lvl1pPr algn="l">
              <a:defRPr sz="4000" b="1">
                <a:gradFill>
                  <a:gsLst>
                    <a:gs pos="0">
                      <a:schemeClr val="accent1"/>
                    </a:gs>
                    <a:gs pos="100000">
                      <a:schemeClr val="accent3"/>
                    </a:gs>
                  </a:gsLst>
                  <a:lin ang="0" scaled="1"/>
                </a:gradFill>
              </a:defRPr>
            </a:lvl1pPr>
          </a:lstStyle>
          <a:p>
            <a:pPr rtl="0"/>
            <a:r>
              <a:rPr lang="ru-RU" noProof="0" dirty="0"/>
              <a:t>СЛАЙД-РАЗДЕЛИТЕЛЬ</a:t>
            </a:r>
          </a:p>
        </p:txBody>
      </p:sp>
      <p:sp>
        <p:nvSpPr>
          <p:cNvPr id="3" name="Подзаголовок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rtlCol="0">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endParaRPr lang="ru-RU" noProof="0" dirty="0"/>
          </a:p>
        </p:txBody>
      </p:sp>
      <p:sp>
        <p:nvSpPr>
          <p:cNvPr id="24" name="Графический объект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9" name="Полилиния: Форма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pPr rtl="0"/>
            <a:endParaRPr lang="ru-RU" noProof="0" dirty="0"/>
          </a:p>
        </p:txBody>
      </p:sp>
      <p:sp>
        <p:nvSpPr>
          <p:cNvPr id="38" name="Полилиния: Фигура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
        <p:nvSpPr>
          <p:cNvPr id="36" name="Полилиния: Фигура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
        <p:nvSpPr>
          <p:cNvPr id="30" name="Полилиния: фигура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
        <p:nvSpPr>
          <p:cNvPr id="7" name="Дата 6">
            <a:extLst>
              <a:ext uri="{FF2B5EF4-FFF2-40B4-BE49-F238E27FC236}">
                <a16:creationId xmlns:a16="http://schemas.microsoft.com/office/drawing/2014/main" id="{B7EF9C60-0FED-4965-A9BC-CE69886A38CA}"/>
              </a:ext>
            </a:extLst>
          </p:cNvPr>
          <p:cNvSpPr>
            <a:spLocks noGrp="1"/>
          </p:cNvSpPr>
          <p:nvPr>
            <p:ph type="dt" sz="half" idx="10"/>
          </p:nvPr>
        </p:nvSpPr>
        <p:spPr/>
        <p:txBody>
          <a:bodyPr rtlCol="0"/>
          <a:lstStyle/>
          <a:p>
            <a:pPr rtl="0"/>
            <a:r>
              <a:rPr lang="ru-RU" noProof="0" dirty="0"/>
              <a:t>ДД.ММ.20XX</a:t>
            </a:r>
          </a:p>
        </p:txBody>
      </p:sp>
      <p:sp>
        <p:nvSpPr>
          <p:cNvPr id="8" name="Нижний колонтитул 7">
            <a:extLst>
              <a:ext uri="{FF2B5EF4-FFF2-40B4-BE49-F238E27FC236}">
                <a16:creationId xmlns:a16="http://schemas.microsoft.com/office/drawing/2014/main" id="{239F2410-4015-48DB-BB4D-B5944D8C16B7}"/>
              </a:ext>
            </a:extLst>
          </p:cNvPr>
          <p:cNvSpPr>
            <a:spLocks noGrp="1"/>
          </p:cNvSpPr>
          <p:nvPr>
            <p:ph type="ftr" sz="quarter" idx="11"/>
          </p:nvPr>
        </p:nvSpPr>
        <p:spPr/>
        <p:txBody>
          <a:bodyPr rtlCol="0"/>
          <a:lstStyle/>
          <a:p>
            <a:pPr rtl="0"/>
            <a:r>
              <a:rPr lang="ru-RU" noProof="0" dirty="0"/>
              <a:t>ДОБАВИТЬ НИЖНИЙ КОЛОНТИТУЛ</a:t>
            </a:r>
          </a:p>
        </p:txBody>
      </p:sp>
      <p:sp>
        <p:nvSpPr>
          <p:cNvPr id="11" name="Номер слайда 10">
            <a:extLst>
              <a:ext uri="{FF2B5EF4-FFF2-40B4-BE49-F238E27FC236}">
                <a16:creationId xmlns:a16="http://schemas.microsoft.com/office/drawing/2014/main" id="{C44F5F26-1B35-405A-AD75-5DFF48CF6BD6}"/>
              </a:ext>
            </a:extLst>
          </p:cNvPr>
          <p:cNvSpPr>
            <a:spLocks noGrp="1"/>
          </p:cNvSpPr>
          <p:nvPr>
            <p:ph type="sldNum" sz="quarter" idx="12"/>
          </p:nvPr>
        </p:nvSpPr>
        <p:spPr/>
        <p:txBody>
          <a:bodyPr rtlCol="0"/>
          <a:lstStyle/>
          <a:p>
            <a:pPr rtl="0"/>
            <a:fld id="{D495E168-DA5E-4888-8D8A-92B118324C14}" type="slidenum">
              <a:rPr lang="ru-RU" noProof="0" smtClean="0"/>
              <a:pPr/>
              <a:t>‹#›</a:t>
            </a:fld>
            <a:endParaRPr lang="ru-RU" noProof="0" dirty="0"/>
          </a:p>
        </p:txBody>
      </p:sp>
    </p:spTree>
    <p:extLst>
      <p:ext uri="{BB962C8B-B14F-4D97-AF65-F5344CB8AC3E}">
        <p14:creationId xmlns:p14="http://schemas.microsoft.com/office/powerpoint/2010/main" val="349344483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grpSp>
        <p:nvGrpSpPr>
          <p:cNvPr id="41" name="Графический объект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18" name="Объект 2">
            <a:extLst>
              <a:ext uri="{FF2B5EF4-FFF2-40B4-BE49-F238E27FC236}">
                <a16:creationId xmlns:a16="http://schemas.microsoft.com/office/drawing/2014/main" id="{D7B996D2-06BA-413A-BDEE-428A188D3ADF}"/>
              </a:ext>
            </a:extLst>
          </p:cNvPr>
          <p:cNvSpPr>
            <a:spLocks noGrp="1"/>
          </p:cNvSpPr>
          <p:nvPr>
            <p:ph idx="1"/>
          </p:nvPr>
        </p:nvSpPr>
        <p:spPr>
          <a:xfrm>
            <a:off x="838200" y="1825625"/>
            <a:ext cx="10515600" cy="4351338"/>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
        <p:nvSpPr>
          <p:cNvPr id="7" name="Заголовок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ru-RU" noProof="0"/>
              <a:t>Образец заголовка</a:t>
            </a:r>
            <a:endParaRPr lang="ru-RU" noProof="0" dirty="0"/>
          </a:p>
        </p:txBody>
      </p:sp>
      <p:sp>
        <p:nvSpPr>
          <p:cNvPr id="20" name="Графический объект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1858012402"/>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grpSp>
        <p:nvGrpSpPr>
          <p:cNvPr id="41" name="Графический объект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7" name="Заголовок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ru-RU" noProof="0"/>
              <a:t>Образец заголовка</a:t>
            </a:r>
            <a:endParaRPr lang="ru-RU" noProof="0" dirty="0"/>
          </a:p>
        </p:txBody>
      </p:sp>
      <p:sp>
        <p:nvSpPr>
          <p:cNvPr id="20" name="Графический объект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17" name="Текст 2">
            <a:extLst>
              <a:ext uri="{FF2B5EF4-FFF2-40B4-BE49-F238E27FC236}">
                <a16:creationId xmlns:a16="http://schemas.microsoft.com/office/drawing/2014/main" id="{24B91177-A100-491C-B5EF-BC77E2E33F72}"/>
              </a:ext>
            </a:extLst>
          </p:cNvPr>
          <p:cNvSpPr>
            <a:spLocks noGrp="1"/>
          </p:cNvSpPr>
          <p:nvPr>
            <p:ph type="body" idx="1"/>
          </p:nvPr>
        </p:nvSpPr>
        <p:spPr>
          <a:xfrm>
            <a:off x="839788" y="1825624"/>
            <a:ext cx="5157787" cy="421084"/>
          </a:xfrm>
        </p:spPr>
        <p:txBody>
          <a:bodyPr rtlCol="0"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19" name="Объект 3">
            <a:extLst>
              <a:ext uri="{FF2B5EF4-FFF2-40B4-BE49-F238E27FC236}">
                <a16:creationId xmlns:a16="http://schemas.microsoft.com/office/drawing/2014/main" id="{B6758D2F-C9AC-4514-B48E-2863E8DDE0CF}"/>
              </a:ext>
            </a:extLst>
          </p:cNvPr>
          <p:cNvSpPr>
            <a:spLocks noGrp="1"/>
          </p:cNvSpPr>
          <p:nvPr>
            <p:ph sz="half" idx="2"/>
          </p:nvPr>
        </p:nvSpPr>
        <p:spPr>
          <a:xfrm>
            <a:off x="839788" y="2323458"/>
            <a:ext cx="5157787" cy="3387547"/>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
        <p:nvSpPr>
          <p:cNvPr id="21" name="Текст 4">
            <a:extLst>
              <a:ext uri="{FF2B5EF4-FFF2-40B4-BE49-F238E27FC236}">
                <a16:creationId xmlns:a16="http://schemas.microsoft.com/office/drawing/2014/main" id="{633C3A9F-17E4-45DF-8DB7-7A55846AAA8F}"/>
              </a:ext>
            </a:extLst>
          </p:cNvPr>
          <p:cNvSpPr>
            <a:spLocks noGrp="1"/>
          </p:cNvSpPr>
          <p:nvPr>
            <p:ph type="body" sz="quarter" idx="3"/>
          </p:nvPr>
        </p:nvSpPr>
        <p:spPr>
          <a:xfrm>
            <a:off x="6172200" y="1828800"/>
            <a:ext cx="5183188" cy="417908"/>
          </a:xfrm>
        </p:spPr>
        <p:txBody>
          <a:bodyPr rtlCol="0"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22" name="Объект 5">
            <a:extLst>
              <a:ext uri="{FF2B5EF4-FFF2-40B4-BE49-F238E27FC236}">
                <a16:creationId xmlns:a16="http://schemas.microsoft.com/office/drawing/2014/main" id="{C19AB308-7C32-46C9-B8DB-AA96B7ED0D62}"/>
              </a:ext>
            </a:extLst>
          </p:cNvPr>
          <p:cNvSpPr>
            <a:spLocks noGrp="1"/>
          </p:cNvSpPr>
          <p:nvPr>
            <p:ph sz="quarter" idx="4"/>
          </p:nvPr>
        </p:nvSpPr>
        <p:spPr>
          <a:xfrm>
            <a:off x="6172200" y="2323458"/>
            <a:ext cx="5183188" cy="3387547"/>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Tree>
    <p:extLst>
      <p:ext uri="{BB962C8B-B14F-4D97-AF65-F5344CB8AC3E}">
        <p14:creationId xmlns:p14="http://schemas.microsoft.com/office/powerpoint/2010/main" val="3613384647"/>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grpSp>
        <p:nvGrpSpPr>
          <p:cNvPr id="41" name="Графический объект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7" name="Заголовок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rtlCol="0"/>
          <a:lstStyle/>
          <a:p>
            <a:pPr rtl="0"/>
            <a:r>
              <a:rPr lang="ru-RU" noProof="0"/>
              <a:t>Образец заголовка</a:t>
            </a:r>
            <a:endParaRPr lang="ru-RU" noProof="0" dirty="0"/>
          </a:p>
        </p:txBody>
      </p:sp>
      <p:sp>
        <p:nvSpPr>
          <p:cNvPr id="20" name="Графический объект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23" name="Объект 2">
            <a:extLst>
              <a:ext uri="{FF2B5EF4-FFF2-40B4-BE49-F238E27FC236}">
                <a16:creationId xmlns:a16="http://schemas.microsoft.com/office/drawing/2014/main" id="{CD5AE8A8-E027-4529-A5B7-4D355C71E647}"/>
              </a:ext>
            </a:extLst>
          </p:cNvPr>
          <p:cNvSpPr>
            <a:spLocks noGrp="1"/>
          </p:cNvSpPr>
          <p:nvPr>
            <p:ph sz="half" idx="1"/>
          </p:nvPr>
        </p:nvSpPr>
        <p:spPr>
          <a:xfrm>
            <a:off x="838200" y="1825625"/>
            <a:ext cx="5181600" cy="3885380"/>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
        <p:nvSpPr>
          <p:cNvPr id="24" name="Объект 3">
            <a:extLst>
              <a:ext uri="{FF2B5EF4-FFF2-40B4-BE49-F238E27FC236}">
                <a16:creationId xmlns:a16="http://schemas.microsoft.com/office/drawing/2014/main" id="{FB3E4803-F2CA-4138-9997-6108BFDFE7E2}"/>
              </a:ext>
            </a:extLst>
          </p:cNvPr>
          <p:cNvSpPr>
            <a:spLocks noGrp="1"/>
          </p:cNvSpPr>
          <p:nvPr>
            <p:ph sz="half" idx="2"/>
          </p:nvPr>
        </p:nvSpPr>
        <p:spPr>
          <a:xfrm>
            <a:off x="6198110" y="1825624"/>
            <a:ext cx="5181600" cy="3929249"/>
          </a:xfrm>
        </p:spPr>
        <p:txBody>
          <a:bodyPr rtlCol="0">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Tree>
    <p:extLst>
      <p:ext uri="{BB962C8B-B14F-4D97-AF65-F5344CB8AC3E}">
        <p14:creationId xmlns:p14="http://schemas.microsoft.com/office/powerpoint/2010/main" val="3198867990"/>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57" name="Рисунок 56">
            <a:extLst>
              <a:ext uri="{FF2B5EF4-FFF2-40B4-BE49-F238E27FC236}">
                <a16:creationId xmlns:a16="http://schemas.microsoft.com/office/drawing/2014/main" id="{8E328517-DD21-40E0-B948-B25B366BDEC7}"/>
              </a:ext>
            </a:extLst>
          </p:cNvPr>
          <p:cNvSpPr>
            <a:spLocks noGrp="1"/>
          </p:cNvSpPr>
          <p:nvPr>
            <p:ph type="pic" idx="1"/>
          </p:nvPr>
        </p:nvSpPr>
        <p:spPr>
          <a:xfrm>
            <a:off x="5775856" y="532519"/>
            <a:ext cx="6416144" cy="4534825"/>
          </a:xfrm>
          <a:custGeom>
            <a:avLst/>
            <a:gdLst>
              <a:gd name="connsiteX0" fmla="*/ 2868981 w 6416144"/>
              <a:gd name="connsiteY0" fmla="*/ 4534824 h 4534825"/>
              <a:gd name="connsiteX1" fmla="*/ 6408833 w 6416144"/>
              <a:gd name="connsiteY1" fmla="*/ 4534824 h 4534825"/>
              <a:gd name="connsiteX2" fmla="*/ 6408833 w 6416144"/>
              <a:gd name="connsiteY2" fmla="*/ 4534825 h 4534825"/>
              <a:gd name="connsiteX3" fmla="*/ 2868981 w 6416144"/>
              <a:gd name="connsiteY3" fmla="*/ 4534825 h 4534825"/>
              <a:gd name="connsiteX4" fmla="*/ 4642500 w 6416144"/>
              <a:gd name="connsiteY4" fmla="*/ 3896784 h 4534825"/>
              <a:gd name="connsiteX5" fmla="*/ 4642501 w 6416144"/>
              <a:gd name="connsiteY5" fmla="*/ 3896784 h 4534825"/>
              <a:gd name="connsiteX6" fmla="*/ 4642605 w 6416144"/>
              <a:gd name="connsiteY6" fmla="*/ 3899015 h 4534825"/>
              <a:gd name="connsiteX7" fmla="*/ 4905429 w 6416144"/>
              <a:gd name="connsiteY7" fmla="*/ 4145635 h 4534825"/>
              <a:gd name="connsiteX8" fmla="*/ 4905428 w 6416144"/>
              <a:gd name="connsiteY8" fmla="*/ 4145635 h 4534825"/>
              <a:gd name="connsiteX9" fmla="*/ 4642604 w 6416144"/>
              <a:gd name="connsiteY9" fmla="*/ 3899015 h 4534825"/>
              <a:gd name="connsiteX10" fmla="*/ 6416144 w 6416144"/>
              <a:gd name="connsiteY10" fmla="*/ 0 h 4534825"/>
              <a:gd name="connsiteX11" fmla="*/ 6416144 w 6416144"/>
              <a:gd name="connsiteY11" fmla="*/ 233966 h 4534825"/>
              <a:gd name="connsiteX12" fmla="*/ 5581177 w 6416144"/>
              <a:gd name="connsiteY12" fmla="*/ 233966 h 4534825"/>
              <a:gd name="connsiteX13" fmla="*/ 5317839 w 6416144"/>
              <a:gd name="connsiteY13" fmla="*/ 428980 h 4534825"/>
              <a:gd name="connsiteX14" fmla="*/ 5317839 w 6416144"/>
              <a:gd name="connsiteY14" fmla="*/ 436628 h 4534825"/>
              <a:gd name="connsiteX15" fmla="*/ 5581177 w 6416144"/>
              <a:gd name="connsiteY15" fmla="*/ 631642 h 4534825"/>
              <a:gd name="connsiteX16" fmla="*/ 6416144 w 6416144"/>
              <a:gd name="connsiteY16" fmla="*/ 631642 h 4534825"/>
              <a:gd name="connsiteX17" fmla="*/ 6416144 w 6416144"/>
              <a:gd name="connsiteY17" fmla="*/ 4534824 h 4534825"/>
              <a:gd name="connsiteX18" fmla="*/ 6408833 w 6416144"/>
              <a:gd name="connsiteY18" fmla="*/ 4534824 h 4534825"/>
              <a:gd name="connsiteX19" fmla="*/ 6408833 w 6416144"/>
              <a:gd name="connsiteY19" fmla="*/ 4145635 h 4534825"/>
              <a:gd name="connsiteX20" fmla="*/ 6412028 w 6416144"/>
              <a:gd name="connsiteY20" fmla="*/ 4145635 h 4534825"/>
              <a:gd name="connsiteX21" fmla="*/ 6412028 w 6416144"/>
              <a:gd name="connsiteY21" fmla="*/ 3620144 h 4534825"/>
              <a:gd name="connsiteX22" fmla="*/ 4905428 w 6416144"/>
              <a:gd name="connsiteY22" fmla="*/ 3620144 h 4534825"/>
              <a:gd name="connsiteX23" fmla="*/ 4642090 w 6416144"/>
              <a:gd name="connsiteY23" fmla="*/ 3877837 h 4534825"/>
              <a:gd name="connsiteX24" fmla="*/ 4642090 w 6416144"/>
              <a:gd name="connsiteY24" fmla="*/ 3887942 h 4534825"/>
              <a:gd name="connsiteX25" fmla="*/ 4642500 w 6416144"/>
              <a:gd name="connsiteY25" fmla="*/ 3896784 h 4534825"/>
              <a:gd name="connsiteX26" fmla="*/ 3281687 w 6416144"/>
              <a:gd name="connsiteY26" fmla="*/ 3896784 h 4534825"/>
              <a:gd name="connsiteX27" fmla="*/ 2832240 w 6416144"/>
              <a:gd name="connsiteY27" fmla="*/ 4343957 h 4534825"/>
              <a:gd name="connsiteX28" fmla="*/ 2832240 w 6416144"/>
              <a:gd name="connsiteY28" fmla="*/ 4360378 h 4534825"/>
              <a:gd name="connsiteX29" fmla="*/ 2855942 w 6416144"/>
              <a:gd name="connsiteY29" fmla="*/ 4501866 h 4534825"/>
              <a:gd name="connsiteX30" fmla="*/ 2868981 w 6416144"/>
              <a:gd name="connsiteY30" fmla="*/ 4534824 h 4534825"/>
              <a:gd name="connsiteX31" fmla="*/ 1415799 w 6416144"/>
              <a:gd name="connsiteY31" fmla="*/ 4534824 h 4534825"/>
              <a:gd name="connsiteX32" fmla="*/ 1316204 w 6416144"/>
              <a:gd name="connsiteY32" fmla="*/ 4515398 h 4534825"/>
              <a:gd name="connsiteX33" fmla="*/ 1033 w 6416144"/>
              <a:gd name="connsiteY33" fmla="*/ 2292638 h 4534825"/>
              <a:gd name="connsiteX34" fmla="*/ 1594209 w 6416144"/>
              <a:gd name="connsiteY34" fmla="*/ 23854 h 4534825"/>
              <a:gd name="connsiteX35" fmla="*/ 1554064 w 6416144"/>
              <a:gd name="connsiteY35" fmla="*/ 11750 h 453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6144" h="4534825">
                <a:moveTo>
                  <a:pt x="2868981" y="4534824"/>
                </a:moveTo>
                <a:lnTo>
                  <a:pt x="6408833" y="4534824"/>
                </a:lnTo>
                <a:lnTo>
                  <a:pt x="6408833" y="4534825"/>
                </a:lnTo>
                <a:lnTo>
                  <a:pt x="2868981" y="4534825"/>
                </a:lnTo>
                <a:close/>
                <a:moveTo>
                  <a:pt x="4642500" y="3896784"/>
                </a:moveTo>
                <a:lnTo>
                  <a:pt x="4642501" y="3896784"/>
                </a:lnTo>
                <a:lnTo>
                  <a:pt x="4642605" y="3899015"/>
                </a:lnTo>
                <a:cubicBezTo>
                  <a:pt x="4646206" y="3948339"/>
                  <a:pt x="4675008" y="4145635"/>
                  <a:pt x="4905429" y="4145635"/>
                </a:cubicBezTo>
                <a:lnTo>
                  <a:pt x="4905428" y="4145635"/>
                </a:lnTo>
                <a:cubicBezTo>
                  <a:pt x="4675007" y="4145635"/>
                  <a:pt x="4646205" y="3948339"/>
                  <a:pt x="4642604" y="3899015"/>
                </a:cubicBezTo>
                <a:close/>
                <a:moveTo>
                  <a:pt x="6416144" y="0"/>
                </a:moveTo>
                <a:lnTo>
                  <a:pt x="6416144" y="233966"/>
                </a:lnTo>
                <a:lnTo>
                  <a:pt x="5581177" y="233966"/>
                </a:lnTo>
                <a:cubicBezTo>
                  <a:pt x="5581177" y="233966"/>
                  <a:pt x="5317839" y="233966"/>
                  <a:pt x="5317839" y="428980"/>
                </a:cubicBezTo>
                <a:lnTo>
                  <a:pt x="5317839" y="436628"/>
                </a:lnTo>
                <a:cubicBezTo>
                  <a:pt x="5317839" y="436628"/>
                  <a:pt x="5317839" y="631642"/>
                  <a:pt x="5581177" y="631642"/>
                </a:cubicBezTo>
                <a:lnTo>
                  <a:pt x="6416144" y="631642"/>
                </a:lnTo>
                <a:lnTo>
                  <a:pt x="6416144" y="4534824"/>
                </a:lnTo>
                <a:lnTo>
                  <a:pt x="6408833" y="4534824"/>
                </a:lnTo>
                <a:lnTo>
                  <a:pt x="6408833" y="4145635"/>
                </a:lnTo>
                <a:lnTo>
                  <a:pt x="6412028" y="4145635"/>
                </a:lnTo>
                <a:lnTo>
                  <a:pt x="6412028" y="3620144"/>
                </a:lnTo>
                <a:lnTo>
                  <a:pt x="4905428" y="3620144"/>
                </a:lnTo>
                <a:cubicBezTo>
                  <a:pt x="4905428" y="3620144"/>
                  <a:pt x="4642090" y="3620144"/>
                  <a:pt x="4642090" y="3877837"/>
                </a:cubicBezTo>
                <a:lnTo>
                  <a:pt x="4642090" y="3887942"/>
                </a:lnTo>
                <a:lnTo>
                  <a:pt x="4642500" y="3896784"/>
                </a:lnTo>
                <a:lnTo>
                  <a:pt x="3281687" y="3896784"/>
                </a:lnTo>
                <a:cubicBezTo>
                  <a:pt x="3281687" y="3896784"/>
                  <a:pt x="2832240" y="3896784"/>
                  <a:pt x="2832240" y="4343957"/>
                </a:cubicBezTo>
                <a:lnTo>
                  <a:pt x="2832240" y="4360378"/>
                </a:lnTo>
                <a:cubicBezTo>
                  <a:pt x="2832240" y="4360378"/>
                  <a:pt x="2832240" y="4423262"/>
                  <a:pt x="2855942" y="4501866"/>
                </a:cubicBezTo>
                <a:lnTo>
                  <a:pt x="2868981" y="4534824"/>
                </a:lnTo>
                <a:lnTo>
                  <a:pt x="1415799" y="4534824"/>
                </a:lnTo>
                <a:lnTo>
                  <a:pt x="1316204" y="4515398"/>
                </a:lnTo>
                <a:cubicBezTo>
                  <a:pt x="682558" y="4348152"/>
                  <a:pt x="32583" y="3566545"/>
                  <a:pt x="1033" y="2292638"/>
                </a:cubicBezTo>
                <a:cubicBezTo>
                  <a:pt x="-35023" y="836743"/>
                  <a:pt x="880886" y="23854"/>
                  <a:pt x="1594209" y="23854"/>
                </a:cubicBezTo>
                <a:cubicBezTo>
                  <a:pt x="1590120" y="19819"/>
                  <a:pt x="1558153" y="15785"/>
                  <a:pt x="1554064" y="11750"/>
                </a:cubicBezTo>
                <a:close/>
              </a:path>
            </a:pathLst>
          </a:custGeom>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Вставка рисунка</a:t>
            </a:r>
            <a:endParaRPr lang="ru-RU" noProof="0" dirty="0"/>
          </a:p>
        </p:txBody>
      </p:sp>
      <p:sp>
        <p:nvSpPr>
          <p:cNvPr id="35" name="Овал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6" name="Графический объект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38" name="Полилиния: Фигура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ru-RU" noProof="0" dirty="0"/>
          </a:p>
        </p:txBody>
      </p:sp>
      <p:sp>
        <p:nvSpPr>
          <p:cNvPr id="3" name="Графический объект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ru-RU" noProof="0" dirty="0"/>
          </a:p>
        </p:txBody>
      </p:sp>
      <p:sp>
        <p:nvSpPr>
          <p:cNvPr id="33" name="Полилиния: Фигура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ru-RU" noProof="0" dirty="0"/>
          </a:p>
        </p:txBody>
      </p:sp>
      <p:sp>
        <p:nvSpPr>
          <p:cNvPr id="41" name="Полилиния: фигура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ru-RU" noProof="0" dirty="0"/>
          </a:p>
        </p:txBody>
      </p:sp>
      <p:sp>
        <p:nvSpPr>
          <p:cNvPr id="19" name="Заголовок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rtlCol="0" anchor="b"/>
          <a:lstStyle>
            <a:lvl1pPr>
              <a:defRPr sz="3200"/>
            </a:lvl1pPr>
          </a:lstStyle>
          <a:p>
            <a:pPr rtl="0"/>
            <a:r>
              <a:rPr lang="ru-RU" noProof="0"/>
              <a:t>Образец заголовка</a:t>
            </a:r>
            <a:endParaRPr lang="ru-RU" noProof="0" dirty="0"/>
          </a:p>
        </p:txBody>
      </p:sp>
      <p:sp>
        <p:nvSpPr>
          <p:cNvPr id="20" name="Текст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Tree>
    <p:extLst>
      <p:ext uri="{BB962C8B-B14F-4D97-AF65-F5344CB8AC3E}">
        <p14:creationId xmlns:p14="http://schemas.microsoft.com/office/powerpoint/2010/main" val="2002305132"/>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35" name="Овал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6" name="Графический объект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38" name="Полилиния: Фигура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ru-RU" noProof="0" dirty="0"/>
          </a:p>
        </p:txBody>
      </p:sp>
      <p:sp>
        <p:nvSpPr>
          <p:cNvPr id="3" name="Графический объект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ru-RU" noProof="0" dirty="0"/>
          </a:p>
        </p:txBody>
      </p:sp>
      <p:sp>
        <p:nvSpPr>
          <p:cNvPr id="33" name="Полилиния: Фигура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ru-RU" noProof="0" dirty="0"/>
          </a:p>
        </p:txBody>
      </p:sp>
      <p:sp>
        <p:nvSpPr>
          <p:cNvPr id="41" name="Полилиния: фигура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ru-RU" noProof="0" dirty="0"/>
          </a:p>
        </p:txBody>
      </p:sp>
      <p:sp>
        <p:nvSpPr>
          <p:cNvPr id="19" name="Заголовок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rtlCol="0" anchor="b"/>
          <a:lstStyle>
            <a:lvl1pPr>
              <a:defRPr sz="3200"/>
            </a:lvl1pPr>
          </a:lstStyle>
          <a:p>
            <a:pPr rtl="0"/>
            <a:r>
              <a:rPr lang="ru-RU" noProof="0"/>
              <a:t>Образец заголовка</a:t>
            </a:r>
            <a:endParaRPr lang="ru-RU" noProof="0" dirty="0"/>
          </a:p>
        </p:txBody>
      </p:sp>
      <p:sp>
        <p:nvSpPr>
          <p:cNvPr id="20" name="Текст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14" name="Объект 2">
            <a:extLst>
              <a:ext uri="{FF2B5EF4-FFF2-40B4-BE49-F238E27FC236}">
                <a16:creationId xmlns:a16="http://schemas.microsoft.com/office/drawing/2014/main" id="{A28A6791-A2CB-40CE-AEF5-A729106DA43B}"/>
              </a:ext>
            </a:extLst>
          </p:cNvPr>
          <p:cNvSpPr>
            <a:spLocks noGrp="1"/>
          </p:cNvSpPr>
          <p:nvPr>
            <p:ph idx="1"/>
          </p:nvPr>
        </p:nvSpPr>
        <p:spPr>
          <a:xfrm>
            <a:off x="5183188" y="457201"/>
            <a:ext cx="6653212" cy="540385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endParaRPr lang="ru-RU" noProof="0" dirty="0"/>
          </a:p>
        </p:txBody>
      </p:sp>
    </p:spTree>
    <p:extLst>
      <p:ext uri="{BB962C8B-B14F-4D97-AF65-F5344CB8AC3E}">
        <p14:creationId xmlns:p14="http://schemas.microsoft.com/office/powerpoint/2010/main" val="34847590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grpSp>
        <p:nvGrpSpPr>
          <p:cNvPr id="41" name="Графический объект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18" name="Графический объект 19">
            <a:extLst>
              <a:ext uri="{FF2B5EF4-FFF2-40B4-BE49-F238E27FC236}">
                <a16:creationId xmlns:a16="http://schemas.microsoft.com/office/drawing/2014/main" id="{436C4D92-1746-4D54-8232-468DFF66CF79}"/>
              </a:ext>
            </a:extLst>
          </p:cNvPr>
          <p:cNvSpPr/>
          <p:nvPr userDrawn="1"/>
        </p:nvSpPr>
        <p:spPr>
          <a:xfrm>
            <a:off x="838200" y="1492524"/>
            <a:ext cx="6588000"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19" name="Заголовок 6">
            <a:extLst>
              <a:ext uri="{FF2B5EF4-FFF2-40B4-BE49-F238E27FC236}">
                <a16:creationId xmlns:a16="http://schemas.microsoft.com/office/drawing/2014/main" id="{E77FD51D-3B1F-4D51-8A61-6CF8222774BD}"/>
              </a:ext>
            </a:extLst>
          </p:cNvPr>
          <p:cNvSpPr>
            <a:spLocks noGrp="1"/>
          </p:cNvSpPr>
          <p:nvPr>
            <p:ph type="title"/>
          </p:nvPr>
        </p:nvSpPr>
        <p:spPr>
          <a:xfrm>
            <a:off x="838200" y="365126"/>
            <a:ext cx="9050518" cy="945498"/>
          </a:xfrm>
        </p:spPr>
        <p:txBody>
          <a:bodyPr rtlCol="0"/>
          <a:lstStyle/>
          <a:p>
            <a:pPr rtl="0"/>
            <a:r>
              <a:rPr lang="ru-RU" noProof="0"/>
              <a:t>Образец заголовка</a:t>
            </a:r>
            <a:endParaRPr lang="ru-RU" noProof="0" dirty="0"/>
          </a:p>
        </p:txBody>
      </p:sp>
    </p:spTree>
    <p:extLst>
      <p:ext uri="{BB962C8B-B14F-4D97-AF65-F5344CB8AC3E}">
        <p14:creationId xmlns:p14="http://schemas.microsoft.com/office/powerpoint/2010/main" val="423656427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grpSp>
        <p:nvGrpSpPr>
          <p:cNvPr id="41" name="Графический объект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Tree>
    <p:extLst>
      <p:ext uri="{BB962C8B-B14F-4D97-AF65-F5344CB8AC3E}">
        <p14:creationId xmlns:p14="http://schemas.microsoft.com/office/powerpoint/2010/main" val="141415782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с изображением">
    <p:spTree>
      <p:nvGrpSpPr>
        <p:cNvPr id="1" name=""/>
        <p:cNvGrpSpPr/>
        <p:nvPr/>
      </p:nvGrpSpPr>
      <p:grpSpPr>
        <a:xfrm>
          <a:off x="0" y="0"/>
          <a:ext cx="0" cy="0"/>
          <a:chOff x="0" y="0"/>
          <a:chExt cx="0" cy="0"/>
        </a:xfrm>
      </p:grpSpPr>
      <p:sp>
        <p:nvSpPr>
          <p:cNvPr id="39" name="Рисунок 38">
            <a:extLst>
              <a:ext uri="{FF2B5EF4-FFF2-40B4-BE49-F238E27FC236}">
                <a16:creationId xmlns:a16="http://schemas.microsoft.com/office/drawing/2014/main" id="{12A714F2-A8EC-40F7-ACFF-A00E1DD10C56}"/>
              </a:ext>
            </a:extLst>
          </p:cNvPr>
          <p:cNvSpPr>
            <a:spLocks noGrp="1"/>
          </p:cNvSpPr>
          <p:nvPr>
            <p:ph type="pic" sz="quarter" idx="13"/>
          </p:nvPr>
        </p:nvSpPr>
        <p:spPr>
          <a:xfrm>
            <a:off x="912412" y="2373273"/>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
        <p:nvSpPr>
          <p:cNvPr id="34" name="Овал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5" name="Графический объект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10" name="Полилиния: фигура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pPr rtl="0"/>
            <a:endParaRPr lang="ru-RU" noProof="0" dirty="0"/>
          </a:p>
        </p:txBody>
      </p:sp>
      <p:sp>
        <p:nvSpPr>
          <p:cNvPr id="25" name="Полилиния: Форма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pPr rtl="0"/>
            <a:endParaRPr lang="ru-RU" noProof="0" dirty="0"/>
          </a:p>
        </p:txBody>
      </p:sp>
      <p:sp>
        <p:nvSpPr>
          <p:cNvPr id="2" name="Заголовок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rtlCol="0" anchor="b">
            <a:normAutofit/>
          </a:bodyPr>
          <a:lstStyle>
            <a:lvl1pPr algn="l">
              <a:defRPr sz="4000" b="1">
                <a:gradFill>
                  <a:gsLst>
                    <a:gs pos="0">
                      <a:schemeClr val="accent1"/>
                    </a:gs>
                    <a:gs pos="100000">
                      <a:schemeClr val="accent3"/>
                    </a:gs>
                  </a:gsLst>
                  <a:lin ang="0" scaled="1"/>
                </a:gradFill>
              </a:defRPr>
            </a:lvl1pPr>
          </a:lstStyle>
          <a:p>
            <a:pPr rtl="0"/>
            <a:r>
              <a:rPr lang="ru-RU" noProof="0" dirty="0"/>
              <a:t>СЛАЙД-РАЗДЕЛИТЕЛЬ</a:t>
            </a:r>
          </a:p>
        </p:txBody>
      </p:sp>
      <p:sp>
        <p:nvSpPr>
          <p:cNvPr id="3" name="Подзаголовок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rtlCol="0">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endParaRPr lang="ru-RU" noProof="0" dirty="0"/>
          </a:p>
        </p:txBody>
      </p:sp>
      <p:sp>
        <p:nvSpPr>
          <p:cNvPr id="4" name="Дата 3">
            <a:extLst>
              <a:ext uri="{FF2B5EF4-FFF2-40B4-BE49-F238E27FC236}">
                <a16:creationId xmlns:a16="http://schemas.microsoft.com/office/drawing/2014/main" id="{0FD10BB4-D57E-4372-8E10-AC15DC09615A}"/>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66020939-F172-405E-A418-A87CE5D908B7}"/>
              </a:ext>
            </a:extLst>
          </p:cNvPr>
          <p:cNvSpPr>
            <a:spLocks noGrp="1"/>
          </p:cNvSpPr>
          <p:nvPr>
            <p:ph type="ftr" sz="quarter" idx="11"/>
          </p:nvPr>
        </p:nvSpPr>
        <p:spPr>
          <a:xfrm>
            <a:off x="812290" y="5797769"/>
            <a:ext cx="3808348" cy="365125"/>
          </a:xfrm>
          <a:prstGeom prst="rect">
            <a:avLst/>
          </a:prstGeom>
        </p:spPr>
        <p:txBody>
          <a:bodyPr rtlCol="0"/>
          <a:lstStyle/>
          <a:p>
            <a:pPr rtl="0"/>
            <a:r>
              <a:rPr lang="ru-RU" noProof="0" dirty="0"/>
              <a:t>ДОБАВИТЬ НИЖНИЙ КОЛОНТИТУЛ</a:t>
            </a:r>
          </a:p>
        </p:txBody>
      </p:sp>
      <p:sp>
        <p:nvSpPr>
          <p:cNvPr id="24" name="Графический объект 22">
            <a:extLst>
              <a:ext uri="{FF2B5EF4-FFF2-40B4-BE49-F238E27FC236}">
                <a16:creationId xmlns:a16="http://schemas.microsoft.com/office/drawing/2014/main" id="{4EE1436E-33B5-4388-87D8-2D0633CC3CE7}"/>
              </a:ext>
            </a:extLst>
          </p:cNvPr>
          <p:cNvSpPr/>
          <p:nvPr/>
        </p:nvSpPr>
        <p:spPr>
          <a:xfrm>
            <a:off x="903223" y="1550951"/>
            <a:ext cx="5508000"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9" name="Полилиния: Форма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pPr rtl="0"/>
            <a:endParaRPr lang="ru-RU" noProof="0" dirty="0"/>
          </a:p>
        </p:txBody>
      </p:sp>
      <p:sp>
        <p:nvSpPr>
          <p:cNvPr id="6" name="Номер слайда 5">
            <a:extLst>
              <a:ext uri="{FF2B5EF4-FFF2-40B4-BE49-F238E27FC236}">
                <a16:creationId xmlns:a16="http://schemas.microsoft.com/office/drawing/2014/main" id="{E0210624-61F8-48B2-BD00-D3BC39DEBDCF}"/>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38" name="Полилиния: Фигура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
        <p:nvSpPr>
          <p:cNvPr id="36" name="Полилиния: Фигура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
        <p:nvSpPr>
          <p:cNvPr id="30" name="Полилиния: фигура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pPr rtl="0"/>
            <a:endParaRPr lang="ru-RU" noProof="0" dirty="0"/>
          </a:p>
        </p:txBody>
      </p:sp>
    </p:spTree>
    <p:extLst>
      <p:ext uri="{BB962C8B-B14F-4D97-AF65-F5344CB8AC3E}">
        <p14:creationId xmlns:p14="http://schemas.microsoft.com/office/powerpoint/2010/main" val="213970461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33839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202429"/>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2133" b="1" i="0">
                <a:solidFill>
                  <a:srgbClr val="202429"/>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11722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подзаголовок, содержимое и изображение">
    <p:spTree>
      <p:nvGrpSpPr>
        <p:cNvPr id="1" name=""/>
        <p:cNvGrpSpPr/>
        <p:nvPr/>
      </p:nvGrpSpPr>
      <p:grpSpPr>
        <a:xfrm>
          <a:off x="0" y="0"/>
          <a:ext cx="0" cy="0"/>
          <a:chOff x="0" y="0"/>
          <a:chExt cx="0" cy="0"/>
        </a:xfrm>
      </p:grpSpPr>
      <p:sp>
        <p:nvSpPr>
          <p:cNvPr id="26" name="Рисунок 25">
            <a:extLst>
              <a:ext uri="{FF2B5EF4-FFF2-40B4-BE49-F238E27FC236}">
                <a16:creationId xmlns:a16="http://schemas.microsoft.com/office/drawing/2014/main" id="{5A97CE06-9ECC-4438-8B22-B58B27F2B5FA}"/>
              </a:ext>
            </a:extLst>
          </p:cNvPr>
          <p:cNvSpPr>
            <a:spLocks noGrp="1"/>
          </p:cNvSpPr>
          <p:nvPr>
            <p:ph type="pic" sz="quarter" idx="15"/>
          </p:nvPr>
        </p:nvSpPr>
        <p:spPr>
          <a:xfrm>
            <a:off x="1396781"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
        <p:nvSpPr>
          <p:cNvPr id="24" name="Овал 23">
            <a:extLst>
              <a:ext uri="{FF2B5EF4-FFF2-40B4-BE49-F238E27FC236}">
                <a16:creationId xmlns:a16="http://schemas.microsoft.com/office/drawing/2014/main" id="{CE8B26E3-C9CA-4CFF-8221-19518F497FF4}"/>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Графический объект 12">
            <a:extLst>
              <a:ext uri="{FF2B5EF4-FFF2-40B4-BE49-F238E27FC236}">
                <a16:creationId xmlns:a16="http://schemas.microsoft.com/office/drawing/2014/main" id="{A9957602-C843-44E0-A93F-66AF5A6A0F0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7242568A-7F20-40F2-9490-E3BC7466DA0D}"/>
              </a:ext>
            </a:extLst>
          </p:cNvPr>
          <p:cNvSpPr>
            <a:spLocks noGrp="1"/>
          </p:cNvSpPr>
          <p:nvPr>
            <p:ph type="title" hasCustomPrompt="1"/>
          </p:nvPr>
        </p:nvSpPr>
        <p:spPr>
          <a:xfrm>
            <a:off x="6910023" y="908050"/>
            <a:ext cx="4503295" cy="782638"/>
          </a:xfrm>
        </p:spPr>
        <p:txBody>
          <a:bodyPr rtlCol="0"/>
          <a:lstStyle>
            <a:lvl1pPr>
              <a:defRPr/>
            </a:lvl1pPr>
          </a:lstStyle>
          <a:p>
            <a:pPr rtl="0"/>
            <a:r>
              <a:rPr lang="ru-RU" noProof="0" dirty="0"/>
              <a:t>РАЗМЕТКА ТЕКСТА 02</a:t>
            </a:r>
          </a:p>
        </p:txBody>
      </p:sp>
      <p:sp>
        <p:nvSpPr>
          <p:cNvPr id="4" name="Дата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0" name="Полилиния: фигура 9">
            <a:extLst>
              <a:ext uri="{FF2B5EF4-FFF2-40B4-BE49-F238E27FC236}">
                <a16:creationId xmlns:a16="http://schemas.microsoft.com/office/drawing/2014/main" id="{7492975F-6F5D-4157-A751-54BACCCF1800}"/>
              </a:ext>
            </a:extLst>
          </p:cNvPr>
          <p:cNvSpPr/>
          <p:nvPr/>
        </p:nvSpPr>
        <p:spPr>
          <a:xfrm>
            <a:off x="549214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pPr rtl="0"/>
            <a:endParaRPr lang="ru-RU" noProof="0" dirty="0"/>
          </a:p>
        </p:txBody>
      </p:sp>
      <p:sp>
        <p:nvSpPr>
          <p:cNvPr id="13" name="Полилиния: Фигура 12">
            <a:extLst>
              <a:ext uri="{FF2B5EF4-FFF2-40B4-BE49-F238E27FC236}">
                <a16:creationId xmlns:a16="http://schemas.microsoft.com/office/drawing/2014/main" id="{6C50EDEB-35C1-4DED-A608-A0EAA8DE5404}"/>
              </a:ext>
            </a:extLst>
          </p:cNvPr>
          <p:cNvSpPr/>
          <p:nvPr/>
        </p:nvSpPr>
        <p:spPr>
          <a:xfrm>
            <a:off x="5479455" y="-12675"/>
            <a:ext cx="571090"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pPr rtl="0"/>
            <a:endParaRPr lang="ru-RU" noProof="0" dirty="0"/>
          </a:p>
        </p:txBody>
      </p:sp>
      <p:sp>
        <p:nvSpPr>
          <p:cNvPr id="16" name="Текст 14">
            <a:extLst>
              <a:ext uri="{FF2B5EF4-FFF2-40B4-BE49-F238E27FC236}">
                <a16:creationId xmlns:a16="http://schemas.microsoft.com/office/drawing/2014/main" id="{F469DEB5-CC79-4D71-8360-0B10B34244B7}"/>
              </a:ext>
            </a:extLst>
          </p:cNvPr>
          <p:cNvSpPr>
            <a:spLocks noGrp="1"/>
          </p:cNvSpPr>
          <p:nvPr userDrawn="1">
            <p:ph type="body" sz="quarter" idx="13"/>
          </p:nvPr>
        </p:nvSpPr>
        <p:spPr>
          <a:xfrm>
            <a:off x="6910023" y="2050475"/>
            <a:ext cx="4548187" cy="639683"/>
          </a:xfrm>
        </p:spPr>
        <p:txBody>
          <a:bodyPr rtlCol="0">
            <a:normAutofit/>
          </a:bodyPr>
          <a:lstStyle>
            <a:lvl1pPr marL="0" indent="0">
              <a:buNone/>
              <a:defRPr sz="1800" b="1" i="0"/>
            </a:lvl1pPr>
          </a:lstStyle>
          <a:p>
            <a:pPr lvl="0" rtl="0"/>
            <a:r>
              <a:rPr lang="ru-RU" noProof="0"/>
              <a:t>Образец текста</a:t>
            </a:r>
          </a:p>
        </p:txBody>
      </p:sp>
      <p:sp>
        <p:nvSpPr>
          <p:cNvPr id="17" name="Текст 14">
            <a:extLst>
              <a:ext uri="{FF2B5EF4-FFF2-40B4-BE49-F238E27FC236}">
                <a16:creationId xmlns:a16="http://schemas.microsoft.com/office/drawing/2014/main" id="{9EE0722D-F13C-4FFB-9E31-CC024B92E6CD}"/>
              </a:ext>
            </a:extLst>
          </p:cNvPr>
          <p:cNvSpPr>
            <a:spLocks noGrp="1"/>
          </p:cNvSpPr>
          <p:nvPr userDrawn="1">
            <p:ph type="body" sz="quarter" idx="14"/>
          </p:nvPr>
        </p:nvSpPr>
        <p:spPr>
          <a:xfrm>
            <a:off x="6910023" y="2839714"/>
            <a:ext cx="4548187" cy="2916952"/>
          </a:xfrm>
        </p:spPr>
        <p:txBody>
          <a:bodyPr rtlCol="0">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rtl="0"/>
            <a:r>
              <a:rPr lang="ru-RU" noProof="0"/>
              <a:t>Образец текста</a:t>
            </a:r>
          </a:p>
        </p:txBody>
      </p:sp>
      <p:sp>
        <p:nvSpPr>
          <p:cNvPr id="3" name="Графический объект 22">
            <a:extLst>
              <a:ext uri="{FF2B5EF4-FFF2-40B4-BE49-F238E27FC236}">
                <a16:creationId xmlns:a16="http://schemas.microsoft.com/office/drawing/2014/main" id="{827885C7-FA6F-4513-83BC-BEAD42F63D5B}"/>
              </a:ext>
            </a:extLst>
          </p:cNvPr>
          <p:cNvSpPr/>
          <p:nvPr userDrawn="1"/>
        </p:nvSpPr>
        <p:spPr>
          <a:xfrm>
            <a:off x="6981946" y="1726672"/>
            <a:ext cx="4680000"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ru-RU" noProof="0" dirty="0"/>
          </a:p>
        </p:txBody>
      </p:sp>
      <p:sp>
        <p:nvSpPr>
          <p:cNvPr id="22" name="Полилиния: Форма 21">
            <a:extLst>
              <a:ext uri="{FF2B5EF4-FFF2-40B4-BE49-F238E27FC236}">
                <a16:creationId xmlns:a16="http://schemas.microsoft.com/office/drawing/2014/main" id="{30961087-B677-45AC-8D02-FEE615D17609}"/>
              </a:ext>
            </a:extLst>
          </p:cNvPr>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188029774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с содержимым">
    <p:spTree>
      <p:nvGrpSpPr>
        <p:cNvPr id="1" name=""/>
        <p:cNvGrpSpPr/>
        <p:nvPr/>
      </p:nvGrpSpPr>
      <p:grpSpPr>
        <a:xfrm>
          <a:off x="0" y="0"/>
          <a:ext cx="0" cy="0"/>
          <a:chOff x="0" y="0"/>
          <a:chExt cx="0" cy="0"/>
        </a:xfrm>
      </p:grpSpPr>
      <p:sp>
        <p:nvSpPr>
          <p:cNvPr id="42" name="Рисунок 41">
            <a:extLst>
              <a:ext uri="{FF2B5EF4-FFF2-40B4-BE49-F238E27FC236}">
                <a16:creationId xmlns:a16="http://schemas.microsoft.com/office/drawing/2014/main" id="{D6E0F90B-941A-45B6-85DA-E0D4E7977CD8}"/>
              </a:ext>
            </a:extLst>
          </p:cNvPr>
          <p:cNvSpPr>
            <a:spLocks noGrp="1"/>
          </p:cNvSpPr>
          <p:nvPr>
            <p:ph type="pic" sz="quarter" idx="18"/>
          </p:nvPr>
        </p:nvSpPr>
        <p:spPr>
          <a:xfrm>
            <a:off x="5771770" y="1483675"/>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
        <p:nvSpPr>
          <p:cNvPr id="35" name="Овал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36" name="Графический объект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7242568A-7F20-40F2-9490-E3BC7466DA0D}"/>
              </a:ext>
            </a:extLst>
          </p:cNvPr>
          <p:cNvSpPr>
            <a:spLocks noGrp="1"/>
          </p:cNvSpPr>
          <p:nvPr>
            <p:ph type="title" hasCustomPrompt="1"/>
          </p:nvPr>
        </p:nvSpPr>
        <p:spPr>
          <a:xfrm>
            <a:off x="815853" y="1231900"/>
            <a:ext cx="4503295" cy="782638"/>
          </a:xfrm>
        </p:spPr>
        <p:txBody>
          <a:bodyPr rtlCol="0"/>
          <a:lstStyle>
            <a:lvl1pPr>
              <a:defRPr/>
            </a:lvl1pPr>
          </a:lstStyle>
          <a:p>
            <a:pPr rtl="0"/>
            <a:r>
              <a:rPr lang="ru-RU" noProof="0" dirty="0"/>
              <a:t>РАЗМЕТКА ТЕКСТА 02</a:t>
            </a:r>
          </a:p>
        </p:txBody>
      </p:sp>
      <p:sp>
        <p:nvSpPr>
          <p:cNvPr id="4" name="Дата 3">
            <a:extLst>
              <a:ext uri="{FF2B5EF4-FFF2-40B4-BE49-F238E27FC236}">
                <a16:creationId xmlns:a16="http://schemas.microsoft.com/office/drawing/2014/main" id="{AC6F89F8-3E24-406D-9C49-00E6E47E4AAC}"/>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8" name="Текст 14">
            <a:extLst>
              <a:ext uri="{FF2B5EF4-FFF2-40B4-BE49-F238E27FC236}">
                <a16:creationId xmlns:a16="http://schemas.microsoft.com/office/drawing/2014/main" id="{82903A57-2768-42F8-A5EA-4C19B9049850}"/>
              </a:ext>
            </a:extLst>
          </p:cNvPr>
          <p:cNvSpPr>
            <a:spLocks noGrp="1"/>
          </p:cNvSpPr>
          <p:nvPr>
            <p:ph type="body" sz="quarter" idx="15"/>
          </p:nvPr>
        </p:nvSpPr>
        <p:spPr>
          <a:xfrm>
            <a:off x="830067" y="3889184"/>
            <a:ext cx="4548187" cy="1708223"/>
          </a:xfrm>
        </p:spPr>
        <p:txBody>
          <a:bodyPr rtlCol="0">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rtl="0"/>
            <a:r>
              <a:rPr lang="ru-RU" noProof="0"/>
              <a:t>Образец текста</a:t>
            </a:r>
          </a:p>
        </p:txBody>
      </p:sp>
      <p:sp>
        <p:nvSpPr>
          <p:cNvPr id="38" name="Полилиния: Фигура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pPr rtl="0"/>
            <a:endParaRPr lang="ru-RU" noProof="0" dirty="0"/>
          </a:p>
        </p:txBody>
      </p:sp>
      <p:sp>
        <p:nvSpPr>
          <p:cNvPr id="29" name="Полилиния: Форма 28">
            <a:extLst>
              <a:ext uri="{FF2B5EF4-FFF2-40B4-BE49-F238E27FC236}">
                <a16:creationId xmlns:a16="http://schemas.microsoft.com/office/drawing/2014/main" id="{E46691B2-7AF3-4CAC-A285-36444A9101D9}"/>
              </a:ext>
            </a:extLst>
          </p:cNvPr>
          <p:cNvSpPr/>
          <p:nvPr userDrawn="1"/>
        </p:nvSpPr>
        <p:spPr>
          <a:xfrm>
            <a:off x="12193179"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pPr rtl="0"/>
            <a:endParaRPr lang="ru-RU" noProof="0" dirty="0"/>
          </a:p>
        </p:txBody>
      </p:sp>
      <p:sp>
        <p:nvSpPr>
          <p:cNvPr id="26" name="Полилиния: фигура 25">
            <a:extLst>
              <a:ext uri="{FF2B5EF4-FFF2-40B4-BE49-F238E27FC236}">
                <a16:creationId xmlns:a16="http://schemas.microsoft.com/office/drawing/2014/main" id="{FE8ACF66-A148-4D4F-A35C-837CDC6B154D}"/>
              </a:ext>
            </a:extLst>
          </p:cNvPr>
          <p:cNvSpPr/>
          <p:nvPr userDrawn="1"/>
        </p:nvSpPr>
        <p:spPr>
          <a:xfrm>
            <a:off x="12193179"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pPr rtl="0"/>
            <a:endParaRPr lang="ru-RU" noProof="0" dirty="0"/>
          </a:p>
        </p:txBody>
      </p:sp>
      <p:sp>
        <p:nvSpPr>
          <p:cNvPr id="28" name="Текст 26">
            <a:extLst>
              <a:ext uri="{FF2B5EF4-FFF2-40B4-BE49-F238E27FC236}">
                <a16:creationId xmlns:a16="http://schemas.microsoft.com/office/drawing/2014/main" id="{5F10B1F7-5633-4C8B-A868-72D9C782CBA6}"/>
              </a:ext>
            </a:extLst>
          </p:cNvPr>
          <p:cNvSpPr>
            <a:spLocks noGrp="1"/>
          </p:cNvSpPr>
          <p:nvPr userDrawn="1">
            <p:ph type="body" sz="quarter" idx="16"/>
          </p:nvPr>
        </p:nvSpPr>
        <p:spPr>
          <a:xfrm>
            <a:off x="811115" y="2374900"/>
            <a:ext cx="4565650" cy="701675"/>
          </a:xfrm>
        </p:spPr>
        <p:txBody>
          <a:bodyPr rtlCol="0">
            <a:noAutofit/>
          </a:bodyPr>
          <a:lstStyle>
            <a:lvl1pPr marL="0" indent="0">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a:t>Образец текста</a:t>
            </a:r>
          </a:p>
        </p:txBody>
      </p:sp>
      <p:sp>
        <p:nvSpPr>
          <p:cNvPr id="31" name="Текст 29">
            <a:extLst>
              <a:ext uri="{FF2B5EF4-FFF2-40B4-BE49-F238E27FC236}">
                <a16:creationId xmlns:a16="http://schemas.microsoft.com/office/drawing/2014/main" id="{CBA9BCD0-48BA-4D5B-8871-61204EACE422}"/>
              </a:ext>
            </a:extLst>
          </p:cNvPr>
          <p:cNvSpPr>
            <a:spLocks noGrp="1"/>
          </p:cNvSpPr>
          <p:nvPr userDrawn="1">
            <p:ph type="body" sz="quarter" idx="17"/>
          </p:nvPr>
        </p:nvSpPr>
        <p:spPr>
          <a:xfrm>
            <a:off x="811115" y="3165301"/>
            <a:ext cx="4583113" cy="689525"/>
          </a:xfrm>
        </p:spPr>
        <p:txBody>
          <a:bodyPr rtlCol="0"/>
          <a:lstStyle>
            <a:lvl1pPr marL="0" indent="0">
              <a:buNone/>
              <a:defRPr sz="1400">
                <a:solidFill>
                  <a:schemeClr val="tx1">
                    <a:lumMod val="65000"/>
                    <a:lumOff val="35000"/>
                  </a:schemeClr>
                </a:solidFill>
              </a:defRPr>
            </a:lvl1pPr>
            <a:lvl2pPr marL="457200" indent="0">
              <a:buNone/>
              <a:defRPr sz="1400">
                <a:solidFill>
                  <a:schemeClr val="tx1">
                    <a:lumMod val="50000"/>
                    <a:lumOff val="50000"/>
                  </a:schemeClr>
                </a:solidFill>
              </a:defRPr>
            </a:lvl2pPr>
            <a:lvl3pPr marL="914400" indent="0">
              <a:buNone/>
              <a:defRPr sz="1400">
                <a:solidFill>
                  <a:schemeClr val="tx1">
                    <a:lumMod val="50000"/>
                    <a:lumOff val="50000"/>
                  </a:schemeClr>
                </a:solidFill>
              </a:defRPr>
            </a:lvl3pPr>
            <a:lvl4pPr marL="1371600" indent="0">
              <a:buNone/>
              <a:defRPr sz="1400">
                <a:solidFill>
                  <a:schemeClr val="tx1">
                    <a:lumMod val="50000"/>
                    <a:lumOff val="50000"/>
                  </a:schemeClr>
                </a:solidFill>
              </a:defRPr>
            </a:lvl4pPr>
            <a:lvl5pPr marL="1828800" indent="0">
              <a:buNone/>
              <a:defRPr sz="1400">
                <a:solidFill>
                  <a:schemeClr val="tx1">
                    <a:lumMod val="50000"/>
                    <a:lumOff val="50000"/>
                  </a:schemeClr>
                </a:solidFill>
              </a:defRPr>
            </a:lvl5pPr>
          </a:lstStyle>
          <a:p>
            <a:pPr lvl="0" rtl="0"/>
            <a:r>
              <a:rPr lang="ru-RU" noProof="0"/>
              <a:t>Образец текста</a:t>
            </a:r>
          </a:p>
        </p:txBody>
      </p:sp>
      <p:sp>
        <p:nvSpPr>
          <p:cNvPr id="3" name="Графический объект 33">
            <a:extLst>
              <a:ext uri="{FF2B5EF4-FFF2-40B4-BE49-F238E27FC236}">
                <a16:creationId xmlns:a16="http://schemas.microsoft.com/office/drawing/2014/main" id="{38956B41-4EE0-4C7C-8436-027F5DE8B1BC}"/>
              </a:ext>
            </a:extLst>
          </p:cNvPr>
          <p:cNvSpPr/>
          <p:nvPr userDrawn="1"/>
        </p:nvSpPr>
        <p:spPr>
          <a:xfrm>
            <a:off x="887581" y="2045662"/>
            <a:ext cx="4824000"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pPr rtl="0"/>
            <a:endParaRPr lang="ru-RU" noProof="0" dirty="0"/>
          </a:p>
        </p:txBody>
      </p:sp>
      <p:sp>
        <p:nvSpPr>
          <p:cNvPr id="33" name="Полилиния: Фигура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pPr rtl="0"/>
            <a:endParaRPr lang="ru-RU" noProof="0" dirty="0"/>
          </a:p>
        </p:txBody>
      </p:sp>
      <p:sp>
        <p:nvSpPr>
          <p:cNvPr id="41" name="Полилиния: Фигура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2280862230"/>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Сравнение с подзаголовком">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6F44C9A9-0E74-4918-9B66-273196D2956C}"/>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4FD74D9D-1BEE-4A13-ABAA-5FBA5C4D1BF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81053F33-9837-4E9F-8D29-24A800D841E9}"/>
              </a:ext>
            </a:extLst>
          </p:cNvPr>
          <p:cNvSpPr>
            <a:spLocks noGrp="1"/>
          </p:cNvSpPr>
          <p:nvPr>
            <p:ph type="title" hasCustomPrompt="1"/>
          </p:nvPr>
        </p:nvSpPr>
        <p:spPr>
          <a:xfrm>
            <a:off x="831850" y="781050"/>
            <a:ext cx="10515600" cy="676275"/>
          </a:xfrm>
        </p:spPr>
        <p:txBody>
          <a:bodyPr rtlCol="0" anchor="b">
            <a:normAutofit/>
          </a:bodyPr>
          <a:lstStyle>
            <a:lvl1pPr algn="ctr">
              <a:defRPr sz="4000"/>
            </a:lvl1pPr>
          </a:lstStyle>
          <a:p>
            <a:pPr rtl="0"/>
            <a:r>
              <a:rPr lang="ru-RU" noProof="0" dirty="0"/>
              <a:t>СРАВНЕНИЕ</a:t>
            </a:r>
          </a:p>
        </p:txBody>
      </p:sp>
      <p:sp>
        <p:nvSpPr>
          <p:cNvPr id="3" name="Текст 2">
            <a:extLst>
              <a:ext uri="{FF2B5EF4-FFF2-40B4-BE49-F238E27FC236}">
                <a16:creationId xmlns:a16="http://schemas.microsoft.com/office/drawing/2014/main" id="{40DFDBBD-D278-4F5A-BD28-172F5B157E88}"/>
              </a:ext>
            </a:extLst>
          </p:cNvPr>
          <p:cNvSpPr>
            <a:spLocks noGrp="1"/>
          </p:cNvSpPr>
          <p:nvPr>
            <p:ph type="body" idx="1" hasCustomPrompt="1"/>
          </p:nvPr>
        </p:nvSpPr>
        <p:spPr>
          <a:xfrm>
            <a:off x="811311" y="2959593"/>
            <a:ext cx="4365625" cy="365125"/>
          </a:xfrm>
        </p:spPr>
        <p:txBody>
          <a:bodyPr rtlCol="0">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ЗАГОЛОВОК РАЗДЕЛА 1</a:t>
            </a:r>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7" name="Текст 26">
            <a:extLst>
              <a:ext uri="{FF2B5EF4-FFF2-40B4-BE49-F238E27FC236}">
                <a16:creationId xmlns:a16="http://schemas.microsoft.com/office/drawing/2014/main" id="{C990C5BD-BC2C-4822-AA4E-446B77052F23}"/>
              </a:ext>
            </a:extLst>
          </p:cNvPr>
          <p:cNvSpPr>
            <a:spLocks noGrp="1"/>
          </p:cNvSpPr>
          <p:nvPr>
            <p:ph type="body" sz="quarter" idx="16"/>
          </p:nvPr>
        </p:nvSpPr>
        <p:spPr>
          <a:xfrm>
            <a:off x="830066" y="1898650"/>
            <a:ext cx="10515599" cy="701675"/>
          </a:xfrm>
        </p:spPr>
        <p:txBody>
          <a:bodyPr rtlCol="0">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a:t>Образец текста</a:t>
            </a:r>
          </a:p>
        </p:txBody>
      </p:sp>
      <p:sp>
        <p:nvSpPr>
          <p:cNvPr id="22" name="Графический объект 19">
            <a:extLst>
              <a:ext uri="{FF2B5EF4-FFF2-40B4-BE49-F238E27FC236}">
                <a16:creationId xmlns:a16="http://schemas.microsoft.com/office/drawing/2014/main" id="{258EB2BC-F42B-4177-83EB-F2D2BF76129C}"/>
              </a:ext>
            </a:extLst>
          </p:cNvPr>
          <p:cNvSpPr/>
          <p:nvPr userDrawn="1"/>
        </p:nvSpPr>
        <p:spPr>
          <a:xfrm>
            <a:off x="3019044" y="1583026"/>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pPr rtl="0"/>
            <a:endParaRPr lang="ru-RU" noProof="0" dirty="0"/>
          </a:p>
        </p:txBody>
      </p:sp>
      <p:sp>
        <p:nvSpPr>
          <p:cNvPr id="24" name="Текст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5973985" y="2959593"/>
            <a:ext cx="4365625" cy="365125"/>
          </a:xfrm>
        </p:spPr>
        <p:txBody>
          <a:bodyPr rtlCol="0">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ЗАГОЛОВОК РАЗДЕЛА 2</a:t>
            </a:r>
          </a:p>
        </p:txBody>
      </p:sp>
      <p:sp>
        <p:nvSpPr>
          <p:cNvPr id="28" name="Текст 26">
            <a:extLst>
              <a:ext uri="{FF2B5EF4-FFF2-40B4-BE49-F238E27FC236}">
                <a16:creationId xmlns:a16="http://schemas.microsoft.com/office/drawing/2014/main" id="{D0525F80-1CD7-406E-A2B0-ACB0CD78A32C}"/>
              </a:ext>
            </a:extLst>
          </p:cNvPr>
          <p:cNvSpPr>
            <a:spLocks noGrp="1"/>
          </p:cNvSpPr>
          <p:nvPr>
            <p:ph type="body" sz="quarter" idx="20"/>
          </p:nvPr>
        </p:nvSpPr>
        <p:spPr>
          <a:xfrm>
            <a:off x="811311" y="3294245"/>
            <a:ext cx="4365625" cy="2333625"/>
          </a:xfrm>
        </p:spPr>
        <p:txBody>
          <a:bodyPr rtlCol="0">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a:t>Образец текста</a:t>
            </a:r>
          </a:p>
        </p:txBody>
      </p:sp>
      <p:sp>
        <p:nvSpPr>
          <p:cNvPr id="30" name="Текст 26">
            <a:extLst>
              <a:ext uri="{FF2B5EF4-FFF2-40B4-BE49-F238E27FC236}">
                <a16:creationId xmlns:a16="http://schemas.microsoft.com/office/drawing/2014/main" id="{527B617A-AB11-44E9-B2E2-53B7F35CD968}"/>
              </a:ext>
            </a:extLst>
          </p:cNvPr>
          <p:cNvSpPr>
            <a:spLocks noGrp="1"/>
          </p:cNvSpPr>
          <p:nvPr>
            <p:ph type="body" sz="quarter" idx="21"/>
          </p:nvPr>
        </p:nvSpPr>
        <p:spPr>
          <a:xfrm>
            <a:off x="5973985" y="3294245"/>
            <a:ext cx="4365625" cy="2333625"/>
          </a:xfrm>
        </p:spPr>
        <p:txBody>
          <a:bodyPr rtlCol="0">
            <a:normAutofit/>
          </a:bodyPr>
          <a:lstStyle>
            <a:lvl1pPr marL="180000" indent="-180000">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a:t>Образец текста</a:t>
            </a:r>
          </a:p>
        </p:txBody>
      </p:sp>
      <p:grpSp>
        <p:nvGrpSpPr>
          <p:cNvPr id="41" name="Графический объект 39">
            <a:extLst>
              <a:ext uri="{FF2B5EF4-FFF2-40B4-BE49-F238E27FC236}">
                <a16:creationId xmlns:a16="http://schemas.microsoft.com/office/drawing/2014/main" id="{F4C9083C-573A-4951-8064-8A2074E45857}"/>
              </a:ext>
            </a:extLst>
          </p:cNvPr>
          <p:cNvGrpSpPr/>
          <p:nvPr/>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E24D028E-B0C2-46BA-B6A7-734B26FEA98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1FD2C3DF-070C-48BB-8EC1-3FE31FCD20DC}"/>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F503CC8C-61AD-4DAB-B26E-509EA44669D4}"/>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8BB58BBD-BF4B-44A6-A2C8-AF1BE81D516E}"/>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602EAB3F-89ED-4532-AC15-8D6D0DE40EEB}"/>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714D3737-C4D1-46DE-A197-29A638CA1F3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Tree>
    <p:extLst>
      <p:ext uri="{BB962C8B-B14F-4D97-AF65-F5344CB8AC3E}">
        <p14:creationId xmlns:p14="http://schemas.microsoft.com/office/powerpoint/2010/main" val="682737243"/>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Слайд с диаграммой">
    <p:spTree>
      <p:nvGrpSpPr>
        <p:cNvPr id="1" name=""/>
        <p:cNvGrpSpPr/>
        <p:nvPr/>
      </p:nvGrpSpPr>
      <p:grpSpPr>
        <a:xfrm>
          <a:off x="0" y="0"/>
          <a:ext cx="0" cy="0"/>
          <a:chOff x="0" y="0"/>
          <a:chExt cx="0" cy="0"/>
        </a:xfrm>
      </p:grpSpPr>
      <p:sp>
        <p:nvSpPr>
          <p:cNvPr id="48" name="Овал 47">
            <a:extLst>
              <a:ext uri="{FF2B5EF4-FFF2-40B4-BE49-F238E27FC236}">
                <a16:creationId xmlns:a16="http://schemas.microsoft.com/office/drawing/2014/main" id="{6BE8D45D-1E08-4F59-96CC-EA53D7CA6AB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49" name="Графический объект 12">
            <a:extLst>
              <a:ext uri="{FF2B5EF4-FFF2-40B4-BE49-F238E27FC236}">
                <a16:creationId xmlns:a16="http://schemas.microsoft.com/office/drawing/2014/main" id="{8E968353-82DA-42A2-88B6-AEFCF124AF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81053F33-9837-4E9F-8D29-24A800D841E9}"/>
              </a:ext>
            </a:extLst>
          </p:cNvPr>
          <p:cNvSpPr>
            <a:spLocks noGrp="1"/>
          </p:cNvSpPr>
          <p:nvPr>
            <p:ph type="title" hasCustomPrompt="1"/>
          </p:nvPr>
        </p:nvSpPr>
        <p:spPr>
          <a:xfrm>
            <a:off x="5642753" y="1474969"/>
            <a:ext cx="4395258" cy="676275"/>
          </a:xfrm>
        </p:spPr>
        <p:txBody>
          <a:bodyPr rtlCol="0" anchor="b">
            <a:normAutofit/>
          </a:bodyPr>
          <a:lstStyle>
            <a:lvl1pPr algn="l">
              <a:defRPr sz="4000"/>
            </a:lvl1pPr>
          </a:lstStyle>
          <a:p>
            <a:pPr rtl="0"/>
            <a:r>
              <a:rPr lang="ru-RU" noProof="0" dirty="0"/>
              <a:t>СЛАЙД С ДИАГРАММОЙ</a:t>
            </a:r>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7" name="Текст 26">
            <a:extLst>
              <a:ext uri="{FF2B5EF4-FFF2-40B4-BE49-F238E27FC236}">
                <a16:creationId xmlns:a16="http://schemas.microsoft.com/office/drawing/2014/main" id="{C990C5BD-BC2C-4822-AA4E-446B77052F23}"/>
              </a:ext>
            </a:extLst>
          </p:cNvPr>
          <p:cNvSpPr>
            <a:spLocks noGrp="1"/>
          </p:cNvSpPr>
          <p:nvPr>
            <p:ph type="body" sz="quarter" idx="16"/>
          </p:nvPr>
        </p:nvSpPr>
        <p:spPr>
          <a:xfrm>
            <a:off x="5649889" y="2592569"/>
            <a:ext cx="5630885" cy="701675"/>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a:t>Образец текста</a:t>
            </a:r>
          </a:p>
        </p:txBody>
      </p:sp>
      <p:sp>
        <p:nvSpPr>
          <p:cNvPr id="24" name="Текст 2">
            <a:extLst>
              <a:ext uri="{FF2B5EF4-FFF2-40B4-BE49-F238E27FC236}">
                <a16:creationId xmlns:a16="http://schemas.microsoft.com/office/drawing/2014/main" id="{B971AAD9-2660-4922-9B41-C45976A31C4F}"/>
              </a:ext>
            </a:extLst>
          </p:cNvPr>
          <p:cNvSpPr>
            <a:spLocks noGrp="1"/>
          </p:cNvSpPr>
          <p:nvPr>
            <p:ph type="body" idx="18" hasCustomPrompt="1"/>
          </p:nvPr>
        </p:nvSpPr>
        <p:spPr>
          <a:xfrm>
            <a:off x="6126385"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30 %</a:t>
            </a:r>
          </a:p>
        </p:txBody>
      </p:sp>
      <p:sp>
        <p:nvSpPr>
          <p:cNvPr id="30" name="Текст 26">
            <a:extLst>
              <a:ext uri="{FF2B5EF4-FFF2-40B4-BE49-F238E27FC236}">
                <a16:creationId xmlns:a16="http://schemas.microsoft.com/office/drawing/2014/main" id="{527B617A-AB11-44E9-B2E2-53B7F35CD968}"/>
              </a:ext>
            </a:extLst>
          </p:cNvPr>
          <p:cNvSpPr>
            <a:spLocks noGrp="1"/>
          </p:cNvSpPr>
          <p:nvPr>
            <p:ph type="body" sz="quarter" idx="21" hasCustomPrompt="1"/>
          </p:nvPr>
        </p:nvSpPr>
        <p:spPr>
          <a:xfrm>
            <a:off x="6126386"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23" name="Текст 2">
            <a:extLst>
              <a:ext uri="{FF2B5EF4-FFF2-40B4-BE49-F238E27FC236}">
                <a16:creationId xmlns:a16="http://schemas.microsoft.com/office/drawing/2014/main" id="{E9080FED-3BFC-4CCC-8B5A-A2942CA5CF36}"/>
              </a:ext>
            </a:extLst>
          </p:cNvPr>
          <p:cNvSpPr>
            <a:spLocks noGrp="1"/>
          </p:cNvSpPr>
          <p:nvPr>
            <p:ph type="body" idx="22" hasCustomPrompt="1"/>
          </p:nvPr>
        </p:nvSpPr>
        <p:spPr>
          <a:xfrm>
            <a:off x="6126410"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10 %</a:t>
            </a:r>
          </a:p>
        </p:txBody>
      </p:sp>
      <p:sp>
        <p:nvSpPr>
          <p:cNvPr id="25" name="Текст 26">
            <a:extLst>
              <a:ext uri="{FF2B5EF4-FFF2-40B4-BE49-F238E27FC236}">
                <a16:creationId xmlns:a16="http://schemas.microsoft.com/office/drawing/2014/main" id="{E7EC8229-D712-4FD1-990B-9212FC211A9B}"/>
              </a:ext>
            </a:extLst>
          </p:cNvPr>
          <p:cNvSpPr>
            <a:spLocks noGrp="1"/>
          </p:cNvSpPr>
          <p:nvPr>
            <p:ph type="body" sz="quarter" idx="23" hasCustomPrompt="1"/>
          </p:nvPr>
        </p:nvSpPr>
        <p:spPr>
          <a:xfrm>
            <a:off x="6126411"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27" name="Текст 2">
            <a:extLst>
              <a:ext uri="{FF2B5EF4-FFF2-40B4-BE49-F238E27FC236}">
                <a16:creationId xmlns:a16="http://schemas.microsoft.com/office/drawing/2014/main" id="{27341020-DCB7-4CC5-BE55-AAAF421822ED}"/>
              </a:ext>
            </a:extLst>
          </p:cNvPr>
          <p:cNvSpPr>
            <a:spLocks noGrp="1"/>
          </p:cNvSpPr>
          <p:nvPr>
            <p:ph type="body" idx="24" hasCustomPrompt="1"/>
          </p:nvPr>
        </p:nvSpPr>
        <p:spPr>
          <a:xfrm>
            <a:off x="8065899"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25 %</a:t>
            </a:r>
          </a:p>
        </p:txBody>
      </p:sp>
      <p:sp>
        <p:nvSpPr>
          <p:cNvPr id="29" name="Текст 26">
            <a:extLst>
              <a:ext uri="{FF2B5EF4-FFF2-40B4-BE49-F238E27FC236}">
                <a16:creationId xmlns:a16="http://schemas.microsoft.com/office/drawing/2014/main" id="{B1896019-AE20-47E2-AA66-ED9D16B2DAF7}"/>
              </a:ext>
            </a:extLst>
          </p:cNvPr>
          <p:cNvSpPr>
            <a:spLocks noGrp="1"/>
          </p:cNvSpPr>
          <p:nvPr>
            <p:ph type="body" sz="quarter" idx="25" hasCustomPrompt="1"/>
          </p:nvPr>
        </p:nvSpPr>
        <p:spPr>
          <a:xfrm>
            <a:off x="8065900"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32" name="Текст 2">
            <a:extLst>
              <a:ext uri="{FF2B5EF4-FFF2-40B4-BE49-F238E27FC236}">
                <a16:creationId xmlns:a16="http://schemas.microsoft.com/office/drawing/2014/main" id="{212C49D2-92E0-4567-8BD4-9B8FC0536701}"/>
              </a:ext>
            </a:extLst>
          </p:cNvPr>
          <p:cNvSpPr>
            <a:spLocks noGrp="1"/>
          </p:cNvSpPr>
          <p:nvPr>
            <p:ph type="body" idx="26" hasCustomPrompt="1"/>
          </p:nvPr>
        </p:nvSpPr>
        <p:spPr>
          <a:xfrm>
            <a:off x="8065924"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10 %</a:t>
            </a:r>
          </a:p>
        </p:txBody>
      </p:sp>
      <p:sp>
        <p:nvSpPr>
          <p:cNvPr id="33" name="Текст 26">
            <a:extLst>
              <a:ext uri="{FF2B5EF4-FFF2-40B4-BE49-F238E27FC236}">
                <a16:creationId xmlns:a16="http://schemas.microsoft.com/office/drawing/2014/main" id="{6B5DA211-72E1-4B00-AA61-980CE5A34565}"/>
              </a:ext>
            </a:extLst>
          </p:cNvPr>
          <p:cNvSpPr>
            <a:spLocks noGrp="1"/>
          </p:cNvSpPr>
          <p:nvPr>
            <p:ph type="body" sz="quarter" idx="27" hasCustomPrompt="1"/>
          </p:nvPr>
        </p:nvSpPr>
        <p:spPr>
          <a:xfrm>
            <a:off x="8065925"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35" name="Текст 2">
            <a:extLst>
              <a:ext uri="{FF2B5EF4-FFF2-40B4-BE49-F238E27FC236}">
                <a16:creationId xmlns:a16="http://schemas.microsoft.com/office/drawing/2014/main" id="{A7CF7C63-619A-46EE-AF36-FCA26441A064}"/>
              </a:ext>
            </a:extLst>
          </p:cNvPr>
          <p:cNvSpPr>
            <a:spLocks noGrp="1"/>
          </p:cNvSpPr>
          <p:nvPr>
            <p:ph type="body" idx="28" hasCustomPrompt="1"/>
          </p:nvPr>
        </p:nvSpPr>
        <p:spPr>
          <a:xfrm>
            <a:off x="10005413" y="3719427"/>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20 %</a:t>
            </a:r>
          </a:p>
        </p:txBody>
      </p:sp>
      <p:sp>
        <p:nvSpPr>
          <p:cNvPr id="36" name="Текст 26">
            <a:extLst>
              <a:ext uri="{FF2B5EF4-FFF2-40B4-BE49-F238E27FC236}">
                <a16:creationId xmlns:a16="http://schemas.microsoft.com/office/drawing/2014/main" id="{92E0EA61-C10D-4760-B03F-F27BCF1FC24C}"/>
              </a:ext>
            </a:extLst>
          </p:cNvPr>
          <p:cNvSpPr>
            <a:spLocks noGrp="1"/>
          </p:cNvSpPr>
          <p:nvPr>
            <p:ph type="body" sz="quarter" idx="29" hasCustomPrompt="1"/>
          </p:nvPr>
        </p:nvSpPr>
        <p:spPr>
          <a:xfrm>
            <a:off x="10005414" y="3990708"/>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38" name="Текст 2">
            <a:extLst>
              <a:ext uri="{FF2B5EF4-FFF2-40B4-BE49-F238E27FC236}">
                <a16:creationId xmlns:a16="http://schemas.microsoft.com/office/drawing/2014/main" id="{1A3A14FA-D9E9-4000-B30C-14CADBFE48F6}"/>
              </a:ext>
            </a:extLst>
          </p:cNvPr>
          <p:cNvSpPr>
            <a:spLocks noGrp="1"/>
          </p:cNvSpPr>
          <p:nvPr>
            <p:ph type="body" idx="30" hasCustomPrompt="1"/>
          </p:nvPr>
        </p:nvSpPr>
        <p:spPr>
          <a:xfrm>
            <a:off x="10005438" y="4451492"/>
            <a:ext cx="1597889" cy="365125"/>
          </a:xfrm>
        </p:spPr>
        <p:txBody>
          <a:bodyPr rtlCol="0"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dirty="0"/>
              <a:t>5 %</a:t>
            </a:r>
          </a:p>
        </p:txBody>
      </p:sp>
      <p:sp>
        <p:nvSpPr>
          <p:cNvPr id="39" name="Текст 26">
            <a:extLst>
              <a:ext uri="{FF2B5EF4-FFF2-40B4-BE49-F238E27FC236}">
                <a16:creationId xmlns:a16="http://schemas.microsoft.com/office/drawing/2014/main" id="{0FBCB607-92E0-4206-871B-10CAEB3377B3}"/>
              </a:ext>
            </a:extLst>
          </p:cNvPr>
          <p:cNvSpPr>
            <a:spLocks noGrp="1"/>
          </p:cNvSpPr>
          <p:nvPr>
            <p:ph type="body" sz="quarter" idx="31" hasCustomPrompt="1"/>
          </p:nvPr>
        </p:nvSpPr>
        <p:spPr>
          <a:xfrm>
            <a:off x="10005439" y="4722773"/>
            <a:ext cx="1597889" cy="365125"/>
          </a:xfrm>
        </p:spPr>
        <p:txBody>
          <a:bodyPr rtlCol="0">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rtl="0"/>
            <a:r>
              <a:rPr lang="ru-RU" noProof="0" dirty="0"/>
              <a:t>Название категории</a:t>
            </a:r>
          </a:p>
        </p:txBody>
      </p:sp>
      <p:sp>
        <p:nvSpPr>
          <p:cNvPr id="19" name="Диаграмма 18">
            <a:extLst>
              <a:ext uri="{FF2B5EF4-FFF2-40B4-BE49-F238E27FC236}">
                <a16:creationId xmlns:a16="http://schemas.microsoft.com/office/drawing/2014/main" id="{08CD548A-F4DA-41C7-BC55-620C696D5A6A}"/>
              </a:ext>
            </a:extLst>
          </p:cNvPr>
          <p:cNvSpPr>
            <a:spLocks noGrp="1"/>
          </p:cNvSpPr>
          <p:nvPr>
            <p:ph type="chart" sz="quarter" idx="32"/>
          </p:nvPr>
        </p:nvSpPr>
        <p:spPr>
          <a:xfrm>
            <a:off x="911225" y="908050"/>
            <a:ext cx="4284663" cy="4365625"/>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ru-RU" noProof="0"/>
              <a:t>Вставка диаграммы</a:t>
            </a:r>
            <a:endParaRPr lang="ru-RU" noProof="0" dirty="0"/>
          </a:p>
        </p:txBody>
      </p:sp>
      <p:grpSp>
        <p:nvGrpSpPr>
          <p:cNvPr id="41" name="Графический объект 39">
            <a:extLst>
              <a:ext uri="{FF2B5EF4-FFF2-40B4-BE49-F238E27FC236}">
                <a16:creationId xmlns:a16="http://schemas.microsoft.com/office/drawing/2014/main" id="{D0A213E0-4DC9-4F6A-98B8-21DE9AE2D9B0}"/>
              </a:ext>
            </a:extLst>
          </p:cNvPr>
          <p:cNvGrpSpPr/>
          <p:nvPr userDrawn="1"/>
        </p:nvGrpSpPr>
        <p:grpSpPr>
          <a:xfrm>
            <a:off x="10008352" y="0"/>
            <a:ext cx="2188800" cy="1933794"/>
            <a:chOff x="10003200" y="0"/>
            <a:chExt cx="2188800" cy="1933794"/>
          </a:xfrm>
        </p:grpSpPr>
        <p:sp>
          <p:nvSpPr>
            <p:cNvPr id="42" name="Полилиния: Фигура 41">
              <a:extLst>
                <a:ext uri="{FF2B5EF4-FFF2-40B4-BE49-F238E27FC236}">
                  <a16:creationId xmlns:a16="http://schemas.microsoft.com/office/drawing/2014/main" id="{24312820-32BB-4DFC-B775-2031DE03F33E}"/>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3" name="Полилиния: Фигура 42">
              <a:extLst>
                <a:ext uri="{FF2B5EF4-FFF2-40B4-BE49-F238E27FC236}">
                  <a16:creationId xmlns:a16="http://schemas.microsoft.com/office/drawing/2014/main" id="{F9B4581F-B122-40B8-BE37-64894A713B38}"/>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C7CF8C75-A610-43BA-923F-335A6051357D}"/>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56793F9B-5B71-414E-9CB2-2B76F8308871}"/>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46" name="Полилиния: Фигура 45">
              <a:extLst>
                <a:ext uri="{FF2B5EF4-FFF2-40B4-BE49-F238E27FC236}">
                  <a16:creationId xmlns:a16="http://schemas.microsoft.com/office/drawing/2014/main" id="{9807DE94-0E8D-4E1B-A7D2-E0F91AF2E54C}"/>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7BC592BA-C191-49B5-8F41-8E14CFFDAC40}"/>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3" name="Графический объект 50">
            <a:extLst>
              <a:ext uri="{FF2B5EF4-FFF2-40B4-BE49-F238E27FC236}">
                <a16:creationId xmlns:a16="http://schemas.microsoft.com/office/drawing/2014/main" id="{33AA43FA-C2DC-406C-BFE6-A2A804112236}"/>
              </a:ext>
            </a:extLst>
          </p:cNvPr>
          <p:cNvSpPr/>
          <p:nvPr/>
        </p:nvSpPr>
        <p:spPr>
          <a:xfrm>
            <a:off x="5731818" y="2267879"/>
            <a:ext cx="3420000" cy="165305"/>
          </a:xfrm>
          <a:custGeom>
            <a:avLst/>
            <a:gdLst>
              <a:gd name="connsiteX0" fmla="*/ 2957222 w 3016875"/>
              <a:gd name="connsiteY0" fmla="*/ 159503 h 165304"/>
              <a:gd name="connsiteX1" fmla="*/ 71329 w 3016875"/>
              <a:gd name="connsiteY1" fmla="*/ 159503 h 165304"/>
              <a:gd name="connsiteX2" fmla="*/ 9059 w 3016875"/>
              <a:gd name="connsiteY2" fmla="*/ 84480 h 165304"/>
              <a:gd name="connsiteX3" fmla="*/ 9059 w 3016875"/>
              <a:gd name="connsiteY3" fmla="*/ 84480 h 165304"/>
              <a:gd name="connsiteX4" fmla="*/ 71329 w 3016875"/>
              <a:gd name="connsiteY4" fmla="*/ 10729 h 165304"/>
              <a:gd name="connsiteX5" fmla="*/ 2956149 w 3016875"/>
              <a:gd name="connsiteY5" fmla="*/ 10729 h 165304"/>
              <a:gd name="connsiteX6" fmla="*/ 3018419 w 3016875"/>
              <a:gd name="connsiteY6" fmla="*/ 84480 h 165304"/>
              <a:gd name="connsiteX7" fmla="*/ 3018419 w 3016875"/>
              <a:gd name="connsiteY7" fmla="*/ 84480 h 165304"/>
              <a:gd name="connsiteX8" fmla="*/ 2957222 w 3016875"/>
              <a:gd name="connsiteY8" fmla="*/ 159503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875" h="165304">
                <a:moveTo>
                  <a:pt x="2957222" y="159503"/>
                </a:moveTo>
                <a:lnTo>
                  <a:pt x="71329" y="159503"/>
                </a:lnTo>
                <a:cubicBezTo>
                  <a:pt x="36973" y="159503"/>
                  <a:pt x="9059" y="125171"/>
                  <a:pt x="9059" y="84480"/>
                </a:cubicBezTo>
                <a:lnTo>
                  <a:pt x="9059" y="84480"/>
                </a:lnTo>
                <a:cubicBezTo>
                  <a:pt x="9059" y="43790"/>
                  <a:pt x="36973" y="10729"/>
                  <a:pt x="71329" y="10729"/>
                </a:cubicBezTo>
                <a:lnTo>
                  <a:pt x="2956149" y="10729"/>
                </a:lnTo>
                <a:cubicBezTo>
                  <a:pt x="2990505" y="10729"/>
                  <a:pt x="3018419" y="43790"/>
                  <a:pt x="3018419" y="84480"/>
                </a:cubicBezTo>
                <a:lnTo>
                  <a:pt x="3018419" y="84480"/>
                </a:lnTo>
                <a:cubicBezTo>
                  <a:pt x="3019492" y="125171"/>
                  <a:pt x="2991578" y="159503"/>
                  <a:pt x="2957222" y="159503"/>
                </a:cubicBezTo>
                <a:close/>
              </a:path>
            </a:pathLst>
          </a:custGeom>
          <a:gradFill>
            <a:gsLst>
              <a:gs pos="0">
                <a:schemeClr val="accent1"/>
              </a:gs>
              <a:gs pos="100000">
                <a:schemeClr val="accent3"/>
              </a:gs>
            </a:gsLst>
            <a:lin ang="0" scaled="1"/>
          </a:gradFill>
          <a:ln w="10716"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304095568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Слайд с таблицей">
    <p:spTree>
      <p:nvGrpSpPr>
        <p:cNvPr id="1" name=""/>
        <p:cNvGrpSpPr/>
        <p:nvPr/>
      </p:nvGrpSpPr>
      <p:grpSpPr>
        <a:xfrm>
          <a:off x="0" y="0"/>
          <a:ext cx="0" cy="0"/>
          <a:chOff x="0" y="0"/>
          <a:chExt cx="0" cy="0"/>
        </a:xfrm>
      </p:grpSpPr>
      <p:sp>
        <p:nvSpPr>
          <p:cNvPr id="52" name="Овал 51">
            <a:extLst>
              <a:ext uri="{FF2B5EF4-FFF2-40B4-BE49-F238E27FC236}">
                <a16:creationId xmlns:a16="http://schemas.microsoft.com/office/drawing/2014/main" id="{F21AF1E2-466C-487E-86AF-CA6FFFCA2720}"/>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53" name="Графический объект 12">
            <a:extLst>
              <a:ext uri="{FF2B5EF4-FFF2-40B4-BE49-F238E27FC236}">
                <a16:creationId xmlns:a16="http://schemas.microsoft.com/office/drawing/2014/main" id="{531F1BC1-79BD-45BA-B27E-7A2C62A65EC9}"/>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81053F33-9837-4E9F-8D29-24A800D841E9}"/>
              </a:ext>
            </a:extLst>
          </p:cNvPr>
          <p:cNvSpPr>
            <a:spLocks noGrp="1"/>
          </p:cNvSpPr>
          <p:nvPr>
            <p:ph type="title" hasCustomPrompt="1"/>
          </p:nvPr>
        </p:nvSpPr>
        <p:spPr>
          <a:xfrm>
            <a:off x="811744" y="2134675"/>
            <a:ext cx="3403308" cy="676275"/>
          </a:xfrm>
        </p:spPr>
        <p:txBody>
          <a:bodyPr rtlCol="0" anchor="b">
            <a:normAutofit/>
          </a:bodyPr>
          <a:lstStyle>
            <a:lvl1pPr algn="l">
              <a:defRPr sz="4000"/>
            </a:lvl1pPr>
          </a:lstStyle>
          <a:p>
            <a:pPr rtl="0"/>
            <a:r>
              <a:rPr lang="ru-RU" noProof="0" dirty="0"/>
              <a:t>СЛАЙД С ТАБЛИЦЕЙ</a:t>
            </a:r>
          </a:p>
        </p:txBody>
      </p:sp>
      <p:sp>
        <p:nvSpPr>
          <p:cNvPr id="4" name="Дата 3">
            <a:extLst>
              <a:ext uri="{FF2B5EF4-FFF2-40B4-BE49-F238E27FC236}">
                <a16:creationId xmlns:a16="http://schemas.microsoft.com/office/drawing/2014/main" id="{DC2A0631-3130-4C36-8E5E-80464B1A62A7}"/>
              </a:ext>
            </a:extLst>
          </p:cNvPr>
          <p:cNvSpPr>
            <a:spLocks noGrp="1"/>
          </p:cNvSpPr>
          <p:nvPr>
            <p:ph type="dt" sz="half" idx="10"/>
          </p:nvPr>
        </p:nvSpPr>
        <p:spPr/>
        <p:txBody>
          <a:bodyPr rtlCol="0"/>
          <a:lstStyle/>
          <a:p>
            <a:pPr rtl="0"/>
            <a:r>
              <a:rPr lang="ru-RU" noProof="0" dirty="0"/>
              <a:t>ДД.ММ.20XX</a:t>
            </a:r>
          </a:p>
        </p:txBody>
      </p:sp>
      <p:sp>
        <p:nvSpPr>
          <p:cNvPr id="5" name="Нижний колонтитул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7" name="Текст 26">
            <a:extLst>
              <a:ext uri="{FF2B5EF4-FFF2-40B4-BE49-F238E27FC236}">
                <a16:creationId xmlns:a16="http://schemas.microsoft.com/office/drawing/2014/main" id="{C990C5BD-BC2C-4822-AA4E-446B77052F23}"/>
              </a:ext>
            </a:extLst>
          </p:cNvPr>
          <p:cNvSpPr>
            <a:spLocks noGrp="1"/>
          </p:cNvSpPr>
          <p:nvPr>
            <p:ph type="body" sz="quarter" idx="16"/>
          </p:nvPr>
        </p:nvSpPr>
        <p:spPr>
          <a:xfrm>
            <a:off x="809405" y="3252275"/>
            <a:ext cx="3396171" cy="1846732"/>
          </a:xfrm>
        </p:spPr>
        <p:txBody>
          <a:bodyPr rtlCol="0">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a:t>Образец текста</a:t>
            </a:r>
          </a:p>
        </p:txBody>
      </p:sp>
      <p:sp>
        <p:nvSpPr>
          <p:cNvPr id="18" name="Таблица 17">
            <a:extLst>
              <a:ext uri="{FF2B5EF4-FFF2-40B4-BE49-F238E27FC236}">
                <a16:creationId xmlns:a16="http://schemas.microsoft.com/office/drawing/2014/main" id="{3AF64257-E00C-4FE5-925B-A78911D1D2B9}"/>
              </a:ext>
            </a:extLst>
          </p:cNvPr>
          <p:cNvSpPr>
            <a:spLocks noGrp="1"/>
          </p:cNvSpPr>
          <p:nvPr>
            <p:ph type="tbl" sz="quarter" idx="17"/>
          </p:nvPr>
        </p:nvSpPr>
        <p:spPr>
          <a:xfrm>
            <a:off x="4724400" y="1493214"/>
            <a:ext cx="6561138" cy="3847135"/>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ru-RU" noProof="0"/>
              <a:t>Вставка таблицы</a:t>
            </a:r>
            <a:endParaRPr lang="ru-RU" noProof="0" dirty="0"/>
          </a:p>
        </p:txBody>
      </p:sp>
      <p:grpSp>
        <p:nvGrpSpPr>
          <p:cNvPr id="45" name="Графический объект 39">
            <a:extLst>
              <a:ext uri="{FF2B5EF4-FFF2-40B4-BE49-F238E27FC236}">
                <a16:creationId xmlns:a16="http://schemas.microsoft.com/office/drawing/2014/main" id="{2B29CFAD-7DFA-43C8-BC78-F666303C4A65}"/>
              </a:ext>
            </a:extLst>
          </p:cNvPr>
          <p:cNvGrpSpPr/>
          <p:nvPr userDrawn="1"/>
        </p:nvGrpSpPr>
        <p:grpSpPr>
          <a:xfrm flipH="1">
            <a:off x="-3477" y="0"/>
            <a:ext cx="2188800" cy="1933794"/>
            <a:chOff x="10003200" y="0"/>
            <a:chExt cx="2188800" cy="1933794"/>
          </a:xfrm>
        </p:grpSpPr>
        <p:sp>
          <p:nvSpPr>
            <p:cNvPr id="46" name="Полилиния: Фигура 45">
              <a:extLst>
                <a:ext uri="{FF2B5EF4-FFF2-40B4-BE49-F238E27FC236}">
                  <a16:creationId xmlns:a16="http://schemas.microsoft.com/office/drawing/2014/main" id="{7709766F-07C2-47E0-94AE-482595B63D17}"/>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29F02ED7-2803-4FC7-8D17-DB9AF81B2257}"/>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pPr rtl="0"/>
              <a:endParaRPr lang="ru-RU" noProof="0" dirty="0"/>
            </a:p>
          </p:txBody>
        </p:sp>
        <p:sp>
          <p:nvSpPr>
            <p:cNvPr id="48" name="Полилиния: Фигура 47">
              <a:extLst>
                <a:ext uri="{FF2B5EF4-FFF2-40B4-BE49-F238E27FC236}">
                  <a16:creationId xmlns:a16="http://schemas.microsoft.com/office/drawing/2014/main" id="{6715C276-3245-4E87-976F-10DC35AF0E89}"/>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pPr rtl="0"/>
              <a:endParaRPr lang="ru-RU" noProof="0" dirty="0"/>
            </a:p>
          </p:txBody>
        </p:sp>
        <p:sp>
          <p:nvSpPr>
            <p:cNvPr id="49" name="Полилиния: фигура 48">
              <a:extLst>
                <a:ext uri="{FF2B5EF4-FFF2-40B4-BE49-F238E27FC236}">
                  <a16:creationId xmlns:a16="http://schemas.microsoft.com/office/drawing/2014/main" id="{4D4F9402-D548-4465-B31D-5C89E49D8F2D}"/>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pPr rtl="0"/>
              <a:endParaRPr lang="ru-RU" noProof="0" dirty="0"/>
            </a:p>
          </p:txBody>
        </p:sp>
        <p:sp>
          <p:nvSpPr>
            <p:cNvPr id="50" name="Полилиния: Фигура 49">
              <a:extLst>
                <a:ext uri="{FF2B5EF4-FFF2-40B4-BE49-F238E27FC236}">
                  <a16:creationId xmlns:a16="http://schemas.microsoft.com/office/drawing/2014/main" id="{64C16800-96DF-4B5C-B15B-EB27E1475EB3}"/>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pPr rtl="0"/>
              <a:endParaRPr lang="ru-RU" noProof="0" dirty="0"/>
            </a:p>
          </p:txBody>
        </p:sp>
        <p:sp>
          <p:nvSpPr>
            <p:cNvPr id="51" name="Полилиния: фигура 50">
              <a:extLst>
                <a:ext uri="{FF2B5EF4-FFF2-40B4-BE49-F238E27FC236}">
                  <a16:creationId xmlns:a16="http://schemas.microsoft.com/office/drawing/2014/main" id="{AE9DBF7F-0A02-4C85-A28D-3C88C66B3486}"/>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pPr rtl="0"/>
              <a:endParaRPr lang="ru-RU" noProof="0" dirty="0"/>
            </a:p>
          </p:txBody>
        </p:sp>
      </p:grpSp>
      <p:sp>
        <p:nvSpPr>
          <p:cNvPr id="3" name="Графический объект 54">
            <a:extLst>
              <a:ext uri="{FF2B5EF4-FFF2-40B4-BE49-F238E27FC236}">
                <a16:creationId xmlns:a16="http://schemas.microsoft.com/office/drawing/2014/main" id="{A1820133-6B1B-4297-8A79-2E89B2C7199B}"/>
              </a:ext>
            </a:extLst>
          </p:cNvPr>
          <p:cNvSpPr/>
          <p:nvPr/>
        </p:nvSpPr>
        <p:spPr>
          <a:xfrm>
            <a:off x="895660" y="2912161"/>
            <a:ext cx="2556000" cy="165305"/>
          </a:xfrm>
          <a:custGeom>
            <a:avLst/>
            <a:gdLst>
              <a:gd name="connsiteX0" fmla="*/ 2726257 w 2781900"/>
              <a:gd name="connsiteY0" fmla="*/ 158686 h 165304"/>
              <a:gd name="connsiteX1" fmla="*/ 65137 w 2781900"/>
              <a:gd name="connsiteY1" fmla="*/ 158686 h 165304"/>
              <a:gd name="connsiteX2" fmla="*/ 7717 w 2781900"/>
              <a:gd name="connsiteY2" fmla="*/ 83663 h 165304"/>
              <a:gd name="connsiteX3" fmla="*/ 7717 w 2781900"/>
              <a:gd name="connsiteY3" fmla="*/ 83663 h 165304"/>
              <a:gd name="connsiteX4" fmla="*/ 65137 w 2781900"/>
              <a:gd name="connsiteY4" fmla="*/ 9911 h 165304"/>
              <a:gd name="connsiteX5" fmla="*/ 2725267 w 2781900"/>
              <a:gd name="connsiteY5" fmla="*/ 9911 h 165304"/>
              <a:gd name="connsiteX6" fmla="*/ 2782687 w 2781900"/>
              <a:gd name="connsiteY6" fmla="*/ 83663 h 165304"/>
              <a:gd name="connsiteX7" fmla="*/ 2782687 w 2781900"/>
              <a:gd name="connsiteY7" fmla="*/ 83663 h 165304"/>
              <a:gd name="connsiteX8" fmla="*/ 2726257 w 2781900"/>
              <a:gd name="connsiteY8" fmla="*/ 158686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1900" h="165304">
                <a:moveTo>
                  <a:pt x="2726257" y="158686"/>
                </a:moveTo>
                <a:lnTo>
                  <a:pt x="65137" y="158686"/>
                </a:lnTo>
                <a:cubicBezTo>
                  <a:pt x="33457" y="158686"/>
                  <a:pt x="7717" y="124353"/>
                  <a:pt x="7717" y="83663"/>
                </a:cubicBezTo>
                <a:lnTo>
                  <a:pt x="7717" y="83663"/>
                </a:lnTo>
                <a:cubicBezTo>
                  <a:pt x="7717" y="42972"/>
                  <a:pt x="33457" y="9911"/>
                  <a:pt x="65137" y="9911"/>
                </a:cubicBezTo>
                <a:lnTo>
                  <a:pt x="2725267" y="9911"/>
                </a:lnTo>
                <a:cubicBezTo>
                  <a:pt x="2756947" y="9911"/>
                  <a:pt x="2782687" y="42972"/>
                  <a:pt x="2782687" y="83663"/>
                </a:cubicBezTo>
                <a:lnTo>
                  <a:pt x="2782687" y="83663"/>
                </a:lnTo>
                <a:cubicBezTo>
                  <a:pt x="2783677" y="124353"/>
                  <a:pt x="2757937" y="158686"/>
                  <a:pt x="2726257" y="158686"/>
                </a:cubicBezTo>
                <a:close/>
              </a:path>
            </a:pathLst>
          </a:custGeom>
          <a:gradFill>
            <a:gsLst>
              <a:gs pos="0">
                <a:schemeClr val="accent1"/>
              </a:gs>
              <a:gs pos="100000">
                <a:schemeClr val="accent3"/>
              </a:gs>
            </a:gsLst>
            <a:lin ang="0" scaled="1"/>
          </a:gradFill>
          <a:ln w="9899"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1336220927"/>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Слайд с изображением и заголовком">
    <p:spTree>
      <p:nvGrpSpPr>
        <p:cNvPr id="1" name=""/>
        <p:cNvGrpSpPr/>
        <p:nvPr/>
      </p:nvGrpSpPr>
      <p:grpSpPr>
        <a:xfrm>
          <a:off x="0" y="0"/>
          <a:ext cx="0" cy="0"/>
          <a:chOff x="0" y="0"/>
          <a:chExt cx="0" cy="0"/>
        </a:xfrm>
      </p:grpSpPr>
      <p:sp>
        <p:nvSpPr>
          <p:cNvPr id="51" name="Рисунок 50">
            <a:extLst>
              <a:ext uri="{FF2B5EF4-FFF2-40B4-BE49-F238E27FC236}">
                <a16:creationId xmlns:a16="http://schemas.microsoft.com/office/drawing/2014/main" id="{3767FEE9-DC75-4465-BA6B-06E00CF6A27B}"/>
              </a:ext>
            </a:extLst>
          </p:cNvPr>
          <p:cNvSpPr>
            <a:spLocks noGrp="1"/>
          </p:cNvSpPr>
          <p:nvPr>
            <p:ph type="pic" sz="quarter" idx="17"/>
          </p:nvPr>
        </p:nvSpPr>
        <p:spPr>
          <a:xfrm>
            <a:off x="0" y="1"/>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rtlCol="0" anchor="ctr" anchorCtr="0">
            <a:noAutofit/>
          </a:bodyPr>
          <a:lstStyle>
            <a:lvl1pPr marL="0" indent="0" algn="ctr">
              <a:buNone/>
              <a:defRPr sz="1400"/>
            </a:lvl1pPr>
          </a:lstStyle>
          <a:p>
            <a:pPr rtl="0"/>
            <a:r>
              <a:rPr lang="ru-RU" noProof="0"/>
              <a:t>Вставка рисунка</a:t>
            </a:r>
            <a:endParaRPr lang="ru-RU" noProof="0" dirty="0"/>
          </a:p>
        </p:txBody>
      </p:sp>
      <p:sp>
        <p:nvSpPr>
          <p:cNvPr id="46" name="Полилиния: Фигура 45">
            <a:extLst>
              <a:ext uri="{FF2B5EF4-FFF2-40B4-BE49-F238E27FC236}">
                <a16:creationId xmlns:a16="http://schemas.microsoft.com/office/drawing/2014/main" id="{3A0902BC-58E0-4395-9D80-6CF5CA0FAAB0}"/>
              </a:ext>
            </a:extLst>
          </p:cNvPr>
          <p:cNvSpPr/>
          <p:nvPr/>
        </p:nvSpPr>
        <p:spPr>
          <a:xfrm>
            <a:off x="7345849" y="-12701"/>
            <a:ext cx="4851878"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pPr rtl="0"/>
            <a:endParaRPr lang="ru-RU" noProof="0" dirty="0"/>
          </a:p>
        </p:txBody>
      </p:sp>
      <p:sp>
        <p:nvSpPr>
          <p:cNvPr id="47" name="Полилиния: Фигура 46">
            <a:extLst>
              <a:ext uri="{FF2B5EF4-FFF2-40B4-BE49-F238E27FC236}">
                <a16:creationId xmlns:a16="http://schemas.microsoft.com/office/drawing/2014/main" id="{5DCE3DA5-C000-4DAD-8FCD-9A285AB48C83}"/>
              </a:ext>
            </a:extLst>
          </p:cNvPr>
          <p:cNvSpPr/>
          <p:nvPr/>
        </p:nvSpPr>
        <p:spPr>
          <a:xfrm>
            <a:off x="9782306" y="458515"/>
            <a:ext cx="2413238"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45" name="Полилиния: фигура 44">
            <a:extLst>
              <a:ext uri="{FF2B5EF4-FFF2-40B4-BE49-F238E27FC236}">
                <a16:creationId xmlns:a16="http://schemas.microsoft.com/office/drawing/2014/main" id="{EAE88C29-9AC8-4A6D-9141-98B2210C7466}"/>
              </a:ext>
            </a:extLst>
          </p:cNvPr>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pPr rtl="0"/>
            <a:endParaRPr lang="ru-RU" noProof="0" dirty="0"/>
          </a:p>
        </p:txBody>
      </p:sp>
      <p:sp>
        <p:nvSpPr>
          <p:cNvPr id="24" name="Овал 23">
            <a:extLst>
              <a:ext uri="{FF2B5EF4-FFF2-40B4-BE49-F238E27FC236}">
                <a16:creationId xmlns:a16="http://schemas.microsoft.com/office/drawing/2014/main" id="{7F8CA5B8-0BAD-4554-87FE-E0910E6CD5C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5" name="Графический объект 12">
            <a:extLst>
              <a:ext uri="{FF2B5EF4-FFF2-40B4-BE49-F238E27FC236}">
                <a16:creationId xmlns:a16="http://schemas.microsoft.com/office/drawing/2014/main" id="{12CBB0CF-5FCC-4507-BD7B-C02386D2A23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2" name="Заголовок 1">
            <a:extLst>
              <a:ext uri="{FF2B5EF4-FFF2-40B4-BE49-F238E27FC236}">
                <a16:creationId xmlns:a16="http://schemas.microsoft.com/office/drawing/2014/main" id="{0B9CB2BB-1ED9-489E-8AC7-2A8D8459E388}"/>
              </a:ext>
            </a:extLst>
          </p:cNvPr>
          <p:cNvSpPr>
            <a:spLocks noGrp="1"/>
          </p:cNvSpPr>
          <p:nvPr>
            <p:ph type="title" hasCustomPrompt="1"/>
          </p:nvPr>
        </p:nvSpPr>
        <p:spPr>
          <a:xfrm>
            <a:off x="838200" y="4349863"/>
            <a:ext cx="10515600" cy="782638"/>
          </a:xfrm>
        </p:spPr>
        <p:txBody>
          <a:bodyPr rtlCol="0"/>
          <a:lstStyle>
            <a:lvl1pPr algn="ctr">
              <a:defRPr>
                <a:solidFill>
                  <a:schemeClr val="bg1"/>
                </a:solidFill>
              </a:defRPr>
            </a:lvl1pPr>
          </a:lstStyle>
          <a:p>
            <a:pPr rtl="0"/>
            <a:r>
              <a:rPr lang="ru-RU" noProof="0" dirty="0"/>
              <a:t>БОЛЬШОЕ ИЗОБРАЖЕНИЕ</a:t>
            </a:r>
          </a:p>
        </p:txBody>
      </p:sp>
      <p:sp>
        <p:nvSpPr>
          <p:cNvPr id="6" name="Нижний колонтитул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rtlCol="0"/>
          <a:lstStyle/>
          <a:p>
            <a:pPr rtl="0"/>
            <a:r>
              <a:rPr lang="ru-RU" noProof="0" dirty="0"/>
              <a:t>ДОБАВИТЬ НИЖНИЙ КОЛОНТИТУЛ</a:t>
            </a:r>
          </a:p>
        </p:txBody>
      </p:sp>
      <p:sp>
        <p:nvSpPr>
          <p:cNvPr id="7" name="Номер слайда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21" name="Текст 26">
            <a:extLst>
              <a:ext uri="{FF2B5EF4-FFF2-40B4-BE49-F238E27FC236}">
                <a16:creationId xmlns:a16="http://schemas.microsoft.com/office/drawing/2014/main" id="{78B29DA7-7E72-4576-8F68-91B70D11C8FD}"/>
              </a:ext>
            </a:extLst>
          </p:cNvPr>
          <p:cNvSpPr>
            <a:spLocks noGrp="1"/>
          </p:cNvSpPr>
          <p:nvPr>
            <p:ph type="body" sz="quarter" idx="16"/>
          </p:nvPr>
        </p:nvSpPr>
        <p:spPr>
          <a:xfrm>
            <a:off x="2412987" y="5718810"/>
            <a:ext cx="7366026" cy="946532"/>
          </a:xfrm>
        </p:spPr>
        <p:txBody>
          <a:bodyPr rtlCol="0">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rtl="0"/>
            <a:r>
              <a:rPr lang="ru-RU" noProof="0"/>
              <a:t>Образец текста</a:t>
            </a:r>
          </a:p>
        </p:txBody>
      </p:sp>
      <p:pic>
        <p:nvPicPr>
          <p:cNvPr id="22" name="Графический объект 21">
            <a:extLst>
              <a:ext uri="{FF2B5EF4-FFF2-40B4-BE49-F238E27FC236}">
                <a16:creationId xmlns:a16="http://schemas.microsoft.com/office/drawing/2014/main" id="{B091E01B-B80B-4194-AC2B-41043EC597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2500" y="5155439"/>
            <a:ext cx="2667000" cy="139903"/>
          </a:xfrm>
          <a:prstGeom prst="rect">
            <a:avLst/>
          </a:prstGeom>
        </p:spPr>
      </p:pic>
      <p:sp>
        <p:nvSpPr>
          <p:cNvPr id="40" name="Полилиния: Фигура 39">
            <a:extLst>
              <a:ext uri="{FF2B5EF4-FFF2-40B4-BE49-F238E27FC236}">
                <a16:creationId xmlns:a16="http://schemas.microsoft.com/office/drawing/2014/main" id="{FBE26926-54A6-49D3-95EA-F31F133A0E3B}"/>
              </a:ext>
            </a:extLst>
          </p:cNvPr>
          <p:cNvSpPr/>
          <p:nvPr/>
        </p:nvSpPr>
        <p:spPr>
          <a:xfrm>
            <a:off x="8826099" y="2044901"/>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pPr rtl="0"/>
            <a:endParaRPr lang="ru-RU" noProof="0" dirty="0"/>
          </a:p>
        </p:txBody>
      </p:sp>
      <p:sp>
        <p:nvSpPr>
          <p:cNvPr id="41" name="Полилиния: Фигура 40">
            <a:extLst>
              <a:ext uri="{FF2B5EF4-FFF2-40B4-BE49-F238E27FC236}">
                <a16:creationId xmlns:a16="http://schemas.microsoft.com/office/drawing/2014/main" id="{C3AFCA09-1411-4603-AEED-DBD79C4BE2CA}"/>
              </a:ext>
            </a:extLst>
          </p:cNvPr>
          <p:cNvSpPr/>
          <p:nvPr/>
        </p:nvSpPr>
        <p:spPr>
          <a:xfrm>
            <a:off x="8810222"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pPr rtl="0"/>
            <a:endParaRPr lang="ru-RU" noProof="0" dirty="0"/>
          </a:p>
        </p:txBody>
      </p:sp>
      <p:sp>
        <p:nvSpPr>
          <p:cNvPr id="42" name="Полилиния: фигура 41">
            <a:extLst>
              <a:ext uri="{FF2B5EF4-FFF2-40B4-BE49-F238E27FC236}">
                <a16:creationId xmlns:a16="http://schemas.microsoft.com/office/drawing/2014/main" id="{7E4E0103-B430-4F31-B26F-21E197A41135}"/>
              </a:ext>
            </a:extLst>
          </p:cNvPr>
          <p:cNvSpPr/>
          <p:nvPr/>
        </p:nvSpPr>
        <p:spPr>
          <a:xfrm>
            <a:off x="7329938"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pPr rtl="0"/>
            <a:endParaRPr lang="ru-RU" noProof="0" dirty="0"/>
          </a:p>
        </p:txBody>
      </p:sp>
      <p:sp>
        <p:nvSpPr>
          <p:cNvPr id="44" name="Полилиния: Фигура 43">
            <a:extLst>
              <a:ext uri="{FF2B5EF4-FFF2-40B4-BE49-F238E27FC236}">
                <a16:creationId xmlns:a16="http://schemas.microsoft.com/office/drawing/2014/main" id="{65525C01-736F-4E07-B20A-72ABE0F38C9F}"/>
              </a:ext>
            </a:extLst>
          </p:cNvPr>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pPr rtl="0"/>
            <a:endParaRPr lang="ru-RU" noProof="0" dirty="0"/>
          </a:p>
        </p:txBody>
      </p:sp>
      <p:sp>
        <p:nvSpPr>
          <p:cNvPr id="48" name="Полилиния: Фигура 47">
            <a:extLst>
              <a:ext uri="{FF2B5EF4-FFF2-40B4-BE49-F238E27FC236}">
                <a16:creationId xmlns:a16="http://schemas.microsoft.com/office/drawing/2014/main" id="{49472789-B79C-464F-9D88-E51F8B5062D3}"/>
              </a:ext>
            </a:extLst>
          </p:cNvPr>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pPr rtl="0"/>
            <a:endParaRPr lang="ru-RU" noProof="0" dirty="0"/>
          </a:p>
        </p:txBody>
      </p:sp>
    </p:spTree>
    <p:extLst>
      <p:ext uri="{BB962C8B-B14F-4D97-AF65-F5344CB8AC3E}">
        <p14:creationId xmlns:p14="http://schemas.microsoft.com/office/powerpoint/2010/main" val="331069854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Содержимое видео">
    <p:spTree>
      <p:nvGrpSpPr>
        <p:cNvPr id="1" name=""/>
        <p:cNvGrpSpPr/>
        <p:nvPr/>
      </p:nvGrpSpPr>
      <p:grpSpPr>
        <a:xfrm>
          <a:off x="0" y="0"/>
          <a:ext cx="0" cy="0"/>
          <a:chOff x="0" y="0"/>
          <a:chExt cx="0" cy="0"/>
        </a:xfrm>
      </p:grpSpPr>
      <p:sp>
        <p:nvSpPr>
          <p:cNvPr id="25" name="Овал 24">
            <a:extLst>
              <a:ext uri="{FF2B5EF4-FFF2-40B4-BE49-F238E27FC236}">
                <a16:creationId xmlns:a16="http://schemas.microsoft.com/office/drawing/2014/main" id="{DD823940-1850-4484-BDCE-3D9B898D6787}"/>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6" name="Графический объект 12">
            <a:extLst>
              <a:ext uri="{FF2B5EF4-FFF2-40B4-BE49-F238E27FC236}">
                <a16:creationId xmlns:a16="http://schemas.microsoft.com/office/drawing/2014/main" id="{6FFA8582-48C8-4154-ACF0-5F6412FAAE0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rtl="0"/>
            <a:endParaRPr lang="ru-RU" noProof="0" dirty="0"/>
          </a:p>
        </p:txBody>
      </p:sp>
      <p:sp>
        <p:nvSpPr>
          <p:cNvPr id="8" name="Мультимедиа 7">
            <a:extLst>
              <a:ext uri="{FF2B5EF4-FFF2-40B4-BE49-F238E27FC236}">
                <a16:creationId xmlns:a16="http://schemas.microsoft.com/office/drawing/2014/main" id="{FBCC61A6-FEB7-4CD2-9686-FB5F1EB66A10}"/>
              </a:ext>
            </a:extLst>
          </p:cNvPr>
          <p:cNvSpPr>
            <a:spLocks noGrp="1"/>
          </p:cNvSpPr>
          <p:nvPr>
            <p:ph type="media" sz="quarter" idx="17"/>
          </p:nvPr>
        </p:nvSpPr>
        <p:spPr>
          <a:xfrm>
            <a:off x="911225" y="908050"/>
            <a:ext cx="10369550" cy="4660900"/>
          </a:xfrm>
        </p:spPr>
        <p:txBody>
          <a:bodyPr rtlCol="0" anchor="ctr" anchorCtr="0">
            <a:normAutofit/>
          </a:bodyPr>
          <a:lstStyle>
            <a:lvl1pPr marL="0" indent="0" algn="ctr">
              <a:buNone/>
              <a:defRPr sz="1600">
                <a:solidFill>
                  <a:schemeClr val="tx1">
                    <a:lumMod val="50000"/>
                    <a:lumOff val="50000"/>
                  </a:schemeClr>
                </a:solidFill>
              </a:defRPr>
            </a:lvl1pPr>
          </a:lstStyle>
          <a:p>
            <a:pPr rtl="0"/>
            <a:r>
              <a:rPr lang="ru-RU" noProof="0"/>
              <a:t>Вставка клипа мультимедиа</a:t>
            </a:r>
            <a:endParaRPr lang="ru-RU" noProof="0" dirty="0"/>
          </a:p>
        </p:txBody>
      </p:sp>
      <p:sp>
        <p:nvSpPr>
          <p:cNvPr id="6" name="Нижний колонтитул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rtlCol="0"/>
          <a:lstStyle/>
          <a:p>
            <a:pPr rtl="0"/>
            <a:r>
              <a:rPr lang="ru-RU" noProof="0" dirty="0"/>
              <a:t>ДОБАВИТЬ НИЖНИЙ КОЛОНТИТУЛ</a:t>
            </a:r>
          </a:p>
        </p:txBody>
      </p:sp>
      <p:sp>
        <p:nvSpPr>
          <p:cNvPr id="7" name="Номер слайда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rtlCol="0"/>
          <a:lstStyle/>
          <a:p>
            <a:pPr rtl="0"/>
            <a:fld id="{D495E168-DA5E-4888-8D8A-92B118324C14}" type="slidenum">
              <a:rPr lang="ru-RU" noProof="0" smtClean="0"/>
              <a:t>‹#›</a:t>
            </a:fld>
            <a:endParaRPr lang="ru-RU" noProof="0" dirty="0"/>
          </a:p>
        </p:txBody>
      </p:sp>
      <p:sp>
        <p:nvSpPr>
          <p:cNvPr id="11" name="Полилиния: фигура 10">
            <a:extLst>
              <a:ext uri="{FF2B5EF4-FFF2-40B4-BE49-F238E27FC236}">
                <a16:creationId xmlns:a16="http://schemas.microsoft.com/office/drawing/2014/main" id="{B8EAB5B0-43C3-4F9F-98FF-253CBE6C9668}"/>
              </a:ext>
            </a:extLst>
          </p:cNvPr>
          <p:cNvSpPr/>
          <p:nvPr/>
        </p:nvSpPr>
        <p:spPr>
          <a:xfrm>
            <a:off x="8807428" y="2003790"/>
            <a:ext cx="775201" cy="774776"/>
          </a:xfrm>
          <a:custGeom>
            <a:avLst/>
            <a:gdLst>
              <a:gd name="connsiteX0" fmla="*/ 388023 w 774776"/>
              <a:gd name="connsiteY0" fmla="*/ 766520 h 774776"/>
              <a:gd name="connsiteX1" fmla="*/ 9526 w 774776"/>
              <a:gd name="connsiteY1" fmla="*/ 388023 h 774776"/>
              <a:gd name="connsiteX2" fmla="*/ 388023 w 774776"/>
              <a:gd name="connsiteY2" fmla="*/ 9526 h 774776"/>
              <a:gd name="connsiteX3" fmla="*/ 766521 w 774776"/>
              <a:gd name="connsiteY3" fmla="*/ 388023 h 774776"/>
              <a:gd name="connsiteX4" fmla="*/ 388023 w 774776"/>
              <a:gd name="connsiteY4" fmla="*/ 766520 h 774776"/>
              <a:gd name="connsiteX5" fmla="*/ 388023 w 774776"/>
              <a:gd name="connsiteY5" fmla="*/ 48900 h 774776"/>
              <a:gd name="connsiteX6" fmla="*/ 47630 w 774776"/>
              <a:gd name="connsiteY6" fmla="*/ 389293 h 774776"/>
              <a:gd name="connsiteX7" fmla="*/ 388023 w 774776"/>
              <a:gd name="connsiteY7" fmla="*/ 729687 h 774776"/>
              <a:gd name="connsiteX8" fmla="*/ 728417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0"/>
                </a:moveTo>
                <a:cubicBezTo>
                  <a:pt x="179723" y="766520"/>
                  <a:pt x="9526" y="596324"/>
                  <a:pt x="9526" y="388023"/>
                </a:cubicBezTo>
                <a:cubicBezTo>
                  <a:pt x="9526" y="179723"/>
                  <a:pt x="179723" y="9526"/>
                  <a:pt x="388023" y="9526"/>
                </a:cubicBezTo>
                <a:cubicBezTo>
                  <a:pt x="596324" y="9526"/>
                  <a:pt x="766521" y="179723"/>
                  <a:pt x="766521" y="388023"/>
                </a:cubicBezTo>
                <a:cubicBezTo>
                  <a:pt x="766521" y="596324"/>
                  <a:pt x="596324" y="766520"/>
                  <a:pt x="388023" y="766520"/>
                </a:cubicBezTo>
                <a:close/>
                <a:moveTo>
                  <a:pt x="388023" y="48900"/>
                </a:moveTo>
                <a:cubicBezTo>
                  <a:pt x="200045" y="48900"/>
                  <a:pt x="47630" y="201315"/>
                  <a:pt x="47630" y="389293"/>
                </a:cubicBezTo>
                <a:cubicBezTo>
                  <a:pt x="47630" y="577272"/>
                  <a:pt x="200045" y="729687"/>
                  <a:pt x="388023" y="729687"/>
                </a:cubicBezTo>
                <a:cubicBezTo>
                  <a:pt x="576002" y="729687"/>
                  <a:pt x="728417" y="577272"/>
                  <a:pt x="728417" y="389293"/>
                </a:cubicBezTo>
                <a:cubicBezTo>
                  <a:pt x="728417" y="201315"/>
                  <a:pt x="576002" y="48900"/>
                  <a:pt x="388023" y="48900"/>
                </a:cubicBezTo>
                <a:close/>
              </a:path>
            </a:pathLst>
          </a:custGeom>
          <a:solidFill>
            <a:schemeClr val="bg1"/>
          </a:solidFill>
          <a:ln w="9525" cap="flat">
            <a:noFill/>
            <a:prstDash val="solid"/>
            <a:miter/>
          </a:ln>
        </p:spPr>
        <p:txBody>
          <a:bodyPr rtlCol="0" anchor="ctr"/>
          <a:lstStyle/>
          <a:p>
            <a:pPr rtl="0"/>
            <a:endParaRPr lang="ru-RU" noProof="0" dirty="0"/>
          </a:p>
        </p:txBody>
      </p:sp>
      <p:sp>
        <p:nvSpPr>
          <p:cNvPr id="15" name="Полилиния: фигура 14">
            <a:extLst>
              <a:ext uri="{FF2B5EF4-FFF2-40B4-BE49-F238E27FC236}">
                <a16:creationId xmlns:a16="http://schemas.microsoft.com/office/drawing/2014/main" id="{06A97B71-3A84-4844-BDB5-E3F77302BBC0}"/>
              </a:ext>
            </a:extLst>
          </p:cNvPr>
          <p:cNvSpPr/>
          <p:nvPr userDrawn="1"/>
        </p:nvSpPr>
        <p:spPr>
          <a:xfrm>
            <a:off x="9780046" y="430740"/>
            <a:ext cx="2414562" cy="2578354"/>
          </a:xfrm>
          <a:custGeom>
            <a:avLst/>
            <a:gdLst>
              <a:gd name="connsiteX0" fmla="*/ 2412164 w 2413237"/>
              <a:gd name="connsiteY0" fmla="*/ 12701 h 2578354"/>
              <a:gd name="connsiteX1" fmla="*/ 487924 w 2413237"/>
              <a:gd name="connsiteY1" fmla="*/ 962755 h 2578354"/>
              <a:gd name="connsiteX2" fmla="*/ 113238 w 2413237"/>
              <a:gd name="connsiteY2" fmla="*/ 2065224 h 2578354"/>
              <a:gd name="connsiteX3" fmla="*/ 127209 w 2413237"/>
              <a:gd name="connsiteY3" fmla="*/ 2093166 h 2578354"/>
              <a:gd name="connsiteX4" fmla="*/ 1229678 w 2413237"/>
              <a:gd name="connsiteY4" fmla="*/ 2467853 h 2578354"/>
              <a:gd name="connsiteX5" fmla="*/ 2412164 w 2413237"/>
              <a:gd name="connsiteY5" fmla="*/ 1884866 h 2578354"/>
              <a:gd name="connsiteX6" fmla="*/ 2412164 w 2413237"/>
              <a:gd name="connsiteY6" fmla="*/ 12701 h 257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4">
                <a:moveTo>
                  <a:pt x="2412164" y="12701"/>
                </a:moveTo>
                <a:lnTo>
                  <a:pt x="487924" y="962755"/>
                </a:lnTo>
                <a:cubicBezTo>
                  <a:pt x="487924" y="962755"/>
                  <a:pt x="-250018" y="1327281"/>
                  <a:pt x="113238" y="2065224"/>
                </a:cubicBezTo>
                <a:lnTo>
                  <a:pt x="127209" y="2093166"/>
                </a:lnTo>
                <a:cubicBezTo>
                  <a:pt x="127209" y="2093166"/>
                  <a:pt x="491735" y="2831109"/>
                  <a:pt x="1229678" y="2467853"/>
                </a:cubicBezTo>
                <a:lnTo>
                  <a:pt x="2412164" y="1884866"/>
                </a:lnTo>
                <a:lnTo>
                  <a:pt x="2412164" y="12701"/>
                </a:lnTo>
                <a:close/>
              </a:path>
            </a:pathLst>
          </a:custGeom>
          <a:solidFill>
            <a:schemeClr val="accent3"/>
          </a:solidFill>
          <a:ln w="12700" cap="flat">
            <a:noFill/>
            <a:prstDash val="solid"/>
            <a:miter/>
          </a:ln>
        </p:spPr>
        <p:txBody>
          <a:bodyPr rtlCol="0" anchor="ctr"/>
          <a:lstStyle/>
          <a:p>
            <a:pPr rtl="0"/>
            <a:endParaRPr lang="ru-RU" noProof="0" dirty="0"/>
          </a:p>
        </p:txBody>
      </p:sp>
      <p:sp>
        <p:nvSpPr>
          <p:cNvPr id="16" name="Полилиния: фигура 15">
            <a:extLst>
              <a:ext uri="{FF2B5EF4-FFF2-40B4-BE49-F238E27FC236}">
                <a16:creationId xmlns:a16="http://schemas.microsoft.com/office/drawing/2014/main" id="{030939C4-65C9-4508-8EFE-F715B9946844}"/>
              </a:ext>
            </a:extLst>
          </p:cNvPr>
          <p:cNvSpPr/>
          <p:nvPr/>
        </p:nvSpPr>
        <p:spPr>
          <a:xfrm>
            <a:off x="9762774" y="410418"/>
            <a:ext cx="2439977" cy="2616458"/>
          </a:xfrm>
          <a:custGeom>
            <a:avLst/>
            <a:gdLst>
              <a:gd name="connsiteX0" fmla="*/ 2429427 w 2438640"/>
              <a:gd name="connsiteY0" fmla="*/ 1882326 h 2616457"/>
              <a:gd name="connsiteX1" fmla="*/ 1238050 w 2438640"/>
              <a:gd name="connsiteY1" fmla="*/ 2469123 h 2616457"/>
              <a:gd name="connsiteX2" fmla="*/ 431520 w 2438640"/>
              <a:gd name="connsiteY2" fmla="*/ 2420859 h 2616457"/>
              <a:gd name="connsiteX3" fmla="*/ 162253 w 2438640"/>
              <a:gd name="connsiteY3" fmla="*/ 2103327 h 2616457"/>
              <a:gd name="connsiteX4" fmla="*/ 148282 w 2438640"/>
              <a:gd name="connsiteY4" fmla="*/ 2075385 h 2616457"/>
              <a:gd name="connsiteX5" fmla="*/ 196547 w 2438640"/>
              <a:gd name="connsiteY5" fmla="*/ 1268855 h 2616457"/>
              <a:gd name="connsiteX6" fmla="*/ 514078 w 2438640"/>
              <a:gd name="connsiteY6" fmla="*/ 999589 h 2616457"/>
              <a:gd name="connsiteX7" fmla="*/ 2430697 w 2438640"/>
              <a:gd name="connsiteY7" fmla="*/ 54615 h 2616457"/>
              <a:gd name="connsiteX8" fmla="*/ 2430697 w 2438640"/>
              <a:gd name="connsiteY8" fmla="*/ 12701 h 2616457"/>
              <a:gd name="connsiteX9" fmla="*/ 497567 w 2438640"/>
              <a:gd name="connsiteY9" fmla="*/ 965295 h 2616457"/>
              <a:gd name="connsiteX10" fmla="*/ 167334 w 2438640"/>
              <a:gd name="connsiteY10" fmla="*/ 1244723 h 2616457"/>
              <a:gd name="connsiteX11" fmla="*/ 115259 w 2438640"/>
              <a:gd name="connsiteY11" fmla="*/ 2093166 h 2616457"/>
              <a:gd name="connsiteX12" fmla="*/ 129231 w 2438640"/>
              <a:gd name="connsiteY12" fmla="*/ 2121109 h 2616457"/>
              <a:gd name="connsiteX13" fmla="*/ 408658 w 2438640"/>
              <a:gd name="connsiteY13" fmla="*/ 2451342 h 2616457"/>
              <a:gd name="connsiteX14" fmla="*/ 854472 w 2438640"/>
              <a:gd name="connsiteY14" fmla="*/ 2606297 h 2616457"/>
              <a:gd name="connsiteX15" fmla="*/ 1255831 w 2438640"/>
              <a:gd name="connsiteY15" fmla="*/ 2503417 h 2616457"/>
              <a:gd name="connsiteX16" fmla="*/ 2429427 w 2438640"/>
              <a:gd name="connsiteY16" fmla="*/ 1924240 h 2616457"/>
              <a:gd name="connsiteX17" fmla="*/ 2429427 w 2438640"/>
              <a:gd name="connsiteY17" fmla="*/ 1882326 h 2616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640" h="2616457">
                <a:moveTo>
                  <a:pt x="2429427" y="1882326"/>
                </a:moveTo>
                <a:lnTo>
                  <a:pt x="1238050" y="2469123"/>
                </a:lnTo>
                <a:cubicBezTo>
                  <a:pt x="939570" y="2616458"/>
                  <a:pt x="667763" y="2599946"/>
                  <a:pt x="431520" y="2420859"/>
                </a:cubicBezTo>
                <a:cubicBezTo>
                  <a:pt x="253703" y="2286225"/>
                  <a:pt x="162253" y="2104598"/>
                  <a:pt x="162253" y="2103327"/>
                </a:cubicBezTo>
                <a:lnTo>
                  <a:pt x="148282" y="2075385"/>
                </a:lnTo>
                <a:cubicBezTo>
                  <a:pt x="947" y="1776905"/>
                  <a:pt x="17459" y="1505098"/>
                  <a:pt x="196547" y="1268855"/>
                </a:cubicBezTo>
                <a:cubicBezTo>
                  <a:pt x="331180" y="1091038"/>
                  <a:pt x="511538" y="1000859"/>
                  <a:pt x="514078" y="999589"/>
                </a:cubicBezTo>
                <a:lnTo>
                  <a:pt x="2430697" y="54615"/>
                </a:lnTo>
                <a:lnTo>
                  <a:pt x="2430697" y="12701"/>
                </a:lnTo>
                <a:lnTo>
                  <a:pt x="497567" y="965295"/>
                </a:lnTo>
                <a:cubicBezTo>
                  <a:pt x="489946" y="969106"/>
                  <a:pt x="307048" y="1060555"/>
                  <a:pt x="167334" y="1244723"/>
                </a:cubicBezTo>
                <a:cubicBezTo>
                  <a:pt x="37781" y="1416190"/>
                  <a:pt x="-77800" y="1701968"/>
                  <a:pt x="115259" y="2093166"/>
                </a:cubicBezTo>
                <a:lnTo>
                  <a:pt x="129231" y="2121109"/>
                </a:lnTo>
                <a:cubicBezTo>
                  <a:pt x="133041" y="2128730"/>
                  <a:pt x="224490" y="2311628"/>
                  <a:pt x="408658" y="2451342"/>
                </a:cubicBezTo>
                <a:cubicBezTo>
                  <a:pt x="514078" y="2531359"/>
                  <a:pt x="663953" y="2606297"/>
                  <a:pt x="854472" y="2606297"/>
                </a:cubicBezTo>
                <a:cubicBezTo>
                  <a:pt x="972593" y="2606297"/>
                  <a:pt x="1107227" y="2577084"/>
                  <a:pt x="1255831" y="2503417"/>
                </a:cubicBezTo>
                <a:lnTo>
                  <a:pt x="2429427" y="1924240"/>
                </a:lnTo>
                <a:lnTo>
                  <a:pt x="2429427" y="1882326"/>
                </a:lnTo>
                <a:close/>
              </a:path>
            </a:pathLst>
          </a:custGeom>
          <a:solidFill>
            <a:schemeClr val="bg1"/>
          </a:solidFill>
          <a:ln w="12700" cap="flat">
            <a:noFill/>
            <a:prstDash val="solid"/>
            <a:miter/>
          </a:ln>
        </p:spPr>
        <p:txBody>
          <a:bodyPr rtlCol="0" anchor="ctr"/>
          <a:lstStyle/>
          <a:p>
            <a:pPr rtl="0"/>
            <a:endParaRPr lang="ru-RU" noProof="0" dirty="0"/>
          </a:p>
        </p:txBody>
      </p:sp>
      <p:sp>
        <p:nvSpPr>
          <p:cNvPr id="17" name="Полилиния: фигура 16">
            <a:extLst>
              <a:ext uri="{FF2B5EF4-FFF2-40B4-BE49-F238E27FC236}">
                <a16:creationId xmlns:a16="http://schemas.microsoft.com/office/drawing/2014/main" id="{759BB951-621D-4456-A832-116187764B2E}"/>
              </a:ext>
            </a:extLst>
          </p:cNvPr>
          <p:cNvSpPr/>
          <p:nvPr userDrawn="1"/>
        </p:nvSpPr>
        <p:spPr>
          <a:xfrm>
            <a:off x="7340981" y="-16344"/>
            <a:ext cx="4854539" cy="2273524"/>
          </a:xfrm>
          <a:custGeom>
            <a:avLst/>
            <a:gdLst>
              <a:gd name="connsiteX0" fmla="*/ 4849891 w 4851877"/>
              <a:gd name="connsiteY0" fmla="*/ 12701 h 2273523"/>
              <a:gd name="connsiteX1" fmla="*/ 2808800 w 4851877"/>
              <a:gd name="connsiteY1" fmla="*/ 12701 h 2273523"/>
              <a:gd name="connsiteX2" fmla="*/ 371430 w 4851877"/>
              <a:gd name="connsiteY2" fmla="*/ 1214240 h 2273523"/>
              <a:gd name="connsiteX3" fmla="*/ 72951 w 4851877"/>
              <a:gd name="connsiteY3" fmla="*/ 1955993 h 2273523"/>
              <a:gd name="connsiteX4" fmla="*/ 81841 w 4851877"/>
              <a:gd name="connsiteY4" fmla="*/ 1973774 h 2273523"/>
              <a:gd name="connsiteX5" fmla="*/ 851538 w 4851877"/>
              <a:gd name="connsiteY5" fmla="*/ 2188426 h 2273523"/>
              <a:gd name="connsiteX6" fmla="*/ 4849891 w 4851877"/>
              <a:gd name="connsiteY6" fmla="*/ 217191 h 2273523"/>
              <a:gd name="connsiteX7" fmla="*/ 4849891 w 4851877"/>
              <a:gd name="connsiteY7" fmla="*/ 12701 h 227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73523">
                <a:moveTo>
                  <a:pt x="4849891" y="12701"/>
                </a:moveTo>
                <a:lnTo>
                  <a:pt x="2808800" y="12701"/>
                </a:lnTo>
                <a:lnTo>
                  <a:pt x="371430" y="1214240"/>
                </a:lnTo>
                <a:cubicBezTo>
                  <a:pt x="371430" y="1214240"/>
                  <a:pt x="-163293" y="1478426"/>
                  <a:pt x="72951" y="1955993"/>
                </a:cubicBezTo>
                <a:lnTo>
                  <a:pt x="81841" y="1973774"/>
                </a:lnTo>
                <a:cubicBezTo>
                  <a:pt x="81841" y="1973774"/>
                  <a:pt x="316814" y="2451342"/>
                  <a:pt x="851538" y="2188426"/>
                </a:cubicBezTo>
                <a:lnTo>
                  <a:pt x="4849891" y="217191"/>
                </a:lnTo>
                <a:lnTo>
                  <a:pt x="4849891" y="12701"/>
                </a:lnTo>
                <a:close/>
              </a:path>
            </a:pathLst>
          </a:custGeom>
          <a:solidFill>
            <a:schemeClr val="accent1"/>
          </a:solidFill>
          <a:ln w="12700" cap="flat">
            <a:noFill/>
            <a:prstDash val="solid"/>
            <a:miter/>
          </a:ln>
        </p:spPr>
        <p:txBody>
          <a:bodyPr rtlCol="0" anchor="ctr"/>
          <a:lstStyle/>
          <a:p>
            <a:pPr rtl="0"/>
            <a:endParaRPr lang="ru-RU" noProof="0" dirty="0"/>
          </a:p>
        </p:txBody>
      </p:sp>
      <p:sp>
        <p:nvSpPr>
          <p:cNvPr id="18" name="Полилиния: Форма 17">
            <a:extLst>
              <a:ext uri="{FF2B5EF4-FFF2-40B4-BE49-F238E27FC236}">
                <a16:creationId xmlns:a16="http://schemas.microsoft.com/office/drawing/2014/main" id="{3F8008CE-2F0A-4568-9C4A-C347A4880513}"/>
              </a:ext>
            </a:extLst>
          </p:cNvPr>
          <p:cNvSpPr/>
          <p:nvPr userDrawn="1"/>
        </p:nvSpPr>
        <p:spPr>
          <a:xfrm>
            <a:off x="7327556" y="-16344"/>
            <a:ext cx="4867247" cy="2298926"/>
          </a:xfrm>
          <a:custGeom>
            <a:avLst/>
            <a:gdLst>
              <a:gd name="connsiteX0" fmla="*/ 4863309 w 4864578"/>
              <a:gd name="connsiteY0" fmla="*/ 195599 h 2298926"/>
              <a:gd name="connsiteX1" fmla="*/ 857334 w 4864578"/>
              <a:gd name="connsiteY1" fmla="*/ 2170644 h 2298926"/>
              <a:gd name="connsiteX2" fmla="*/ 292129 w 4864578"/>
              <a:gd name="connsiteY2" fmla="*/ 2164293 h 2298926"/>
              <a:gd name="connsiteX3" fmla="*/ 113041 w 4864578"/>
              <a:gd name="connsiteY3" fmla="*/ 1964884 h 2298926"/>
              <a:gd name="connsiteX4" fmla="*/ 104150 w 4864578"/>
              <a:gd name="connsiteY4" fmla="*/ 1947102 h 2298926"/>
              <a:gd name="connsiteX5" fmla="*/ 162577 w 4864578"/>
              <a:gd name="connsiteY5" fmla="*/ 1418730 h 2298926"/>
              <a:gd name="connsiteX6" fmla="*/ 395009 w 4864578"/>
              <a:gd name="connsiteY6" fmla="*/ 1230751 h 2298926"/>
              <a:gd name="connsiteX7" fmla="*/ 395009 w 4864578"/>
              <a:gd name="connsiteY7" fmla="*/ 1230751 h 2298926"/>
              <a:gd name="connsiteX8" fmla="*/ 2865403 w 4864578"/>
              <a:gd name="connsiteY8" fmla="*/ 12701 h 2298926"/>
              <a:gd name="connsiteX9" fmla="*/ 2779034 w 4864578"/>
              <a:gd name="connsiteY9" fmla="*/ 12701 h 2298926"/>
              <a:gd name="connsiteX10" fmla="*/ 377227 w 4864578"/>
              <a:gd name="connsiteY10" fmla="*/ 1197728 h 2298926"/>
              <a:gd name="connsiteX11" fmla="*/ 133363 w 4864578"/>
              <a:gd name="connsiteY11" fmla="*/ 1394597 h 2298926"/>
              <a:gd name="connsiteX12" fmla="*/ 12701 w 4864578"/>
              <a:gd name="connsiteY12" fmla="*/ 1660054 h 2298926"/>
              <a:gd name="connsiteX13" fmla="*/ 12701 w 4864578"/>
              <a:gd name="connsiteY13" fmla="*/ 1780715 h 2298926"/>
              <a:gd name="connsiteX14" fmla="*/ 69857 w 4864578"/>
              <a:gd name="connsiteY14" fmla="*/ 1964884 h 2298926"/>
              <a:gd name="connsiteX15" fmla="*/ 78748 w 4864578"/>
              <a:gd name="connsiteY15" fmla="*/ 1982665 h 2298926"/>
              <a:gd name="connsiteX16" fmla="*/ 269267 w 4864578"/>
              <a:gd name="connsiteY16" fmla="*/ 2196046 h 2298926"/>
              <a:gd name="connsiteX17" fmla="*/ 560126 w 4864578"/>
              <a:gd name="connsiteY17" fmla="*/ 2286225 h 2298926"/>
              <a:gd name="connsiteX18" fmla="*/ 873847 w 4864578"/>
              <a:gd name="connsiteY18" fmla="*/ 2204937 h 2298926"/>
              <a:gd name="connsiteX19" fmla="*/ 4863309 w 4864578"/>
              <a:gd name="connsiteY19" fmla="*/ 237513 h 2298926"/>
              <a:gd name="connsiteX20" fmla="*/ 4863309 w 4864578"/>
              <a:gd name="connsiteY20" fmla="*/ 195599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64578" h="2298926">
                <a:moveTo>
                  <a:pt x="4863309" y="195599"/>
                </a:moveTo>
                <a:lnTo>
                  <a:pt x="857334" y="2170644"/>
                </a:lnTo>
                <a:cubicBezTo>
                  <a:pt x="642684" y="2276064"/>
                  <a:pt x="453435" y="2274794"/>
                  <a:pt x="292129" y="2164293"/>
                </a:cubicBezTo>
                <a:cubicBezTo>
                  <a:pt x="171467" y="2081735"/>
                  <a:pt x="113041" y="1966154"/>
                  <a:pt x="113041" y="1964884"/>
                </a:cubicBezTo>
                <a:lnTo>
                  <a:pt x="104150" y="1947102"/>
                </a:lnTo>
                <a:cubicBezTo>
                  <a:pt x="10162" y="1756583"/>
                  <a:pt x="29213" y="1578766"/>
                  <a:pt x="162577" y="1418730"/>
                </a:cubicBezTo>
                <a:cubicBezTo>
                  <a:pt x="262916" y="1296798"/>
                  <a:pt x="393739" y="1232021"/>
                  <a:pt x="395009" y="1230751"/>
                </a:cubicBezTo>
                <a:lnTo>
                  <a:pt x="395009" y="1230751"/>
                </a:lnTo>
                <a:lnTo>
                  <a:pt x="2865403" y="12701"/>
                </a:lnTo>
                <a:lnTo>
                  <a:pt x="2779034" y="12701"/>
                </a:lnTo>
                <a:lnTo>
                  <a:pt x="377227" y="1197728"/>
                </a:lnTo>
                <a:cubicBezTo>
                  <a:pt x="372147" y="1200268"/>
                  <a:pt x="238784" y="1266315"/>
                  <a:pt x="133363" y="1394597"/>
                </a:cubicBezTo>
                <a:cubicBezTo>
                  <a:pt x="78748" y="1460644"/>
                  <a:pt x="26673" y="1549553"/>
                  <a:pt x="12701" y="1660054"/>
                </a:cubicBezTo>
                <a:lnTo>
                  <a:pt x="12701" y="1780715"/>
                </a:lnTo>
                <a:cubicBezTo>
                  <a:pt x="20322" y="1837871"/>
                  <a:pt x="38104" y="1900107"/>
                  <a:pt x="69857" y="1964884"/>
                </a:cubicBezTo>
                <a:lnTo>
                  <a:pt x="78748" y="1982665"/>
                </a:lnTo>
                <a:cubicBezTo>
                  <a:pt x="81288" y="1987746"/>
                  <a:pt x="140984" y="2107138"/>
                  <a:pt x="269267" y="2196046"/>
                </a:cubicBezTo>
                <a:cubicBezTo>
                  <a:pt x="337854" y="2243041"/>
                  <a:pt x="435654" y="2286225"/>
                  <a:pt x="560126" y="2286225"/>
                </a:cubicBezTo>
                <a:cubicBezTo>
                  <a:pt x="650304" y="2286225"/>
                  <a:pt x="754455" y="2264633"/>
                  <a:pt x="873847" y="2204937"/>
                </a:cubicBezTo>
                <a:lnTo>
                  <a:pt x="4863309" y="237513"/>
                </a:lnTo>
                <a:lnTo>
                  <a:pt x="4863309" y="195599"/>
                </a:lnTo>
                <a:close/>
              </a:path>
            </a:pathLst>
          </a:custGeom>
          <a:solidFill>
            <a:schemeClr val="bg1"/>
          </a:solidFill>
          <a:ln w="12700" cap="flat">
            <a:noFill/>
            <a:prstDash val="solid"/>
            <a:miter/>
          </a:ln>
        </p:spPr>
        <p:txBody>
          <a:bodyPr rtlCol="0" anchor="ctr"/>
          <a:lstStyle/>
          <a:p>
            <a:pPr rtl="0"/>
            <a:endParaRPr lang="ru-RU" noProof="0" dirty="0"/>
          </a:p>
        </p:txBody>
      </p:sp>
      <p:sp>
        <p:nvSpPr>
          <p:cNvPr id="19" name="Заголовок 2">
            <a:extLst>
              <a:ext uri="{FF2B5EF4-FFF2-40B4-BE49-F238E27FC236}">
                <a16:creationId xmlns:a16="http://schemas.microsoft.com/office/drawing/2014/main" id="{3A926948-B9C1-4E84-AF0F-40965A132C47}"/>
              </a:ext>
            </a:extLst>
          </p:cNvPr>
          <p:cNvSpPr>
            <a:spLocks noGrp="1"/>
          </p:cNvSpPr>
          <p:nvPr>
            <p:ph type="title"/>
          </p:nvPr>
        </p:nvSpPr>
        <p:spPr>
          <a:xfrm>
            <a:off x="2412986" y="5707145"/>
            <a:ext cx="7366027" cy="853993"/>
          </a:xfrm>
        </p:spPr>
        <p:txBody>
          <a:bodyPr rtlCol="0" anchor="t" anchorCtr="0">
            <a:normAutofit/>
          </a:bodyPr>
          <a:lstStyle>
            <a:lvl1pPr marL="0" indent="0" algn="ctr">
              <a:buFont typeface="Arial" panose="020B0604020202020204" pitchFamily="34" charset="0"/>
              <a:buNone/>
              <a:defRPr sz="1800">
                <a:solidFill>
                  <a:schemeClr val="accent1"/>
                </a:solidFill>
                <a:latin typeface="+mn-lt"/>
              </a:defRPr>
            </a:lvl1pPr>
          </a:lstStyle>
          <a:p>
            <a:pPr rtl="0"/>
            <a:r>
              <a:rPr lang="ru-RU" noProof="0"/>
              <a:t>Образец заголовка</a:t>
            </a:r>
            <a:endParaRPr lang="ru-RU" noProof="0" dirty="0"/>
          </a:p>
        </p:txBody>
      </p:sp>
      <p:grpSp>
        <p:nvGrpSpPr>
          <p:cNvPr id="10" name="Группа 9">
            <a:extLst>
              <a:ext uri="{FF2B5EF4-FFF2-40B4-BE49-F238E27FC236}">
                <a16:creationId xmlns:a16="http://schemas.microsoft.com/office/drawing/2014/main" id="{223A17C7-5A8B-4D9D-AC8A-2486018F3FB8}"/>
              </a:ext>
            </a:extLst>
          </p:cNvPr>
          <p:cNvGrpSpPr/>
          <p:nvPr userDrawn="1"/>
        </p:nvGrpSpPr>
        <p:grpSpPr>
          <a:xfrm>
            <a:off x="-18799" y="2319272"/>
            <a:ext cx="2884236" cy="2824836"/>
            <a:chOff x="-18799" y="2319272"/>
            <a:chExt cx="2884236" cy="2824836"/>
          </a:xfrm>
        </p:grpSpPr>
        <p:sp>
          <p:nvSpPr>
            <p:cNvPr id="3" name="Полилиния: Фигура 2">
              <a:extLst>
                <a:ext uri="{FF2B5EF4-FFF2-40B4-BE49-F238E27FC236}">
                  <a16:creationId xmlns:a16="http://schemas.microsoft.com/office/drawing/2014/main" id="{C42001FF-B76E-4445-BDE5-6BFAD41EBBD4}"/>
                </a:ext>
              </a:extLst>
            </p:cNvPr>
            <p:cNvSpPr/>
            <p:nvPr/>
          </p:nvSpPr>
          <p:spPr>
            <a:xfrm>
              <a:off x="-18799" y="2336694"/>
              <a:ext cx="2871530" cy="2299765"/>
            </a:xfrm>
            <a:custGeom>
              <a:avLst/>
              <a:gdLst>
                <a:gd name="connsiteX0" fmla="*/ 2796565 w 2871529"/>
                <a:gd name="connsiteY0" fmla="*/ 306465 h 2299764"/>
                <a:gd name="connsiteX1" fmla="*/ 2026589 w 2871529"/>
                <a:gd name="connsiteY1" fmla="*/ 91735 h 2299764"/>
                <a:gd name="connsiteX2" fmla="*/ 12706 w 2871529"/>
                <a:gd name="connsiteY2" fmla="*/ 1085336 h 2299764"/>
                <a:gd name="connsiteX3" fmla="*/ 12706 w 2871529"/>
                <a:gd name="connsiteY3" fmla="*/ 2296206 h 2299764"/>
                <a:gd name="connsiteX4" fmla="*/ 2506871 w 2871529"/>
                <a:gd name="connsiteY4" fmla="*/ 1066277 h 2299764"/>
                <a:gd name="connsiteX5" fmla="*/ 2805459 w 2871529"/>
                <a:gd name="connsiteY5" fmla="*/ 324253 h 2299764"/>
                <a:gd name="connsiteX6" fmla="*/ 2796565 w 2871529"/>
                <a:gd name="connsiteY6" fmla="*/ 306465 h 229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529" h="2299764">
                  <a:moveTo>
                    <a:pt x="2796565" y="306465"/>
                  </a:moveTo>
                  <a:cubicBezTo>
                    <a:pt x="2796565" y="306465"/>
                    <a:pt x="2561507" y="-171276"/>
                    <a:pt x="2026589" y="91735"/>
                  </a:cubicBezTo>
                  <a:lnTo>
                    <a:pt x="12706" y="1085336"/>
                  </a:lnTo>
                  <a:lnTo>
                    <a:pt x="12706" y="2296206"/>
                  </a:lnTo>
                  <a:lnTo>
                    <a:pt x="2506871" y="1066277"/>
                  </a:lnTo>
                  <a:cubicBezTo>
                    <a:pt x="2506871" y="1066277"/>
                    <a:pt x="3041789" y="801994"/>
                    <a:pt x="2805459" y="324253"/>
                  </a:cubicBezTo>
                  <a:lnTo>
                    <a:pt x="2796565" y="306465"/>
                  </a:lnTo>
                  <a:close/>
                </a:path>
              </a:pathLst>
            </a:custGeom>
            <a:solidFill>
              <a:schemeClr val="accent3"/>
            </a:solidFill>
            <a:ln w="12700" cap="flat">
              <a:noFill/>
              <a:prstDash val="solid"/>
              <a:miter/>
            </a:ln>
          </p:spPr>
          <p:txBody>
            <a:bodyPr rtlCol="0" anchor="ctr"/>
            <a:lstStyle/>
            <a:p>
              <a:pPr rtl="0"/>
              <a:endParaRPr lang="ru-RU" noProof="0" dirty="0"/>
            </a:p>
          </p:txBody>
        </p:sp>
        <p:sp>
          <p:nvSpPr>
            <p:cNvPr id="4" name="Полилиния: фигура 3">
              <a:extLst>
                <a:ext uri="{FF2B5EF4-FFF2-40B4-BE49-F238E27FC236}">
                  <a16:creationId xmlns:a16="http://schemas.microsoft.com/office/drawing/2014/main" id="{55EB89C3-8B52-4763-9DB2-C51CC8AF377C}"/>
                </a:ext>
              </a:extLst>
            </p:cNvPr>
            <p:cNvSpPr/>
            <p:nvPr/>
          </p:nvSpPr>
          <p:spPr>
            <a:xfrm>
              <a:off x="-18799" y="2319272"/>
              <a:ext cx="2884236" cy="2337882"/>
            </a:xfrm>
            <a:custGeom>
              <a:avLst/>
              <a:gdLst>
                <a:gd name="connsiteX0" fmla="*/ 2871530 w 2884235"/>
                <a:gd name="connsiteY0" fmla="*/ 466193 h 2337882"/>
                <a:gd name="connsiteX1" fmla="*/ 2823248 w 2884235"/>
                <a:gd name="connsiteY1" fmla="*/ 334052 h 2337882"/>
                <a:gd name="connsiteX2" fmla="*/ 2814354 w 2884235"/>
                <a:gd name="connsiteY2" fmla="*/ 316263 h 2337882"/>
                <a:gd name="connsiteX3" fmla="*/ 2018965 w 2884235"/>
                <a:gd name="connsiteY3" fmla="*/ 93910 h 2337882"/>
                <a:gd name="connsiteX4" fmla="*/ 12706 w 2884235"/>
                <a:gd name="connsiteY4" fmla="*/ 1081158 h 2337882"/>
                <a:gd name="connsiteX5" fmla="*/ 12706 w 2884235"/>
                <a:gd name="connsiteY5" fmla="*/ 1123087 h 2337882"/>
                <a:gd name="connsiteX6" fmla="*/ 2035483 w 2884235"/>
                <a:gd name="connsiteY6" fmla="*/ 126946 h 2337882"/>
                <a:gd name="connsiteX7" fmla="*/ 2600895 w 2884235"/>
                <a:gd name="connsiteY7" fmla="*/ 133299 h 2337882"/>
                <a:gd name="connsiteX8" fmla="*/ 2780048 w 2884235"/>
                <a:gd name="connsiteY8" fmla="*/ 332781 h 2337882"/>
                <a:gd name="connsiteX9" fmla="*/ 2788942 w 2884235"/>
                <a:gd name="connsiteY9" fmla="*/ 350569 h 2337882"/>
                <a:gd name="connsiteX10" fmla="*/ 2730495 w 2884235"/>
                <a:gd name="connsiteY10" fmla="*/ 879134 h 2337882"/>
                <a:gd name="connsiteX11" fmla="*/ 2497977 w 2884235"/>
                <a:gd name="connsiteY11" fmla="*/ 1065911 h 2337882"/>
                <a:gd name="connsiteX12" fmla="*/ 12706 w 2884235"/>
                <a:gd name="connsiteY12" fmla="*/ 2292028 h 2337882"/>
                <a:gd name="connsiteX13" fmla="*/ 12706 w 2884235"/>
                <a:gd name="connsiteY13" fmla="*/ 2333958 h 2337882"/>
                <a:gd name="connsiteX14" fmla="*/ 2515765 w 2884235"/>
                <a:gd name="connsiteY14" fmla="*/ 1100216 h 2337882"/>
                <a:gd name="connsiteX15" fmla="*/ 2871530 w 2884235"/>
                <a:gd name="connsiteY15" fmla="*/ 687275 h 2337882"/>
                <a:gd name="connsiteX16" fmla="*/ 2871530 w 2884235"/>
                <a:gd name="connsiteY16" fmla="*/ 466193 h 233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235" h="2337882">
                  <a:moveTo>
                    <a:pt x="2871530" y="466193"/>
                  </a:moveTo>
                  <a:cubicBezTo>
                    <a:pt x="2861365" y="424263"/>
                    <a:pt x="2846118" y="379793"/>
                    <a:pt x="2823248" y="334052"/>
                  </a:cubicBezTo>
                  <a:lnTo>
                    <a:pt x="2814354" y="316263"/>
                  </a:lnTo>
                  <a:cubicBezTo>
                    <a:pt x="2811812" y="311181"/>
                    <a:pt x="2564048" y="-175454"/>
                    <a:pt x="2018965" y="93910"/>
                  </a:cubicBezTo>
                  <a:lnTo>
                    <a:pt x="12706" y="1081158"/>
                  </a:lnTo>
                  <a:lnTo>
                    <a:pt x="12706" y="1123087"/>
                  </a:lnTo>
                  <a:lnTo>
                    <a:pt x="2035483" y="126946"/>
                  </a:lnTo>
                  <a:cubicBezTo>
                    <a:pt x="2250212" y="21487"/>
                    <a:pt x="2439530" y="22758"/>
                    <a:pt x="2600895" y="133299"/>
                  </a:cubicBezTo>
                  <a:cubicBezTo>
                    <a:pt x="2721601" y="215887"/>
                    <a:pt x="2780048" y="331511"/>
                    <a:pt x="2780048" y="332781"/>
                  </a:cubicBezTo>
                  <a:lnTo>
                    <a:pt x="2788942" y="350569"/>
                  </a:lnTo>
                  <a:cubicBezTo>
                    <a:pt x="2882965" y="541158"/>
                    <a:pt x="2863906" y="719040"/>
                    <a:pt x="2730495" y="879134"/>
                  </a:cubicBezTo>
                  <a:cubicBezTo>
                    <a:pt x="2630118" y="999840"/>
                    <a:pt x="2500518" y="1065911"/>
                    <a:pt x="2497977" y="1065911"/>
                  </a:cubicBezTo>
                  <a:lnTo>
                    <a:pt x="12706" y="2292028"/>
                  </a:lnTo>
                  <a:lnTo>
                    <a:pt x="12706" y="2333958"/>
                  </a:lnTo>
                  <a:lnTo>
                    <a:pt x="2515765" y="1100216"/>
                  </a:lnTo>
                  <a:cubicBezTo>
                    <a:pt x="2519577" y="1097675"/>
                    <a:pt x="2806730" y="952828"/>
                    <a:pt x="2871530" y="687275"/>
                  </a:cubicBezTo>
                  <a:lnTo>
                    <a:pt x="2871530" y="466193"/>
                  </a:lnTo>
                  <a:close/>
                </a:path>
              </a:pathLst>
            </a:custGeom>
            <a:solidFill>
              <a:schemeClr val="bg1"/>
            </a:solidFill>
            <a:ln w="12700" cap="flat">
              <a:noFill/>
              <a:prstDash val="solid"/>
              <a:miter/>
            </a:ln>
          </p:spPr>
          <p:txBody>
            <a:bodyPr rtlCol="0" anchor="ctr"/>
            <a:lstStyle/>
            <a:p>
              <a:pPr rtl="0"/>
              <a:endParaRPr lang="ru-RU" noProof="0" dirty="0"/>
            </a:p>
          </p:txBody>
        </p:sp>
        <p:sp>
          <p:nvSpPr>
            <p:cNvPr id="5" name="Полилиния: фигура 4">
              <a:extLst>
                <a:ext uri="{FF2B5EF4-FFF2-40B4-BE49-F238E27FC236}">
                  <a16:creationId xmlns:a16="http://schemas.microsoft.com/office/drawing/2014/main" id="{8F230BC5-B028-4266-A395-BFB56DFDC484}"/>
                </a:ext>
              </a:extLst>
            </p:cNvPr>
            <p:cNvSpPr/>
            <p:nvPr/>
          </p:nvSpPr>
          <p:spPr>
            <a:xfrm>
              <a:off x="-18799" y="3968979"/>
              <a:ext cx="1766118" cy="1156235"/>
            </a:xfrm>
            <a:custGeom>
              <a:avLst/>
              <a:gdLst>
                <a:gd name="connsiteX0" fmla="*/ 1735624 w 1766117"/>
                <a:gd name="connsiteY0" fmla="*/ 98509 h 1156235"/>
                <a:gd name="connsiteX1" fmla="*/ 1437036 w 1766117"/>
                <a:gd name="connsiteY1" fmla="*/ 51497 h 1156235"/>
                <a:gd name="connsiteX2" fmla="*/ 12706 w 1766117"/>
                <a:gd name="connsiteY2" fmla="*/ 754133 h 1156235"/>
                <a:gd name="connsiteX3" fmla="*/ 12706 w 1766117"/>
                <a:gd name="connsiteY3" fmla="*/ 1149286 h 1156235"/>
                <a:gd name="connsiteX4" fmla="*/ 1594589 w 1766117"/>
                <a:gd name="connsiteY4" fmla="*/ 369144 h 1156235"/>
                <a:gd name="connsiteX5" fmla="*/ 1739436 w 1766117"/>
                <a:gd name="connsiteY5" fmla="*/ 103592 h 1156235"/>
                <a:gd name="connsiteX6" fmla="*/ 1735624 w 1766117"/>
                <a:gd name="connsiteY6" fmla="*/ 98509 h 11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17" h="1156235">
                  <a:moveTo>
                    <a:pt x="1735624" y="98509"/>
                  </a:moveTo>
                  <a:cubicBezTo>
                    <a:pt x="1735624" y="98509"/>
                    <a:pt x="1658118" y="-57773"/>
                    <a:pt x="1437036" y="51497"/>
                  </a:cubicBezTo>
                  <a:lnTo>
                    <a:pt x="12706" y="754133"/>
                  </a:lnTo>
                  <a:lnTo>
                    <a:pt x="12706" y="1149286"/>
                  </a:lnTo>
                  <a:lnTo>
                    <a:pt x="1594589" y="369144"/>
                  </a:lnTo>
                  <a:cubicBezTo>
                    <a:pt x="1594589" y="369144"/>
                    <a:pt x="1815671" y="259874"/>
                    <a:pt x="1739436" y="103592"/>
                  </a:cubicBezTo>
                  <a:lnTo>
                    <a:pt x="1735624" y="98509"/>
                  </a:lnTo>
                  <a:close/>
                </a:path>
              </a:pathLst>
            </a:custGeom>
            <a:solidFill>
              <a:schemeClr val="accent1"/>
            </a:solidFill>
            <a:ln w="12700" cap="flat">
              <a:noFill/>
              <a:prstDash val="solid"/>
              <a:miter/>
            </a:ln>
          </p:spPr>
          <p:txBody>
            <a:bodyPr rtlCol="0" anchor="ctr"/>
            <a:lstStyle/>
            <a:p>
              <a:pPr rtl="0"/>
              <a:endParaRPr lang="ru-RU" noProof="0" dirty="0"/>
            </a:p>
          </p:txBody>
        </p:sp>
        <p:sp>
          <p:nvSpPr>
            <p:cNvPr id="9" name="Полилиния: Форма 8">
              <a:extLst>
                <a:ext uri="{FF2B5EF4-FFF2-40B4-BE49-F238E27FC236}">
                  <a16:creationId xmlns:a16="http://schemas.microsoft.com/office/drawing/2014/main" id="{5A52C234-DC7D-488B-8975-61485991A4A8}"/>
                </a:ext>
              </a:extLst>
            </p:cNvPr>
            <p:cNvSpPr/>
            <p:nvPr/>
          </p:nvSpPr>
          <p:spPr>
            <a:xfrm>
              <a:off x="-18799" y="3949755"/>
              <a:ext cx="1778824" cy="1194353"/>
            </a:xfrm>
            <a:custGeom>
              <a:avLst/>
              <a:gdLst>
                <a:gd name="connsiteX0" fmla="*/ 1753412 w 1778823"/>
                <a:gd name="connsiteY0" fmla="*/ 108839 h 1194352"/>
                <a:gd name="connsiteX1" fmla="*/ 1429412 w 1778823"/>
                <a:gd name="connsiteY1" fmla="*/ 52933 h 1194352"/>
                <a:gd name="connsiteX2" fmla="*/ 12706 w 1778823"/>
                <a:gd name="connsiteY2" fmla="*/ 751757 h 1194352"/>
                <a:gd name="connsiteX3" fmla="*/ 12706 w 1778823"/>
                <a:gd name="connsiteY3" fmla="*/ 793686 h 1194352"/>
                <a:gd name="connsiteX4" fmla="*/ 1445930 w 1778823"/>
                <a:gd name="connsiteY4" fmla="*/ 87239 h 1194352"/>
                <a:gd name="connsiteX5" fmla="*/ 1719106 w 1778823"/>
                <a:gd name="connsiteY5" fmla="*/ 125357 h 1194352"/>
                <a:gd name="connsiteX6" fmla="*/ 1721647 w 1778823"/>
                <a:gd name="connsiteY6" fmla="*/ 131710 h 1194352"/>
                <a:gd name="connsiteX7" fmla="*/ 1585694 w 1778823"/>
                <a:gd name="connsiteY7" fmla="*/ 371851 h 1194352"/>
                <a:gd name="connsiteX8" fmla="*/ 12706 w 1778823"/>
                <a:gd name="connsiteY8" fmla="*/ 1146910 h 1194352"/>
                <a:gd name="connsiteX9" fmla="*/ 12706 w 1778823"/>
                <a:gd name="connsiteY9" fmla="*/ 1188839 h 1194352"/>
                <a:gd name="connsiteX10" fmla="*/ 1603483 w 1778823"/>
                <a:gd name="connsiteY10" fmla="*/ 404886 h 1194352"/>
                <a:gd name="connsiteX11" fmla="*/ 1755953 w 1778823"/>
                <a:gd name="connsiteY11" fmla="*/ 113921 h 1194352"/>
                <a:gd name="connsiteX12" fmla="*/ 1753412 w 1778823"/>
                <a:gd name="connsiteY12" fmla="*/ 108839 h 11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8823" h="1194352">
                  <a:moveTo>
                    <a:pt x="1753412" y="108839"/>
                  </a:moveTo>
                  <a:cubicBezTo>
                    <a:pt x="1752141" y="107569"/>
                    <a:pt x="1665742" y="-62690"/>
                    <a:pt x="1429412" y="52933"/>
                  </a:cubicBezTo>
                  <a:lnTo>
                    <a:pt x="12706" y="751757"/>
                  </a:lnTo>
                  <a:lnTo>
                    <a:pt x="12706" y="793686"/>
                  </a:lnTo>
                  <a:lnTo>
                    <a:pt x="1445930" y="87239"/>
                  </a:lnTo>
                  <a:cubicBezTo>
                    <a:pt x="1646683" y="-11867"/>
                    <a:pt x="1715294" y="120274"/>
                    <a:pt x="1719106" y="125357"/>
                  </a:cubicBezTo>
                  <a:lnTo>
                    <a:pt x="1721647" y="131710"/>
                  </a:lnTo>
                  <a:cubicBezTo>
                    <a:pt x="1788989" y="268933"/>
                    <a:pt x="1594589" y="366769"/>
                    <a:pt x="1585694" y="371851"/>
                  </a:cubicBezTo>
                  <a:lnTo>
                    <a:pt x="12706" y="1146910"/>
                  </a:lnTo>
                  <a:lnTo>
                    <a:pt x="12706" y="1188839"/>
                  </a:lnTo>
                  <a:lnTo>
                    <a:pt x="1603483" y="404886"/>
                  </a:lnTo>
                  <a:cubicBezTo>
                    <a:pt x="1686071" y="364228"/>
                    <a:pt x="1824565" y="251145"/>
                    <a:pt x="1755953" y="113921"/>
                  </a:cubicBezTo>
                  <a:lnTo>
                    <a:pt x="1753412" y="108839"/>
                  </a:lnTo>
                  <a:close/>
                </a:path>
              </a:pathLst>
            </a:custGeom>
            <a:solidFill>
              <a:schemeClr val="bg1"/>
            </a:solidFill>
            <a:ln w="12700" cap="flat">
              <a:noFill/>
              <a:prstDash val="solid"/>
              <a:miter/>
            </a:ln>
          </p:spPr>
          <p:txBody>
            <a:bodyPr rtlCol="0" anchor="ctr"/>
            <a:lstStyle/>
            <a:p>
              <a:pPr rtl="0"/>
              <a:endParaRPr lang="ru-RU" noProof="0" dirty="0"/>
            </a:p>
          </p:txBody>
        </p:sp>
      </p:grpSp>
    </p:spTree>
    <p:extLst>
      <p:ext uri="{BB962C8B-B14F-4D97-AF65-F5344CB8AC3E}">
        <p14:creationId xmlns:p14="http://schemas.microsoft.com/office/powerpoint/2010/main" val="2473244470"/>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ru-RU" noProof="0" dirty="0"/>
              <a:t>Образец заголовка</a:t>
            </a:r>
          </a:p>
        </p:txBody>
      </p:sp>
      <p:sp>
        <p:nvSpPr>
          <p:cNvPr id="3" name="Текст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ru-RU" noProof="0" dirty="0"/>
              <a:t>Образец текста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4" name="Дата 3">
            <a:extLst>
              <a:ext uri="{FF2B5EF4-FFF2-40B4-BE49-F238E27FC236}">
                <a16:creationId xmlns:a16="http://schemas.microsoft.com/office/drawing/2014/main" id="{BB1C2DC0-7E13-4A66-9F9B-371BA9C6E4F1}"/>
              </a:ext>
            </a:extLst>
          </p:cNvPr>
          <p:cNvSpPr>
            <a:spLocks noGrp="1"/>
          </p:cNvSpPr>
          <p:nvPr>
            <p:ph type="dt" sz="half" idx="2"/>
          </p:nvPr>
        </p:nvSpPr>
        <p:spPr>
          <a:xfrm>
            <a:off x="4724400" y="5816818"/>
            <a:ext cx="27432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rtl="0"/>
            <a:r>
              <a:rPr lang="ru-RU" noProof="0" dirty="0"/>
              <a:t>ДД.ММ.20XX</a:t>
            </a:r>
          </a:p>
        </p:txBody>
      </p:sp>
      <p:sp>
        <p:nvSpPr>
          <p:cNvPr id="6" name="Номер слайда 5">
            <a:extLst>
              <a:ext uri="{FF2B5EF4-FFF2-40B4-BE49-F238E27FC236}">
                <a16:creationId xmlns:a16="http://schemas.microsoft.com/office/drawing/2014/main" id="{9475097E-EB08-4475-9112-275B8402794C}"/>
              </a:ext>
            </a:extLst>
          </p:cNvPr>
          <p:cNvSpPr>
            <a:spLocks noGrp="1"/>
          </p:cNvSpPr>
          <p:nvPr>
            <p:ph type="sldNum" sz="quarter" idx="4"/>
          </p:nvPr>
        </p:nvSpPr>
        <p:spPr>
          <a:xfrm>
            <a:off x="10804358" y="5816819"/>
            <a:ext cx="549442" cy="365125"/>
          </a:xfrm>
          <a:prstGeom prst="rect">
            <a:avLst/>
          </a:prstGeom>
        </p:spPr>
        <p:txBody>
          <a:bodyPr vert="horz" lIns="91440" tIns="45720" rIns="91440" bIns="45720" rtlCol="0" anchor="ctr"/>
          <a:lstStyle>
            <a:lvl1pPr algn="ctr">
              <a:defRPr sz="1000">
                <a:solidFill>
                  <a:schemeClr val="bg1"/>
                </a:solidFill>
              </a:defRPr>
            </a:lvl1pPr>
          </a:lstStyle>
          <a:p>
            <a:pPr rtl="0"/>
            <a:fld id="{D495E168-DA5E-4888-8D8A-92B118324C14}" type="slidenum">
              <a:rPr lang="ru-RU" noProof="0" smtClean="0"/>
              <a:pPr/>
              <a:t>‹#›</a:t>
            </a:fld>
            <a:endParaRPr lang="ru-RU" noProof="0" dirty="0"/>
          </a:p>
        </p:txBody>
      </p:sp>
      <p:sp>
        <p:nvSpPr>
          <p:cNvPr id="11" name="Нижний колонтитул 4">
            <a:extLst>
              <a:ext uri="{FF2B5EF4-FFF2-40B4-BE49-F238E27FC236}">
                <a16:creationId xmlns:a16="http://schemas.microsoft.com/office/drawing/2014/main" id="{1F296578-6D40-435B-861E-0904DDC10B7C}"/>
              </a:ext>
            </a:extLst>
          </p:cNvPr>
          <p:cNvSpPr>
            <a:spLocks noGrp="1"/>
          </p:cNvSpPr>
          <p:nvPr>
            <p:ph type="ftr" sz="quarter" idx="3"/>
          </p:nvPr>
        </p:nvSpPr>
        <p:spPr>
          <a:xfrm>
            <a:off x="812290" y="5816819"/>
            <a:ext cx="3398763" cy="365125"/>
          </a:xfrm>
          <a:prstGeom prst="rect">
            <a:avLst/>
          </a:prstGeom>
        </p:spPr>
        <p:txBody>
          <a:bodyPr vert="horz" lIns="91440" tIns="45720" rIns="91440" bIns="45720" rtlCol="0" anchor="ctr"/>
          <a:lstStyle>
            <a:lvl1pPr algn="l">
              <a:defRPr sz="1000">
                <a:solidFill>
                  <a:schemeClr val="accent1"/>
                </a:solidFill>
              </a:defRPr>
            </a:lvl1pPr>
          </a:lstStyle>
          <a:p>
            <a:pPr rtl="0"/>
            <a:r>
              <a:rPr lang="ru-RU" noProof="0" dirty="0"/>
              <a:t>ДОБАВИТЬ НИЖНИЙ КОЛОНТИТУЛ</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49" r:id="rId2"/>
    <p:sldLayoutId id="2147483650" r:id="rId3"/>
    <p:sldLayoutId id="2147483660" r:id="rId4"/>
    <p:sldLayoutId id="2147483651" r:id="rId5"/>
    <p:sldLayoutId id="2147483661" r:id="rId6"/>
    <p:sldLayoutId id="2147483662" r:id="rId7"/>
    <p:sldLayoutId id="2147483652" r:id="rId8"/>
    <p:sldLayoutId id="2147483663" r:id="rId9"/>
    <p:sldLayoutId id="2147483665" r:id="rId10"/>
    <p:sldLayoutId id="2147483667" r:id="rId11"/>
    <p:sldLayoutId id="2147483668" r:id="rId12"/>
    <p:sldLayoutId id="2147483669" r:id="rId13"/>
    <p:sldLayoutId id="2147483670" r:id="rId14"/>
    <p:sldLayoutId id="2147483671" r:id="rId15"/>
    <p:sldLayoutId id="2147483673" r:id="rId16"/>
    <p:sldLayoutId id="2147483674" r:id="rId17"/>
    <p:sldLayoutId id="2147483664" r:id="rId18"/>
    <p:sldLayoutId id="2147483672" r:id="rId19"/>
    <p:sldLayoutId id="2147483675" r:id="rId20"/>
    <p:sldLayoutId id="2147483676" r:id="rId21"/>
  </p:sldLayoutIdLst>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hf hdr="0" dt="0"/>
  <p:txStyles>
    <p:title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p15:clr>
            <a:srgbClr val="F26B43"/>
          </p15:clr>
        </p15:guide>
        <p15:guide id="2" pos="574">
          <p15:clr>
            <a:srgbClr val="F26B43"/>
          </p15:clr>
        </p15:guide>
        <p15:guide id="3" pos="7106">
          <p15:clr>
            <a:srgbClr val="F26B43"/>
          </p15:clr>
        </p15:guide>
        <p15:guide id="4" orient="horz" pos="3748">
          <p15:clr>
            <a:srgbClr val="F26B43"/>
          </p15:clr>
        </p15:guide>
        <p15:guide id="5" pos="4407">
          <p15:clr>
            <a:srgbClr val="F26B43"/>
          </p15:clr>
        </p15:guide>
        <p15:guide id="6" pos="3273">
          <p15:clr>
            <a:srgbClr val="F26B43"/>
          </p15:clr>
        </p15:guide>
        <p15:guide id="7" pos="3840">
          <p15:clr>
            <a:srgbClr val="F26B43"/>
          </p15:clr>
        </p15:guide>
        <p15:guide id="8"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7.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6880" y="3422921"/>
            <a:ext cx="4500671" cy="1200329"/>
          </a:xfrm>
          <a:prstGeom prst="rect">
            <a:avLst/>
          </a:prstGeom>
        </p:spPr>
        <p:txBody>
          <a:bodyPr wrap="square">
            <a:spAutoFit/>
          </a:bodyPr>
          <a:lstStyle/>
          <a:p>
            <a:pPr algn="ctr"/>
            <a:r>
              <a:rPr lang="en-US" sz="3600" b="1" dirty="0" err="1">
                <a:gradFill>
                  <a:gsLst>
                    <a:gs pos="0">
                      <a:srgbClr val="008EDC"/>
                    </a:gs>
                    <a:gs pos="100000">
                      <a:srgbClr val="D30F64"/>
                    </a:gs>
                  </a:gsLst>
                  <a:lin ang="0" scaled="1"/>
                </a:gradFill>
                <a:latin typeface="Cambria" panose="02040503050406030204" pitchFamily="18" charset="0"/>
              </a:rPr>
              <a:t>Inson</a:t>
            </a:r>
            <a:r>
              <a:rPr lang="en-US" sz="3600" b="1" dirty="0">
                <a:gradFill>
                  <a:gsLst>
                    <a:gs pos="0">
                      <a:srgbClr val="008EDC"/>
                    </a:gs>
                    <a:gs pos="100000">
                      <a:srgbClr val="D30F64"/>
                    </a:gs>
                  </a:gsLst>
                  <a:lin ang="0" scaled="1"/>
                </a:gradFill>
                <a:latin typeface="Cambria" panose="02040503050406030204" pitchFamily="18" charset="0"/>
              </a:rPr>
              <a:t> </a:t>
            </a:r>
            <a:r>
              <a:rPr lang="en-US" sz="3600" b="1" dirty="0" err="1">
                <a:gradFill>
                  <a:gsLst>
                    <a:gs pos="0">
                      <a:srgbClr val="008EDC"/>
                    </a:gs>
                    <a:gs pos="100000">
                      <a:srgbClr val="D30F64"/>
                    </a:gs>
                  </a:gsLst>
                  <a:lin ang="0" scaled="1"/>
                </a:gradFill>
                <a:latin typeface="Cambria" panose="02040503050406030204" pitchFamily="18" charset="0"/>
              </a:rPr>
              <a:t>resurslarini</a:t>
            </a:r>
            <a:r>
              <a:rPr lang="en-US" sz="3600" b="1" dirty="0">
                <a:gradFill>
                  <a:gsLst>
                    <a:gs pos="0">
                      <a:srgbClr val="008EDC"/>
                    </a:gs>
                    <a:gs pos="100000">
                      <a:srgbClr val="D30F64"/>
                    </a:gs>
                  </a:gsLst>
                  <a:lin ang="0" scaled="1"/>
                </a:gradFill>
                <a:latin typeface="Cambria" panose="02040503050406030204" pitchFamily="18" charset="0"/>
              </a:rPr>
              <a:t> </a:t>
            </a:r>
            <a:r>
              <a:rPr lang="en-US" sz="3600" b="1" dirty="0" err="1">
                <a:gradFill>
                  <a:gsLst>
                    <a:gs pos="0">
                      <a:srgbClr val="008EDC"/>
                    </a:gs>
                    <a:gs pos="100000">
                      <a:srgbClr val="D30F64"/>
                    </a:gs>
                  </a:gsLst>
                  <a:lin ang="0" scaled="1"/>
                </a:gradFill>
                <a:latin typeface="Cambria" panose="02040503050406030204" pitchFamily="18" charset="0"/>
              </a:rPr>
              <a:t>boshqarish</a:t>
            </a:r>
            <a:endParaRPr lang="ru-RU" sz="3600" dirty="0"/>
          </a:p>
        </p:txBody>
      </p:sp>
      <p:sp>
        <p:nvSpPr>
          <p:cNvPr id="5" name="Прямоугольник 4"/>
          <p:cNvSpPr/>
          <p:nvPr/>
        </p:nvSpPr>
        <p:spPr>
          <a:xfrm>
            <a:off x="823080" y="5864750"/>
            <a:ext cx="4277240" cy="400110"/>
          </a:xfrm>
          <a:prstGeom prst="rect">
            <a:avLst/>
          </a:prstGeom>
        </p:spPr>
        <p:txBody>
          <a:bodyPr wrap="square">
            <a:spAutoFit/>
          </a:bodyPr>
          <a:lstStyle/>
          <a:p>
            <a:r>
              <a:rPr lang="en-US" sz="2000" b="1" dirty="0" err="1">
                <a:gradFill>
                  <a:gsLst>
                    <a:gs pos="0">
                      <a:srgbClr val="008EDC"/>
                    </a:gs>
                    <a:gs pos="100000">
                      <a:srgbClr val="D30F64"/>
                    </a:gs>
                  </a:gsLst>
                  <a:lin ang="0" scaled="1"/>
                </a:gradFill>
                <a:latin typeface="Cambria" panose="02040503050406030204" pitchFamily="18" charset="0"/>
              </a:rPr>
              <a:t>Ma’ruzachi</a:t>
            </a:r>
            <a:r>
              <a:rPr lang="en-US" sz="2000" b="1" dirty="0">
                <a:gradFill>
                  <a:gsLst>
                    <a:gs pos="0">
                      <a:srgbClr val="008EDC"/>
                    </a:gs>
                    <a:gs pos="100000">
                      <a:srgbClr val="D30F64"/>
                    </a:gs>
                  </a:gsLst>
                  <a:lin ang="0" scaled="1"/>
                </a:gradFill>
                <a:latin typeface="Cambria" panose="02040503050406030204" pitchFamily="18" charset="0"/>
              </a:rPr>
              <a:t>:  </a:t>
            </a:r>
            <a:r>
              <a:rPr lang="en-US" sz="2000" b="1" dirty="0" err="1">
                <a:gradFill>
                  <a:gsLst>
                    <a:gs pos="0">
                      <a:srgbClr val="008EDC"/>
                    </a:gs>
                    <a:gs pos="100000">
                      <a:srgbClr val="D30F64"/>
                    </a:gs>
                  </a:gsLst>
                  <a:lin ang="0" scaled="1"/>
                </a:gradFill>
                <a:latin typeface="Cambria" panose="02040503050406030204" pitchFamily="18" charset="0"/>
              </a:rPr>
              <a:t>Q.Alimova</a:t>
            </a:r>
            <a:endParaRPr lang="ru-RU" sz="1000" dirty="0"/>
          </a:p>
        </p:txBody>
      </p:sp>
      <p:pic>
        <p:nvPicPr>
          <p:cNvPr id="11" name="Рисунок 10" descr="Изображение выглядит как текст, на открытом воздухе, дерево, тон&#10;&#10;Содержимое, созданное искусственным интеллектом, может быть неверным.">
            <a:extLst>
              <a:ext uri="{FF2B5EF4-FFF2-40B4-BE49-F238E27FC236}">
                <a16:creationId xmlns:a16="http://schemas.microsoft.com/office/drawing/2014/main" id="{7A1FDBC8-B7B6-8799-A088-942BCD225007}"/>
              </a:ext>
            </a:extLst>
          </p:cNvPr>
          <p:cNvPicPr>
            <a:picLocks noGrp="1" noChangeAspect="1"/>
          </p:cNvPicPr>
          <p:nvPr>
            <p:ph type="pic" sz="quarter" idx="21"/>
          </p:nvPr>
        </p:nvPicPr>
        <p:blipFill>
          <a:blip r:embed="rId3"/>
          <a:srcRect l="12885" r="12885"/>
          <a:stretch>
            <a:fillRect/>
          </a:stretch>
        </p:blipFill>
        <p:spPr>
          <a:xfrm>
            <a:off x="4937551" y="0"/>
            <a:ext cx="7254449" cy="5689600"/>
          </a:xfrm>
        </p:spPr>
      </p:pic>
    </p:spTree>
    <p:extLst>
      <p:ext uri="{BB962C8B-B14F-4D97-AF65-F5344CB8AC3E}">
        <p14:creationId xmlns:p14="http://schemas.microsoft.com/office/powerpoint/2010/main" val="1650012627"/>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715760" y="1289957"/>
            <a:ext cx="5476240" cy="4616992"/>
          </a:xfrm>
        </p:spPr>
        <p:txBody>
          <a:bodyPr>
            <a:noAutofit/>
          </a:bodyPr>
          <a:lstStyle/>
          <a:p>
            <a:br>
              <a:rPr lang="en-US" sz="1700" dirty="0">
                <a:solidFill>
                  <a:schemeClr val="tx1"/>
                </a:solidFill>
                <a:latin typeface="Cambria" panose="02040503050406030204" pitchFamily="18" charset="0"/>
                <a:ea typeface="Cambria" panose="02040503050406030204" pitchFamily="18" charset="0"/>
              </a:rPr>
            </a:br>
            <a:br>
              <a:rPr lang="en-US" sz="1700" dirty="0">
                <a:solidFill>
                  <a:schemeClr val="tx1"/>
                </a:solidFill>
                <a:latin typeface="Cambria" panose="02040503050406030204" pitchFamily="18" charset="0"/>
                <a:ea typeface="Cambria" panose="02040503050406030204" pitchFamily="18" charset="0"/>
              </a:rPr>
            </a:br>
            <a:br>
              <a:rPr lang="en-US" sz="1700" dirty="0">
                <a:solidFill>
                  <a:schemeClr val="tx1"/>
                </a:solidFill>
                <a:latin typeface="Cambria" panose="02040503050406030204" pitchFamily="18" charset="0"/>
                <a:ea typeface="Cambria" panose="02040503050406030204" pitchFamily="18" charset="0"/>
              </a:rPr>
            </a:br>
            <a:r>
              <a:rPr lang="en-US" sz="2000" dirty="0" err="1">
                <a:solidFill>
                  <a:schemeClr val="tx1"/>
                </a:solidFill>
                <a:latin typeface="Cambria" panose="02040503050406030204" pitchFamily="18" charset="0"/>
                <a:ea typeface="Cambria" panose="02040503050406030204" pitchFamily="18" charset="0"/>
              </a:rPr>
              <a:t>Inson</a:t>
            </a:r>
            <a:r>
              <a:rPr lang="en-US" sz="2000" dirty="0">
                <a:solidFill>
                  <a:schemeClr val="tx1"/>
                </a:solidFill>
                <a:latin typeface="Cambria" panose="02040503050406030204" pitchFamily="18" charset="0"/>
                <a:ea typeface="Cambria" panose="02040503050406030204" pitchFamily="18" charset="0"/>
              </a:rPr>
              <a:t> </a:t>
            </a:r>
            <a:r>
              <a:rPr lang="en-US" sz="2000" dirty="0" err="1">
                <a:solidFill>
                  <a:schemeClr val="tx1"/>
                </a:solidFill>
                <a:latin typeface="Cambria" panose="02040503050406030204" pitchFamily="18" charset="0"/>
                <a:ea typeface="Cambria" panose="02040503050406030204" pitchFamily="18" charset="0"/>
              </a:rPr>
              <a:t>resurslarini</a:t>
            </a:r>
            <a:r>
              <a:rPr lang="en-US" sz="2000" dirty="0">
                <a:solidFill>
                  <a:schemeClr val="tx1"/>
                </a:solidFill>
                <a:latin typeface="Cambria" panose="02040503050406030204" pitchFamily="18" charset="0"/>
                <a:ea typeface="Cambria" panose="02040503050406030204" pitchFamily="18" charset="0"/>
              </a:rPr>
              <a:t> </a:t>
            </a:r>
            <a:r>
              <a:rPr lang="en-US" sz="2000" dirty="0" err="1">
                <a:solidFill>
                  <a:schemeClr val="tx1"/>
                </a:solidFill>
                <a:latin typeface="Cambria" panose="02040503050406030204" pitchFamily="18" charset="0"/>
                <a:ea typeface="Cambria" panose="02040503050406030204" pitchFamily="18" charset="0"/>
              </a:rPr>
              <a:t>boshqarish</a:t>
            </a:r>
            <a:r>
              <a:rPr lang="en-US" sz="2000" dirty="0">
                <a:solidFill>
                  <a:schemeClr val="tx1"/>
                </a:solidFill>
                <a:latin typeface="Cambria" panose="02040503050406030204" pitchFamily="18" charset="0"/>
                <a:ea typeface="Cambria" panose="02040503050406030204" pitchFamily="18" charset="0"/>
              </a:rPr>
              <a:t> </a:t>
            </a:r>
            <a:r>
              <a:rPr lang="en-US" sz="2000" dirty="0" err="1">
                <a:solidFill>
                  <a:schemeClr val="tx1"/>
                </a:solidFill>
                <a:latin typeface="Cambria" panose="02040503050406030204" pitchFamily="18" charset="0"/>
                <a:ea typeface="Cambria" panose="02040503050406030204" pitchFamily="18" charset="0"/>
              </a:rPr>
              <a:t>bosqichlari</a:t>
            </a:r>
            <a:br>
              <a:rPr lang="en-US" sz="1700" dirty="0">
                <a:solidFill>
                  <a:schemeClr val="tx1"/>
                </a:solidFill>
                <a:latin typeface="Cambria" panose="02040503050406030204" pitchFamily="18" charset="0"/>
                <a:ea typeface="Cambria" panose="02040503050406030204" pitchFamily="18" charset="0"/>
              </a:rPr>
            </a:br>
            <a:br>
              <a:rPr lang="en-US" sz="1700" dirty="0">
                <a:solidFill>
                  <a:schemeClr val="tx1"/>
                </a:solidFill>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1. </a:t>
            </a:r>
            <a:r>
              <a:rPr lang="en-US" sz="1700" b="0" dirty="0" err="1">
                <a:latin typeface="Cambria" panose="02040503050406030204" pitchFamily="18" charset="0"/>
                <a:ea typeface="Cambria" panose="02040503050406030204" pitchFamily="18" charset="0"/>
              </a:rPr>
              <a:t>Resurslarni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rejalashtirish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inson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resurslariga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kelgusi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ehtiyojlarni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qondirish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rejasini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ishlab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chiqish</a:t>
            </a:r>
            <a:r>
              <a:rPr lang="en-US" sz="1700" b="0" dirty="0">
                <a:latin typeface="Cambria" panose="02040503050406030204" pitchFamily="18" charset="0"/>
                <a:ea typeface="Cambria" panose="02040503050406030204" pitchFamily="18" charset="0"/>
              </a:rPr>
              <a:t>. </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2. </a:t>
            </a:r>
            <a:r>
              <a:rPr lang="en-US" sz="1700" b="0" dirty="0" err="1">
                <a:latin typeface="Cambria" panose="02040503050406030204" pitchFamily="18" charset="0"/>
                <a:ea typeface="Cambria" panose="02040503050406030204" pitchFamily="18" charset="0"/>
              </a:rPr>
              <a:t>Personalni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to’plash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barcha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lavozimlar</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bo’yicha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potensial</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nomzodlar</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rezervini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tashkil</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etish</a:t>
            </a:r>
            <a:r>
              <a:rPr lang="en-US" sz="1700" b="0" dirty="0">
                <a:latin typeface="Cambria" panose="02040503050406030204" pitchFamily="18" charset="0"/>
                <a:ea typeface="Cambria" panose="02040503050406030204" pitchFamily="18" charset="0"/>
              </a:rPr>
              <a:t>. </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3. </a:t>
            </a:r>
            <a:r>
              <a:rPr lang="en-US" sz="1700" b="0" dirty="0" err="1">
                <a:latin typeface="Cambria" panose="02040503050406030204" pitchFamily="18" charset="0"/>
                <a:ea typeface="Cambria" panose="02040503050406030204" pitchFamily="18" charset="0"/>
              </a:rPr>
              <a:t>Tanlash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joylariga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nomzodlarni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baholash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rezervdan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eng</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yaxshilarini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tanlash</a:t>
            </a:r>
            <a:r>
              <a:rPr lang="en-US" sz="1700" b="0" dirty="0">
                <a:latin typeface="Cambria" panose="02040503050406030204" pitchFamily="18" charset="0"/>
                <a:ea typeface="Cambria" panose="02040503050406030204" pitchFamily="18" charset="0"/>
              </a:rPr>
              <a:t>. </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4. Ish </a:t>
            </a:r>
            <a:r>
              <a:rPr lang="en-US" sz="1700" b="0" dirty="0" err="1">
                <a:latin typeface="Cambria" panose="02040503050406030204" pitchFamily="18" charset="0"/>
                <a:ea typeface="Cambria" panose="02040503050406030204" pitchFamily="18" charset="0"/>
              </a:rPr>
              <a:t>haqi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imtiyozlarni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aniqlash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xizmatchilarni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jalb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qilish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yollash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saqlab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qolish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maqsadida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haqi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imtiyozlar</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strukturasini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ishlab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chiqish</a:t>
            </a:r>
            <a:r>
              <a:rPr lang="en-US" sz="1700" b="0" dirty="0">
                <a:latin typeface="Cambria" panose="02040503050406030204" pitchFamily="18" charset="0"/>
                <a:ea typeface="Cambria" panose="02040503050406030204" pitchFamily="18" charset="0"/>
              </a:rPr>
              <a:t>. </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5. </a:t>
            </a:r>
            <a:r>
              <a:rPr lang="en-US" sz="1700" b="0" dirty="0" err="1">
                <a:latin typeface="Cambria" panose="02040503050406030204" pitchFamily="18" charset="0"/>
                <a:ea typeface="Cambria" panose="02040503050406030204" pitchFamily="18" charset="0"/>
              </a:rPr>
              <a:t>Kasbga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yo’naltirish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moslashuv</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yollangan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ishchilarni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tashkilot</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uning</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bo’linmalari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bilan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tanishtirish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ishchida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undan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nima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kutilayotganligi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haqida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tushuncha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hosil</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qilish</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6. </a:t>
            </a:r>
            <a:r>
              <a:rPr lang="en-US" sz="1700" b="0" dirty="0" err="1">
                <a:latin typeface="Cambria" panose="02040503050406030204" pitchFamily="18" charset="0"/>
                <a:ea typeface="Cambria" panose="02040503050406030204" pitchFamily="18" charset="0"/>
              </a:rPr>
              <a:t>O’qitish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samarali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bajarish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uchun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kerakli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mehnat</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ko‗nikmalarini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o’rgatish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uchun</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dasturlar</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ishlab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chiqish</a:t>
            </a:r>
            <a:r>
              <a:rPr lang="en-US" sz="1700" b="0" dirty="0">
                <a:latin typeface="Cambria" panose="02040503050406030204" pitchFamily="18" charset="0"/>
                <a:ea typeface="Cambria" panose="02040503050406030204" pitchFamily="18" charset="0"/>
              </a:rPr>
              <a:t>. </a:t>
            </a:r>
            <a:br>
              <a:rPr lang="en-US" sz="1700" b="0" dirty="0">
                <a:latin typeface="Cambria" panose="02040503050406030204" pitchFamily="18" charset="0"/>
                <a:ea typeface="Cambria" panose="02040503050406030204" pitchFamily="18" charset="0"/>
              </a:rPr>
            </a:br>
            <a:r>
              <a:rPr lang="en-US" sz="1700" b="0" dirty="0">
                <a:latin typeface="Cambria" panose="02040503050406030204" pitchFamily="18" charset="0"/>
                <a:ea typeface="Cambria" panose="02040503050406030204" pitchFamily="18" charset="0"/>
              </a:rPr>
              <a:t>7. </a:t>
            </a:r>
            <a:r>
              <a:rPr lang="en-US" sz="1700" b="0" dirty="0" err="1">
                <a:latin typeface="Cambria" panose="02040503050406030204" pitchFamily="18" charset="0"/>
                <a:ea typeface="Cambria" panose="02040503050406030204" pitchFamily="18" charset="0"/>
              </a:rPr>
              <a:t>Mehnat</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faoliyatini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baholash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mehnat</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faoliyatini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baholash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metodikasini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ishlab</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chiqish</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va</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uni</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xodimg</a:t>
            </a:r>
            <a:r>
              <a:rPr lang="en-US" sz="1700" b="0" dirty="0">
                <a:latin typeface="Cambria" panose="02040503050406030204" pitchFamily="18" charset="0"/>
                <a:ea typeface="Cambria" panose="02040503050406030204" pitchFamily="18" charset="0"/>
              </a:rPr>
              <a:t> </a:t>
            </a:r>
            <a:r>
              <a:rPr lang="en-US" sz="1700" b="0" dirty="0" err="1">
                <a:latin typeface="Cambria" panose="02040503050406030204" pitchFamily="18" charset="0"/>
                <a:ea typeface="Cambria" panose="02040503050406030204" pitchFamily="18" charset="0"/>
              </a:rPr>
              <a:t>etkazish</a:t>
            </a:r>
            <a:r>
              <a:rPr lang="en-US" sz="1700" b="0" dirty="0">
                <a:latin typeface="Cambria" panose="02040503050406030204" pitchFamily="18" charset="0"/>
                <a:ea typeface="Cambria" panose="02040503050406030204" pitchFamily="18" charset="0"/>
              </a:rPr>
              <a:t>. </a:t>
            </a:r>
            <a:br>
              <a:rPr lang="en-US" sz="1700" dirty="0">
                <a:solidFill>
                  <a:schemeClr val="tx1"/>
                </a:solidFill>
                <a:latin typeface="Cambria" panose="02040503050406030204" pitchFamily="18" charset="0"/>
                <a:ea typeface="Cambria" panose="02040503050406030204" pitchFamily="18" charset="0"/>
              </a:rPr>
            </a:br>
            <a:br>
              <a:rPr lang="en-US" sz="1700" dirty="0">
                <a:solidFill>
                  <a:schemeClr val="tx1"/>
                </a:solidFill>
                <a:latin typeface="Cambria" panose="02040503050406030204" pitchFamily="18" charset="0"/>
                <a:ea typeface="Cambria" panose="02040503050406030204" pitchFamily="18" charset="0"/>
              </a:rPr>
            </a:br>
            <a:endParaRPr lang="ru-RU" sz="1700" dirty="0">
              <a:latin typeface="Cambria" panose="02040503050406030204" pitchFamily="18" charset="0"/>
              <a:ea typeface="Cambria" panose="02040503050406030204" pitchFamily="18" charset="0"/>
            </a:endParaRPr>
          </a:p>
        </p:txBody>
      </p:sp>
      <p:sp>
        <p:nvSpPr>
          <p:cNvPr id="5" name="Номер слайда 4"/>
          <p:cNvSpPr>
            <a:spLocks noGrp="1"/>
          </p:cNvSpPr>
          <p:nvPr>
            <p:ph type="sldNum" sz="quarter" idx="12"/>
          </p:nvPr>
        </p:nvSpPr>
        <p:spPr/>
        <p:txBody>
          <a:bodyPr/>
          <a:lstStyle/>
          <a:p>
            <a:pPr rtl="0"/>
            <a:fld id="{D495E168-DA5E-4888-8D8A-92B118324C14}" type="slidenum">
              <a:rPr lang="ru-RU" noProof="0" smtClean="0"/>
              <a:t>10</a:t>
            </a:fld>
            <a:endParaRPr lang="ru-RU" noProof="0" dirty="0"/>
          </a:p>
        </p:txBody>
      </p:sp>
      <p:pic>
        <p:nvPicPr>
          <p:cNvPr id="2050" name="Picture 2" descr="Best Math Strategies For ACT Success -">
            <a:extLst>
              <a:ext uri="{FF2B5EF4-FFF2-40B4-BE49-F238E27FC236}">
                <a16:creationId xmlns:a16="http://schemas.microsoft.com/office/drawing/2014/main" id="{1C80B563-00E6-43DB-A9D1-A575BDC04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43" y="1824259"/>
            <a:ext cx="6124036" cy="4082691"/>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2"/>
          <p:cNvSpPr txBox="1">
            <a:spLocks/>
          </p:cNvSpPr>
          <p:nvPr/>
        </p:nvSpPr>
        <p:spPr>
          <a:xfrm>
            <a:off x="6939003" y="3291076"/>
            <a:ext cx="5103688" cy="22769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a:lstStyle>
          <a:p>
            <a:pPr algn="ctr"/>
            <a:endParaRPr lang="ru-RU"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7688103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4485" y="102863"/>
            <a:ext cx="9964420" cy="509541"/>
          </a:xfrm>
          <a:prstGeom prst="rect">
            <a:avLst/>
          </a:prstGeom>
        </p:spPr>
        <p:txBody>
          <a:bodyPr vert="horz" wrap="square" lIns="0" tIns="16933" rIns="0" bIns="0" rtlCol="0" anchor="ctr">
            <a:spAutoFit/>
          </a:bodyPr>
          <a:lstStyle/>
          <a:p>
            <a:pPr marL="16933">
              <a:lnSpc>
                <a:spcPct val="100000"/>
              </a:lnSpc>
              <a:spcBef>
                <a:spcPts val="133"/>
              </a:spcBef>
            </a:pPr>
            <a:r>
              <a:rPr sz="3200" spc="140" dirty="0"/>
              <a:t>Ҳозирги</a:t>
            </a:r>
            <a:r>
              <a:rPr sz="3200" spc="-60" dirty="0"/>
              <a:t> </a:t>
            </a:r>
            <a:r>
              <a:rPr sz="3200" spc="152" dirty="0"/>
              <a:t>инсон</a:t>
            </a:r>
            <a:r>
              <a:rPr sz="3200" spc="-27" dirty="0"/>
              <a:t> </a:t>
            </a:r>
            <a:r>
              <a:rPr sz="3200" spc="152" dirty="0"/>
              <a:t>ресурсларини</a:t>
            </a:r>
            <a:r>
              <a:rPr sz="3200" spc="-67" dirty="0"/>
              <a:t> </a:t>
            </a:r>
            <a:r>
              <a:rPr sz="3200" spc="33" dirty="0"/>
              <a:t>таҳлил</a:t>
            </a:r>
            <a:r>
              <a:rPr sz="3200" spc="-20" dirty="0"/>
              <a:t> </a:t>
            </a:r>
            <a:r>
              <a:rPr sz="3200" spc="127" dirty="0"/>
              <a:t>қилиш</a:t>
            </a:r>
            <a:endParaRPr sz="3200"/>
          </a:p>
        </p:txBody>
      </p:sp>
      <p:sp>
        <p:nvSpPr>
          <p:cNvPr id="3" name="object 3"/>
          <p:cNvSpPr txBox="1"/>
          <p:nvPr/>
        </p:nvSpPr>
        <p:spPr>
          <a:xfrm>
            <a:off x="731248" y="746760"/>
            <a:ext cx="11189547" cy="725840"/>
          </a:xfrm>
          <a:prstGeom prst="rect">
            <a:avLst/>
          </a:prstGeom>
        </p:spPr>
        <p:txBody>
          <a:bodyPr vert="horz" wrap="square" lIns="0" tIns="58420" rIns="0" bIns="0" rtlCol="0">
            <a:spAutoFit/>
          </a:bodyPr>
          <a:lstStyle/>
          <a:p>
            <a:pPr marL="439409" marR="6773" indent="-423323">
              <a:lnSpc>
                <a:spcPts val="2585"/>
              </a:lnSpc>
              <a:spcBef>
                <a:spcPts val="460"/>
              </a:spcBef>
              <a:buClr>
                <a:srgbClr val="000000"/>
              </a:buClr>
              <a:buSzPct val="77777"/>
              <a:buFont typeface="Wingdings"/>
              <a:buChar char=""/>
              <a:tabLst>
                <a:tab pos="439409" algn="l"/>
                <a:tab pos="440256" algn="l"/>
              </a:tabLst>
            </a:pPr>
            <a:r>
              <a:rPr sz="2400" spc="193">
                <a:solidFill>
                  <a:srgbClr val="202429"/>
                </a:solidFill>
                <a:latin typeface="Tahoma"/>
                <a:cs typeface="Tahoma"/>
              </a:rPr>
              <a:t>Ташкилотда</a:t>
            </a:r>
            <a:r>
              <a:rPr sz="2400" spc="-73" dirty="0">
                <a:solidFill>
                  <a:srgbClr val="202429"/>
                </a:solidFill>
                <a:latin typeface="Tahoma"/>
                <a:cs typeface="Tahoma"/>
              </a:rPr>
              <a:t> </a:t>
            </a:r>
            <a:r>
              <a:rPr sz="2400" spc="220" dirty="0">
                <a:solidFill>
                  <a:srgbClr val="202429"/>
                </a:solidFill>
                <a:latin typeface="Tahoma"/>
                <a:cs typeface="Tahoma"/>
              </a:rPr>
              <a:t>яқин</a:t>
            </a:r>
            <a:r>
              <a:rPr sz="2400" spc="-127" dirty="0">
                <a:solidFill>
                  <a:srgbClr val="202429"/>
                </a:solidFill>
                <a:latin typeface="Tahoma"/>
                <a:cs typeface="Tahoma"/>
              </a:rPr>
              <a:t> </a:t>
            </a:r>
            <a:r>
              <a:rPr sz="2400" spc="200" dirty="0">
                <a:solidFill>
                  <a:srgbClr val="202429"/>
                </a:solidFill>
                <a:latin typeface="Tahoma"/>
                <a:cs typeface="Tahoma"/>
              </a:rPr>
              <a:t>орада</a:t>
            </a:r>
            <a:r>
              <a:rPr sz="2400" spc="-100" dirty="0">
                <a:solidFill>
                  <a:srgbClr val="202429"/>
                </a:solidFill>
                <a:latin typeface="Tahoma"/>
                <a:cs typeface="Tahoma"/>
              </a:rPr>
              <a:t> </a:t>
            </a:r>
            <a:r>
              <a:rPr sz="2400" spc="260" dirty="0">
                <a:solidFill>
                  <a:srgbClr val="202429"/>
                </a:solidFill>
                <a:latin typeface="Tahoma"/>
                <a:cs typeface="Tahoma"/>
              </a:rPr>
              <a:t>нима</a:t>
            </a:r>
            <a:r>
              <a:rPr sz="2400" spc="-100" dirty="0">
                <a:solidFill>
                  <a:srgbClr val="202429"/>
                </a:solidFill>
                <a:latin typeface="Tahoma"/>
                <a:cs typeface="Tahoma"/>
              </a:rPr>
              <a:t> </a:t>
            </a:r>
            <a:r>
              <a:rPr sz="2400" spc="200" dirty="0">
                <a:solidFill>
                  <a:srgbClr val="202429"/>
                </a:solidFill>
                <a:latin typeface="Tahoma"/>
                <a:cs typeface="Tahoma"/>
              </a:rPr>
              <a:t>сабабдан</a:t>
            </a:r>
            <a:r>
              <a:rPr sz="2400" spc="-93" dirty="0">
                <a:solidFill>
                  <a:srgbClr val="202429"/>
                </a:solidFill>
                <a:latin typeface="Tahoma"/>
                <a:cs typeface="Tahoma"/>
              </a:rPr>
              <a:t> </a:t>
            </a:r>
            <a:r>
              <a:rPr sz="2400" spc="253" dirty="0">
                <a:solidFill>
                  <a:srgbClr val="202429"/>
                </a:solidFill>
                <a:latin typeface="Tahoma"/>
                <a:cs typeface="Tahoma"/>
              </a:rPr>
              <a:t>бўш</a:t>
            </a:r>
            <a:r>
              <a:rPr sz="2400" spc="-133" dirty="0">
                <a:solidFill>
                  <a:srgbClr val="202429"/>
                </a:solidFill>
                <a:latin typeface="Tahoma"/>
                <a:cs typeface="Tahoma"/>
              </a:rPr>
              <a:t> </a:t>
            </a:r>
            <a:r>
              <a:rPr sz="2400" spc="247" dirty="0">
                <a:solidFill>
                  <a:srgbClr val="202429"/>
                </a:solidFill>
                <a:latin typeface="Tahoma"/>
                <a:cs typeface="Tahoma"/>
              </a:rPr>
              <a:t>ўринлари</a:t>
            </a:r>
            <a:r>
              <a:rPr sz="2400" spc="-120" dirty="0">
                <a:solidFill>
                  <a:srgbClr val="202429"/>
                </a:solidFill>
                <a:latin typeface="Tahoma"/>
                <a:cs typeface="Tahoma"/>
              </a:rPr>
              <a:t> </a:t>
            </a:r>
            <a:r>
              <a:rPr sz="2400" spc="227" dirty="0">
                <a:solidFill>
                  <a:srgbClr val="202429"/>
                </a:solidFill>
                <a:latin typeface="Tahoma"/>
                <a:cs typeface="Tahoma"/>
              </a:rPr>
              <a:t>пайдо </a:t>
            </a:r>
            <a:r>
              <a:rPr sz="2400" spc="-733" dirty="0">
                <a:solidFill>
                  <a:srgbClr val="202429"/>
                </a:solidFill>
                <a:latin typeface="Tahoma"/>
                <a:cs typeface="Tahoma"/>
              </a:rPr>
              <a:t> </a:t>
            </a:r>
            <a:r>
              <a:rPr sz="2400" spc="253" dirty="0">
                <a:solidFill>
                  <a:srgbClr val="202429"/>
                </a:solidFill>
                <a:latin typeface="Tahoma"/>
                <a:cs typeface="Tahoma"/>
              </a:rPr>
              <a:t>бўлиши</a:t>
            </a:r>
            <a:r>
              <a:rPr sz="2400" spc="-140" dirty="0">
                <a:solidFill>
                  <a:srgbClr val="202429"/>
                </a:solidFill>
                <a:latin typeface="Tahoma"/>
                <a:cs typeface="Tahoma"/>
              </a:rPr>
              <a:t> </a:t>
            </a:r>
            <a:r>
              <a:rPr sz="2400" spc="260" dirty="0">
                <a:solidFill>
                  <a:srgbClr val="202429"/>
                </a:solidFill>
                <a:latin typeface="Tahoma"/>
                <a:cs typeface="Tahoma"/>
              </a:rPr>
              <a:t>мумкин?</a:t>
            </a:r>
            <a:endParaRPr sz="2400" dirty="0">
              <a:latin typeface="Tahoma"/>
              <a:cs typeface="Tahoma"/>
            </a:endParaRPr>
          </a:p>
        </p:txBody>
      </p:sp>
      <p:grpSp>
        <p:nvGrpSpPr>
          <p:cNvPr id="4" name="object 4"/>
          <p:cNvGrpSpPr/>
          <p:nvPr/>
        </p:nvGrpSpPr>
        <p:grpSpPr>
          <a:xfrm>
            <a:off x="1006929" y="1639802"/>
            <a:ext cx="604520" cy="1002453"/>
            <a:chOff x="755197" y="1229851"/>
            <a:chExt cx="453390" cy="751840"/>
          </a:xfrm>
        </p:grpSpPr>
        <p:sp>
          <p:nvSpPr>
            <p:cNvPr id="5" name="object 5"/>
            <p:cNvSpPr/>
            <p:nvPr/>
          </p:nvSpPr>
          <p:spPr>
            <a:xfrm>
              <a:off x="755197" y="1229851"/>
              <a:ext cx="453390" cy="751840"/>
            </a:xfrm>
            <a:custGeom>
              <a:avLst/>
              <a:gdLst/>
              <a:ahLst/>
              <a:cxnLst/>
              <a:rect l="l" t="t" r="r" b="b"/>
              <a:pathLst>
                <a:path w="453390" h="751839">
                  <a:moveTo>
                    <a:pt x="367805" y="0"/>
                  </a:moveTo>
                  <a:lnTo>
                    <a:pt x="334639" y="7660"/>
                  </a:lnTo>
                  <a:lnTo>
                    <a:pt x="307575" y="28547"/>
                  </a:lnTo>
                  <a:lnTo>
                    <a:pt x="289337" y="59521"/>
                  </a:lnTo>
                  <a:lnTo>
                    <a:pt x="282652" y="97442"/>
                  </a:lnTo>
                  <a:lnTo>
                    <a:pt x="289284" y="135022"/>
                  </a:lnTo>
                  <a:lnTo>
                    <a:pt x="306419" y="171053"/>
                  </a:lnTo>
                  <a:lnTo>
                    <a:pt x="329918" y="200157"/>
                  </a:lnTo>
                  <a:lnTo>
                    <a:pt x="355640" y="216961"/>
                  </a:lnTo>
                  <a:lnTo>
                    <a:pt x="355640" y="219275"/>
                  </a:lnTo>
                  <a:lnTo>
                    <a:pt x="358138" y="264045"/>
                  </a:lnTo>
                  <a:lnTo>
                    <a:pt x="367805" y="307826"/>
                  </a:lnTo>
                  <a:lnTo>
                    <a:pt x="373328" y="327901"/>
                  </a:lnTo>
                  <a:lnTo>
                    <a:pt x="377206" y="348321"/>
                  </a:lnTo>
                  <a:lnTo>
                    <a:pt x="379425" y="368988"/>
                  </a:lnTo>
                  <a:lnTo>
                    <a:pt x="379492" y="371559"/>
                  </a:lnTo>
                  <a:lnTo>
                    <a:pt x="401726" y="349296"/>
                  </a:lnTo>
                  <a:lnTo>
                    <a:pt x="401315" y="345029"/>
                  </a:lnTo>
                  <a:lnTo>
                    <a:pt x="397370" y="322961"/>
                  </a:lnTo>
                  <a:lnTo>
                    <a:pt x="391648" y="301248"/>
                  </a:lnTo>
                  <a:lnTo>
                    <a:pt x="386125" y="281178"/>
                  </a:lnTo>
                  <a:lnTo>
                    <a:pt x="382247" y="260757"/>
                  </a:lnTo>
                  <a:lnTo>
                    <a:pt x="380028" y="240088"/>
                  </a:lnTo>
                  <a:lnTo>
                    <a:pt x="379483" y="219275"/>
                  </a:lnTo>
                  <a:lnTo>
                    <a:pt x="379483" y="216961"/>
                  </a:lnTo>
                  <a:lnTo>
                    <a:pt x="405487" y="200157"/>
                  </a:lnTo>
                  <a:lnTo>
                    <a:pt x="429130" y="171053"/>
                  </a:lnTo>
                  <a:lnTo>
                    <a:pt x="446318" y="135022"/>
                  </a:lnTo>
                  <a:lnTo>
                    <a:pt x="452958" y="97442"/>
                  </a:lnTo>
                  <a:lnTo>
                    <a:pt x="446273" y="59521"/>
                  </a:lnTo>
                  <a:lnTo>
                    <a:pt x="428035" y="28547"/>
                  </a:lnTo>
                  <a:lnTo>
                    <a:pt x="400971" y="7660"/>
                  </a:lnTo>
                  <a:lnTo>
                    <a:pt x="367805" y="0"/>
                  </a:lnTo>
                  <a:close/>
                </a:path>
                <a:path w="453390" h="751839">
                  <a:moveTo>
                    <a:pt x="98628" y="652788"/>
                  </a:moveTo>
                  <a:lnTo>
                    <a:pt x="52467" y="675670"/>
                  </a:lnTo>
                  <a:lnTo>
                    <a:pt x="11137" y="724757"/>
                  </a:lnTo>
                  <a:lnTo>
                    <a:pt x="3618" y="742955"/>
                  </a:lnTo>
                  <a:lnTo>
                    <a:pt x="0" y="751545"/>
                  </a:lnTo>
                  <a:lnTo>
                    <a:pt x="98628" y="652788"/>
                  </a:lnTo>
                  <a:close/>
                </a:path>
              </a:pathLst>
            </a:custGeom>
            <a:solidFill>
              <a:srgbClr val="FF0000"/>
            </a:solidFill>
          </p:spPr>
          <p:txBody>
            <a:bodyPr wrap="square" lIns="0" tIns="0" rIns="0" bIns="0" rtlCol="0"/>
            <a:lstStyle/>
            <a:p>
              <a:endParaRPr sz="2400"/>
            </a:p>
          </p:txBody>
        </p:sp>
        <p:pic>
          <p:nvPicPr>
            <p:cNvPr id="6" name="object 6"/>
            <p:cNvPicPr/>
            <p:nvPr/>
          </p:nvPicPr>
          <p:blipFill>
            <a:blip r:embed="rId2" cstate="print"/>
            <a:stretch>
              <a:fillRect/>
            </a:stretch>
          </p:blipFill>
          <p:spPr>
            <a:xfrm>
              <a:off x="812804" y="1668371"/>
              <a:ext cx="179329" cy="179561"/>
            </a:xfrm>
            <a:prstGeom prst="rect">
              <a:avLst/>
            </a:prstGeom>
          </p:spPr>
        </p:pic>
      </p:grpSp>
      <p:sp>
        <p:nvSpPr>
          <p:cNvPr id="7" name="object 7"/>
          <p:cNvSpPr txBox="1"/>
          <p:nvPr/>
        </p:nvSpPr>
        <p:spPr>
          <a:xfrm>
            <a:off x="714181" y="3105238"/>
            <a:ext cx="979593" cy="1467367"/>
          </a:xfrm>
          <a:prstGeom prst="rect">
            <a:avLst/>
          </a:prstGeom>
        </p:spPr>
        <p:txBody>
          <a:bodyPr vert="horz" wrap="square" lIns="0" tIns="16933" rIns="0" bIns="0" rtlCol="0">
            <a:spAutoFit/>
          </a:bodyPr>
          <a:lstStyle/>
          <a:p>
            <a:pPr marL="16933" marR="6773" indent="-1693" algn="ctr">
              <a:lnSpc>
                <a:spcPct val="130100"/>
              </a:lnSpc>
              <a:spcBef>
                <a:spcPts val="133"/>
              </a:spcBef>
            </a:pPr>
            <a:r>
              <a:rPr sz="1867" i="1" spc="93" dirty="0">
                <a:solidFill>
                  <a:srgbClr val="202429"/>
                </a:solidFill>
                <a:latin typeface="Verdana"/>
                <a:cs typeface="Verdana"/>
              </a:rPr>
              <a:t>Бошқа </a:t>
            </a:r>
            <a:r>
              <a:rPr sz="1867" i="1" spc="-640" dirty="0">
                <a:solidFill>
                  <a:srgbClr val="202429"/>
                </a:solidFill>
                <a:latin typeface="Verdana"/>
                <a:cs typeface="Verdana"/>
              </a:rPr>
              <a:t> </a:t>
            </a:r>
            <a:r>
              <a:rPr sz="1867" i="1" spc="87" dirty="0">
                <a:solidFill>
                  <a:srgbClr val="202429"/>
                </a:solidFill>
                <a:latin typeface="Verdana"/>
                <a:cs typeface="Verdana"/>
              </a:rPr>
              <a:t>ишга </a:t>
            </a:r>
            <a:r>
              <a:rPr sz="1867" i="1" spc="93" dirty="0">
                <a:solidFill>
                  <a:srgbClr val="202429"/>
                </a:solidFill>
                <a:latin typeface="Verdana"/>
                <a:cs typeface="Verdana"/>
              </a:rPr>
              <a:t> </a:t>
            </a:r>
            <a:r>
              <a:rPr sz="1867" i="1" spc="13" dirty="0">
                <a:solidFill>
                  <a:srgbClr val="202429"/>
                </a:solidFill>
                <a:latin typeface="Verdana"/>
                <a:cs typeface="Verdana"/>
              </a:rPr>
              <a:t>ўтиб </a:t>
            </a:r>
            <a:r>
              <a:rPr sz="1867" i="1" spc="20" dirty="0">
                <a:solidFill>
                  <a:srgbClr val="202429"/>
                </a:solidFill>
                <a:latin typeface="Verdana"/>
                <a:cs typeface="Verdana"/>
              </a:rPr>
              <a:t> </a:t>
            </a:r>
            <a:r>
              <a:rPr sz="1867" i="1" spc="13" dirty="0">
                <a:solidFill>
                  <a:srgbClr val="202429"/>
                </a:solidFill>
                <a:latin typeface="Verdana"/>
                <a:cs typeface="Verdana"/>
              </a:rPr>
              <a:t>ке</a:t>
            </a:r>
            <a:r>
              <a:rPr sz="1867" i="1" spc="20" dirty="0">
                <a:solidFill>
                  <a:srgbClr val="202429"/>
                </a:solidFill>
                <a:latin typeface="Verdana"/>
                <a:cs typeface="Verdana"/>
              </a:rPr>
              <a:t>т</a:t>
            </a:r>
            <a:r>
              <a:rPr sz="1867" i="1" spc="13" dirty="0">
                <a:solidFill>
                  <a:srgbClr val="202429"/>
                </a:solidFill>
                <a:latin typeface="Verdana"/>
                <a:cs typeface="Verdana"/>
              </a:rPr>
              <a:t>и</a:t>
            </a:r>
            <a:r>
              <a:rPr sz="1867" i="1" spc="100" dirty="0">
                <a:solidFill>
                  <a:srgbClr val="202429"/>
                </a:solidFill>
                <a:latin typeface="Verdana"/>
                <a:cs typeface="Verdana"/>
              </a:rPr>
              <a:t>ш</a:t>
            </a:r>
            <a:r>
              <a:rPr sz="1867" i="1" spc="87" dirty="0">
                <a:solidFill>
                  <a:srgbClr val="202429"/>
                </a:solidFill>
                <a:latin typeface="Verdana"/>
                <a:cs typeface="Verdana"/>
              </a:rPr>
              <a:t>и</a:t>
            </a:r>
            <a:endParaRPr sz="1867">
              <a:latin typeface="Verdana"/>
              <a:cs typeface="Verdana"/>
            </a:endParaRPr>
          </a:p>
        </p:txBody>
      </p:sp>
      <p:grpSp>
        <p:nvGrpSpPr>
          <p:cNvPr id="8" name="object 8"/>
          <p:cNvGrpSpPr/>
          <p:nvPr/>
        </p:nvGrpSpPr>
        <p:grpSpPr>
          <a:xfrm>
            <a:off x="2284041" y="3513184"/>
            <a:ext cx="674793" cy="1492673"/>
            <a:chOff x="1713030" y="2634887"/>
            <a:chExt cx="506095" cy="1119505"/>
          </a:xfrm>
        </p:grpSpPr>
        <p:sp>
          <p:nvSpPr>
            <p:cNvPr id="9" name="object 9"/>
            <p:cNvSpPr/>
            <p:nvPr/>
          </p:nvSpPr>
          <p:spPr>
            <a:xfrm>
              <a:off x="1713030" y="2634887"/>
              <a:ext cx="506095" cy="1119505"/>
            </a:xfrm>
            <a:custGeom>
              <a:avLst/>
              <a:gdLst/>
              <a:ahLst/>
              <a:cxnLst/>
              <a:rect l="l" t="t" r="r" b="b"/>
              <a:pathLst>
                <a:path w="506094" h="1119504">
                  <a:moveTo>
                    <a:pt x="420384" y="0"/>
                  </a:moveTo>
                  <a:lnTo>
                    <a:pt x="387218" y="7650"/>
                  </a:lnTo>
                  <a:lnTo>
                    <a:pt x="360154" y="28511"/>
                  </a:lnTo>
                  <a:lnTo>
                    <a:pt x="341917" y="59447"/>
                  </a:lnTo>
                  <a:lnTo>
                    <a:pt x="335232" y="97320"/>
                  </a:lnTo>
                  <a:lnTo>
                    <a:pt x="341863" y="134853"/>
                  </a:lnTo>
                  <a:lnTo>
                    <a:pt x="358998" y="170839"/>
                  </a:lnTo>
                  <a:lnTo>
                    <a:pt x="382497" y="199907"/>
                  </a:lnTo>
                  <a:lnTo>
                    <a:pt x="408220" y="216689"/>
                  </a:lnTo>
                  <a:lnTo>
                    <a:pt x="410717" y="263715"/>
                  </a:lnTo>
                  <a:lnTo>
                    <a:pt x="429785" y="347885"/>
                  </a:lnTo>
                  <a:lnTo>
                    <a:pt x="432549" y="389311"/>
                  </a:lnTo>
                  <a:lnTo>
                    <a:pt x="429785" y="430741"/>
                  </a:lnTo>
                  <a:lnTo>
                    <a:pt x="413207" y="499527"/>
                  </a:lnTo>
                  <a:lnTo>
                    <a:pt x="405736" y="500844"/>
                  </a:lnTo>
                  <a:lnTo>
                    <a:pt x="398873" y="504504"/>
                  </a:lnTo>
                  <a:lnTo>
                    <a:pt x="264068" y="644777"/>
                  </a:lnTo>
                  <a:lnTo>
                    <a:pt x="180497" y="644777"/>
                  </a:lnTo>
                  <a:lnTo>
                    <a:pt x="139807" y="654771"/>
                  </a:lnTo>
                  <a:lnTo>
                    <a:pt x="105046" y="674825"/>
                  </a:lnTo>
                  <a:lnTo>
                    <a:pt x="63717" y="723850"/>
                  </a:lnTo>
                  <a:lnTo>
                    <a:pt x="2893" y="867762"/>
                  </a:lnTo>
                  <a:lnTo>
                    <a:pt x="0" y="881948"/>
                  </a:lnTo>
                  <a:lnTo>
                    <a:pt x="2673" y="895670"/>
                  </a:lnTo>
                  <a:lnTo>
                    <a:pt x="10292" y="907390"/>
                  </a:lnTo>
                  <a:lnTo>
                    <a:pt x="26716" y="917538"/>
                  </a:lnTo>
                  <a:lnTo>
                    <a:pt x="36468" y="918491"/>
                  </a:lnTo>
                  <a:lnTo>
                    <a:pt x="47072" y="916926"/>
                  </a:lnTo>
                  <a:lnTo>
                    <a:pt x="56581" y="912465"/>
                  </a:lnTo>
                  <a:lnTo>
                    <a:pt x="64427" y="905482"/>
                  </a:lnTo>
                  <a:lnTo>
                    <a:pt x="70042" y="896350"/>
                  </a:lnTo>
                  <a:lnTo>
                    <a:pt x="110186" y="802071"/>
                  </a:lnTo>
                  <a:lnTo>
                    <a:pt x="110186" y="1119216"/>
                  </a:lnTo>
                  <a:lnTo>
                    <a:pt x="183174" y="1119216"/>
                  </a:lnTo>
                  <a:lnTo>
                    <a:pt x="183174" y="900243"/>
                  </a:lnTo>
                  <a:lnTo>
                    <a:pt x="219667" y="900243"/>
                  </a:lnTo>
                  <a:lnTo>
                    <a:pt x="219667" y="1119216"/>
                  </a:lnTo>
                  <a:lnTo>
                    <a:pt x="292655" y="1119216"/>
                  </a:lnTo>
                  <a:lnTo>
                    <a:pt x="292655" y="720322"/>
                  </a:lnTo>
                  <a:lnTo>
                    <a:pt x="446660" y="560595"/>
                  </a:lnTo>
                  <a:lnTo>
                    <a:pt x="454441" y="548377"/>
                  </a:lnTo>
                  <a:lnTo>
                    <a:pt x="456852" y="534604"/>
                  </a:lnTo>
                  <a:lnTo>
                    <a:pt x="453923" y="520931"/>
                  </a:lnTo>
                  <a:lnTo>
                    <a:pt x="440578" y="504828"/>
                  </a:lnTo>
                  <a:lnTo>
                    <a:pt x="437658" y="503298"/>
                  </a:lnTo>
                  <a:lnTo>
                    <a:pt x="449950" y="456066"/>
                  </a:lnTo>
                  <a:lnTo>
                    <a:pt x="456046" y="411738"/>
                  </a:lnTo>
                  <a:lnTo>
                    <a:pt x="456046" y="366885"/>
                  </a:lnTo>
                  <a:lnTo>
                    <a:pt x="449950" y="322557"/>
                  </a:lnTo>
                  <a:lnTo>
                    <a:pt x="438704" y="280826"/>
                  </a:lnTo>
                  <a:lnTo>
                    <a:pt x="432607" y="239788"/>
                  </a:lnTo>
                  <a:lnTo>
                    <a:pt x="432123" y="217460"/>
                  </a:lnTo>
                  <a:lnTo>
                    <a:pt x="458066" y="199907"/>
                  </a:lnTo>
                  <a:lnTo>
                    <a:pt x="481709" y="170839"/>
                  </a:lnTo>
                  <a:lnTo>
                    <a:pt x="498898" y="134853"/>
                  </a:lnTo>
                  <a:lnTo>
                    <a:pt x="505537" y="97320"/>
                  </a:lnTo>
                  <a:lnTo>
                    <a:pt x="498852" y="59447"/>
                  </a:lnTo>
                  <a:lnTo>
                    <a:pt x="480615" y="28511"/>
                  </a:lnTo>
                  <a:lnTo>
                    <a:pt x="453550" y="7650"/>
                  </a:lnTo>
                  <a:lnTo>
                    <a:pt x="420384" y="0"/>
                  </a:lnTo>
                  <a:close/>
                </a:path>
              </a:pathLst>
            </a:custGeom>
            <a:solidFill>
              <a:srgbClr val="001F5F"/>
            </a:solidFill>
          </p:spPr>
          <p:txBody>
            <a:bodyPr wrap="square" lIns="0" tIns="0" rIns="0" bIns="0" rtlCol="0"/>
            <a:lstStyle/>
            <a:p>
              <a:endParaRPr sz="2400"/>
            </a:p>
          </p:txBody>
        </p:sp>
        <p:pic>
          <p:nvPicPr>
            <p:cNvPr id="10" name="object 10"/>
            <p:cNvPicPr/>
            <p:nvPr/>
          </p:nvPicPr>
          <p:blipFill>
            <a:blip r:embed="rId3" cstate="print"/>
            <a:stretch>
              <a:fillRect/>
            </a:stretch>
          </p:blipFill>
          <p:spPr>
            <a:xfrm>
              <a:off x="1823216" y="3072859"/>
              <a:ext cx="182469" cy="182475"/>
            </a:xfrm>
            <a:prstGeom prst="rect">
              <a:avLst/>
            </a:prstGeom>
          </p:spPr>
        </p:pic>
      </p:grpSp>
      <p:sp>
        <p:nvSpPr>
          <p:cNvPr id="11" name="object 11"/>
          <p:cNvSpPr txBox="1"/>
          <p:nvPr/>
        </p:nvSpPr>
        <p:spPr>
          <a:xfrm>
            <a:off x="1961388" y="4974618"/>
            <a:ext cx="1176867" cy="1246517"/>
          </a:xfrm>
          <a:prstGeom prst="rect">
            <a:avLst/>
          </a:prstGeom>
        </p:spPr>
        <p:txBody>
          <a:bodyPr vert="horz" wrap="square" lIns="0" tIns="16087" rIns="0" bIns="0" rtlCol="0">
            <a:spAutoFit/>
          </a:bodyPr>
          <a:lstStyle/>
          <a:p>
            <a:pPr marL="16086" marR="6773" indent="2540" algn="ctr">
              <a:lnSpc>
                <a:spcPct val="130100"/>
              </a:lnSpc>
              <a:spcBef>
                <a:spcPts val="127"/>
              </a:spcBef>
            </a:pPr>
            <a:r>
              <a:rPr sz="2133" i="1" spc="40" dirty="0">
                <a:solidFill>
                  <a:srgbClr val="202429"/>
                </a:solidFill>
                <a:latin typeface="Verdana"/>
                <a:cs typeface="Verdana"/>
              </a:rPr>
              <a:t>Нафа- </a:t>
            </a:r>
            <a:r>
              <a:rPr sz="2133" i="1" spc="47" dirty="0">
                <a:solidFill>
                  <a:srgbClr val="202429"/>
                </a:solidFill>
                <a:latin typeface="Verdana"/>
                <a:cs typeface="Verdana"/>
              </a:rPr>
              <a:t> </a:t>
            </a:r>
            <a:r>
              <a:rPr sz="2133" i="1" spc="113" dirty="0">
                <a:solidFill>
                  <a:srgbClr val="202429"/>
                </a:solidFill>
                <a:latin typeface="Verdana"/>
                <a:cs typeface="Verdana"/>
              </a:rPr>
              <a:t>қага </a:t>
            </a:r>
            <a:r>
              <a:rPr sz="2133" i="1" spc="120" dirty="0">
                <a:solidFill>
                  <a:srgbClr val="202429"/>
                </a:solidFill>
                <a:latin typeface="Verdana"/>
                <a:cs typeface="Verdana"/>
              </a:rPr>
              <a:t> </a:t>
            </a:r>
            <a:r>
              <a:rPr sz="2133" i="1" spc="-20" dirty="0">
                <a:solidFill>
                  <a:srgbClr val="202429"/>
                </a:solidFill>
                <a:latin typeface="Verdana"/>
                <a:cs typeface="Verdana"/>
              </a:rPr>
              <a:t>ч</a:t>
            </a:r>
            <a:r>
              <a:rPr sz="2133" i="1" spc="93" dirty="0">
                <a:solidFill>
                  <a:srgbClr val="202429"/>
                </a:solidFill>
                <a:latin typeface="Verdana"/>
                <a:cs typeface="Verdana"/>
              </a:rPr>
              <a:t>и</a:t>
            </a:r>
            <a:r>
              <a:rPr sz="2133" i="1" spc="73" dirty="0">
                <a:solidFill>
                  <a:srgbClr val="202429"/>
                </a:solidFill>
                <a:latin typeface="Verdana"/>
                <a:cs typeface="Verdana"/>
              </a:rPr>
              <a:t>қ</a:t>
            </a:r>
            <a:r>
              <a:rPr sz="2133" i="1" spc="93" dirty="0">
                <a:solidFill>
                  <a:srgbClr val="202429"/>
                </a:solidFill>
                <a:latin typeface="Verdana"/>
                <a:cs typeface="Verdana"/>
              </a:rPr>
              <a:t>иши</a:t>
            </a:r>
            <a:endParaRPr sz="2133">
              <a:latin typeface="Verdana"/>
              <a:cs typeface="Verdana"/>
            </a:endParaRPr>
          </a:p>
        </p:txBody>
      </p:sp>
      <p:grpSp>
        <p:nvGrpSpPr>
          <p:cNvPr id="12" name="object 12"/>
          <p:cNvGrpSpPr/>
          <p:nvPr/>
        </p:nvGrpSpPr>
        <p:grpSpPr>
          <a:xfrm>
            <a:off x="3746065" y="1639802"/>
            <a:ext cx="604520" cy="1002453"/>
            <a:chOff x="2809549" y="1229851"/>
            <a:chExt cx="453390" cy="751840"/>
          </a:xfrm>
        </p:grpSpPr>
        <p:sp>
          <p:nvSpPr>
            <p:cNvPr id="13" name="object 13"/>
            <p:cNvSpPr/>
            <p:nvPr/>
          </p:nvSpPr>
          <p:spPr>
            <a:xfrm>
              <a:off x="2809549" y="1229851"/>
              <a:ext cx="453390" cy="751840"/>
            </a:xfrm>
            <a:custGeom>
              <a:avLst/>
              <a:gdLst/>
              <a:ahLst/>
              <a:cxnLst/>
              <a:rect l="l" t="t" r="r" b="b"/>
              <a:pathLst>
                <a:path w="453389" h="751839">
                  <a:moveTo>
                    <a:pt x="367805" y="0"/>
                  </a:moveTo>
                  <a:lnTo>
                    <a:pt x="334639" y="7660"/>
                  </a:lnTo>
                  <a:lnTo>
                    <a:pt x="307575" y="28547"/>
                  </a:lnTo>
                  <a:lnTo>
                    <a:pt x="289337" y="59521"/>
                  </a:lnTo>
                  <a:lnTo>
                    <a:pt x="282652" y="97442"/>
                  </a:lnTo>
                  <a:lnTo>
                    <a:pt x="289284" y="135022"/>
                  </a:lnTo>
                  <a:lnTo>
                    <a:pt x="306419" y="171053"/>
                  </a:lnTo>
                  <a:lnTo>
                    <a:pt x="329918" y="200157"/>
                  </a:lnTo>
                  <a:lnTo>
                    <a:pt x="355640" y="216961"/>
                  </a:lnTo>
                  <a:lnTo>
                    <a:pt x="355640" y="219275"/>
                  </a:lnTo>
                  <a:lnTo>
                    <a:pt x="358138" y="264045"/>
                  </a:lnTo>
                  <a:lnTo>
                    <a:pt x="367805" y="307826"/>
                  </a:lnTo>
                  <a:lnTo>
                    <a:pt x="373328" y="327901"/>
                  </a:lnTo>
                  <a:lnTo>
                    <a:pt x="377206" y="348321"/>
                  </a:lnTo>
                  <a:lnTo>
                    <a:pt x="379425" y="368988"/>
                  </a:lnTo>
                  <a:lnTo>
                    <a:pt x="379492" y="371559"/>
                  </a:lnTo>
                  <a:lnTo>
                    <a:pt x="401726" y="349296"/>
                  </a:lnTo>
                  <a:lnTo>
                    <a:pt x="401315" y="345029"/>
                  </a:lnTo>
                  <a:lnTo>
                    <a:pt x="397370" y="322961"/>
                  </a:lnTo>
                  <a:lnTo>
                    <a:pt x="391648" y="301248"/>
                  </a:lnTo>
                  <a:lnTo>
                    <a:pt x="386125" y="281178"/>
                  </a:lnTo>
                  <a:lnTo>
                    <a:pt x="382247" y="260757"/>
                  </a:lnTo>
                  <a:lnTo>
                    <a:pt x="380028" y="240088"/>
                  </a:lnTo>
                  <a:lnTo>
                    <a:pt x="379483" y="219275"/>
                  </a:lnTo>
                  <a:lnTo>
                    <a:pt x="379483" y="216961"/>
                  </a:lnTo>
                  <a:lnTo>
                    <a:pt x="405487" y="200157"/>
                  </a:lnTo>
                  <a:lnTo>
                    <a:pt x="429130" y="171053"/>
                  </a:lnTo>
                  <a:lnTo>
                    <a:pt x="446318" y="135022"/>
                  </a:lnTo>
                  <a:lnTo>
                    <a:pt x="452958" y="97442"/>
                  </a:lnTo>
                  <a:lnTo>
                    <a:pt x="446273" y="59521"/>
                  </a:lnTo>
                  <a:lnTo>
                    <a:pt x="428035" y="28547"/>
                  </a:lnTo>
                  <a:lnTo>
                    <a:pt x="400971" y="7660"/>
                  </a:lnTo>
                  <a:lnTo>
                    <a:pt x="367805" y="0"/>
                  </a:lnTo>
                  <a:close/>
                </a:path>
                <a:path w="453389" h="751839">
                  <a:moveTo>
                    <a:pt x="98628" y="652788"/>
                  </a:moveTo>
                  <a:lnTo>
                    <a:pt x="52467" y="675670"/>
                  </a:lnTo>
                  <a:lnTo>
                    <a:pt x="11137" y="724757"/>
                  </a:lnTo>
                  <a:lnTo>
                    <a:pt x="3618" y="742955"/>
                  </a:lnTo>
                  <a:lnTo>
                    <a:pt x="0" y="751545"/>
                  </a:lnTo>
                  <a:lnTo>
                    <a:pt x="98628" y="652788"/>
                  </a:lnTo>
                  <a:close/>
                </a:path>
              </a:pathLst>
            </a:custGeom>
            <a:solidFill>
              <a:srgbClr val="4471C4"/>
            </a:solidFill>
          </p:spPr>
          <p:txBody>
            <a:bodyPr wrap="square" lIns="0" tIns="0" rIns="0" bIns="0" rtlCol="0"/>
            <a:lstStyle/>
            <a:p>
              <a:endParaRPr sz="2400"/>
            </a:p>
          </p:txBody>
        </p:sp>
        <p:pic>
          <p:nvPicPr>
            <p:cNvPr id="14" name="object 14"/>
            <p:cNvPicPr/>
            <p:nvPr/>
          </p:nvPicPr>
          <p:blipFill>
            <a:blip r:embed="rId4" cstate="print"/>
            <a:stretch>
              <a:fillRect/>
            </a:stretch>
          </p:blipFill>
          <p:spPr>
            <a:xfrm>
              <a:off x="2867156" y="1668371"/>
              <a:ext cx="179330" cy="179561"/>
            </a:xfrm>
            <a:prstGeom prst="rect">
              <a:avLst/>
            </a:prstGeom>
          </p:spPr>
        </p:pic>
      </p:grpSp>
      <p:sp>
        <p:nvSpPr>
          <p:cNvPr id="15" name="object 15"/>
          <p:cNvSpPr txBox="1"/>
          <p:nvPr/>
        </p:nvSpPr>
        <p:spPr>
          <a:xfrm>
            <a:off x="3350936" y="3107673"/>
            <a:ext cx="1290320" cy="1364220"/>
          </a:xfrm>
          <a:prstGeom prst="rect">
            <a:avLst/>
          </a:prstGeom>
        </p:spPr>
        <p:txBody>
          <a:bodyPr vert="horz" wrap="square" lIns="0" tIns="17780" rIns="0" bIns="0" rtlCol="0">
            <a:spAutoFit/>
          </a:bodyPr>
          <a:lstStyle/>
          <a:p>
            <a:pPr marL="16933" marR="6773" indent="2540" algn="ctr">
              <a:lnSpc>
                <a:spcPct val="130100"/>
              </a:lnSpc>
              <a:spcBef>
                <a:spcPts val="140"/>
              </a:spcBef>
            </a:pPr>
            <a:r>
              <a:rPr sz="1733" i="1" spc="40" dirty="0">
                <a:solidFill>
                  <a:srgbClr val="202429"/>
                </a:solidFill>
                <a:latin typeface="Verdana"/>
                <a:cs typeface="Verdana"/>
              </a:rPr>
              <a:t>Янги </a:t>
            </a:r>
            <a:r>
              <a:rPr sz="1733" i="1" spc="47" dirty="0">
                <a:solidFill>
                  <a:srgbClr val="202429"/>
                </a:solidFill>
                <a:latin typeface="Verdana"/>
                <a:cs typeface="Verdana"/>
              </a:rPr>
              <a:t> </a:t>
            </a:r>
            <a:r>
              <a:rPr sz="1733" i="1" spc="80" dirty="0">
                <a:solidFill>
                  <a:srgbClr val="202429"/>
                </a:solidFill>
                <a:latin typeface="Verdana"/>
                <a:cs typeface="Verdana"/>
              </a:rPr>
              <a:t>л</a:t>
            </a:r>
            <a:r>
              <a:rPr sz="1733" i="1" spc="67" dirty="0">
                <a:solidFill>
                  <a:srgbClr val="202429"/>
                </a:solidFill>
                <a:latin typeface="Verdana"/>
                <a:cs typeface="Verdana"/>
              </a:rPr>
              <a:t>а</a:t>
            </a:r>
            <a:r>
              <a:rPr sz="1733" i="1" spc="13" dirty="0">
                <a:solidFill>
                  <a:srgbClr val="202429"/>
                </a:solidFill>
                <a:latin typeface="Verdana"/>
                <a:cs typeface="Verdana"/>
              </a:rPr>
              <a:t>в</a:t>
            </a:r>
            <a:r>
              <a:rPr sz="1733" i="1" spc="40" dirty="0">
                <a:solidFill>
                  <a:srgbClr val="202429"/>
                </a:solidFill>
                <a:latin typeface="Verdana"/>
                <a:cs typeface="Verdana"/>
              </a:rPr>
              <a:t>о</a:t>
            </a:r>
            <a:r>
              <a:rPr sz="1733" i="1" spc="60" dirty="0">
                <a:solidFill>
                  <a:srgbClr val="202429"/>
                </a:solidFill>
                <a:latin typeface="Verdana"/>
                <a:cs typeface="Verdana"/>
              </a:rPr>
              <a:t>зим</a:t>
            </a:r>
            <a:r>
              <a:rPr sz="1733" i="1" spc="33" dirty="0">
                <a:solidFill>
                  <a:srgbClr val="202429"/>
                </a:solidFill>
                <a:latin typeface="Verdana"/>
                <a:cs typeface="Verdana"/>
              </a:rPr>
              <a:t>г</a:t>
            </a:r>
            <a:r>
              <a:rPr sz="1733" i="1" spc="107" dirty="0">
                <a:solidFill>
                  <a:srgbClr val="202429"/>
                </a:solidFill>
                <a:latin typeface="Verdana"/>
                <a:cs typeface="Verdana"/>
              </a:rPr>
              <a:t>а  </a:t>
            </a:r>
            <a:r>
              <a:rPr sz="1733" i="1" spc="13" dirty="0">
                <a:solidFill>
                  <a:srgbClr val="202429"/>
                </a:solidFill>
                <a:latin typeface="Verdana"/>
                <a:cs typeface="Verdana"/>
              </a:rPr>
              <a:t>кўтарили- </a:t>
            </a:r>
            <a:r>
              <a:rPr sz="1733" i="1" spc="-593" dirty="0">
                <a:solidFill>
                  <a:srgbClr val="202429"/>
                </a:solidFill>
                <a:latin typeface="Verdana"/>
                <a:cs typeface="Verdana"/>
              </a:rPr>
              <a:t> </a:t>
            </a:r>
            <a:r>
              <a:rPr sz="1733" i="1" spc="73" dirty="0">
                <a:solidFill>
                  <a:srgbClr val="202429"/>
                </a:solidFill>
                <a:latin typeface="Verdana"/>
                <a:cs typeface="Verdana"/>
              </a:rPr>
              <a:t>ши</a:t>
            </a:r>
            <a:endParaRPr sz="1733">
              <a:latin typeface="Verdana"/>
              <a:cs typeface="Verdana"/>
            </a:endParaRPr>
          </a:p>
        </p:txBody>
      </p:sp>
      <p:grpSp>
        <p:nvGrpSpPr>
          <p:cNvPr id="16" name="object 16"/>
          <p:cNvGrpSpPr/>
          <p:nvPr/>
        </p:nvGrpSpPr>
        <p:grpSpPr>
          <a:xfrm>
            <a:off x="5040449" y="3324330"/>
            <a:ext cx="604520" cy="1002453"/>
            <a:chOff x="3780337" y="2493247"/>
            <a:chExt cx="453390" cy="751840"/>
          </a:xfrm>
        </p:grpSpPr>
        <p:sp>
          <p:nvSpPr>
            <p:cNvPr id="17" name="object 17"/>
            <p:cNvSpPr/>
            <p:nvPr/>
          </p:nvSpPr>
          <p:spPr>
            <a:xfrm>
              <a:off x="3780337" y="2493247"/>
              <a:ext cx="453390" cy="751840"/>
            </a:xfrm>
            <a:custGeom>
              <a:avLst/>
              <a:gdLst/>
              <a:ahLst/>
              <a:cxnLst/>
              <a:rect l="l" t="t" r="r" b="b"/>
              <a:pathLst>
                <a:path w="453389" h="751839">
                  <a:moveTo>
                    <a:pt x="367805" y="0"/>
                  </a:moveTo>
                  <a:lnTo>
                    <a:pt x="334639" y="7660"/>
                  </a:lnTo>
                  <a:lnTo>
                    <a:pt x="307575" y="28547"/>
                  </a:lnTo>
                  <a:lnTo>
                    <a:pt x="289337" y="59521"/>
                  </a:lnTo>
                  <a:lnTo>
                    <a:pt x="282652" y="97442"/>
                  </a:lnTo>
                  <a:lnTo>
                    <a:pt x="289284" y="135022"/>
                  </a:lnTo>
                  <a:lnTo>
                    <a:pt x="306419" y="171053"/>
                  </a:lnTo>
                  <a:lnTo>
                    <a:pt x="329918" y="200157"/>
                  </a:lnTo>
                  <a:lnTo>
                    <a:pt x="355640" y="216961"/>
                  </a:lnTo>
                  <a:lnTo>
                    <a:pt x="355640" y="219275"/>
                  </a:lnTo>
                  <a:lnTo>
                    <a:pt x="358138" y="264045"/>
                  </a:lnTo>
                  <a:lnTo>
                    <a:pt x="367805" y="307826"/>
                  </a:lnTo>
                  <a:lnTo>
                    <a:pt x="373328" y="327901"/>
                  </a:lnTo>
                  <a:lnTo>
                    <a:pt x="377206" y="348321"/>
                  </a:lnTo>
                  <a:lnTo>
                    <a:pt x="379425" y="368988"/>
                  </a:lnTo>
                  <a:lnTo>
                    <a:pt x="379492" y="371559"/>
                  </a:lnTo>
                  <a:lnTo>
                    <a:pt x="401726" y="349296"/>
                  </a:lnTo>
                  <a:lnTo>
                    <a:pt x="401315" y="345029"/>
                  </a:lnTo>
                  <a:lnTo>
                    <a:pt x="397370" y="322961"/>
                  </a:lnTo>
                  <a:lnTo>
                    <a:pt x="391648" y="301248"/>
                  </a:lnTo>
                  <a:lnTo>
                    <a:pt x="386125" y="281178"/>
                  </a:lnTo>
                  <a:lnTo>
                    <a:pt x="382247" y="260757"/>
                  </a:lnTo>
                  <a:lnTo>
                    <a:pt x="380028" y="240088"/>
                  </a:lnTo>
                  <a:lnTo>
                    <a:pt x="379483" y="219275"/>
                  </a:lnTo>
                  <a:lnTo>
                    <a:pt x="379483" y="216961"/>
                  </a:lnTo>
                  <a:lnTo>
                    <a:pt x="405487" y="200157"/>
                  </a:lnTo>
                  <a:lnTo>
                    <a:pt x="429130" y="171053"/>
                  </a:lnTo>
                  <a:lnTo>
                    <a:pt x="446318" y="135022"/>
                  </a:lnTo>
                  <a:lnTo>
                    <a:pt x="452957" y="97442"/>
                  </a:lnTo>
                  <a:lnTo>
                    <a:pt x="446273" y="59521"/>
                  </a:lnTo>
                  <a:lnTo>
                    <a:pt x="428035" y="28547"/>
                  </a:lnTo>
                  <a:lnTo>
                    <a:pt x="400971" y="7660"/>
                  </a:lnTo>
                  <a:lnTo>
                    <a:pt x="367805" y="0"/>
                  </a:lnTo>
                  <a:close/>
                </a:path>
                <a:path w="453389" h="751839">
                  <a:moveTo>
                    <a:pt x="98628" y="652788"/>
                  </a:moveTo>
                  <a:lnTo>
                    <a:pt x="52467" y="675670"/>
                  </a:lnTo>
                  <a:lnTo>
                    <a:pt x="11137" y="724757"/>
                  </a:lnTo>
                  <a:lnTo>
                    <a:pt x="3618" y="742955"/>
                  </a:lnTo>
                  <a:lnTo>
                    <a:pt x="0" y="751545"/>
                  </a:lnTo>
                  <a:lnTo>
                    <a:pt x="98628" y="652788"/>
                  </a:lnTo>
                  <a:close/>
                </a:path>
              </a:pathLst>
            </a:custGeom>
            <a:solidFill>
              <a:srgbClr val="6FAC46"/>
            </a:solidFill>
          </p:spPr>
          <p:txBody>
            <a:bodyPr wrap="square" lIns="0" tIns="0" rIns="0" bIns="0" rtlCol="0"/>
            <a:lstStyle/>
            <a:p>
              <a:endParaRPr sz="2400"/>
            </a:p>
          </p:txBody>
        </p:sp>
        <p:pic>
          <p:nvPicPr>
            <p:cNvPr id="18" name="object 18"/>
            <p:cNvPicPr/>
            <p:nvPr/>
          </p:nvPicPr>
          <p:blipFill>
            <a:blip r:embed="rId5" cstate="print"/>
            <a:stretch>
              <a:fillRect/>
            </a:stretch>
          </p:blipFill>
          <p:spPr>
            <a:xfrm>
              <a:off x="3837943" y="2931767"/>
              <a:ext cx="179330" cy="179561"/>
            </a:xfrm>
            <a:prstGeom prst="rect">
              <a:avLst/>
            </a:prstGeom>
          </p:spPr>
        </p:pic>
      </p:grpSp>
      <p:sp>
        <p:nvSpPr>
          <p:cNvPr id="19" name="object 19"/>
          <p:cNvSpPr txBox="1"/>
          <p:nvPr/>
        </p:nvSpPr>
        <p:spPr>
          <a:xfrm>
            <a:off x="4629912" y="4802022"/>
            <a:ext cx="1215813" cy="1155787"/>
          </a:xfrm>
          <a:prstGeom prst="rect">
            <a:avLst/>
          </a:prstGeom>
        </p:spPr>
        <p:txBody>
          <a:bodyPr vert="horz" wrap="square" lIns="0" tIns="16087" rIns="0" bIns="0" rtlCol="0">
            <a:spAutoFit/>
          </a:bodyPr>
          <a:lstStyle/>
          <a:p>
            <a:pPr marL="16933" marR="6773" indent="-1693" algn="ctr">
              <a:lnSpc>
                <a:spcPct val="130100"/>
              </a:lnSpc>
              <a:spcBef>
                <a:spcPts val="127"/>
              </a:spcBef>
            </a:pPr>
            <a:r>
              <a:rPr sz="1467" i="1" spc="27" dirty="0">
                <a:solidFill>
                  <a:srgbClr val="202429"/>
                </a:solidFill>
                <a:latin typeface="Verdana"/>
                <a:cs typeface="Verdana"/>
              </a:rPr>
              <a:t>Турмуш </a:t>
            </a:r>
            <a:r>
              <a:rPr sz="1467" i="1" spc="33" dirty="0">
                <a:solidFill>
                  <a:srgbClr val="202429"/>
                </a:solidFill>
                <a:latin typeface="Verdana"/>
                <a:cs typeface="Verdana"/>
              </a:rPr>
              <a:t> қу</a:t>
            </a:r>
            <a:r>
              <a:rPr sz="1467" i="1" spc="20" dirty="0">
                <a:solidFill>
                  <a:srgbClr val="202429"/>
                </a:solidFill>
                <a:latin typeface="Verdana"/>
                <a:cs typeface="Verdana"/>
              </a:rPr>
              <a:t>р</a:t>
            </a:r>
            <a:r>
              <a:rPr sz="1467" i="1" spc="67" dirty="0">
                <a:solidFill>
                  <a:srgbClr val="202429"/>
                </a:solidFill>
                <a:latin typeface="Verdana"/>
                <a:cs typeface="Verdana"/>
              </a:rPr>
              <a:t>и</a:t>
            </a:r>
            <a:r>
              <a:rPr sz="1467" i="1" spc="73" dirty="0">
                <a:solidFill>
                  <a:srgbClr val="202429"/>
                </a:solidFill>
                <a:latin typeface="Verdana"/>
                <a:cs typeface="Verdana"/>
              </a:rPr>
              <a:t>ши</a:t>
            </a:r>
            <a:r>
              <a:rPr sz="1467" i="1" spc="-127" dirty="0">
                <a:solidFill>
                  <a:srgbClr val="202429"/>
                </a:solidFill>
                <a:latin typeface="Verdana"/>
                <a:cs typeface="Verdana"/>
              </a:rPr>
              <a:t> </a:t>
            </a:r>
            <a:r>
              <a:rPr sz="1467" i="1" spc="33" dirty="0">
                <a:solidFill>
                  <a:srgbClr val="202429"/>
                </a:solidFill>
                <a:latin typeface="Verdana"/>
                <a:cs typeface="Verdana"/>
              </a:rPr>
              <a:t>ё</a:t>
            </a:r>
            <a:r>
              <a:rPr sz="1467" i="1" spc="20" dirty="0">
                <a:solidFill>
                  <a:srgbClr val="202429"/>
                </a:solidFill>
                <a:latin typeface="Verdana"/>
                <a:cs typeface="Verdana"/>
              </a:rPr>
              <a:t>ки  </a:t>
            </a:r>
            <a:r>
              <a:rPr sz="1467" i="1" spc="47" dirty="0">
                <a:solidFill>
                  <a:srgbClr val="202429"/>
                </a:solidFill>
                <a:latin typeface="Verdana"/>
                <a:cs typeface="Verdana"/>
              </a:rPr>
              <a:t>фарзандли </a:t>
            </a:r>
            <a:r>
              <a:rPr sz="1467" i="1" spc="-500" dirty="0">
                <a:solidFill>
                  <a:srgbClr val="202429"/>
                </a:solidFill>
                <a:latin typeface="Verdana"/>
                <a:cs typeface="Verdana"/>
              </a:rPr>
              <a:t> </a:t>
            </a:r>
            <a:r>
              <a:rPr sz="1467" i="1" spc="40" dirty="0">
                <a:solidFill>
                  <a:srgbClr val="202429"/>
                </a:solidFill>
                <a:latin typeface="Verdana"/>
                <a:cs typeface="Verdana"/>
              </a:rPr>
              <a:t>бўлиши</a:t>
            </a:r>
            <a:endParaRPr sz="1467">
              <a:latin typeface="Verdana"/>
              <a:cs typeface="Verdana"/>
            </a:endParaRPr>
          </a:p>
        </p:txBody>
      </p:sp>
      <p:grpSp>
        <p:nvGrpSpPr>
          <p:cNvPr id="20" name="object 20"/>
          <p:cNvGrpSpPr/>
          <p:nvPr/>
        </p:nvGrpSpPr>
        <p:grpSpPr>
          <a:xfrm>
            <a:off x="6622928" y="1601072"/>
            <a:ext cx="675640" cy="1492673"/>
            <a:chOff x="4967196" y="1200803"/>
            <a:chExt cx="506730" cy="1119505"/>
          </a:xfrm>
        </p:grpSpPr>
        <p:sp>
          <p:nvSpPr>
            <p:cNvPr id="21" name="object 21"/>
            <p:cNvSpPr/>
            <p:nvPr/>
          </p:nvSpPr>
          <p:spPr>
            <a:xfrm>
              <a:off x="4967196" y="1200803"/>
              <a:ext cx="506730" cy="1119505"/>
            </a:xfrm>
            <a:custGeom>
              <a:avLst/>
              <a:gdLst/>
              <a:ahLst/>
              <a:cxnLst/>
              <a:rect l="l" t="t" r="r" b="b"/>
              <a:pathLst>
                <a:path w="506729" h="1119505">
                  <a:moveTo>
                    <a:pt x="420911" y="0"/>
                  </a:moveTo>
                  <a:lnTo>
                    <a:pt x="387703" y="7650"/>
                  </a:lnTo>
                  <a:lnTo>
                    <a:pt x="360605" y="28511"/>
                  </a:lnTo>
                  <a:lnTo>
                    <a:pt x="342345" y="59447"/>
                  </a:lnTo>
                  <a:lnTo>
                    <a:pt x="335652" y="97320"/>
                  </a:lnTo>
                  <a:lnTo>
                    <a:pt x="342292" y="134853"/>
                  </a:lnTo>
                  <a:lnTo>
                    <a:pt x="359448" y="170839"/>
                  </a:lnTo>
                  <a:lnTo>
                    <a:pt x="382976" y="199907"/>
                  </a:lnTo>
                  <a:lnTo>
                    <a:pt x="408731" y="216689"/>
                  </a:lnTo>
                  <a:lnTo>
                    <a:pt x="411232" y="263715"/>
                  </a:lnTo>
                  <a:lnTo>
                    <a:pt x="430324" y="347885"/>
                  </a:lnTo>
                  <a:lnTo>
                    <a:pt x="433091" y="389311"/>
                  </a:lnTo>
                  <a:lnTo>
                    <a:pt x="430324" y="430741"/>
                  </a:lnTo>
                  <a:lnTo>
                    <a:pt x="413725" y="499527"/>
                  </a:lnTo>
                  <a:lnTo>
                    <a:pt x="406244" y="500844"/>
                  </a:lnTo>
                  <a:lnTo>
                    <a:pt x="399373" y="504504"/>
                  </a:lnTo>
                  <a:lnTo>
                    <a:pt x="264399" y="644777"/>
                  </a:lnTo>
                  <a:lnTo>
                    <a:pt x="180723" y="644777"/>
                  </a:lnTo>
                  <a:lnTo>
                    <a:pt x="139982" y="654771"/>
                  </a:lnTo>
                  <a:lnTo>
                    <a:pt x="105178" y="674825"/>
                  </a:lnTo>
                  <a:lnTo>
                    <a:pt x="63796" y="723850"/>
                  </a:lnTo>
                  <a:lnTo>
                    <a:pt x="2897" y="867762"/>
                  </a:lnTo>
                  <a:lnTo>
                    <a:pt x="0" y="881948"/>
                  </a:lnTo>
                  <a:lnTo>
                    <a:pt x="2676" y="895670"/>
                  </a:lnTo>
                  <a:lnTo>
                    <a:pt x="10305" y="907389"/>
                  </a:lnTo>
                  <a:lnTo>
                    <a:pt x="26749" y="917538"/>
                  </a:lnTo>
                  <a:lnTo>
                    <a:pt x="36514" y="918491"/>
                  </a:lnTo>
                  <a:lnTo>
                    <a:pt x="47131" y="916926"/>
                  </a:lnTo>
                  <a:lnTo>
                    <a:pt x="56652" y="912465"/>
                  </a:lnTo>
                  <a:lnTo>
                    <a:pt x="64508" y="905482"/>
                  </a:lnTo>
                  <a:lnTo>
                    <a:pt x="70130" y="896350"/>
                  </a:lnTo>
                  <a:lnTo>
                    <a:pt x="110324" y="802071"/>
                  </a:lnTo>
                  <a:lnTo>
                    <a:pt x="110324" y="1119216"/>
                  </a:lnTo>
                  <a:lnTo>
                    <a:pt x="183403" y="1119216"/>
                  </a:lnTo>
                  <a:lnTo>
                    <a:pt x="183403" y="900243"/>
                  </a:lnTo>
                  <a:lnTo>
                    <a:pt x="219943" y="900243"/>
                  </a:lnTo>
                  <a:lnTo>
                    <a:pt x="219943" y="1119216"/>
                  </a:lnTo>
                  <a:lnTo>
                    <a:pt x="293022" y="1119216"/>
                  </a:lnTo>
                  <a:lnTo>
                    <a:pt x="293022" y="720322"/>
                  </a:lnTo>
                  <a:lnTo>
                    <a:pt x="447220" y="560595"/>
                  </a:lnTo>
                  <a:lnTo>
                    <a:pt x="455010" y="548377"/>
                  </a:lnTo>
                  <a:lnTo>
                    <a:pt x="457424" y="534604"/>
                  </a:lnTo>
                  <a:lnTo>
                    <a:pt x="454492" y="520931"/>
                  </a:lnTo>
                  <a:lnTo>
                    <a:pt x="441130" y="504828"/>
                  </a:lnTo>
                  <a:lnTo>
                    <a:pt x="438206" y="503298"/>
                  </a:lnTo>
                  <a:lnTo>
                    <a:pt x="450513" y="456066"/>
                  </a:lnTo>
                  <a:lnTo>
                    <a:pt x="456618" y="411738"/>
                  </a:lnTo>
                  <a:lnTo>
                    <a:pt x="456618" y="366885"/>
                  </a:lnTo>
                  <a:lnTo>
                    <a:pt x="450513" y="322557"/>
                  </a:lnTo>
                  <a:lnTo>
                    <a:pt x="439254" y="280826"/>
                  </a:lnTo>
                  <a:lnTo>
                    <a:pt x="433149" y="239788"/>
                  </a:lnTo>
                  <a:lnTo>
                    <a:pt x="432664" y="217460"/>
                  </a:lnTo>
                  <a:lnTo>
                    <a:pt x="458640" y="199907"/>
                  </a:lnTo>
                  <a:lnTo>
                    <a:pt x="482313" y="170839"/>
                  </a:lnTo>
                  <a:lnTo>
                    <a:pt x="499523" y="134853"/>
                  </a:lnTo>
                  <a:lnTo>
                    <a:pt x="506170" y="97320"/>
                  </a:lnTo>
                  <a:lnTo>
                    <a:pt x="499477" y="59447"/>
                  </a:lnTo>
                  <a:lnTo>
                    <a:pt x="481217" y="28511"/>
                  </a:lnTo>
                  <a:lnTo>
                    <a:pt x="454118" y="7650"/>
                  </a:lnTo>
                  <a:lnTo>
                    <a:pt x="420911" y="0"/>
                  </a:lnTo>
                  <a:close/>
                </a:path>
              </a:pathLst>
            </a:custGeom>
            <a:solidFill>
              <a:srgbClr val="A4A4A4"/>
            </a:solidFill>
          </p:spPr>
          <p:txBody>
            <a:bodyPr wrap="square" lIns="0" tIns="0" rIns="0" bIns="0" rtlCol="0"/>
            <a:lstStyle/>
            <a:p>
              <a:endParaRPr sz="2400"/>
            </a:p>
          </p:txBody>
        </p:sp>
        <p:pic>
          <p:nvPicPr>
            <p:cNvPr id="22" name="object 22"/>
            <p:cNvPicPr/>
            <p:nvPr/>
          </p:nvPicPr>
          <p:blipFill>
            <a:blip r:embed="rId6" cstate="print"/>
            <a:stretch>
              <a:fillRect/>
            </a:stretch>
          </p:blipFill>
          <p:spPr>
            <a:xfrm>
              <a:off x="5077520" y="1638775"/>
              <a:ext cx="182698" cy="182475"/>
            </a:xfrm>
            <a:prstGeom prst="rect">
              <a:avLst/>
            </a:prstGeom>
          </p:spPr>
        </p:pic>
      </p:grpSp>
      <p:sp>
        <p:nvSpPr>
          <p:cNvPr id="23" name="object 23"/>
          <p:cNvSpPr txBox="1"/>
          <p:nvPr/>
        </p:nvSpPr>
        <p:spPr>
          <a:xfrm>
            <a:off x="6366763" y="3077472"/>
            <a:ext cx="1051560" cy="1449265"/>
          </a:xfrm>
          <a:prstGeom prst="rect">
            <a:avLst/>
          </a:prstGeom>
        </p:spPr>
        <p:txBody>
          <a:bodyPr vert="horz" wrap="square" lIns="0" tIns="16087" rIns="0" bIns="0" rtlCol="0">
            <a:spAutoFit/>
          </a:bodyPr>
          <a:lstStyle/>
          <a:p>
            <a:pPr marL="16933" marR="6773" algn="ctr">
              <a:lnSpc>
                <a:spcPct val="130100"/>
              </a:lnSpc>
              <a:spcBef>
                <a:spcPts val="127"/>
              </a:spcBef>
            </a:pPr>
            <a:r>
              <a:rPr sz="1467" i="1" spc="13" dirty="0">
                <a:solidFill>
                  <a:srgbClr val="202429"/>
                </a:solidFill>
                <a:latin typeface="Verdana"/>
                <a:cs typeface="Verdana"/>
              </a:rPr>
              <a:t>К</a:t>
            </a:r>
            <a:r>
              <a:rPr sz="1467" i="1" spc="127" dirty="0">
                <a:solidFill>
                  <a:srgbClr val="202429"/>
                </a:solidFill>
                <a:latin typeface="Verdana"/>
                <a:cs typeface="Verdana"/>
              </a:rPr>
              <a:t>а</a:t>
            </a:r>
            <a:r>
              <a:rPr sz="1467" i="1" spc="100" dirty="0">
                <a:solidFill>
                  <a:srgbClr val="202429"/>
                </a:solidFill>
                <a:latin typeface="Verdana"/>
                <a:cs typeface="Verdana"/>
              </a:rPr>
              <a:t>с</a:t>
            </a:r>
            <a:r>
              <a:rPr sz="1467" i="1" spc="107" dirty="0">
                <a:solidFill>
                  <a:srgbClr val="202429"/>
                </a:solidFill>
                <a:latin typeface="Verdana"/>
                <a:cs typeface="Verdana"/>
              </a:rPr>
              <a:t>а</a:t>
            </a:r>
            <a:r>
              <a:rPr sz="1467" i="1" spc="20" dirty="0">
                <a:solidFill>
                  <a:srgbClr val="202429"/>
                </a:solidFill>
                <a:latin typeface="Verdana"/>
                <a:cs typeface="Verdana"/>
              </a:rPr>
              <a:t>л</a:t>
            </a:r>
            <a:r>
              <a:rPr sz="1467" i="1" spc="-120" dirty="0">
                <a:solidFill>
                  <a:srgbClr val="202429"/>
                </a:solidFill>
                <a:latin typeface="Verdana"/>
                <a:cs typeface="Verdana"/>
              </a:rPr>
              <a:t> </a:t>
            </a:r>
            <a:r>
              <a:rPr sz="1467" i="1" spc="33" dirty="0">
                <a:solidFill>
                  <a:srgbClr val="202429"/>
                </a:solidFill>
                <a:latin typeface="Verdana"/>
                <a:cs typeface="Verdana"/>
              </a:rPr>
              <a:t>ё</a:t>
            </a:r>
            <a:r>
              <a:rPr sz="1467" i="1" spc="20" dirty="0">
                <a:solidFill>
                  <a:srgbClr val="202429"/>
                </a:solidFill>
                <a:latin typeface="Verdana"/>
                <a:cs typeface="Verdana"/>
              </a:rPr>
              <a:t>ки  </a:t>
            </a:r>
            <a:r>
              <a:rPr sz="1467" i="1" spc="67" dirty="0">
                <a:solidFill>
                  <a:srgbClr val="202429"/>
                </a:solidFill>
                <a:latin typeface="Verdana"/>
                <a:cs typeface="Verdana"/>
              </a:rPr>
              <a:t>ишга </a:t>
            </a:r>
            <a:r>
              <a:rPr sz="1467" i="1" spc="73" dirty="0">
                <a:solidFill>
                  <a:srgbClr val="202429"/>
                </a:solidFill>
                <a:latin typeface="Verdana"/>
                <a:cs typeface="Verdana"/>
              </a:rPr>
              <a:t> </a:t>
            </a:r>
            <a:r>
              <a:rPr sz="1467" i="1" spc="53" dirty="0">
                <a:solidFill>
                  <a:srgbClr val="202429"/>
                </a:solidFill>
                <a:latin typeface="Verdana"/>
                <a:cs typeface="Verdana"/>
              </a:rPr>
              <a:t>яроқсиз </a:t>
            </a:r>
            <a:r>
              <a:rPr sz="1467" i="1" spc="60" dirty="0">
                <a:solidFill>
                  <a:srgbClr val="202429"/>
                </a:solidFill>
                <a:latin typeface="Verdana"/>
                <a:cs typeface="Verdana"/>
              </a:rPr>
              <a:t> </a:t>
            </a:r>
            <a:r>
              <a:rPr sz="1467" i="1" spc="33" dirty="0">
                <a:solidFill>
                  <a:srgbClr val="202429"/>
                </a:solidFill>
                <a:latin typeface="Verdana"/>
                <a:cs typeface="Verdana"/>
              </a:rPr>
              <a:t>бўлиб </a:t>
            </a:r>
            <a:r>
              <a:rPr sz="1467" i="1" spc="40" dirty="0">
                <a:solidFill>
                  <a:srgbClr val="202429"/>
                </a:solidFill>
                <a:latin typeface="Verdana"/>
                <a:cs typeface="Verdana"/>
              </a:rPr>
              <a:t> </a:t>
            </a:r>
            <a:r>
              <a:rPr sz="1467" i="1" spc="53" dirty="0">
                <a:solidFill>
                  <a:srgbClr val="202429"/>
                </a:solidFill>
                <a:latin typeface="Verdana"/>
                <a:cs typeface="Verdana"/>
              </a:rPr>
              <a:t>қолиши</a:t>
            </a:r>
            <a:endParaRPr sz="1467">
              <a:latin typeface="Verdana"/>
              <a:cs typeface="Verdana"/>
            </a:endParaRPr>
          </a:p>
        </p:txBody>
      </p:sp>
      <p:grpSp>
        <p:nvGrpSpPr>
          <p:cNvPr id="24" name="object 24"/>
          <p:cNvGrpSpPr/>
          <p:nvPr/>
        </p:nvGrpSpPr>
        <p:grpSpPr>
          <a:xfrm>
            <a:off x="8181471" y="3324330"/>
            <a:ext cx="675640" cy="1494367"/>
            <a:chOff x="6136103" y="2493247"/>
            <a:chExt cx="506730" cy="1120775"/>
          </a:xfrm>
        </p:grpSpPr>
        <p:sp>
          <p:nvSpPr>
            <p:cNvPr id="25" name="object 25"/>
            <p:cNvSpPr/>
            <p:nvPr/>
          </p:nvSpPr>
          <p:spPr>
            <a:xfrm>
              <a:off x="6136103" y="2493247"/>
              <a:ext cx="506730" cy="1120775"/>
            </a:xfrm>
            <a:custGeom>
              <a:avLst/>
              <a:gdLst/>
              <a:ahLst/>
              <a:cxnLst/>
              <a:rect l="l" t="t" r="r" b="b"/>
              <a:pathLst>
                <a:path w="506729" h="1120775">
                  <a:moveTo>
                    <a:pt x="420911" y="0"/>
                  </a:moveTo>
                  <a:lnTo>
                    <a:pt x="387703" y="7660"/>
                  </a:lnTo>
                  <a:lnTo>
                    <a:pt x="360605" y="28547"/>
                  </a:lnTo>
                  <a:lnTo>
                    <a:pt x="342345" y="59521"/>
                  </a:lnTo>
                  <a:lnTo>
                    <a:pt x="335651" y="97442"/>
                  </a:lnTo>
                  <a:lnTo>
                    <a:pt x="342291" y="135022"/>
                  </a:lnTo>
                  <a:lnTo>
                    <a:pt x="359448" y="171053"/>
                  </a:lnTo>
                  <a:lnTo>
                    <a:pt x="382976" y="200157"/>
                  </a:lnTo>
                  <a:lnTo>
                    <a:pt x="408731" y="216961"/>
                  </a:lnTo>
                  <a:lnTo>
                    <a:pt x="411232" y="264045"/>
                  </a:lnTo>
                  <a:lnTo>
                    <a:pt x="430324" y="348321"/>
                  </a:lnTo>
                  <a:lnTo>
                    <a:pt x="433091" y="389799"/>
                  </a:lnTo>
                  <a:lnTo>
                    <a:pt x="430324" y="431281"/>
                  </a:lnTo>
                  <a:lnTo>
                    <a:pt x="413725" y="500153"/>
                  </a:lnTo>
                  <a:lnTo>
                    <a:pt x="406244" y="501472"/>
                  </a:lnTo>
                  <a:lnTo>
                    <a:pt x="399373" y="505136"/>
                  </a:lnTo>
                  <a:lnTo>
                    <a:pt x="264399" y="645585"/>
                  </a:lnTo>
                  <a:lnTo>
                    <a:pt x="180723" y="645585"/>
                  </a:lnTo>
                  <a:lnTo>
                    <a:pt x="139982" y="655592"/>
                  </a:lnTo>
                  <a:lnTo>
                    <a:pt x="105178" y="675670"/>
                  </a:lnTo>
                  <a:lnTo>
                    <a:pt x="63796" y="724757"/>
                  </a:lnTo>
                  <a:lnTo>
                    <a:pt x="2897" y="868850"/>
                  </a:lnTo>
                  <a:lnTo>
                    <a:pt x="0" y="883054"/>
                  </a:lnTo>
                  <a:lnTo>
                    <a:pt x="2676" y="896792"/>
                  </a:lnTo>
                  <a:lnTo>
                    <a:pt x="10305" y="908527"/>
                  </a:lnTo>
                  <a:lnTo>
                    <a:pt x="26749" y="918687"/>
                  </a:lnTo>
                  <a:lnTo>
                    <a:pt x="36514" y="919642"/>
                  </a:lnTo>
                  <a:lnTo>
                    <a:pt x="47131" y="918075"/>
                  </a:lnTo>
                  <a:lnTo>
                    <a:pt x="56652" y="913609"/>
                  </a:lnTo>
                  <a:lnTo>
                    <a:pt x="64508" y="906617"/>
                  </a:lnTo>
                  <a:lnTo>
                    <a:pt x="70130" y="897474"/>
                  </a:lnTo>
                  <a:lnTo>
                    <a:pt x="110324" y="803076"/>
                  </a:lnTo>
                  <a:lnTo>
                    <a:pt x="110324" y="1120618"/>
                  </a:lnTo>
                  <a:lnTo>
                    <a:pt x="183403" y="1120618"/>
                  </a:lnTo>
                  <a:lnTo>
                    <a:pt x="183403" y="901371"/>
                  </a:lnTo>
                  <a:lnTo>
                    <a:pt x="219943" y="901371"/>
                  </a:lnTo>
                  <a:lnTo>
                    <a:pt x="219943" y="1120618"/>
                  </a:lnTo>
                  <a:lnTo>
                    <a:pt x="293022" y="1120618"/>
                  </a:lnTo>
                  <a:lnTo>
                    <a:pt x="293022" y="721225"/>
                  </a:lnTo>
                  <a:lnTo>
                    <a:pt x="447219" y="561298"/>
                  </a:lnTo>
                  <a:lnTo>
                    <a:pt x="455010" y="549065"/>
                  </a:lnTo>
                  <a:lnTo>
                    <a:pt x="457424" y="535274"/>
                  </a:lnTo>
                  <a:lnTo>
                    <a:pt x="454492" y="521584"/>
                  </a:lnTo>
                  <a:lnTo>
                    <a:pt x="441130" y="505461"/>
                  </a:lnTo>
                  <a:lnTo>
                    <a:pt x="438206" y="503928"/>
                  </a:lnTo>
                  <a:lnTo>
                    <a:pt x="450513" y="456638"/>
                  </a:lnTo>
                  <a:lnTo>
                    <a:pt x="456617" y="412254"/>
                  </a:lnTo>
                  <a:lnTo>
                    <a:pt x="456617" y="367345"/>
                  </a:lnTo>
                  <a:lnTo>
                    <a:pt x="450513" y="322961"/>
                  </a:lnTo>
                  <a:lnTo>
                    <a:pt x="439253" y="281178"/>
                  </a:lnTo>
                  <a:lnTo>
                    <a:pt x="433149" y="240088"/>
                  </a:lnTo>
                  <a:lnTo>
                    <a:pt x="432664" y="217732"/>
                  </a:lnTo>
                  <a:lnTo>
                    <a:pt x="458640" y="200157"/>
                  </a:lnTo>
                  <a:lnTo>
                    <a:pt x="482313" y="171053"/>
                  </a:lnTo>
                  <a:lnTo>
                    <a:pt x="499522" y="135022"/>
                  </a:lnTo>
                  <a:lnTo>
                    <a:pt x="506170" y="97442"/>
                  </a:lnTo>
                  <a:lnTo>
                    <a:pt x="499477" y="59521"/>
                  </a:lnTo>
                  <a:lnTo>
                    <a:pt x="481216" y="28547"/>
                  </a:lnTo>
                  <a:lnTo>
                    <a:pt x="454118" y="7660"/>
                  </a:lnTo>
                  <a:lnTo>
                    <a:pt x="420911" y="0"/>
                  </a:lnTo>
                  <a:close/>
                </a:path>
              </a:pathLst>
            </a:custGeom>
            <a:solidFill>
              <a:srgbClr val="BE9000"/>
            </a:solidFill>
          </p:spPr>
          <p:txBody>
            <a:bodyPr wrap="square" lIns="0" tIns="0" rIns="0" bIns="0" rtlCol="0"/>
            <a:lstStyle/>
            <a:p>
              <a:endParaRPr sz="2400"/>
            </a:p>
          </p:txBody>
        </p:sp>
        <p:pic>
          <p:nvPicPr>
            <p:cNvPr id="26" name="object 26"/>
            <p:cNvPicPr/>
            <p:nvPr/>
          </p:nvPicPr>
          <p:blipFill>
            <a:blip r:embed="rId7" cstate="print"/>
            <a:stretch>
              <a:fillRect/>
            </a:stretch>
          </p:blipFill>
          <p:spPr>
            <a:xfrm>
              <a:off x="6246427" y="2931767"/>
              <a:ext cx="182698" cy="182704"/>
            </a:xfrm>
            <a:prstGeom prst="rect">
              <a:avLst/>
            </a:prstGeom>
          </p:spPr>
        </p:pic>
      </p:grpSp>
      <p:sp>
        <p:nvSpPr>
          <p:cNvPr id="27" name="object 27"/>
          <p:cNvSpPr txBox="1"/>
          <p:nvPr/>
        </p:nvSpPr>
        <p:spPr>
          <a:xfrm>
            <a:off x="7687563" y="4774308"/>
            <a:ext cx="1725507" cy="1418786"/>
          </a:xfrm>
          <a:prstGeom prst="rect">
            <a:avLst/>
          </a:prstGeom>
        </p:spPr>
        <p:txBody>
          <a:bodyPr vert="horz" wrap="square" lIns="0" tIns="15240" rIns="0" bIns="0" rtlCol="0">
            <a:spAutoFit/>
          </a:bodyPr>
          <a:lstStyle/>
          <a:p>
            <a:pPr marL="16933" marR="6773" indent="-847" algn="ctr">
              <a:lnSpc>
                <a:spcPct val="140100"/>
              </a:lnSpc>
              <a:spcBef>
                <a:spcPts val="120"/>
              </a:spcBef>
            </a:pPr>
            <a:r>
              <a:rPr sz="2267" i="1" spc="93" dirty="0">
                <a:solidFill>
                  <a:srgbClr val="202429"/>
                </a:solidFill>
                <a:latin typeface="Verdana"/>
                <a:cs typeface="Verdana"/>
              </a:rPr>
              <a:t>Соҳасини </a:t>
            </a:r>
            <a:r>
              <a:rPr sz="2267" i="1" spc="100" dirty="0">
                <a:solidFill>
                  <a:srgbClr val="202429"/>
                </a:solidFill>
                <a:latin typeface="Verdana"/>
                <a:cs typeface="Verdana"/>
              </a:rPr>
              <a:t> </a:t>
            </a:r>
            <a:r>
              <a:rPr sz="2267" i="1" spc="-20" dirty="0">
                <a:solidFill>
                  <a:srgbClr val="202429"/>
                </a:solidFill>
                <a:latin typeface="Verdana"/>
                <a:cs typeface="Verdana"/>
              </a:rPr>
              <a:t>ўз</a:t>
            </a:r>
            <a:r>
              <a:rPr sz="2267" i="1" spc="-33" dirty="0">
                <a:solidFill>
                  <a:srgbClr val="202429"/>
                </a:solidFill>
                <a:latin typeface="Verdana"/>
                <a:cs typeface="Verdana"/>
              </a:rPr>
              <a:t>г</a:t>
            </a:r>
            <a:r>
              <a:rPr sz="2267" i="1" spc="113" dirty="0">
                <a:solidFill>
                  <a:srgbClr val="202429"/>
                </a:solidFill>
                <a:latin typeface="Verdana"/>
                <a:cs typeface="Verdana"/>
              </a:rPr>
              <a:t>артири</a:t>
            </a:r>
            <a:r>
              <a:rPr sz="2267" i="1" spc="-140" dirty="0">
                <a:solidFill>
                  <a:srgbClr val="202429"/>
                </a:solidFill>
                <a:latin typeface="Verdana"/>
                <a:cs typeface="Verdana"/>
              </a:rPr>
              <a:t>-  </a:t>
            </a:r>
            <a:r>
              <a:rPr sz="2267" i="1" spc="113" dirty="0">
                <a:solidFill>
                  <a:srgbClr val="202429"/>
                </a:solidFill>
                <a:latin typeface="Verdana"/>
                <a:cs typeface="Verdana"/>
              </a:rPr>
              <a:t>ши</a:t>
            </a:r>
            <a:endParaRPr sz="2267">
              <a:latin typeface="Verdana"/>
              <a:cs typeface="Verdana"/>
            </a:endParaRPr>
          </a:p>
        </p:txBody>
      </p:sp>
      <p:grpSp>
        <p:nvGrpSpPr>
          <p:cNvPr id="28" name="object 28"/>
          <p:cNvGrpSpPr/>
          <p:nvPr/>
        </p:nvGrpSpPr>
        <p:grpSpPr>
          <a:xfrm>
            <a:off x="10077776" y="1639802"/>
            <a:ext cx="604520" cy="1002453"/>
            <a:chOff x="7558332" y="1229851"/>
            <a:chExt cx="453390" cy="751840"/>
          </a:xfrm>
        </p:grpSpPr>
        <p:sp>
          <p:nvSpPr>
            <p:cNvPr id="29" name="object 29"/>
            <p:cNvSpPr/>
            <p:nvPr/>
          </p:nvSpPr>
          <p:spPr>
            <a:xfrm>
              <a:off x="7558332" y="1229851"/>
              <a:ext cx="453390" cy="751840"/>
            </a:xfrm>
            <a:custGeom>
              <a:avLst/>
              <a:gdLst/>
              <a:ahLst/>
              <a:cxnLst/>
              <a:rect l="l" t="t" r="r" b="b"/>
              <a:pathLst>
                <a:path w="453390" h="751839">
                  <a:moveTo>
                    <a:pt x="367805" y="0"/>
                  </a:moveTo>
                  <a:lnTo>
                    <a:pt x="334639" y="7660"/>
                  </a:lnTo>
                  <a:lnTo>
                    <a:pt x="307575" y="28547"/>
                  </a:lnTo>
                  <a:lnTo>
                    <a:pt x="289337" y="59521"/>
                  </a:lnTo>
                  <a:lnTo>
                    <a:pt x="282653" y="97442"/>
                  </a:lnTo>
                  <a:lnTo>
                    <a:pt x="289284" y="135022"/>
                  </a:lnTo>
                  <a:lnTo>
                    <a:pt x="306419" y="171053"/>
                  </a:lnTo>
                  <a:lnTo>
                    <a:pt x="329918" y="200157"/>
                  </a:lnTo>
                  <a:lnTo>
                    <a:pt x="355641" y="216961"/>
                  </a:lnTo>
                  <a:lnTo>
                    <a:pt x="355641" y="219275"/>
                  </a:lnTo>
                  <a:lnTo>
                    <a:pt x="358138" y="264045"/>
                  </a:lnTo>
                  <a:lnTo>
                    <a:pt x="367805" y="307826"/>
                  </a:lnTo>
                  <a:lnTo>
                    <a:pt x="373328" y="327901"/>
                  </a:lnTo>
                  <a:lnTo>
                    <a:pt x="377206" y="348321"/>
                  </a:lnTo>
                  <a:lnTo>
                    <a:pt x="379425" y="368988"/>
                  </a:lnTo>
                  <a:lnTo>
                    <a:pt x="379492" y="371560"/>
                  </a:lnTo>
                  <a:lnTo>
                    <a:pt x="401727" y="349297"/>
                  </a:lnTo>
                  <a:lnTo>
                    <a:pt x="401315" y="345029"/>
                  </a:lnTo>
                  <a:lnTo>
                    <a:pt x="397371" y="322961"/>
                  </a:lnTo>
                  <a:lnTo>
                    <a:pt x="391648" y="301248"/>
                  </a:lnTo>
                  <a:lnTo>
                    <a:pt x="386125" y="281178"/>
                  </a:lnTo>
                  <a:lnTo>
                    <a:pt x="382247" y="260757"/>
                  </a:lnTo>
                  <a:lnTo>
                    <a:pt x="380028" y="240088"/>
                  </a:lnTo>
                  <a:lnTo>
                    <a:pt x="379483" y="219275"/>
                  </a:lnTo>
                  <a:lnTo>
                    <a:pt x="379483" y="216961"/>
                  </a:lnTo>
                  <a:lnTo>
                    <a:pt x="405487" y="200157"/>
                  </a:lnTo>
                  <a:lnTo>
                    <a:pt x="429130" y="171053"/>
                  </a:lnTo>
                  <a:lnTo>
                    <a:pt x="446319" y="135022"/>
                  </a:lnTo>
                  <a:lnTo>
                    <a:pt x="452958" y="97442"/>
                  </a:lnTo>
                  <a:lnTo>
                    <a:pt x="446273" y="59521"/>
                  </a:lnTo>
                  <a:lnTo>
                    <a:pt x="428035" y="28547"/>
                  </a:lnTo>
                  <a:lnTo>
                    <a:pt x="400971" y="7660"/>
                  </a:lnTo>
                  <a:lnTo>
                    <a:pt x="367805" y="0"/>
                  </a:lnTo>
                  <a:close/>
                </a:path>
                <a:path w="453390" h="751839">
                  <a:moveTo>
                    <a:pt x="98629" y="652788"/>
                  </a:moveTo>
                  <a:lnTo>
                    <a:pt x="52467" y="675670"/>
                  </a:lnTo>
                  <a:lnTo>
                    <a:pt x="11138" y="724757"/>
                  </a:lnTo>
                  <a:lnTo>
                    <a:pt x="3619" y="742955"/>
                  </a:lnTo>
                  <a:lnTo>
                    <a:pt x="0" y="751546"/>
                  </a:lnTo>
                  <a:lnTo>
                    <a:pt x="98629" y="652788"/>
                  </a:lnTo>
                  <a:close/>
                </a:path>
              </a:pathLst>
            </a:custGeom>
            <a:solidFill>
              <a:srgbClr val="000000"/>
            </a:solidFill>
          </p:spPr>
          <p:txBody>
            <a:bodyPr wrap="square" lIns="0" tIns="0" rIns="0" bIns="0" rtlCol="0"/>
            <a:lstStyle/>
            <a:p>
              <a:endParaRPr sz="2400"/>
            </a:p>
          </p:txBody>
        </p:sp>
        <p:pic>
          <p:nvPicPr>
            <p:cNvPr id="30" name="object 30"/>
            <p:cNvPicPr/>
            <p:nvPr/>
          </p:nvPicPr>
          <p:blipFill>
            <a:blip r:embed="rId8" cstate="print"/>
            <a:stretch>
              <a:fillRect/>
            </a:stretch>
          </p:blipFill>
          <p:spPr>
            <a:xfrm>
              <a:off x="7615939" y="1668371"/>
              <a:ext cx="179330" cy="179561"/>
            </a:xfrm>
            <a:prstGeom prst="rect">
              <a:avLst/>
            </a:prstGeom>
          </p:spPr>
        </p:pic>
      </p:grpSp>
      <p:sp>
        <p:nvSpPr>
          <p:cNvPr id="31" name="object 31"/>
          <p:cNvSpPr txBox="1"/>
          <p:nvPr/>
        </p:nvSpPr>
        <p:spPr>
          <a:xfrm>
            <a:off x="9734974" y="3105238"/>
            <a:ext cx="1392767" cy="1093868"/>
          </a:xfrm>
          <a:prstGeom prst="rect">
            <a:avLst/>
          </a:prstGeom>
        </p:spPr>
        <p:txBody>
          <a:bodyPr vert="horz" wrap="square" lIns="0" tIns="16933" rIns="0" bIns="0" rtlCol="0">
            <a:spAutoFit/>
          </a:bodyPr>
          <a:lstStyle/>
          <a:p>
            <a:pPr marL="16933" marR="6773" algn="ctr">
              <a:lnSpc>
                <a:spcPct val="130100"/>
              </a:lnSpc>
              <a:spcBef>
                <a:spcPts val="133"/>
              </a:spcBef>
            </a:pPr>
            <a:r>
              <a:rPr sz="1867" i="1" spc="93" dirty="0">
                <a:solidFill>
                  <a:srgbClr val="202429"/>
                </a:solidFill>
                <a:latin typeface="Verdana"/>
                <a:cs typeface="Verdana"/>
              </a:rPr>
              <a:t>Бошқа </a:t>
            </a:r>
            <a:r>
              <a:rPr sz="1867" i="1" spc="100" dirty="0">
                <a:solidFill>
                  <a:srgbClr val="202429"/>
                </a:solidFill>
                <a:latin typeface="Verdana"/>
                <a:cs typeface="Verdana"/>
              </a:rPr>
              <a:t> </a:t>
            </a:r>
            <a:r>
              <a:rPr sz="1867" i="1" spc="113" dirty="0">
                <a:solidFill>
                  <a:srgbClr val="202429"/>
                </a:solidFill>
                <a:latin typeface="Verdana"/>
                <a:cs typeface="Verdana"/>
              </a:rPr>
              <a:t>мамлак</a:t>
            </a:r>
            <a:r>
              <a:rPr sz="1867" i="1" spc="167" dirty="0">
                <a:solidFill>
                  <a:srgbClr val="202429"/>
                </a:solidFill>
                <a:latin typeface="Verdana"/>
                <a:cs typeface="Verdana"/>
              </a:rPr>
              <a:t>а</a:t>
            </a:r>
            <a:r>
              <a:rPr sz="1867" i="1" spc="-53" dirty="0">
                <a:solidFill>
                  <a:srgbClr val="202429"/>
                </a:solidFill>
                <a:latin typeface="Verdana"/>
                <a:cs typeface="Verdana"/>
              </a:rPr>
              <a:t>т</a:t>
            </a:r>
            <a:r>
              <a:rPr sz="1867" i="1" spc="-113" dirty="0">
                <a:solidFill>
                  <a:srgbClr val="202429"/>
                </a:solidFill>
                <a:latin typeface="Verdana"/>
                <a:cs typeface="Verdana"/>
              </a:rPr>
              <a:t>-  </a:t>
            </a:r>
            <a:r>
              <a:rPr sz="1867" i="1" spc="7" dirty="0">
                <a:solidFill>
                  <a:srgbClr val="202429"/>
                </a:solidFill>
                <a:latin typeface="Verdana"/>
                <a:cs typeface="Verdana"/>
              </a:rPr>
              <a:t>г</a:t>
            </a:r>
            <a:r>
              <a:rPr sz="1867" i="1" spc="167" dirty="0">
                <a:solidFill>
                  <a:srgbClr val="202429"/>
                </a:solidFill>
                <a:latin typeface="Verdana"/>
                <a:cs typeface="Verdana"/>
              </a:rPr>
              <a:t>а</a:t>
            </a:r>
            <a:r>
              <a:rPr sz="1867" i="1" spc="-193" dirty="0">
                <a:solidFill>
                  <a:srgbClr val="202429"/>
                </a:solidFill>
                <a:latin typeface="Verdana"/>
                <a:cs typeface="Verdana"/>
              </a:rPr>
              <a:t> </a:t>
            </a:r>
            <a:r>
              <a:rPr sz="1867" i="1" dirty="0">
                <a:solidFill>
                  <a:srgbClr val="202429"/>
                </a:solidFill>
                <a:latin typeface="Verdana"/>
                <a:cs typeface="Verdana"/>
              </a:rPr>
              <a:t>кўч</a:t>
            </a:r>
            <a:r>
              <a:rPr sz="1867" i="1" spc="-13" dirty="0">
                <a:solidFill>
                  <a:srgbClr val="202429"/>
                </a:solidFill>
                <a:latin typeface="Verdana"/>
                <a:cs typeface="Verdana"/>
              </a:rPr>
              <a:t>и</a:t>
            </a:r>
            <a:r>
              <a:rPr sz="1867" i="1" spc="100" dirty="0">
                <a:solidFill>
                  <a:srgbClr val="202429"/>
                </a:solidFill>
                <a:latin typeface="Verdana"/>
                <a:cs typeface="Verdana"/>
              </a:rPr>
              <a:t>ш</a:t>
            </a:r>
            <a:r>
              <a:rPr sz="1867" i="1" spc="87" dirty="0">
                <a:solidFill>
                  <a:srgbClr val="202429"/>
                </a:solidFill>
                <a:latin typeface="Verdana"/>
                <a:cs typeface="Verdana"/>
              </a:rPr>
              <a:t>и</a:t>
            </a:r>
            <a:endParaRPr sz="1867">
              <a:latin typeface="Verdana"/>
              <a:cs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1B25A6-573E-11BF-7AD0-8001EFE683BE}"/>
              </a:ext>
            </a:extLst>
          </p:cNvPr>
          <p:cNvSpPr>
            <a:spLocks noGrp="1"/>
          </p:cNvSpPr>
          <p:nvPr>
            <p:ph type="title"/>
          </p:nvPr>
        </p:nvSpPr>
        <p:spPr/>
        <p:txBody>
          <a:bodyPr>
            <a:normAutofit/>
          </a:bodyPr>
          <a:lstStyle/>
          <a:p>
            <a:r>
              <a:rPr lang="en-US" sz="3200" dirty="0" err="1"/>
              <a:t>Inson</a:t>
            </a:r>
            <a:r>
              <a:rPr lang="en-US" sz="3200" dirty="0"/>
              <a:t> </a:t>
            </a:r>
            <a:r>
              <a:rPr lang="en-US" sz="3200" dirty="0" err="1"/>
              <a:t>resurslarini</a:t>
            </a:r>
            <a:r>
              <a:rPr lang="en-US" sz="3200" dirty="0"/>
              <a:t> </a:t>
            </a:r>
            <a:r>
              <a:rPr lang="en-US" sz="3200" dirty="0" err="1"/>
              <a:t>boshqarish</a:t>
            </a:r>
            <a:r>
              <a:rPr lang="en-US" sz="3200" dirty="0"/>
              <a:t> </a:t>
            </a:r>
            <a:r>
              <a:rPr lang="en-US" sz="3200" dirty="0" err="1"/>
              <a:t>tamoyillari</a:t>
            </a:r>
            <a:r>
              <a:rPr lang="en-US" sz="3200" dirty="0"/>
              <a:t> </a:t>
            </a:r>
            <a:endParaRPr lang="ru-RU" sz="3200" dirty="0"/>
          </a:p>
        </p:txBody>
      </p:sp>
      <p:sp>
        <p:nvSpPr>
          <p:cNvPr id="3" name="Текст 2">
            <a:extLst>
              <a:ext uri="{FF2B5EF4-FFF2-40B4-BE49-F238E27FC236}">
                <a16:creationId xmlns:a16="http://schemas.microsoft.com/office/drawing/2014/main" id="{6616514E-F355-9B32-DFC4-67C62B251F15}"/>
              </a:ext>
            </a:extLst>
          </p:cNvPr>
          <p:cNvSpPr>
            <a:spLocks noGrp="1"/>
          </p:cNvSpPr>
          <p:nvPr>
            <p:ph type="body" idx="1"/>
          </p:nvPr>
        </p:nvSpPr>
        <p:spPr>
          <a:xfrm>
            <a:off x="811311" y="2959593"/>
            <a:ext cx="4827489" cy="469407"/>
          </a:xfrm>
        </p:spPr>
        <p:txBody>
          <a:bodyPr>
            <a:noAutofit/>
          </a:bodyPr>
          <a:lstStyle/>
          <a:p>
            <a:pPr algn="ctr"/>
            <a:r>
              <a:rPr lang="en-US" sz="2600" b="0" dirty="0" err="1">
                <a:solidFill>
                  <a:schemeClr val="tx1">
                    <a:lumMod val="75000"/>
                    <a:lumOff val="25000"/>
                  </a:schemeClr>
                </a:solidFill>
                <a:latin typeface="Cambria" panose="02040503050406030204" pitchFamily="18" charset="0"/>
                <a:ea typeface="Cambria" panose="02040503050406030204" pitchFamily="18" charset="0"/>
              </a:rPr>
              <a:t>boshqaruvning</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protsessual</a:t>
            </a:r>
            <a:r>
              <a:rPr lang="en-US" sz="2600" b="0" dirty="0">
                <a:solidFill>
                  <a:schemeClr val="tx1">
                    <a:lumMod val="75000"/>
                    <a:lumOff val="25000"/>
                  </a:schemeClr>
                </a:solidFill>
                <a:latin typeface="Cambria" panose="02040503050406030204" pitchFamily="18" charset="0"/>
                <a:ea typeface="Cambria" panose="02040503050406030204" pitchFamily="18" charset="0"/>
              </a:rPr>
              <a:t>–</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maʻmuriy</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taoyillari</a:t>
            </a:r>
            <a:r>
              <a:rPr lang="en-US" sz="2600" b="0" dirty="0">
                <a:solidFill>
                  <a:schemeClr val="tx1">
                    <a:lumMod val="75000"/>
                    <a:lumOff val="25000"/>
                  </a:schemeClr>
                </a:solidFill>
                <a:latin typeface="Cambria" panose="02040503050406030204" pitchFamily="18" charset="0"/>
                <a:ea typeface="Cambria" panose="02040503050406030204" pitchFamily="18" charset="0"/>
              </a:rPr>
              <a:t> –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jarayon</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sifatida</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boshqaruv</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faoliyatining</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xususiyatlarini</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tartibga</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r>
              <a:rPr lang="en-US" sz="2600" b="0" dirty="0" err="1">
                <a:solidFill>
                  <a:schemeClr val="tx1">
                    <a:lumMod val="75000"/>
                    <a:lumOff val="25000"/>
                  </a:schemeClr>
                </a:solidFill>
                <a:latin typeface="Cambria" panose="02040503050406030204" pitchFamily="18" charset="0"/>
                <a:ea typeface="Cambria" panose="02040503050406030204" pitchFamily="18" charset="0"/>
              </a:rPr>
              <a:t>soladi</a:t>
            </a:r>
            <a:r>
              <a:rPr lang="en-US" sz="2600" b="0" dirty="0">
                <a:solidFill>
                  <a:schemeClr val="tx1">
                    <a:lumMod val="75000"/>
                    <a:lumOff val="25000"/>
                  </a:schemeClr>
                </a:solidFill>
                <a:latin typeface="Cambria" panose="02040503050406030204" pitchFamily="18" charset="0"/>
                <a:ea typeface="Cambria" panose="02040503050406030204" pitchFamily="18" charset="0"/>
              </a:rPr>
              <a:t>; </a:t>
            </a:r>
          </a:p>
          <a:p>
            <a:pPr algn="ctr"/>
            <a:endParaRPr lang="ru-RU" sz="2600" dirty="0">
              <a:solidFill>
                <a:schemeClr val="tx1">
                  <a:lumMod val="75000"/>
                  <a:lumOff val="25000"/>
                </a:schemeClr>
              </a:solidFill>
              <a:latin typeface="Cambria" panose="02040503050406030204" pitchFamily="18" charset="0"/>
              <a:ea typeface="Cambria" panose="02040503050406030204" pitchFamily="18" charset="0"/>
            </a:endParaRPr>
          </a:p>
        </p:txBody>
      </p:sp>
      <p:sp>
        <p:nvSpPr>
          <p:cNvPr id="5" name="Номер слайда 4">
            <a:extLst>
              <a:ext uri="{FF2B5EF4-FFF2-40B4-BE49-F238E27FC236}">
                <a16:creationId xmlns:a16="http://schemas.microsoft.com/office/drawing/2014/main" id="{AEC66FB8-58A5-DF95-66F7-0ABB02AC98BD}"/>
              </a:ext>
            </a:extLst>
          </p:cNvPr>
          <p:cNvSpPr>
            <a:spLocks noGrp="1"/>
          </p:cNvSpPr>
          <p:nvPr>
            <p:ph type="sldNum" sz="quarter" idx="12"/>
          </p:nvPr>
        </p:nvSpPr>
        <p:spPr/>
        <p:txBody>
          <a:bodyPr/>
          <a:lstStyle/>
          <a:p>
            <a:pPr rtl="0"/>
            <a:fld id="{D495E168-DA5E-4888-8D8A-92B118324C14}" type="slidenum">
              <a:rPr lang="ru-RU" noProof="0" smtClean="0"/>
              <a:t>12</a:t>
            </a:fld>
            <a:endParaRPr lang="ru-RU" noProof="0" dirty="0"/>
          </a:p>
        </p:txBody>
      </p:sp>
      <p:sp>
        <p:nvSpPr>
          <p:cNvPr id="6" name="Текст 5">
            <a:extLst>
              <a:ext uri="{FF2B5EF4-FFF2-40B4-BE49-F238E27FC236}">
                <a16:creationId xmlns:a16="http://schemas.microsoft.com/office/drawing/2014/main" id="{7352C9EE-8235-002D-1C08-82193192F582}"/>
              </a:ext>
            </a:extLst>
          </p:cNvPr>
          <p:cNvSpPr>
            <a:spLocks noGrp="1"/>
          </p:cNvSpPr>
          <p:nvPr>
            <p:ph type="body" sz="quarter" idx="16"/>
          </p:nvPr>
        </p:nvSpPr>
        <p:spPr>
          <a:xfrm>
            <a:off x="274320" y="1898650"/>
            <a:ext cx="11328400" cy="701675"/>
          </a:xfrm>
        </p:spPr>
        <p:txBody>
          <a:bodyPr/>
          <a:lstStyle/>
          <a:p>
            <a:r>
              <a:rPr lang="en-US" sz="2400" dirty="0" err="1">
                <a:latin typeface="Cambria" panose="02040503050406030204" pitchFamily="18" charset="0"/>
                <a:ea typeface="Cambria" panose="02040503050406030204" pitchFamily="18" charset="0"/>
              </a:rPr>
              <a:t>Inson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resurslarini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boshqarish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tamoyillari</a:t>
            </a:r>
            <a:r>
              <a:rPr lang="en-US" sz="2400" dirty="0">
                <a:latin typeface="Cambria" panose="02040503050406030204" pitchFamily="18" charset="0"/>
                <a:ea typeface="Cambria" panose="02040503050406030204" pitchFamily="18" charset="0"/>
              </a:rPr>
              <a:t> </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bu</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boshqaruv</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funksiyalarini</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amalga</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oshirishda</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rahbarlar</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uchun</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asosiy</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gʻoyalar</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modellar</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va</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xulq</a:t>
            </a:r>
            <a:r>
              <a:rPr lang="en-US" sz="2400" b="0" dirty="0">
                <a:latin typeface="Cambria" panose="02040503050406030204" pitchFamily="18" charset="0"/>
                <a:ea typeface="Cambria" panose="02040503050406030204" pitchFamily="18" charset="0"/>
              </a:rPr>
              <a:t>–</a:t>
            </a:r>
            <a:r>
              <a:rPr lang="en-US" sz="2400" b="0" dirty="0" err="1">
                <a:latin typeface="Cambria" panose="02040503050406030204" pitchFamily="18" charset="0"/>
                <a:ea typeface="Cambria" panose="02040503050406030204" pitchFamily="18" charset="0"/>
              </a:rPr>
              <a:t>atvor</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qoidalari</a:t>
            </a:r>
            <a:r>
              <a:rPr lang="en-US" sz="2400" b="0" dirty="0">
                <a:latin typeface="Cambria" panose="02040503050406030204" pitchFamily="18" charset="0"/>
                <a:ea typeface="Cambria" panose="02040503050406030204" pitchFamily="18" charset="0"/>
              </a:rPr>
              <a:t> </a:t>
            </a:r>
            <a:r>
              <a:rPr lang="en-US" sz="2400" b="0" dirty="0" err="1">
                <a:latin typeface="Cambria" panose="02040503050406030204" pitchFamily="18" charset="0"/>
                <a:ea typeface="Cambria" panose="02040503050406030204" pitchFamily="18" charset="0"/>
              </a:rPr>
              <a:t>toʻplamidir.Bularga</a:t>
            </a:r>
            <a:r>
              <a:rPr lang="en-US" sz="2400" b="0" dirty="0">
                <a:latin typeface="Cambria" panose="02040503050406030204" pitchFamily="18" charset="0"/>
                <a:ea typeface="Cambria" panose="02040503050406030204" pitchFamily="18" charset="0"/>
              </a:rPr>
              <a:t>: </a:t>
            </a:r>
          </a:p>
          <a:p>
            <a:endParaRPr lang="en-US" sz="2400" b="0" dirty="0">
              <a:latin typeface="Cambria" panose="02040503050406030204" pitchFamily="18" charset="0"/>
              <a:ea typeface="Cambria" panose="02040503050406030204" pitchFamily="18" charset="0"/>
            </a:endParaRPr>
          </a:p>
          <a:p>
            <a:endParaRPr lang="en-US" sz="2400" b="0" dirty="0">
              <a:latin typeface="Cambria" panose="02040503050406030204" pitchFamily="18" charset="0"/>
              <a:ea typeface="Cambria" panose="02040503050406030204" pitchFamily="18" charset="0"/>
            </a:endParaRPr>
          </a:p>
          <a:p>
            <a:endParaRPr lang="en-US" sz="2400" b="0" dirty="0">
              <a:latin typeface="Cambria" panose="02040503050406030204" pitchFamily="18" charset="0"/>
              <a:ea typeface="Cambria" panose="02040503050406030204" pitchFamily="18" charset="0"/>
            </a:endParaRPr>
          </a:p>
          <a:p>
            <a:endParaRPr lang="en-US" sz="2400" b="0" dirty="0">
              <a:latin typeface="Cambria" panose="02040503050406030204" pitchFamily="18" charset="0"/>
              <a:ea typeface="Cambria" panose="02040503050406030204" pitchFamily="18" charset="0"/>
            </a:endParaRPr>
          </a:p>
          <a:p>
            <a:endParaRPr lang="en-US" sz="2400" b="0" dirty="0">
              <a:latin typeface="Cambria" panose="02040503050406030204" pitchFamily="18" charset="0"/>
              <a:ea typeface="Cambria" panose="02040503050406030204" pitchFamily="18" charset="0"/>
            </a:endParaRPr>
          </a:p>
          <a:p>
            <a:endParaRPr lang="ru-RU" sz="2400" dirty="0">
              <a:latin typeface="Cambria" panose="02040503050406030204" pitchFamily="18" charset="0"/>
              <a:ea typeface="Cambria" panose="02040503050406030204" pitchFamily="18" charset="0"/>
            </a:endParaRPr>
          </a:p>
        </p:txBody>
      </p:sp>
      <p:sp>
        <p:nvSpPr>
          <p:cNvPr id="9" name="Текст 8">
            <a:extLst>
              <a:ext uri="{FF2B5EF4-FFF2-40B4-BE49-F238E27FC236}">
                <a16:creationId xmlns:a16="http://schemas.microsoft.com/office/drawing/2014/main" id="{7EE2171C-EDF1-6DAD-7344-F9D669F23A7D}"/>
              </a:ext>
            </a:extLst>
          </p:cNvPr>
          <p:cNvSpPr>
            <a:spLocks noGrp="1"/>
          </p:cNvSpPr>
          <p:nvPr>
            <p:ph type="body" sz="quarter" idx="21"/>
          </p:nvPr>
        </p:nvSpPr>
        <p:spPr>
          <a:xfrm>
            <a:off x="6329680" y="2959593"/>
            <a:ext cx="5455920" cy="1623195"/>
          </a:xfrm>
        </p:spPr>
        <p:txBody>
          <a:bodyPr>
            <a:noAutofit/>
          </a:bodyPr>
          <a:lstStyle/>
          <a:p>
            <a:pPr marL="0" indent="0" algn="ctr">
              <a:buNone/>
            </a:pPr>
            <a:r>
              <a:rPr lang="en-US" sz="2400" dirty="0" err="1">
                <a:solidFill>
                  <a:schemeClr val="tx1">
                    <a:lumMod val="75000"/>
                    <a:lumOff val="25000"/>
                  </a:schemeClr>
                </a:solidFill>
                <a:latin typeface="Cambria" panose="02040503050406030204" pitchFamily="18" charset="0"/>
                <a:ea typeface="Cambria" panose="02040503050406030204" pitchFamily="18" charset="0"/>
              </a:rPr>
              <a:t>boshqaruvning</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psixologik</a:t>
            </a:r>
            <a:r>
              <a:rPr lang="en-US" sz="2400" dirty="0">
                <a:solidFill>
                  <a:schemeClr val="tx1">
                    <a:lumMod val="75000"/>
                    <a:lumOff val="25000"/>
                  </a:schemeClr>
                </a:solidFill>
                <a:latin typeface="Cambria" panose="02040503050406030204" pitchFamily="18" charset="0"/>
                <a:ea typeface="Cambria" panose="02040503050406030204" pitchFamily="18" charset="0"/>
              </a:rPr>
              <a:t>–</a:t>
            </a:r>
            <a:r>
              <a:rPr lang="en-US" sz="2400" dirty="0" err="1">
                <a:solidFill>
                  <a:schemeClr val="tx1">
                    <a:lumMod val="75000"/>
                    <a:lumOff val="25000"/>
                  </a:schemeClr>
                </a:solidFill>
                <a:latin typeface="Cambria" panose="02040503050406030204" pitchFamily="18" charset="0"/>
                <a:ea typeface="Cambria" panose="02040503050406030204" pitchFamily="18" charset="0"/>
              </a:rPr>
              <a:t>pedagogik</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tamoyillari</a:t>
            </a:r>
            <a:r>
              <a:rPr lang="en-US" sz="2400" dirty="0">
                <a:solidFill>
                  <a:schemeClr val="tx1">
                    <a:lumMod val="75000"/>
                    <a:lumOff val="25000"/>
                  </a:schemeClr>
                </a:solidFill>
                <a:latin typeface="Cambria" panose="02040503050406030204" pitchFamily="18" charset="0"/>
                <a:ea typeface="Cambria" panose="02040503050406030204" pitchFamily="18" charset="0"/>
              </a:rPr>
              <a:t> – </a:t>
            </a:r>
            <a:r>
              <a:rPr lang="en-US" sz="2400" dirty="0" err="1">
                <a:solidFill>
                  <a:schemeClr val="tx1">
                    <a:lumMod val="75000"/>
                    <a:lumOff val="25000"/>
                  </a:schemeClr>
                </a:solidFill>
                <a:latin typeface="Cambria" panose="02040503050406030204" pitchFamily="18" charset="0"/>
                <a:ea typeface="Cambria" panose="02040503050406030204" pitchFamily="18" charset="0"/>
              </a:rPr>
              <a:t>boshqaruv</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amaliyotida</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xodimlar</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va</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mehnat</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jamoalarining</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psixologik</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xususiyatlaridan</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foydalanish</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zaruriyati</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va</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imkoniyatlarini</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r>
              <a:rPr lang="en-US" sz="2400" dirty="0" err="1">
                <a:solidFill>
                  <a:schemeClr val="tx1">
                    <a:lumMod val="75000"/>
                    <a:lumOff val="25000"/>
                  </a:schemeClr>
                </a:solidFill>
                <a:latin typeface="Cambria" panose="02040503050406030204" pitchFamily="18" charset="0"/>
                <a:ea typeface="Cambria" panose="02040503050406030204" pitchFamily="18" charset="0"/>
              </a:rPr>
              <a:t>belgilaydi</a:t>
            </a:r>
            <a:r>
              <a:rPr lang="en-US" sz="2400" dirty="0">
                <a:solidFill>
                  <a:schemeClr val="tx1">
                    <a:lumMod val="75000"/>
                    <a:lumOff val="25000"/>
                  </a:schemeClr>
                </a:solidFill>
                <a:latin typeface="Cambria" panose="02040503050406030204" pitchFamily="18" charset="0"/>
                <a:ea typeface="Cambria" panose="02040503050406030204" pitchFamily="18" charset="0"/>
              </a:rPr>
              <a:t>; </a:t>
            </a:r>
          </a:p>
          <a:p>
            <a:pPr marL="0" indent="0" algn="ctr">
              <a:buNone/>
            </a:pPr>
            <a:endParaRPr lang="ru-RU" sz="2400" dirty="0">
              <a:solidFill>
                <a:schemeClr val="tx1">
                  <a:lumMod val="75000"/>
                  <a:lumOff val="25000"/>
                </a:schemeClr>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5DA3EA45-5342-95E9-9260-267446B4805C}"/>
              </a:ext>
            </a:extLst>
          </p:cNvPr>
          <p:cNvSpPr txBox="1"/>
          <p:nvPr/>
        </p:nvSpPr>
        <p:spPr>
          <a:xfrm>
            <a:off x="3045460" y="4731309"/>
            <a:ext cx="6101080" cy="1692771"/>
          </a:xfrm>
          <a:prstGeom prst="rect">
            <a:avLst/>
          </a:prstGeom>
          <a:noFill/>
        </p:spPr>
        <p:txBody>
          <a:bodyPr wrap="square">
            <a:spAutoFit/>
          </a:bodyPr>
          <a:lstStyle/>
          <a:p>
            <a:pPr algn="ctr"/>
            <a:endParaRPr lang="ru-RU" sz="2600" b="0" i="0" u="none" strike="noStrike" baseline="0" dirty="0">
              <a:solidFill>
                <a:srgbClr val="000000"/>
              </a:solidFill>
              <a:latin typeface="Cambria" panose="02040503050406030204" pitchFamily="18" charset="0"/>
              <a:ea typeface="Cambria" panose="02040503050406030204" pitchFamily="18" charset="0"/>
            </a:endParaRPr>
          </a:p>
          <a:p>
            <a:pPr algn="ctr"/>
            <a:r>
              <a:rPr lang="en-US" sz="2600" b="0" i="0" u="none" strike="noStrike" baseline="0" dirty="0" err="1">
                <a:solidFill>
                  <a:srgbClr val="000000"/>
                </a:solidFill>
                <a:latin typeface="Cambria" panose="02040503050406030204" pitchFamily="18" charset="0"/>
                <a:ea typeface="Cambria" panose="02040503050406030204" pitchFamily="18" charset="0"/>
              </a:rPr>
              <a:t>boshqaruvning</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tashkiliy</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tamoyillari</a:t>
            </a:r>
            <a:r>
              <a:rPr lang="en-US" sz="2600" b="0" i="0" u="none" strike="noStrike" baseline="0" dirty="0">
                <a:solidFill>
                  <a:srgbClr val="000000"/>
                </a:solidFill>
                <a:latin typeface="Cambria" panose="02040503050406030204" pitchFamily="18" charset="0"/>
                <a:ea typeface="Cambria" panose="02040503050406030204" pitchFamily="18" charset="0"/>
              </a:rPr>
              <a:t> – </a:t>
            </a:r>
            <a:r>
              <a:rPr lang="en-US" sz="2600" b="0" i="0" u="none" strike="noStrike" baseline="0" dirty="0" err="1">
                <a:solidFill>
                  <a:srgbClr val="000000"/>
                </a:solidFill>
                <a:latin typeface="Cambria" panose="02040503050406030204" pitchFamily="18" charset="0"/>
                <a:ea typeface="Cambria" panose="02040503050406030204" pitchFamily="18" charset="0"/>
              </a:rPr>
              <a:t>boshqaruv</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faoliyatining</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umumiy</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tashkiliy</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xususiyatlarini</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tartibga</a:t>
            </a:r>
            <a:r>
              <a:rPr lang="en-US" sz="2600" b="0" i="0" u="none" strike="noStrike" baseline="0" dirty="0">
                <a:solidFill>
                  <a:srgbClr val="000000"/>
                </a:solidFill>
                <a:latin typeface="Cambria" panose="02040503050406030204" pitchFamily="18" charset="0"/>
                <a:ea typeface="Cambria" panose="02040503050406030204" pitchFamily="18" charset="0"/>
              </a:rPr>
              <a:t> </a:t>
            </a:r>
            <a:r>
              <a:rPr lang="en-US" sz="2600" b="0" i="0" u="none" strike="noStrike" baseline="0" dirty="0" err="1">
                <a:solidFill>
                  <a:srgbClr val="000000"/>
                </a:solidFill>
                <a:latin typeface="Cambria" panose="02040503050406030204" pitchFamily="18" charset="0"/>
                <a:ea typeface="Cambria" panose="02040503050406030204" pitchFamily="18" charset="0"/>
              </a:rPr>
              <a:t>soladi</a:t>
            </a:r>
            <a:r>
              <a:rPr lang="en-US" sz="2600" b="0" i="0" u="none" strike="noStrike" baseline="0" dirty="0">
                <a:solidFill>
                  <a:srgbClr val="000000"/>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3129719212"/>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Footer Placeholder 1">
            <a:extLst>
              <a:ext uri="{FF2B5EF4-FFF2-40B4-BE49-F238E27FC236}">
                <a16:creationId xmlns:a16="http://schemas.microsoft.com/office/drawing/2014/main" id="{CE7A7AD4-8802-04A0-A43E-6DE60C3987D7}"/>
              </a:ext>
            </a:extLst>
          </p:cNvPr>
          <p:cNvSpPr>
            <a:spLocks noGrp="1"/>
          </p:cNvSpPr>
          <p:nvPr>
            <p:ph type="ftr" sz="quarter" idx="11"/>
          </p:nvPr>
        </p:nvSpPr>
        <p:spPr>
          <a:xfrm>
            <a:off x="812290" y="5797769"/>
            <a:ext cx="3908793" cy="365125"/>
          </a:xfrm>
        </p:spPr>
        <p:txBody>
          <a:bodyPr/>
          <a:lstStyle/>
          <a:p>
            <a:pPr rtl="0">
              <a:spcAft>
                <a:spcPts val="600"/>
              </a:spcAft>
            </a:pPr>
            <a:r>
              <a:rPr lang="ru-RU" noProof="0"/>
              <a:t>ДОБАВИТЬ НИЖНИЙ КОЛОНТИТУЛ</a:t>
            </a:r>
          </a:p>
        </p:txBody>
      </p:sp>
      <p:sp>
        <p:nvSpPr>
          <p:cNvPr id="5" name="Номер слайда 4">
            <a:extLst>
              <a:ext uri="{FF2B5EF4-FFF2-40B4-BE49-F238E27FC236}">
                <a16:creationId xmlns:a16="http://schemas.microsoft.com/office/drawing/2014/main" id="{8D6231CB-B887-A775-B08E-6FC6161FA621}"/>
              </a:ext>
            </a:extLst>
          </p:cNvPr>
          <p:cNvSpPr>
            <a:spLocks noGrp="1"/>
          </p:cNvSpPr>
          <p:nvPr>
            <p:ph type="sldNum" sz="quarter" idx="12"/>
          </p:nvPr>
        </p:nvSpPr>
        <p:spPr>
          <a:xfrm>
            <a:off x="10804358" y="5816819"/>
            <a:ext cx="549442" cy="365125"/>
          </a:xfrm>
        </p:spPr>
        <p:txBody>
          <a:bodyPr anchor="ctr">
            <a:normAutofit/>
          </a:bodyPr>
          <a:lstStyle/>
          <a:p>
            <a:pPr rtl="0">
              <a:spcAft>
                <a:spcPts val="600"/>
              </a:spcAft>
            </a:pPr>
            <a:fld id="{D495E168-DA5E-4888-8D8A-92B118324C14}" type="slidenum">
              <a:rPr lang="ru-RU" noProof="0" smtClean="0"/>
              <a:pPr rtl="0">
                <a:spcAft>
                  <a:spcPts val="600"/>
                </a:spcAft>
              </a:pPr>
              <a:t>13</a:t>
            </a:fld>
            <a:endParaRPr lang="ru-RU" noProof="0"/>
          </a:p>
        </p:txBody>
      </p:sp>
      <p:sp>
        <p:nvSpPr>
          <p:cNvPr id="3" name="Заголовок 2">
            <a:extLst>
              <a:ext uri="{FF2B5EF4-FFF2-40B4-BE49-F238E27FC236}">
                <a16:creationId xmlns:a16="http://schemas.microsoft.com/office/drawing/2014/main" id="{0AAA2490-36A1-B820-4739-69CCD30ABD53}"/>
              </a:ext>
            </a:extLst>
          </p:cNvPr>
          <p:cNvSpPr>
            <a:spLocks noGrp="1"/>
          </p:cNvSpPr>
          <p:nvPr>
            <p:ph type="title"/>
          </p:nvPr>
        </p:nvSpPr>
        <p:spPr>
          <a:xfrm>
            <a:off x="839788" y="457200"/>
            <a:ext cx="3932237" cy="1442729"/>
          </a:xfrm>
        </p:spPr>
        <p:txBody>
          <a:bodyPr anchor="b">
            <a:normAutofit/>
          </a:bodyPr>
          <a:lstStyle/>
          <a:p>
            <a:r>
              <a:rPr lang="en-US" sz="2700" err="1"/>
              <a:t>Inson</a:t>
            </a:r>
            <a:r>
              <a:rPr lang="en-US" sz="2700"/>
              <a:t> </a:t>
            </a:r>
            <a:r>
              <a:rPr lang="en-US" sz="2700" err="1"/>
              <a:t>resurslarini</a:t>
            </a:r>
            <a:r>
              <a:rPr lang="en-US" sz="2700"/>
              <a:t> </a:t>
            </a:r>
            <a:r>
              <a:rPr lang="en-US" sz="2700" err="1"/>
              <a:t>boshqarishning</a:t>
            </a:r>
            <a:r>
              <a:rPr lang="en-US" sz="2700"/>
              <a:t> </a:t>
            </a:r>
            <a:r>
              <a:rPr lang="en-US" sz="2700" err="1"/>
              <a:t>yettita</a:t>
            </a:r>
            <a:r>
              <a:rPr lang="en-US" sz="2700"/>
              <a:t> </a:t>
            </a:r>
            <a:r>
              <a:rPr lang="en-US" sz="2700" err="1"/>
              <a:t>asosiy</a:t>
            </a:r>
            <a:r>
              <a:rPr lang="en-US" sz="2700"/>
              <a:t> </a:t>
            </a:r>
            <a:r>
              <a:rPr lang="en-US" sz="2700" err="1"/>
              <a:t>ko’rinishlari</a:t>
            </a:r>
            <a:r>
              <a:rPr lang="en-US" sz="2700"/>
              <a:t> </a:t>
            </a:r>
            <a:endParaRPr lang="ru-RU" sz="2700"/>
          </a:p>
        </p:txBody>
      </p:sp>
      <p:sp>
        <p:nvSpPr>
          <p:cNvPr id="6" name="Текст 5">
            <a:extLst>
              <a:ext uri="{FF2B5EF4-FFF2-40B4-BE49-F238E27FC236}">
                <a16:creationId xmlns:a16="http://schemas.microsoft.com/office/drawing/2014/main" id="{80A24638-755D-689E-4665-ACAB9D730E02}"/>
              </a:ext>
            </a:extLst>
          </p:cNvPr>
          <p:cNvSpPr>
            <a:spLocks noGrp="1"/>
          </p:cNvSpPr>
          <p:nvPr>
            <p:ph type="body" sz="half" idx="2"/>
          </p:nvPr>
        </p:nvSpPr>
        <p:spPr>
          <a:xfrm>
            <a:off x="839788" y="2356700"/>
            <a:ext cx="3932237" cy="3512287"/>
          </a:xfrm>
        </p:spPr>
        <p:txBody>
          <a:bodyPr>
            <a:normAutofit/>
          </a:bodyPr>
          <a:lstStyle/>
          <a:p>
            <a:pPr>
              <a:buFont typeface="Wingdings" panose="05000000000000000000" pitchFamily="2" charset="2"/>
              <a:buChar char="Ø"/>
            </a:pPr>
            <a:r>
              <a:rPr lang="en-US" b="1" err="1"/>
              <a:t>Xodimlar</a:t>
            </a:r>
            <a:r>
              <a:rPr lang="en-US" b="1"/>
              <a:t> </a:t>
            </a:r>
            <a:r>
              <a:rPr lang="en-US" b="1" err="1"/>
              <a:t>va</a:t>
            </a:r>
            <a:r>
              <a:rPr lang="en-US" b="1"/>
              <a:t> </a:t>
            </a:r>
            <a:r>
              <a:rPr lang="en-US" b="1" err="1"/>
              <a:t>ish</a:t>
            </a:r>
            <a:r>
              <a:rPr lang="en-US" b="1"/>
              <a:t> </a:t>
            </a:r>
            <a:r>
              <a:rPr lang="en-US" b="1" err="1"/>
              <a:t>haqini</a:t>
            </a:r>
            <a:r>
              <a:rPr lang="en-US" b="1"/>
              <a:t> </a:t>
            </a:r>
            <a:r>
              <a:rPr lang="en-US" b="1" err="1"/>
              <a:t>pasaytirish</a:t>
            </a:r>
            <a:r>
              <a:rPr lang="en-US" b="1"/>
              <a:t> </a:t>
            </a:r>
            <a:r>
              <a:rPr lang="en-US" b="1" err="1"/>
              <a:t>haqida</a:t>
            </a:r>
            <a:r>
              <a:rPr lang="en-US" b="1"/>
              <a:t>. </a:t>
            </a:r>
          </a:p>
          <a:p>
            <a:pPr>
              <a:buFont typeface="Wingdings" panose="05000000000000000000" pitchFamily="2" charset="2"/>
              <a:buChar char="Ø"/>
            </a:pPr>
            <a:r>
              <a:rPr lang="en-US" b="1" err="1"/>
              <a:t>Xodimlar</a:t>
            </a:r>
            <a:r>
              <a:rPr lang="en-US" b="1"/>
              <a:t> - </a:t>
            </a:r>
            <a:r>
              <a:rPr lang="en-US" b="1" err="1"/>
              <a:t>maksimallashtirish</a:t>
            </a:r>
            <a:r>
              <a:rPr lang="en-US" b="1"/>
              <a:t> </a:t>
            </a:r>
            <a:r>
              <a:rPr lang="en-US" b="1" err="1"/>
              <a:t>zarur</a:t>
            </a:r>
            <a:r>
              <a:rPr lang="en-US" b="1"/>
              <a:t> </a:t>
            </a:r>
            <a:r>
              <a:rPr lang="en-US" b="1" err="1"/>
              <a:t>bo’lgan</a:t>
            </a:r>
            <a:r>
              <a:rPr lang="en-US" b="1"/>
              <a:t> </a:t>
            </a:r>
            <a:r>
              <a:rPr lang="en-US" b="1" err="1"/>
              <a:t>resurs</a:t>
            </a:r>
            <a:r>
              <a:rPr lang="en-US" b="1"/>
              <a:t>.</a:t>
            </a:r>
          </a:p>
          <a:p>
            <a:pPr>
              <a:buFont typeface="Wingdings" panose="05000000000000000000" pitchFamily="2" charset="2"/>
              <a:buChar char="Ø"/>
            </a:pPr>
            <a:r>
              <a:rPr lang="en-US" b="1" err="1"/>
              <a:t>Strategik</a:t>
            </a:r>
            <a:r>
              <a:rPr lang="en-US" b="1"/>
              <a:t> </a:t>
            </a:r>
            <a:r>
              <a:rPr lang="en-US" b="1" err="1"/>
              <a:t>integratsiya</a:t>
            </a:r>
            <a:r>
              <a:rPr lang="en-US" b="1"/>
              <a:t>.  </a:t>
            </a:r>
          </a:p>
          <a:p>
            <a:pPr>
              <a:buFont typeface="Wingdings" panose="05000000000000000000" pitchFamily="2" charset="2"/>
              <a:buChar char="Ø"/>
            </a:pPr>
            <a:r>
              <a:rPr lang="en-US" b="1" err="1"/>
              <a:t>Tashkiliy</a:t>
            </a:r>
            <a:r>
              <a:rPr lang="en-US" b="1"/>
              <a:t> </a:t>
            </a:r>
            <a:r>
              <a:rPr lang="en-US" b="1" err="1"/>
              <a:t>madaniyat</a:t>
            </a:r>
            <a:r>
              <a:rPr lang="en-US" b="1"/>
              <a:t>. </a:t>
            </a:r>
          </a:p>
          <a:p>
            <a:pPr>
              <a:buFont typeface="Wingdings" panose="05000000000000000000" pitchFamily="2" charset="2"/>
              <a:buChar char="Ø"/>
            </a:pPr>
            <a:r>
              <a:rPr lang="en-US" b="1" err="1"/>
              <a:t>Personalni</a:t>
            </a:r>
            <a:r>
              <a:rPr lang="en-US" b="1"/>
              <a:t> </a:t>
            </a:r>
            <a:r>
              <a:rPr lang="en-US" b="1" err="1"/>
              <a:t>boshqarish</a:t>
            </a:r>
            <a:r>
              <a:rPr lang="en-US" b="1"/>
              <a:t> </a:t>
            </a:r>
            <a:r>
              <a:rPr lang="en-US" b="1" err="1"/>
              <a:t>usullari</a:t>
            </a:r>
            <a:r>
              <a:rPr lang="en-US" b="1"/>
              <a:t>: “</a:t>
            </a:r>
            <a:r>
              <a:rPr lang="en-US" b="1" err="1"/>
              <a:t>Yaponlashtirish</a:t>
            </a:r>
            <a:r>
              <a:rPr lang="en-US" b="1"/>
              <a:t>”. </a:t>
            </a:r>
          </a:p>
          <a:p>
            <a:pPr>
              <a:buFont typeface="Wingdings" panose="05000000000000000000" pitchFamily="2" charset="2"/>
              <a:buChar char="Ø"/>
            </a:pPr>
            <a:r>
              <a:rPr lang="en-US" b="1" err="1"/>
              <a:t>Personalni</a:t>
            </a:r>
            <a:r>
              <a:rPr lang="en-US" b="1"/>
              <a:t> </a:t>
            </a:r>
            <a:r>
              <a:rPr lang="en-US" b="1" err="1"/>
              <a:t>boshqarish</a:t>
            </a:r>
            <a:r>
              <a:rPr lang="en-US" b="1"/>
              <a:t> – </a:t>
            </a:r>
            <a:r>
              <a:rPr lang="en-US" b="1" err="1"/>
              <a:t>strategik</a:t>
            </a:r>
            <a:r>
              <a:rPr lang="en-US" b="1"/>
              <a:t> </a:t>
            </a:r>
            <a:r>
              <a:rPr lang="en-US" b="1" err="1"/>
              <a:t>funksiya</a:t>
            </a:r>
            <a:r>
              <a:rPr lang="en-US" b="1"/>
              <a:t>. </a:t>
            </a:r>
          </a:p>
          <a:p>
            <a:pPr>
              <a:buFont typeface="Wingdings" panose="05000000000000000000" pitchFamily="2" charset="2"/>
              <a:buChar char="Ø"/>
            </a:pPr>
            <a:r>
              <a:rPr lang="en-US" b="1" err="1"/>
              <a:t>Boshqaruv</a:t>
            </a:r>
            <a:r>
              <a:rPr lang="en-US" b="1"/>
              <a:t> </a:t>
            </a:r>
            <a:r>
              <a:rPr lang="en-US" b="1" err="1"/>
              <a:t>siyosatining</a:t>
            </a:r>
            <a:r>
              <a:rPr lang="en-US" b="1"/>
              <a:t> </a:t>
            </a:r>
            <a:r>
              <a:rPr lang="en-US" b="1" err="1"/>
              <a:t>tanlov</a:t>
            </a:r>
            <a:r>
              <a:rPr lang="en-US" b="1"/>
              <a:t> </a:t>
            </a:r>
            <a:r>
              <a:rPr lang="en-US" b="1" err="1"/>
              <a:t>modellari</a:t>
            </a:r>
            <a:r>
              <a:rPr lang="en-US" b="1"/>
              <a:t>. </a:t>
            </a:r>
          </a:p>
          <a:p>
            <a:endParaRPr lang="ru-RU" b="1"/>
          </a:p>
        </p:txBody>
      </p:sp>
      <p:pic>
        <p:nvPicPr>
          <p:cNvPr id="4098" name="Picture 2" descr="AKBT_AGRAR_LOCAL">
            <a:extLst>
              <a:ext uri="{FF2B5EF4-FFF2-40B4-BE49-F238E27FC236}">
                <a16:creationId xmlns:a16="http://schemas.microsoft.com/office/drawing/2014/main" id="{3A4E99BE-DAE8-E472-51DC-5100430D76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34745" y="457201"/>
            <a:ext cx="2575576" cy="3199473"/>
          </a:xfrm>
          <a:prstGeom prst="rect">
            <a:avLst/>
          </a:prstGeom>
          <a:solidFill>
            <a:srgbClr val="FFFFFF"/>
          </a:solidFill>
        </p:spPr>
      </p:pic>
      <p:pic>
        <p:nvPicPr>
          <p:cNvPr id="4100" name="Picture 4" descr="ebook.tsue.uz">
            <a:extLst>
              <a:ext uri="{FF2B5EF4-FFF2-40B4-BE49-F238E27FC236}">
                <a16:creationId xmlns:a16="http://schemas.microsoft.com/office/drawing/2014/main" id="{741E396E-B07C-4C6B-B21F-857C65CB0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7840" y="457200"/>
            <a:ext cx="2575576" cy="330132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AP HCM” YАRАTАMIZ, TАTBIQ ETАMIZ, FOYDАLАNАMIZ.">
            <a:extLst>
              <a:ext uri="{FF2B5EF4-FFF2-40B4-BE49-F238E27FC236}">
                <a16:creationId xmlns:a16="http://schemas.microsoft.com/office/drawing/2014/main" id="{529D5204-61F7-0BC8-5809-471C3C6E10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758523"/>
            <a:ext cx="3698240" cy="251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67010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64C9CC-E38A-467A-8F1C-459375F5EDFF}"/>
              </a:ext>
            </a:extLst>
          </p:cNvPr>
          <p:cNvSpPr>
            <a:spLocks noGrp="1"/>
          </p:cNvSpPr>
          <p:nvPr>
            <p:ph type="title"/>
          </p:nvPr>
        </p:nvSpPr>
        <p:spPr>
          <a:xfrm>
            <a:off x="178219" y="1364123"/>
            <a:ext cx="6154215" cy="1330576"/>
          </a:xfrm>
        </p:spPr>
        <p:txBody>
          <a:bodyPr rtlCol="0"/>
          <a:lstStyle/>
          <a:p>
            <a:pPr algn="ctr" rtl="0">
              <a:lnSpc>
                <a:spcPct val="100000"/>
              </a:lnSpc>
            </a:pPr>
            <a:r>
              <a:rPr lang="en-US" sz="2800" dirty="0" err="1">
                <a:latin typeface="Cambria" panose="02040503050406030204" pitchFamily="18" charset="0"/>
              </a:rPr>
              <a:t>Ushbu</a:t>
            </a:r>
            <a:r>
              <a:rPr lang="en-US" sz="2800" dirty="0">
                <a:latin typeface="Cambria" panose="02040503050406030204" pitchFamily="18" charset="0"/>
              </a:rPr>
              <a:t> fan </a:t>
            </a:r>
            <a:r>
              <a:rPr lang="en-US" sz="2800" dirty="0" err="1">
                <a:latin typeface="Cambria" panose="02040503050406030204" pitchFamily="18" charset="0"/>
              </a:rPr>
              <a:t>doirasida</a:t>
            </a:r>
            <a:r>
              <a:rPr lang="en-US" sz="2800" dirty="0">
                <a:latin typeface="Cambria" panose="02040503050406030204" pitchFamily="18" charset="0"/>
              </a:rPr>
              <a:t> </a:t>
            </a:r>
            <a:r>
              <a:rPr lang="en-US" sz="2800" dirty="0" err="1">
                <a:latin typeface="Cambria" panose="02040503050406030204" pitchFamily="18" charset="0"/>
              </a:rPr>
              <a:t>qanday</a:t>
            </a:r>
            <a:r>
              <a:rPr lang="en-US" sz="2800" dirty="0">
                <a:latin typeface="Cambria" panose="02040503050406030204" pitchFamily="18" charset="0"/>
              </a:rPr>
              <a:t> </a:t>
            </a:r>
            <a:r>
              <a:rPr lang="en-US" sz="2800" dirty="0" err="1">
                <a:latin typeface="Cambria" panose="02040503050406030204" pitchFamily="18" charset="0"/>
              </a:rPr>
              <a:t>mavzularda</a:t>
            </a:r>
            <a:r>
              <a:rPr lang="en-US" sz="2800" dirty="0">
                <a:latin typeface="Cambria" panose="02040503050406030204" pitchFamily="18" charset="0"/>
              </a:rPr>
              <a:t> </a:t>
            </a:r>
            <a:r>
              <a:rPr lang="en-US" sz="2800" dirty="0" err="1">
                <a:latin typeface="Cambria" panose="02040503050406030204" pitchFamily="18" charset="0"/>
              </a:rPr>
              <a:t>bilim</a:t>
            </a:r>
            <a:r>
              <a:rPr lang="en-US" sz="2800" dirty="0">
                <a:latin typeface="Cambria" panose="02040503050406030204" pitchFamily="18" charset="0"/>
              </a:rPr>
              <a:t> </a:t>
            </a:r>
            <a:r>
              <a:rPr lang="en-US" sz="2800" dirty="0" err="1">
                <a:latin typeface="Cambria" panose="02040503050406030204" pitchFamily="18" charset="0"/>
              </a:rPr>
              <a:t>va</a:t>
            </a:r>
            <a:r>
              <a:rPr lang="en-US" sz="2800" dirty="0">
                <a:latin typeface="Cambria" panose="02040503050406030204" pitchFamily="18" charset="0"/>
              </a:rPr>
              <a:t> </a:t>
            </a:r>
            <a:r>
              <a:rPr lang="en-US" sz="2800" dirty="0" err="1">
                <a:latin typeface="Cambria" panose="02040503050406030204" pitchFamily="18" charset="0"/>
              </a:rPr>
              <a:t>amaliy</a:t>
            </a:r>
            <a:r>
              <a:rPr lang="en-US" sz="2800" dirty="0">
                <a:latin typeface="Cambria" panose="02040503050406030204" pitchFamily="18" charset="0"/>
              </a:rPr>
              <a:t> </a:t>
            </a:r>
            <a:r>
              <a:rPr lang="en-US" sz="2800" dirty="0" err="1">
                <a:latin typeface="Cambria" panose="02040503050406030204" pitchFamily="18" charset="0"/>
              </a:rPr>
              <a:t>ko‘nikmalarga</a:t>
            </a:r>
            <a:r>
              <a:rPr lang="en-US" sz="2800" dirty="0">
                <a:latin typeface="Cambria" panose="02040503050406030204" pitchFamily="18" charset="0"/>
              </a:rPr>
              <a:t> </a:t>
            </a:r>
            <a:r>
              <a:rPr lang="en-US" sz="2800" dirty="0" err="1">
                <a:latin typeface="Cambria" panose="02040503050406030204" pitchFamily="18" charset="0"/>
              </a:rPr>
              <a:t>ega</a:t>
            </a:r>
            <a:r>
              <a:rPr lang="en-US" sz="2800" dirty="0">
                <a:latin typeface="Cambria" panose="02040503050406030204" pitchFamily="18" charset="0"/>
              </a:rPr>
              <a:t> </a:t>
            </a:r>
            <a:br>
              <a:rPr lang="en-US" sz="2800" dirty="0">
                <a:latin typeface="Cambria" panose="02040503050406030204" pitchFamily="18" charset="0"/>
              </a:rPr>
            </a:br>
            <a:r>
              <a:rPr lang="en-US" sz="2800" dirty="0" err="1">
                <a:latin typeface="Cambria" panose="02040503050406030204" pitchFamily="18" charset="0"/>
              </a:rPr>
              <a:t>bo‘lamiz</a:t>
            </a:r>
            <a:r>
              <a:rPr lang="en-US" sz="2800" dirty="0">
                <a:latin typeface="Cambria" panose="02040503050406030204" pitchFamily="18" charset="0"/>
              </a:rPr>
              <a:t>?</a:t>
            </a:r>
            <a:endParaRPr lang="ru-RU" sz="2800" dirty="0">
              <a:latin typeface="Cambria" panose="02040503050406030204" pitchFamily="18" charset="0"/>
            </a:endParaRPr>
          </a:p>
        </p:txBody>
      </p:sp>
      <p:pic>
        <p:nvPicPr>
          <p:cNvPr id="3" name="Рисунок 2" descr="Изображение выглядит как текст, на открытом воздухе, дерево, тон&#10;&#10;Содержимое, созданное искусственным интеллектом, может быть неверным.">
            <a:extLst>
              <a:ext uri="{FF2B5EF4-FFF2-40B4-BE49-F238E27FC236}">
                <a16:creationId xmlns:a16="http://schemas.microsoft.com/office/drawing/2014/main" id="{8AB6CC48-5194-1863-7695-CAB91C2FEEB2}"/>
              </a:ext>
            </a:extLst>
          </p:cNvPr>
          <p:cNvPicPr>
            <a:picLocks noChangeAspect="1"/>
          </p:cNvPicPr>
          <p:nvPr/>
        </p:nvPicPr>
        <p:blipFill>
          <a:blip r:embed="rId3"/>
          <a:srcRect l="12885" r="12885"/>
          <a:stretch>
            <a:fillRect/>
          </a:stretch>
        </p:blipFill>
        <p:spPr>
          <a:xfrm>
            <a:off x="4937551" y="0"/>
            <a:ext cx="7254449" cy="5689600"/>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pic>
      <p:sp>
        <p:nvSpPr>
          <p:cNvPr id="5" name="Рисунок 4">
            <a:extLst>
              <a:ext uri="{FF2B5EF4-FFF2-40B4-BE49-F238E27FC236}">
                <a16:creationId xmlns:a16="http://schemas.microsoft.com/office/drawing/2014/main" id="{5C2977D4-0321-253F-E96C-C82C1483EFF2}"/>
              </a:ext>
            </a:extLst>
          </p:cNvPr>
          <p:cNvSpPr>
            <a:spLocks noGrp="1"/>
          </p:cNvSpPr>
          <p:nvPr>
            <p:ph type="pic" sz="quarter" idx="21"/>
          </p:nvPr>
        </p:nvSpPr>
        <p:spPr>
          <a:xfrm>
            <a:off x="4606076" y="0"/>
            <a:ext cx="7585924" cy="5949573"/>
          </a:xfrm>
        </p:spPr>
        <p:txBody>
          <a:bodyPr/>
          <a:lstStyle/>
          <a:p>
            <a:endParaRPr lang="ru-RU"/>
          </a:p>
        </p:txBody>
      </p:sp>
    </p:spTree>
    <p:extLst>
      <p:ext uri="{BB962C8B-B14F-4D97-AF65-F5344CB8AC3E}">
        <p14:creationId xmlns:p14="http://schemas.microsoft.com/office/powerpoint/2010/main" val="50395569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994400" y="152400"/>
            <a:ext cx="6100143" cy="1452880"/>
          </a:xfrm>
        </p:spPr>
        <p:txBody>
          <a:bodyPr>
            <a:noAutofit/>
          </a:bodyPr>
          <a:lstStyle/>
          <a:p>
            <a:pPr algn="ctr"/>
            <a:br>
              <a:rPr lang="en-US" sz="2400" dirty="0"/>
            </a:br>
            <a:r>
              <a:rPr lang="en-US" sz="2400" dirty="0"/>
              <a:t>IQTISODIYOTNI MODERNIZATSIYALASH SHAROITIDA INSON RESURSLARINI BOSHQARISHNING TUTGAN O’RNI VA STRATEGIYASI</a:t>
            </a:r>
            <a:endParaRPr lang="en-US" sz="2400" b="0" dirty="0"/>
          </a:p>
        </p:txBody>
      </p:sp>
      <p:sp>
        <p:nvSpPr>
          <p:cNvPr id="5" name="Номер слайда 4"/>
          <p:cNvSpPr>
            <a:spLocks noGrp="1"/>
          </p:cNvSpPr>
          <p:nvPr>
            <p:ph type="sldNum" sz="quarter" idx="12"/>
          </p:nvPr>
        </p:nvSpPr>
        <p:spPr/>
        <p:txBody>
          <a:bodyPr/>
          <a:lstStyle/>
          <a:p>
            <a:pPr rtl="0"/>
            <a:fld id="{D495E168-DA5E-4888-8D8A-92B118324C14}" type="slidenum">
              <a:rPr lang="ru-RU" noProof="0" smtClean="0"/>
              <a:t>2</a:t>
            </a:fld>
            <a:endParaRPr lang="ru-RU" noProof="0" dirty="0"/>
          </a:p>
        </p:txBody>
      </p:sp>
      <p:sp>
        <p:nvSpPr>
          <p:cNvPr id="11" name="Текст 5">
            <a:extLst>
              <a:ext uri="{FF2B5EF4-FFF2-40B4-BE49-F238E27FC236}">
                <a16:creationId xmlns:a16="http://schemas.microsoft.com/office/drawing/2014/main" id="{6433A245-AFC7-44A2-A2D0-1517C46CF0A0}"/>
              </a:ext>
            </a:extLst>
          </p:cNvPr>
          <p:cNvSpPr>
            <a:spLocks noGrp="1"/>
          </p:cNvSpPr>
          <p:nvPr>
            <p:ph type="body" sz="quarter" idx="13"/>
          </p:nvPr>
        </p:nvSpPr>
        <p:spPr>
          <a:xfrm>
            <a:off x="6882987" y="2132886"/>
            <a:ext cx="4729369" cy="3590487"/>
          </a:xfrm>
        </p:spPr>
        <p:txBody>
          <a:bodyPr>
            <a:normAutofit lnSpcReduction="10000"/>
          </a:bodyPr>
          <a:lstStyle/>
          <a:p>
            <a:pPr marL="457200" lvl="0" indent="-457200">
              <a:buFont typeface="Wingdings" panose="05000000000000000000" pitchFamily="2" charset="2"/>
              <a:buChar char="ü"/>
            </a:pP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Fanning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mohiyati</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o‘ziga</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xos</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jihatlari</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t>
            </a:r>
            <a:endParaRPr lang="ru-RU"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a:p>
            <a:pPr marL="457200" lvl="0" indent="-457200">
              <a:buFont typeface="Wingdings" panose="05000000000000000000" pitchFamily="2" charset="2"/>
              <a:buChar char="ü"/>
            </a:pP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Inson</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resurlarni</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boshqarish</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tamoyillari</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xususiyatlari</a:t>
            </a:r>
            <a:endParaRPr lang="ru-RU"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a:p>
            <a:pPr marL="457200" indent="-457200">
              <a:buFont typeface="Wingdings" panose="05000000000000000000" pitchFamily="2" charset="2"/>
              <a:buChar char="ü"/>
            </a:pP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Xodimlarni</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boshqarishda</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asosiy</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yondashuvlar</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a:t>
            </a:r>
            <a:r>
              <a:rPr lang="en-US"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900"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konsepsiyalar</a:t>
            </a:r>
            <a:endParaRPr lang="ru-RU" sz="29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pic>
        <p:nvPicPr>
          <p:cNvPr id="2050" name="Picture 2" descr="Организация бизнес тренинга в Греции - Ellin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332038"/>
            <a:ext cx="5224620" cy="3484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1809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618114" y="1054668"/>
            <a:ext cx="4920951" cy="549275"/>
          </a:xfrm>
        </p:spPr>
        <p:txBody>
          <a:bodyPr>
            <a:normAutofit fontScale="90000"/>
          </a:bodyPr>
          <a:lstStyle/>
          <a:p>
            <a:pPr algn="ctr"/>
            <a:r>
              <a:rPr lang="en-US" sz="3200" dirty="0" err="1">
                <a:latin typeface="Cambria" panose="02040503050406030204" pitchFamily="18" charset="0"/>
                <a:ea typeface="Cambria" panose="02040503050406030204" pitchFamily="18" charset="0"/>
              </a:rPr>
              <a:t>Inson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resurslarini</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boshqarish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nima</a:t>
            </a:r>
            <a:r>
              <a:rPr lang="en-US" sz="3200" dirty="0">
                <a:latin typeface="Cambria" panose="02040503050406030204" pitchFamily="18" charset="0"/>
                <a:ea typeface="Cambria" panose="02040503050406030204" pitchFamily="18" charset="0"/>
              </a:rPr>
              <a:t>? </a:t>
            </a:r>
            <a:endParaRPr lang="ru-RU" sz="3200" dirty="0">
              <a:latin typeface="Cambria" panose="02040503050406030204" pitchFamily="18" charset="0"/>
              <a:ea typeface="Cambria" panose="02040503050406030204" pitchFamily="18" charset="0"/>
            </a:endParaRPr>
          </a:p>
        </p:txBody>
      </p:sp>
      <p:sp>
        <p:nvSpPr>
          <p:cNvPr id="5" name="Номер слайда 4"/>
          <p:cNvSpPr>
            <a:spLocks noGrp="1"/>
          </p:cNvSpPr>
          <p:nvPr>
            <p:ph type="sldNum" sz="quarter" idx="12"/>
          </p:nvPr>
        </p:nvSpPr>
        <p:spPr/>
        <p:txBody>
          <a:bodyPr/>
          <a:lstStyle/>
          <a:p>
            <a:pPr rtl="0"/>
            <a:fld id="{D495E168-DA5E-4888-8D8A-92B118324C14}" type="slidenum">
              <a:rPr lang="ru-RU" noProof="0" smtClean="0"/>
              <a:t>3</a:t>
            </a:fld>
            <a:endParaRPr lang="ru-RU" noProof="0" dirty="0"/>
          </a:p>
        </p:txBody>
      </p:sp>
      <p:sp>
        <p:nvSpPr>
          <p:cNvPr id="2" name="Прямоугольник 1"/>
          <p:cNvSpPr/>
          <p:nvPr/>
        </p:nvSpPr>
        <p:spPr>
          <a:xfrm>
            <a:off x="6506472" y="2271713"/>
            <a:ext cx="5302938" cy="2308324"/>
          </a:xfrm>
          <a:prstGeom prst="rect">
            <a:avLst/>
          </a:prstGeom>
        </p:spPr>
        <p:txBody>
          <a:bodyPr wrap="square">
            <a:spAutoFit/>
          </a:bodyPr>
          <a:lstStyle/>
          <a:p>
            <a:pPr algn="ctr"/>
            <a:r>
              <a:rPr lang="en-US" dirty="0">
                <a:latin typeface="Cambria" panose="02040503050406030204" pitchFamily="18" charset="0"/>
                <a:ea typeface="Cambria" panose="02040503050406030204" pitchFamily="18" charset="0"/>
              </a:rPr>
              <a:t>“</a:t>
            </a:r>
            <a:r>
              <a:rPr lang="en-US" dirty="0" err="1">
                <a:latin typeface="Cambria" panose="02040503050406030204" pitchFamily="18" charset="0"/>
                <a:ea typeface="Cambria" panose="02040503050406030204" pitchFamily="18" charset="0"/>
              </a:rPr>
              <a:t>Inson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resurslarini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boshqarish</a:t>
            </a:r>
            <a:r>
              <a:rPr lang="en-US" dirty="0">
                <a:latin typeface="Cambria" panose="02040503050406030204" pitchFamily="18" charset="0"/>
                <a:ea typeface="Cambria" panose="02040503050406030204" pitchFamily="18" charset="0"/>
              </a:rPr>
              <a:t>” (IRB) — </a:t>
            </a:r>
            <a:r>
              <a:rPr lang="en-US" dirty="0" err="1">
                <a:latin typeface="Cambria" panose="02040503050406030204" pitchFamily="18" charset="0"/>
                <a:ea typeface="Cambria" panose="02040503050406030204" pitchFamily="18" charset="0"/>
              </a:rPr>
              <a:t>bu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tashkilotdagi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xodimlarni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samarali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boshqarish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ularning</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salohiyatidan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to‘liq</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foydalanish</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va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rivojlantirishga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qaratilgan</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menejment</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yo‘nalishi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Oddiy</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qilib</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aytganda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bu</a:t>
            </a:r>
            <a:r>
              <a:rPr lang="en-US"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odamlarni</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tashkilotning</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eng</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muhim</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resursi</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sifatida</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ko‘rib</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ularni</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tanlash</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o‘qitish</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rag‘batlantirish</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va</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ushlab</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qolish</a:t>
            </a:r>
            <a:r>
              <a:rPr lang="en-US" b="1" dirty="0">
                <a:latin typeface="Cambria" panose="02040503050406030204" pitchFamily="18" charset="0"/>
                <a:ea typeface="Cambria" panose="02040503050406030204" pitchFamily="18" charset="0"/>
              </a:rPr>
              <a:t> </a:t>
            </a:r>
            <a:r>
              <a:rPr lang="en-US" b="1" dirty="0" err="1">
                <a:latin typeface="Cambria" panose="02040503050406030204" pitchFamily="18" charset="0"/>
                <a:ea typeface="Cambria" panose="02040503050406030204" pitchFamily="18" charset="0"/>
              </a:rPr>
              <a:t>jarayonlari</a:t>
            </a:r>
            <a:r>
              <a:rPr lang="en-US" dirty="0" err="1">
                <a:latin typeface="Cambria" panose="02040503050406030204" pitchFamily="18" charset="0"/>
                <a:ea typeface="Cambria" panose="02040503050406030204" pitchFamily="18" charset="0"/>
              </a:rPr>
              <a:t>ni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boshqarishdir</a:t>
            </a:r>
            <a:r>
              <a:rPr lang="en-US" dirty="0">
                <a:latin typeface="Cambria" panose="02040503050406030204" pitchFamily="18" charset="0"/>
                <a:ea typeface="Cambria" panose="02040503050406030204" pitchFamily="18" charset="0"/>
              </a:rPr>
              <a:t>.</a:t>
            </a:r>
            <a:endParaRPr lang="ru-RU"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sp>
        <p:nvSpPr>
          <p:cNvPr id="4" name="Прямоугольник 3"/>
          <p:cNvSpPr/>
          <p:nvPr/>
        </p:nvSpPr>
        <p:spPr>
          <a:xfrm>
            <a:off x="781274" y="2271713"/>
            <a:ext cx="4904255" cy="2800767"/>
          </a:xfrm>
          <a:prstGeom prst="rect">
            <a:avLst/>
          </a:prstGeom>
        </p:spPr>
        <p:txBody>
          <a:bodyPr wrap="square">
            <a:spAutoFit/>
          </a:bodyPr>
          <a:lstStyle/>
          <a:p>
            <a:r>
              <a:rPr lang="en-US" sz="1600" dirty="0" err="1">
                <a:latin typeface="Cambria" panose="02040503050406030204" pitchFamily="18" charset="0"/>
                <a:ea typeface="Cambria" panose="02040503050406030204" pitchFamily="18" charset="0"/>
              </a:rPr>
              <a:t>Inson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resurslarini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boshqarishning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asosiy</a:t>
            </a:r>
            <a:r>
              <a:rPr lang="en-US" sz="1600"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maqsadi</a:t>
            </a:r>
            <a:r>
              <a:rPr lang="en-US" sz="1600" dirty="0">
                <a:latin typeface="Cambria" panose="02040503050406030204" pitchFamily="18" charset="0"/>
                <a:ea typeface="Cambria" panose="02040503050406030204" pitchFamily="18" charset="0"/>
              </a:rPr>
              <a:t> — </a:t>
            </a:r>
            <a:r>
              <a:rPr lang="en-US" sz="1600" dirty="0" err="1">
                <a:latin typeface="Cambria" panose="02040503050406030204" pitchFamily="18" charset="0"/>
                <a:ea typeface="Cambria" panose="02040503050406030204" pitchFamily="18" charset="0"/>
              </a:rPr>
              <a:t>tashkilot</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uchun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malakali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xodimlarni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jalb</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qilish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rivojlantirish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mehnatdan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qoniqishini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ta’minlash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yuqori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samaradorlikka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erishishdir</a:t>
            </a:r>
            <a:r>
              <a:rPr lang="en-US" sz="1600" dirty="0">
                <a:latin typeface="Cambria" panose="02040503050406030204" pitchFamily="18" charset="0"/>
                <a:ea typeface="Cambria" panose="02040503050406030204" pitchFamily="18" charset="0"/>
              </a:rPr>
              <a:t>.</a:t>
            </a:r>
          </a:p>
          <a:p>
            <a:r>
              <a:rPr lang="en-US" sz="1600" dirty="0" err="1">
                <a:latin typeface="Cambria" panose="02040503050406030204" pitchFamily="18" charset="0"/>
                <a:ea typeface="Cambria" panose="02040503050406030204" pitchFamily="18" charset="0"/>
              </a:rPr>
              <a:t>Uning</a:t>
            </a:r>
            <a:r>
              <a:rPr lang="en-US" sz="1600"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vazifalari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esa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xodimlarni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tanlash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ishga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qabul</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qilish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malakasini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oshirish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mehnatini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baholash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rag‘batlantirish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ijtimoiy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himoyasini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ta’minlash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hamda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korporativ</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madaniyatni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shakllantirishdan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iborat</a:t>
            </a:r>
            <a:r>
              <a:rPr lang="en-US" sz="1600" dirty="0">
                <a:latin typeface="Cambria" panose="02040503050406030204" pitchFamily="18" charset="0"/>
                <a:ea typeface="Cambria" panose="02040503050406030204" pitchFamily="18" charset="0"/>
              </a:rPr>
              <a:t>.</a:t>
            </a:r>
          </a:p>
          <a:p>
            <a:r>
              <a:rPr lang="ru-RU"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Ya’ni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IRBning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mazmuni</a:t>
            </a:r>
            <a:r>
              <a:rPr lang="en-US" sz="1600" dirty="0">
                <a:latin typeface="Cambria" panose="02040503050406030204" pitchFamily="18" charset="0"/>
                <a:ea typeface="Cambria" panose="02040503050406030204" pitchFamily="18" charset="0"/>
              </a:rPr>
              <a:t> — </a:t>
            </a:r>
            <a:r>
              <a:rPr lang="en-US" sz="1600" dirty="0" err="1">
                <a:latin typeface="Cambria" panose="02040503050406030204" pitchFamily="18" charset="0"/>
                <a:ea typeface="Cambria" panose="02040503050406030204" pitchFamily="18" charset="0"/>
              </a:rPr>
              <a:t>odamlarni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tashkilotning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muhim</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kapitali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sifatida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ko‘rib</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boshqarish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orqali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umumiy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maqsadlarga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erishishdir</a:t>
            </a:r>
            <a:r>
              <a:rPr lang="en-US" sz="1600" dirty="0">
                <a:latin typeface="Cambria" panose="02040503050406030204" pitchFamily="18" charset="0"/>
                <a:ea typeface="Cambria" panose="02040503050406030204" pitchFamily="18" charset="0"/>
              </a:rPr>
              <a:t>.</a:t>
            </a:r>
          </a:p>
        </p:txBody>
      </p:sp>
      <p:sp>
        <p:nvSpPr>
          <p:cNvPr id="6" name="Прямоугольник 5"/>
          <p:cNvSpPr/>
          <p:nvPr/>
        </p:nvSpPr>
        <p:spPr>
          <a:xfrm>
            <a:off x="2082801" y="405975"/>
            <a:ext cx="3362960" cy="1015663"/>
          </a:xfrm>
          <a:prstGeom prst="rect">
            <a:avLst/>
          </a:prstGeom>
        </p:spPr>
        <p:txBody>
          <a:bodyPr wrap="square">
            <a:spAutoFit/>
          </a:bodyPr>
          <a:lstStyle/>
          <a:p>
            <a:pPr algn="ct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Inson</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resurslarini</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boshqarishning</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maqsad</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vazifalari</a:t>
            </a:r>
            <a:r>
              <a:rPr lang="en-US" sz="20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0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quydagicha</a:t>
            </a:r>
            <a:endParaRPr lang="ru-RU" sz="2000" dirty="0"/>
          </a:p>
        </p:txBody>
      </p:sp>
      <p:sp>
        <p:nvSpPr>
          <p:cNvPr id="7" name="Прямоугольник 6"/>
          <p:cNvSpPr/>
          <p:nvPr/>
        </p:nvSpPr>
        <p:spPr>
          <a:xfrm>
            <a:off x="243840" y="5230057"/>
            <a:ext cx="10759440" cy="1569660"/>
          </a:xfrm>
          <a:prstGeom prst="rect">
            <a:avLst/>
          </a:prstGeom>
        </p:spPr>
        <p:txBody>
          <a:bodyPr wrap="square">
            <a:spAutoFit/>
          </a:bodyPr>
          <a:lstStyle/>
          <a:p>
            <a:pPr algn="just"/>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Inson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resurslarini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boshqarishning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umumiy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xususiyati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shundaki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odamlar</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muhim</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tanqis</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resurs</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sifatida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qaraladi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bu</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esa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joylari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boʻyicha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toʻg‘ri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joylashtirishni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motivatsiya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berishni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rivojlantirishni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raqobat</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kurashida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samarali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foydalanishni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taqozo</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etadi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Undan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samarali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foydalanish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imkoniyati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xodimlarning</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ehtiyojlarini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qondirish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manfaatlarini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hisobga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olishga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qaratilgan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ijtimoiy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sheriklik</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shaxsiy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va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tashkiliy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maqsadlarni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muvofiqlashtirishga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yoʻnaltirilgan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kadrlar</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siyosati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bilan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bog‘liq</a:t>
            </a:r>
            <a:r>
              <a:rPr lang="en-US" sz="1600" dirty="0">
                <a:latin typeface="Cambria" panose="02040503050406030204" pitchFamily="18" charset="0"/>
                <a:ea typeface="Cambria" panose="02040503050406030204" pitchFamily="18" charset="0"/>
              </a:rPr>
              <a:t>. Shu </a:t>
            </a:r>
            <a:r>
              <a:rPr lang="en-US" sz="1600" dirty="0" err="1">
                <a:latin typeface="Cambria" panose="02040503050406030204" pitchFamily="18" charset="0"/>
                <a:ea typeface="Cambria" panose="02040503050406030204" pitchFamily="18" charset="0"/>
              </a:rPr>
              <a:t>nuqtai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nazardan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inson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resurslarini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boshqarish</a:t>
            </a:r>
            <a:r>
              <a:rPr lang="en-US" sz="1600" dirty="0">
                <a:latin typeface="Cambria" panose="02040503050406030204" pitchFamily="18" charset="0"/>
                <a:ea typeface="Cambria" panose="02040503050406030204" pitchFamily="18" charset="0"/>
              </a:rPr>
              <a:t> ham </a:t>
            </a:r>
            <a:r>
              <a:rPr lang="en-US" sz="1600" dirty="0" err="1">
                <a:latin typeface="Cambria" panose="02040503050406030204" pitchFamily="18" charset="0"/>
                <a:ea typeface="Cambria" panose="02040503050406030204" pitchFamily="18" charset="0"/>
              </a:rPr>
              <a:t>tashkiliy</a:t>
            </a:r>
            <a:r>
              <a:rPr lang="en-US" sz="1600" dirty="0">
                <a:latin typeface="Cambria" panose="02040503050406030204" pitchFamily="18" charset="0"/>
                <a:ea typeface="Cambria" panose="02040503050406030204" pitchFamily="18" charset="0"/>
              </a:rPr>
              <a:t>, ham </a:t>
            </a:r>
            <a:r>
              <a:rPr lang="en-US" sz="1600" dirty="0" err="1">
                <a:latin typeface="Cambria" panose="02040503050406030204" pitchFamily="18" charset="0"/>
                <a:ea typeface="Cambria" panose="02040503050406030204" pitchFamily="18" charset="0"/>
              </a:rPr>
              <a:t>shaxsiy</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maqsadlarga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erishish</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uchun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xodimlardan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yanada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samarali</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foydalanishga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hissa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qoʻshadigan</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faoliyat</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sifatida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qaraladi</a:t>
            </a:r>
            <a:r>
              <a:rPr lang="en-US" sz="1600" dirty="0">
                <a:latin typeface="Cambria" panose="02040503050406030204" pitchFamily="18" charset="0"/>
                <a:ea typeface="Cambria" panose="02040503050406030204" pitchFamily="18" charset="0"/>
              </a:rPr>
              <a:t>. </a:t>
            </a:r>
            <a:endParaRPr lang="ru-RU" sz="16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cxnSp>
        <p:nvCxnSpPr>
          <p:cNvPr id="10" name="Прямая со стрелкой 9"/>
          <p:cNvCxnSpPr/>
          <p:nvPr/>
        </p:nvCxnSpPr>
        <p:spPr>
          <a:xfrm>
            <a:off x="1364666" y="5197362"/>
            <a:ext cx="9462668" cy="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527712669"/>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15920" y="459087"/>
            <a:ext cx="4160824" cy="2476255"/>
          </a:xfrm>
          <a:prstGeom prst="rect">
            <a:avLst/>
          </a:prstGeom>
        </p:spPr>
        <p:txBody>
          <a:bodyPr wrap="square">
            <a:spAutoFit/>
          </a:bodyPr>
          <a:lstStyle/>
          <a:p>
            <a:pPr algn="ctr">
              <a:lnSpc>
                <a:spcPct val="107000"/>
              </a:lnSpc>
              <a:spcAft>
                <a:spcPts val="800"/>
              </a:spcAft>
            </a:pPr>
            <a:r>
              <a:rPr lang="en-US" sz="2000" dirty="0"/>
              <a:t>“</a:t>
            </a:r>
            <a:r>
              <a:rPr lang="en-US" sz="2000" dirty="0" err="1"/>
              <a:t>Tashkilotning</a:t>
            </a:r>
            <a:r>
              <a:rPr lang="en-US" sz="2000" dirty="0"/>
              <a:t> </a:t>
            </a:r>
            <a:r>
              <a:rPr lang="en-US" sz="2000" dirty="0" err="1"/>
              <a:t>eng</a:t>
            </a:r>
            <a:r>
              <a:rPr lang="en-US" sz="2000" dirty="0"/>
              <a:t> </a:t>
            </a:r>
            <a:r>
              <a:rPr lang="en-US" sz="2000" dirty="0" err="1"/>
              <a:t>muhim</a:t>
            </a:r>
            <a:r>
              <a:rPr lang="en-US" sz="2000" dirty="0"/>
              <a:t> </a:t>
            </a:r>
            <a:r>
              <a:rPr lang="en-US" sz="2000" dirty="0" err="1"/>
              <a:t>resursi</a:t>
            </a:r>
            <a:r>
              <a:rPr lang="en-US" sz="2000" dirty="0"/>
              <a:t> – </a:t>
            </a:r>
            <a:r>
              <a:rPr lang="en-US" sz="2000" dirty="0" err="1"/>
              <a:t>bu</a:t>
            </a:r>
            <a:r>
              <a:rPr lang="en-US" sz="2000" dirty="0"/>
              <a:t> </a:t>
            </a:r>
            <a:r>
              <a:rPr lang="en-US" sz="2000" dirty="0" err="1"/>
              <a:t>uning</a:t>
            </a:r>
            <a:r>
              <a:rPr lang="en-US" sz="2000" dirty="0"/>
              <a:t> </a:t>
            </a:r>
            <a:r>
              <a:rPr lang="en-US" sz="2000" dirty="0" err="1"/>
              <a:t>odamlari</a:t>
            </a:r>
            <a:r>
              <a:rPr lang="en-US" sz="2000" dirty="0"/>
              <a:t>. </a:t>
            </a:r>
            <a:r>
              <a:rPr lang="en-US" sz="2000" dirty="0" err="1"/>
              <a:t>Texnologiya</a:t>
            </a:r>
            <a:r>
              <a:rPr lang="en-US" sz="2000" dirty="0"/>
              <a:t> </a:t>
            </a:r>
            <a:r>
              <a:rPr lang="en-US" sz="2000" dirty="0" err="1"/>
              <a:t>va</a:t>
            </a:r>
            <a:r>
              <a:rPr lang="en-US" sz="2000" dirty="0"/>
              <a:t> </a:t>
            </a:r>
            <a:r>
              <a:rPr lang="en-US" sz="2000" dirty="0" err="1"/>
              <a:t>kapital</a:t>
            </a:r>
            <a:r>
              <a:rPr lang="en-US" sz="2000" dirty="0"/>
              <a:t> </a:t>
            </a:r>
            <a:r>
              <a:rPr lang="en-US" sz="2000" dirty="0" err="1"/>
              <a:t>muvaffaqiyat</a:t>
            </a:r>
            <a:r>
              <a:rPr lang="en-US" sz="2000" dirty="0"/>
              <a:t> </a:t>
            </a:r>
            <a:r>
              <a:rPr lang="en-US" sz="2000" dirty="0" err="1"/>
              <a:t>keltirmaydi</a:t>
            </a:r>
            <a:r>
              <a:rPr lang="en-US" sz="2000" dirty="0"/>
              <a:t>, </a:t>
            </a:r>
            <a:r>
              <a:rPr lang="en-US" sz="2000" dirty="0" err="1"/>
              <a:t>faqat</a:t>
            </a:r>
            <a:r>
              <a:rPr lang="en-US" sz="2000" dirty="0"/>
              <a:t> </a:t>
            </a:r>
            <a:r>
              <a:rPr lang="en-US" sz="2000" dirty="0" err="1"/>
              <a:t>inson</a:t>
            </a:r>
            <a:r>
              <a:rPr lang="en-US" sz="2000" dirty="0"/>
              <a:t> </a:t>
            </a:r>
            <a:r>
              <a:rPr lang="en-US" sz="2000" dirty="0" err="1"/>
              <a:t>resurslari</a:t>
            </a:r>
            <a:r>
              <a:rPr lang="en-US" sz="2000" dirty="0"/>
              <a:t> </a:t>
            </a:r>
            <a:r>
              <a:rPr lang="en-US" sz="2000" dirty="0" err="1"/>
              <a:t>ulardan</a:t>
            </a:r>
            <a:r>
              <a:rPr lang="en-US" sz="2000" dirty="0"/>
              <a:t> </a:t>
            </a:r>
            <a:r>
              <a:rPr lang="en-US" sz="2000" dirty="0" err="1"/>
              <a:t>unumli</a:t>
            </a:r>
            <a:r>
              <a:rPr lang="en-US" sz="2000" dirty="0"/>
              <a:t> </a:t>
            </a:r>
            <a:r>
              <a:rPr lang="en-US" sz="2000" dirty="0" err="1"/>
              <a:t>foydalanishi</a:t>
            </a:r>
            <a:r>
              <a:rPr lang="en-US" sz="2000" dirty="0"/>
              <a:t> </a:t>
            </a:r>
            <a:r>
              <a:rPr lang="en-US" sz="2000" dirty="0" err="1"/>
              <a:t>mumkin</a:t>
            </a:r>
            <a:r>
              <a:rPr lang="en-US" sz="2000" dirty="0"/>
              <a:t>.”</a:t>
            </a:r>
          </a:p>
          <a:p>
            <a:pPr algn="ctr">
              <a:lnSpc>
                <a:spcPct val="107000"/>
              </a:lnSpc>
              <a:spcAft>
                <a:spcPts val="800"/>
              </a:spcAft>
            </a:pPr>
            <a:r>
              <a:rPr lang="en-US" sz="2000" b="1" dirty="0"/>
              <a:t>Piter Druker</a:t>
            </a:r>
            <a:r>
              <a:rPr lang="en-US" sz="2000" dirty="0"/>
              <a:t> (</a:t>
            </a:r>
            <a:r>
              <a:rPr lang="en-US" sz="2000" dirty="0" err="1"/>
              <a:t>menejment</a:t>
            </a:r>
            <a:r>
              <a:rPr lang="en-US" sz="2000" dirty="0"/>
              <a:t> </a:t>
            </a:r>
            <a:r>
              <a:rPr lang="en-US" sz="2000" dirty="0" err="1"/>
              <a:t>nazariyasining</a:t>
            </a:r>
            <a:r>
              <a:rPr lang="en-US" sz="2000" dirty="0"/>
              <a:t> </a:t>
            </a:r>
            <a:r>
              <a:rPr lang="en-US" sz="2000" dirty="0" err="1"/>
              <a:t>otasi</a:t>
            </a:r>
            <a:r>
              <a:rPr lang="en-US" sz="2000" dirty="0"/>
              <a:t>)</a:t>
            </a:r>
            <a:endParaRPr lang="ru-RU" sz="2000" i="1" dirty="0">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p:cNvSpPr/>
          <p:nvPr/>
        </p:nvSpPr>
        <p:spPr>
          <a:xfrm>
            <a:off x="7599680" y="488961"/>
            <a:ext cx="4162830" cy="2554545"/>
          </a:xfrm>
          <a:prstGeom prst="rect">
            <a:avLst/>
          </a:prstGeom>
        </p:spPr>
        <p:txBody>
          <a:bodyPr wrap="square">
            <a:spAutoFit/>
          </a:bodyPr>
          <a:lstStyle/>
          <a:p>
            <a:pPr algn="ctr"/>
            <a:r>
              <a:rPr lang="en-US" sz="2000" dirty="0"/>
              <a:t>“</a:t>
            </a:r>
            <a:r>
              <a:rPr lang="en-US" sz="2000" dirty="0" err="1"/>
              <a:t>Inson</a:t>
            </a:r>
            <a:r>
              <a:rPr lang="en-US" sz="2000" dirty="0"/>
              <a:t> </a:t>
            </a:r>
            <a:r>
              <a:rPr lang="en-US" sz="2000" dirty="0" err="1"/>
              <a:t>resurslarini</a:t>
            </a:r>
            <a:r>
              <a:rPr lang="en-US" sz="2000" dirty="0"/>
              <a:t> </a:t>
            </a:r>
            <a:r>
              <a:rPr lang="en-US" sz="2000" dirty="0" err="1"/>
              <a:t>boshqarish</a:t>
            </a:r>
            <a:r>
              <a:rPr lang="en-US" sz="2000" dirty="0"/>
              <a:t> – </a:t>
            </a:r>
            <a:r>
              <a:rPr lang="en-US" sz="2000" dirty="0" err="1"/>
              <a:t>bu</a:t>
            </a:r>
            <a:r>
              <a:rPr lang="en-US" sz="2000" dirty="0"/>
              <a:t> </a:t>
            </a:r>
            <a:r>
              <a:rPr lang="en-US" sz="2000" dirty="0" err="1"/>
              <a:t>tashkilotda</a:t>
            </a:r>
            <a:r>
              <a:rPr lang="en-US" sz="2000" dirty="0"/>
              <a:t> </a:t>
            </a:r>
            <a:r>
              <a:rPr lang="en-US" sz="2000" dirty="0" err="1"/>
              <a:t>odamlarni</a:t>
            </a:r>
            <a:r>
              <a:rPr lang="en-US" sz="2000" dirty="0"/>
              <a:t> </a:t>
            </a:r>
            <a:r>
              <a:rPr lang="en-US" sz="2000" dirty="0" err="1"/>
              <a:t>yollash</a:t>
            </a:r>
            <a:r>
              <a:rPr lang="en-US" sz="2000" dirty="0"/>
              <a:t>, </a:t>
            </a:r>
            <a:r>
              <a:rPr lang="en-US" sz="2000" dirty="0" err="1"/>
              <a:t>rivojlantirish</a:t>
            </a:r>
            <a:r>
              <a:rPr lang="en-US" sz="2000" dirty="0"/>
              <a:t>, </a:t>
            </a:r>
            <a:r>
              <a:rPr lang="en-US" sz="2000" dirty="0" err="1"/>
              <a:t>motivatsiya</a:t>
            </a:r>
            <a:r>
              <a:rPr lang="en-US" sz="2000" dirty="0"/>
              <a:t> </a:t>
            </a:r>
            <a:r>
              <a:rPr lang="en-US" sz="2000" dirty="0" err="1"/>
              <a:t>qilish</a:t>
            </a:r>
            <a:r>
              <a:rPr lang="en-US" sz="2000" dirty="0"/>
              <a:t> </a:t>
            </a:r>
            <a:r>
              <a:rPr lang="en-US" sz="2000" dirty="0" err="1"/>
              <a:t>va</a:t>
            </a:r>
            <a:r>
              <a:rPr lang="en-US" sz="2000" dirty="0"/>
              <a:t> </a:t>
            </a:r>
            <a:r>
              <a:rPr lang="en-US" sz="2000" dirty="0" err="1"/>
              <a:t>ularni</a:t>
            </a:r>
            <a:r>
              <a:rPr lang="en-US" sz="2000" dirty="0"/>
              <a:t> </a:t>
            </a:r>
            <a:r>
              <a:rPr lang="en-US" sz="2000" dirty="0" err="1"/>
              <a:t>ushlab</a:t>
            </a:r>
            <a:r>
              <a:rPr lang="en-US" sz="2000" dirty="0"/>
              <a:t> </a:t>
            </a:r>
            <a:r>
              <a:rPr lang="en-US" sz="2000" dirty="0" err="1"/>
              <a:t>qolish</a:t>
            </a:r>
            <a:r>
              <a:rPr lang="en-US" sz="2000" dirty="0"/>
              <a:t> </a:t>
            </a:r>
            <a:r>
              <a:rPr lang="en-US" sz="2000" dirty="0" err="1"/>
              <a:t>jarayonlaridan</a:t>
            </a:r>
            <a:r>
              <a:rPr lang="en-US" sz="2000" dirty="0"/>
              <a:t> </a:t>
            </a:r>
            <a:r>
              <a:rPr lang="en-US" sz="2000" dirty="0" err="1"/>
              <a:t>iborat</a:t>
            </a:r>
            <a:r>
              <a:rPr lang="en-US" sz="2000" dirty="0"/>
              <a:t>.”</a:t>
            </a:r>
          </a:p>
          <a:p>
            <a:pPr algn="ctr"/>
            <a:endParaRPr lang="sv-SE" sz="2000" b="1" dirty="0"/>
          </a:p>
          <a:p>
            <a:pPr algn="ctr"/>
            <a:r>
              <a:rPr lang="sv-SE" sz="2000" b="1" dirty="0"/>
              <a:t>Gari Dessler</a:t>
            </a:r>
            <a:r>
              <a:rPr lang="sv-SE" sz="2000" dirty="0"/>
              <a:t> (HR bo‘yicha mashhur professor):</a:t>
            </a:r>
            <a:endParaRPr lang="ru-RU" sz="2000" dirty="0"/>
          </a:p>
        </p:txBody>
      </p:sp>
      <p:sp>
        <p:nvSpPr>
          <p:cNvPr id="4" name="Прямоугольник 3"/>
          <p:cNvSpPr/>
          <p:nvPr/>
        </p:nvSpPr>
        <p:spPr>
          <a:xfrm>
            <a:off x="1239520" y="4326374"/>
            <a:ext cx="6766560" cy="1631216"/>
          </a:xfrm>
          <a:prstGeom prst="rect">
            <a:avLst/>
          </a:prstGeom>
        </p:spPr>
        <p:txBody>
          <a:bodyPr wrap="square">
            <a:spAutoFit/>
          </a:bodyPr>
          <a:lstStyle/>
          <a:p>
            <a:pPr algn="ctr"/>
            <a:r>
              <a:rPr lang="en-US" sz="2000" b="1" dirty="0"/>
              <a:t>Armstrong </a:t>
            </a:r>
            <a:r>
              <a:rPr lang="en-US" sz="2000" b="1" dirty="0" err="1"/>
              <a:t>Maykl</a:t>
            </a:r>
            <a:r>
              <a:rPr lang="en-US" sz="2000" dirty="0"/>
              <a:t> (HR </a:t>
            </a:r>
            <a:r>
              <a:rPr lang="en-US" sz="2000" dirty="0" err="1"/>
              <a:t>menejment</a:t>
            </a:r>
            <a:r>
              <a:rPr lang="en-US" sz="2000" dirty="0"/>
              <a:t> </a:t>
            </a:r>
            <a:r>
              <a:rPr lang="en-US" sz="2000" dirty="0" err="1"/>
              <a:t>bo‘yicha</a:t>
            </a:r>
            <a:r>
              <a:rPr lang="en-US" sz="2000" dirty="0"/>
              <a:t> </a:t>
            </a:r>
            <a:r>
              <a:rPr lang="en-US" sz="2000" dirty="0" err="1"/>
              <a:t>klassik</a:t>
            </a:r>
            <a:r>
              <a:rPr lang="en-US" sz="2000" dirty="0"/>
              <a:t> olim):</a:t>
            </a:r>
          </a:p>
          <a:p>
            <a:pPr algn="ctr"/>
            <a:endParaRPr lang="en-US" sz="2000" dirty="0"/>
          </a:p>
          <a:p>
            <a:pPr algn="ctr"/>
            <a:r>
              <a:rPr lang="en-US" sz="2000" dirty="0"/>
              <a:t>“</a:t>
            </a:r>
            <a:r>
              <a:rPr lang="en-US" sz="2000" dirty="0" err="1"/>
              <a:t>Inson</a:t>
            </a:r>
            <a:r>
              <a:rPr lang="en-US" sz="2000" dirty="0"/>
              <a:t> </a:t>
            </a:r>
            <a:r>
              <a:rPr lang="en-US" sz="2000" dirty="0" err="1"/>
              <a:t>resurslarini</a:t>
            </a:r>
            <a:r>
              <a:rPr lang="en-US" sz="2000" dirty="0"/>
              <a:t> </a:t>
            </a:r>
            <a:r>
              <a:rPr lang="en-US" sz="2000" dirty="0" err="1"/>
              <a:t>boshqarish</a:t>
            </a:r>
            <a:r>
              <a:rPr lang="en-US" sz="2000" dirty="0"/>
              <a:t> – </a:t>
            </a:r>
            <a:r>
              <a:rPr lang="en-US" sz="2000" dirty="0" err="1"/>
              <a:t>bu</a:t>
            </a:r>
            <a:r>
              <a:rPr lang="en-US" sz="2000" dirty="0"/>
              <a:t> </a:t>
            </a:r>
            <a:r>
              <a:rPr lang="en-US" sz="2000" dirty="0" err="1"/>
              <a:t>xodimlarni</a:t>
            </a:r>
            <a:r>
              <a:rPr lang="en-US" sz="2000" dirty="0"/>
              <a:t> </a:t>
            </a:r>
            <a:r>
              <a:rPr lang="en-US" sz="2000" dirty="0" err="1"/>
              <a:t>tashkilotning</a:t>
            </a:r>
            <a:r>
              <a:rPr lang="en-US" sz="2000" dirty="0"/>
              <a:t> </a:t>
            </a:r>
            <a:r>
              <a:rPr lang="en-US" sz="2000" dirty="0" err="1"/>
              <a:t>muvaffaqiyatiga</a:t>
            </a:r>
            <a:r>
              <a:rPr lang="en-US" sz="2000" dirty="0"/>
              <a:t> </a:t>
            </a:r>
            <a:r>
              <a:rPr lang="en-US" sz="2000" dirty="0" err="1"/>
              <a:t>erishishda</a:t>
            </a:r>
            <a:r>
              <a:rPr lang="en-US" sz="2000" dirty="0"/>
              <a:t> </a:t>
            </a:r>
            <a:r>
              <a:rPr lang="en-US" sz="2000" dirty="0" err="1"/>
              <a:t>asosiy</a:t>
            </a:r>
            <a:r>
              <a:rPr lang="en-US" sz="2000" dirty="0"/>
              <a:t> </a:t>
            </a:r>
            <a:r>
              <a:rPr lang="en-US" sz="2000" dirty="0" err="1"/>
              <a:t>boylik</a:t>
            </a:r>
            <a:r>
              <a:rPr lang="en-US" sz="2000" dirty="0"/>
              <a:t> </a:t>
            </a:r>
            <a:r>
              <a:rPr lang="en-US" sz="2000" dirty="0" err="1"/>
              <a:t>sifatida</a:t>
            </a:r>
            <a:r>
              <a:rPr lang="en-US" sz="2000" dirty="0"/>
              <a:t> </a:t>
            </a:r>
            <a:r>
              <a:rPr lang="en-US" sz="2000" dirty="0" err="1"/>
              <a:t>ko‘rish</a:t>
            </a:r>
            <a:r>
              <a:rPr lang="en-US" sz="2000" dirty="0"/>
              <a:t> </a:t>
            </a:r>
            <a:r>
              <a:rPr lang="en-US" sz="2000" dirty="0" err="1"/>
              <a:t>falsafasi</a:t>
            </a:r>
            <a:r>
              <a:rPr lang="en-US" sz="2000" dirty="0"/>
              <a:t>.”</a:t>
            </a:r>
          </a:p>
        </p:txBody>
      </p:sp>
      <p:cxnSp>
        <p:nvCxnSpPr>
          <p:cNvPr id="8" name="Прямая соединительная линия 7"/>
          <p:cNvCxnSpPr/>
          <p:nvPr/>
        </p:nvCxnSpPr>
        <p:spPr>
          <a:xfrm>
            <a:off x="203200" y="3773714"/>
            <a:ext cx="6873544" cy="29029"/>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pic>
        <p:nvPicPr>
          <p:cNvPr id="3076" name="Picture 4" descr="Питер Фердинанд Друкер — МИФ">
            <a:extLst>
              <a:ext uri="{FF2B5EF4-FFF2-40B4-BE49-F238E27FC236}">
                <a16:creationId xmlns:a16="http://schemas.microsoft.com/office/drawing/2014/main" id="{CFE387B1-1867-9478-14CE-C18E338F75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04" y="184221"/>
            <a:ext cx="2145978" cy="220814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ichael Armstrong - About the Author | Kogan Page">
            <a:extLst>
              <a:ext uri="{FF2B5EF4-FFF2-40B4-BE49-F238E27FC236}">
                <a16:creationId xmlns:a16="http://schemas.microsoft.com/office/drawing/2014/main" id="{909E7560-2E71-B27D-F9C3-B7CEFBAD9A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010" y="3429000"/>
            <a:ext cx="2611350" cy="261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035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605898" y="659014"/>
            <a:ext cx="5395662" cy="549275"/>
          </a:xfrm>
        </p:spPr>
        <p:txBody>
          <a:bodyPr>
            <a:noAutofit/>
          </a:bodyPr>
          <a:lstStyle/>
          <a:p>
            <a:pPr algn="ctr"/>
            <a:r>
              <a:rPr lang="en-US" sz="2000" dirty="0" err="1">
                <a:latin typeface="Cambria" panose="02040503050406030204" pitchFamily="18" charset="0"/>
                <a:ea typeface="Cambria" panose="02040503050406030204" pitchFamily="18" charset="0"/>
              </a:rPr>
              <a:t>Inson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resurslarini</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boshqarishning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asosiy</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xususiyatlari</a:t>
            </a:r>
            <a:r>
              <a:rPr lang="en-US" sz="2000" dirty="0">
                <a:latin typeface="Cambria" panose="02040503050406030204" pitchFamily="18" charset="0"/>
                <a:ea typeface="Cambria" panose="02040503050406030204" pitchFamily="18" charset="0"/>
              </a:rPr>
              <a:t>:</a:t>
            </a:r>
            <a:endParaRPr lang="ru-RU" sz="2000" dirty="0">
              <a:latin typeface="Cambria" panose="02040503050406030204" pitchFamily="18" charset="0"/>
              <a:ea typeface="Cambria" panose="02040503050406030204" pitchFamily="18" charset="0"/>
            </a:endParaRPr>
          </a:p>
        </p:txBody>
      </p:sp>
      <p:sp>
        <p:nvSpPr>
          <p:cNvPr id="5" name="Номер слайда 4"/>
          <p:cNvSpPr>
            <a:spLocks noGrp="1"/>
          </p:cNvSpPr>
          <p:nvPr>
            <p:ph type="sldNum" sz="quarter" idx="12"/>
          </p:nvPr>
        </p:nvSpPr>
        <p:spPr/>
        <p:txBody>
          <a:bodyPr/>
          <a:lstStyle/>
          <a:p>
            <a:pPr rtl="0"/>
            <a:fld id="{D495E168-DA5E-4888-8D8A-92B118324C14}" type="slidenum">
              <a:rPr lang="ru-RU" noProof="0" smtClean="0"/>
              <a:t>5</a:t>
            </a:fld>
            <a:endParaRPr lang="ru-RU" noProof="0" dirty="0"/>
          </a:p>
        </p:txBody>
      </p:sp>
      <p:sp>
        <p:nvSpPr>
          <p:cNvPr id="2" name="Прямоугольник 1"/>
          <p:cNvSpPr/>
          <p:nvPr/>
        </p:nvSpPr>
        <p:spPr>
          <a:xfrm>
            <a:off x="540539" y="2174241"/>
            <a:ext cx="4996662" cy="4939814"/>
          </a:xfrm>
          <a:prstGeom prst="rect">
            <a:avLst/>
          </a:prstGeom>
        </p:spPr>
        <p:txBody>
          <a:bodyPr wrap="square">
            <a:spAutoFit/>
          </a:bodyPr>
          <a:lstStyle/>
          <a:p>
            <a:pPr algn="just"/>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Inson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resurslarini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boshqarish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fani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o‘z</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ildizlarini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qadimiy</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davrlardan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oladi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Dastlab</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odamlar</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mehnat</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faoliyatini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tashkil</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etishda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oddiy</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boshqaruv</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usullaridan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foydalangan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bo‘lsalar</a:t>
            </a:r>
            <a:r>
              <a:rPr lang="en-US" sz="1500" dirty="0">
                <a:latin typeface="Cambria" panose="02040503050406030204" pitchFamily="18" charset="0"/>
                <a:ea typeface="Cambria" panose="02040503050406030204" pitchFamily="18" charset="0"/>
              </a:rPr>
              <a:t>-da, </a:t>
            </a:r>
            <a:r>
              <a:rPr lang="en-US" sz="1500" dirty="0" err="1">
                <a:latin typeface="Cambria" panose="02040503050406030204" pitchFamily="18" charset="0"/>
                <a:ea typeface="Cambria" panose="02040503050406030204" pitchFamily="18" charset="0"/>
              </a:rPr>
              <a:t>ilmiy</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asoslangan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yondashuv</a:t>
            </a:r>
            <a:r>
              <a:rPr lang="en-US" sz="1500" dirty="0">
                <a:latin typeface="Cambria" panose="02040503050406030204" pitchFamily="18" charset="0"/>
                <a:ea typeface="Cambria" panose="02040503050406030204" pitchFamily="18" charset="0"/>
              </a:rPr>
              <a:t> XIX </a:t>
            </a:r>
            <a:r>
              <a:rPr lang="en-US" sz="1500" dirty="0" err="1">
                <a:latin typeface="Cambria" panose="02040503050406030204" pitchFamily="18" charset="0"/>
                <a:ea typeface="Cambria" panose="02040503050406030204" pitchFamily="18" charset="0"/>
              </a:rPr>
              <a:t>asr</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oxiri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va</a:t>
            </a:r>
            <a:r>
              <a:rPr lang="en-US" sz="1500" dirty="0">
                <a:latin typeface="Cambria" panose="02040503050406030204" pitchFamily="18" charset="0"/>
                <a:ea typeface="Cambria" panose="02040503050406030204" pitchFamily="18" charset="0"/>
              </a:rPr>
              <a:t> XX </a:t>
            </a:r>
            <a:r>
              <a:rPr lang="en-US" sz="1500" dirty="0" err="1">
                <a:latin typeface="Cambria" panose="02040503050406030204" pitchFamily="18" charset="0"/>
                <a:ea typeface="Cambria" panose="02040503050406030204" pitchFamily="18" charset="0"/>
              </a:rPr>
              <a:t>asr</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boshlarida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shakllana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boshladi</a:t>
            </a:r>
            <a:r>
              <a:rPr lang="en-US" sz="1500" dirty="0">
                <a:latin typeface="Cambria" panose="02040503050406030204" pitchFamily="18" charset="0"/>
                <a:ea typeface="Cambria" panose="02040503050406030204" pitchFamily="18" charset="0"/>
              </a:rPr>
              <a:t>.</a:t>
            </a:r>
          </a:p>
          <a:p>
            <a:pPr lvl="0" algn="just" eaLnBrk="0" fontAlgn="base" hangingPunct="0">
              <a:spcBef>
                <a:spcPct val="0"/>
              </a:spcBef>
              <a:spcAft>
                <a:spcPct val="0"/>
              </a:spcAft>
              <a:buFontTx/>
              <a:buChar char="•"/>
            </a:pP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Bugungi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kunda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inson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resurslarini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boshqarish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fani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faqatgina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kadrlarni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yollash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bilan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chegaralanmaydi</a:t>
            </a:r>
            <a:r>
              <a:rPr lang="en-US" sz="1500" dirty="0">
                <a:latin typeface="Cambria" panose="02040503050406030204" pitchFamily="18" charset="0"/>
                <a:ea typeface="Cambria" panose="02040503050406030204" pitchFamily="18" charset="0"/>
              </a:rPr>
              <a:t>. U </a:t>
            </a:r>
            <a:r>
              <a:rPr lang="en-US" sz="1500" dirty="0" err="1">
                <a:latin typeface="Cambria" panose="02040503050406030204" pitchFamily="18" charset="0"/>
                <a:ea typeface="Cambria" panose="02040503050406030204" pitchFamily="18" charset="0"/>
              </a:rPr>
              <a:t>xodimlarning</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kasbiy</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o‘sishini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ta’minlash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mehnat</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motivatsiyasini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kuchaytirish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ijtimoiy</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himoya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va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joyida</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psixologik</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iqlim</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yaratish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shuningdek</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korporativ</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madaniyatni</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shakllantirish</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bilan</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chambarchas</a:t>
            </a:r>
            <a:r>
              <a:rPr lang="en-US" sz="1500" dirty="0">
                <a:latin typeface="Cambria" panose="02040503050406030204" pitchFamily="18" charset="0"/>
                <a:ea typeface="Cambria" panose="02040503050406030204" pitchFamily="18" charset="0"/>
              </a:rPr>
              <a:t> </a:t>
            </a:r>
            <a:r>
              <a:rPr lang="en-US" sz="1500" dirty="0" err="1">
                <a:latin typeface="Cambria" panose="02040503050406030204" pitchFamily="18" charset="0"/>
                <a:ea typeface="Cambria" panose="02040503050406030204" pitchFamily="18" charset="0"/>
              </a:rPr>
              <a:t>bog‘liqdir</a:t>
            </a:r>
            <a:r>
              <a:rPr lang="en-US" sz="1500" dirty="0">
                <a:latin typeface="Cambria" panose="02040503050406030204" pitchFamily="18" charset="0"/>
                <a:ea typeface="Cambria" panose="02040503050406030204" pitchFamily="18" charset="0"/>
              </a:rPr>
              <a:t>.</a:t>
            </a:r>
            <a:r>
              <a:rPr lang="ru-RU" altLang="ru-RU" sz="1500" dirty="0">
                <a:latin typeface="Cambria" panose="02040503050406030204" pitchFamily="18" charset="0"/>
                <a:ea typeface="Cambria" panose="02040503050406030204" pitchFamily="18" charset="0"/>
              </a:rPr>
              <a:t> </a:t>
            </a:r>
            <a:r>
              <a:rPr lang="en-US" altLang="ru-RU" sz="1500" dirty="0">
                <a:latin typeface="Cambria" panose="02040503050406030204" pitchFamily="18" charset="0"/>
                <a:ea typeface="Cambria" panose="02040503050406030204" pitchFamily="18" charset="0"/>
              </a:rPr>
              <a:t>	</a:t>
            </a:r>
            <a:r>
              <a:rPr lang="ru-RU" altLang="ru-RU" sz="1500" dirty="0">
                <a:latin typeface="Cambria" panose="02040503050406030204" pitchFamily="18" charset="0"/>
                <a:ea typeface="Cambria" panose="02040503050406030204" pitchFamily="18" charset="0"/>
              </a:rPr>
              <a:t>1980-yillardan </a:t>
            </a:r>
            <a:r>
              <a:rPr lang="ru-RU" altLang="ru-RU" sz="1500" dirty="0" err="1">
                <a:latin typeface="Cambria" panose="02040503050406030204" pitchFamily="18" charset="0"/>
                <a:ea typeface="Cambria" panose="02040503050406030204" pitchFamily="18" charset="0"/>
              </a:rPr>
              <a:t>boshlab</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inson</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resurslari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kadrlar</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bo‘limi”dan</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farqli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ravishda</a:t>
            </a:r>
            <a:r>
              <a:rPr lang="ru-RU" altLang="ru-RU" sz="1500"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strategik</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boshqaruv</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tizimining</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ajralmas</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qismi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sifatida</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qaralmoqda</a:t>
            </a:r>
            <a:r>
              <a:rPr lang="ru-RU" altLang="ru-RU" sz="1500" dirty="0">
                <a:latin typeface="Cambria" panose="02040503050406030204" pitchFamily="18" charset="0"/>
                <a:ea typeface="Cambria" panose="02040503050406030204" pitchFamily="18" charset="0"/>
              </a:rPr>
              <a:t>.</a:t>
            </a:r>
          </a:p>
          <a:p>
            <a:pPr lvl="0" algn="just" eaLnBrk="0" fontAlgn="base" hangingPunct="0">
              <a:spcBef>
                <a:spcPct val="0"/>
              </a:spcBef>
              <a:spcAft>
                <a:spcPct val="0"/>
              </a:spcAft>
            </a:pPr>
            <a:r>
              <a:rPr lang="en-US"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Bugungi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kunda</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yetakchi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kompaniyalar</a:t>
            </a:r>
            <a:r>
              <a:rPr lang="ru-RU" altLang="ru-RU" sz="1500" dirty="0">
                <a:latin typeface="Cambria" panose="02040503050406030204" pitchFamily="18" charset="0"/>
                <a:ea typeface="Cambria" panose="02040503050406030204" pitchFamily="18" charset="0"/>
              </a:rPr>
              <a:t> (Google, Microsoft, Toyota) </a:t>
            </a:r>
            <a:r>
              <a:rPr lang="ru-RU" altLang="ru-RU" sz="1500" dirty="0" err="1">
                <a:latin typeface="Cambria" panose="02040503050406030204" pitchFamily="18" charset="0"/>
                <a:ea typeface="Cambria" panose="02040503050406030204" pitchFamily="18" charset="0"/>
              </a:rPr>
              <a:t>muvaffaqiyatining</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katta</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qismi</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aynan</a:t>
            </a:r>
            <a:r>
              <a:rPr lang="ru-RU" altLang="ru-RU" sz="1500"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inson</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resurslarini</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samarali</a:t>
            </a:r>
            <a:r>
              <a:rPr lang="ru-RU" altLang="ru-RU" sz="1500" b="1" dirty="0">
                <a:latin typeface="Cambria" panose="02040503050406030204" pitchFamily="18" charset="0"/>
                <a:ea typeface="Cambria" panose="02040503050406030204" pitchFamily="18" charset="0"/>
              </a:rPr>
              <a:t> </a:t>
            </a:r>
            <a:r>
              <a:rPr lang="ru-RU" altLang="ru-RU" sz="1500" b="1" dirty="0" err="1">
                <a:latin typeface="Cambria" panose="02040503050406030204" pitchFamily="18" charset="0"/>
                <a:ea typeface="Cambria" panose="02040503050406030204" pitchFamily="18" charset="0"/>
              </a:rPr>
              <a:t>boshqarishga</a:t>
            </a:r>
            <a:r>
              <a:rPr lang="ru-RU" altLang="ru-RU" sz="1500" dirty="0">
                <a:latin typeface="Cambria" panose="02040503050406030204" pitchFamily="18" charset="0"/>
                <a:ea typeface="Cambria" panose="02040503050406030204" pitchFamily="18" charset="0"/>
              </a:rPr>
              <a:t> </a:t>
            </a:r>
            <a:r>
              <a:rPr lang="ru-RU" altLang="ru-RU" sz="1500" dirty="0" err="1">
                <a:latin typeface="Cambria" panose="02040503050406030204" pitchFamily="18" charset="0"/>
                <a:ea typeface="Cambria" panose="02040503050406030204" pitchFamily="18" charset="0"/>
              </a:rPr>
              <a:t>bog‘liq</a:t>
            </a:r>
            <a:r>
              <a:rPr lang="ru-RU" altLang="ru-RU" sz="1500" dirty="0">
                <a:latin typeface="Cambria" panose="02040503050406030204" pitchFamily="18" charset="0"/>
                <a:ea typeface="Cambria" panose="02040503050406030204" pitchFamily="18" charset="0"/>
              </a:rPr>
              <a:t>.</a:t>
            </a:r>
          </a:p>
          <a:p>
            <a:pPr algn="just"/>
            <a:endParaRPr lang="en-US" sz="1500" dirty="0">
              <a:latin typeface="Cambria" panose="02040503050406030204" pitchFamily="18" charset="0"/>
              <a:ea typeface="Cambria" panose="02040503050406030204" pitchFamily="18" charset="0"/>
            </a:endParaRPr>
          </a:p>
          <a:p>
            <a:pPr algn="just"/>
            <a:endParaRPr lang="en-US" sz="1500" dirty="0">
              <a:latin typeface="Cambria" panose="02040503050406030204" pitchFamily="18" charset="0"/>
              <a:ea typeface="Cambria" panose="02040503050406030204" pitchFamily="18" charset="0"/>
            </a:endParaRPr>
          </a:p>
          <a:p>
            <a:pPr algn="just"/>
            <a:endParaRPr lang="en-US" sz="1500" dirty="0">
              <a:latin typeface="Cambria" panose="02040503050406030204" pitchFamily="18" charset="0"/>
              <a:ea typeface="Cambria" panose="02040503050406030204" pitchFamily="18" charset="0"/>
            </a:endParaRPr>
          </a:p>
          <a:p>
            <a:pPr algn="just"/>
            <a:r>
              <a:rPr lang="en-US" sz="1500" dirty="0">
                <a:latin typeface="Cambria" panose="02040503050406030204" pitchFamily="18" charset="0"/>
                <a:ea typeface="Cambria" panose="02040503050406030204" pitchFamily="18" charset="0"/>
              </a:rPr>
              <a:t>	</a:t>
            </a:r>
            <a:endParaRPr lang="ru-RU" sz="1500"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sp>
        <p:nvSpPr>
          <p:cNvPr id="4" name="Прямоугольник 3"/>
          <p:cNvSpPr/>
          <p:nvPr/>
        </p:nvSpPr>
        <p:spPr>
          <a:xfrm>
            <a:off x="2153920" y="659014"/>
            <a:ext cx="3093198" cy="1200329"/>
          </a:xfrm>
          <a:prstGeom prst="rect">
            <a:avLst/>
          </a:prstGeom>
        </p:spPr>
        <p:txBody>
          <a:bodyPr wrap="square">
            <a:spAutoFit/>
          </a:bodyPr>
          <a:lstStyle/>
          <a:p>
            <a:pPr algn="ct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Inson</a:t>
            </a:r>
            <a:r>
              <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resurslarini</a:t>
            </a:r>
            <a:r>
              <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boshqarish</a:t>
            </a:r>
            <a:r>
              <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fanining</a:t>
            </a:r>
            <a:r>
              <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rivojlanish</a:t>
            </a:r>
            <a:r>
              <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24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tarixi</a:t>
            </a:r>
            <a:r>
              <a:rPr lang="ru-RU"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endParaRPr lang="en-US" sz="24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sp>
        <p:nvSpPr>
          <p:cNvPr id="15" name="Rectangle 6">
            <a:extLst>
              <a:ext uri="{FF2B5EF4-FFF2-40B4-BE49-F238E27FC236}">
                <a16:creationId xmlns:a16="http://schemas.microsoft.com/office/drawing/2014/main" id="{17894285-F2EF-E93D-4635-04A5859B47E9}"/>
              </a:ext>
            </a:extLst>
          </p:cNvPr>
          <p:cNvSpPr>
            <a:spLocks noGrp="1" noChangeArrowheads="1"/>
          </p:cNvSpPr>
          <p:nvPr>
            <p:ph type="body" sz="quarter" idx="13"/>
          </p:nvPr>
        </p:nvSpPr>
        <p:spPr bwMode="auto">
          <a:xfrm>
            <a:off x="6837680" y="2031051"/>
            <a:ext cx="4813781"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Inson</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omiliga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asoslanganligi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Strategik</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ahamiyati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Kompleks</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yondashuv</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O‘zaro</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manfaatdorlik</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Motivatsiya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va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rag‘batlantirishga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tayanganligi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Karyera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va</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rivojlanishni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qo‘llab-quvvatlashi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endParaRPr kumimoji="0" lang="en-US"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Korporativ</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madaniyatni</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shakllantirish</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Innovatsion</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yondashuv</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000" b="0"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Moslashuvchanlik</a:t>
            </a:r>
            <a:r>
              <a:rPr kumimoji="0" lang="ru-RU" altLang="ru-RU" sz="2000" b="0"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168870848"/>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EA80F6-8BC3-5C37-9917-DF5C077D38FD}"/>
              </a:ext>
            </a:extLst>
          </p:cNvPr>
          <p:cNvSpPr>
            <a:spLocks noGrp="1"/>
          </p:cNvSpPr>
          <p:nvPr>
            <p:ph type="title"/>
          </p:nvPr>
        </p:nvSpPr>
        <p:spPr>
          <a:xfrm>
            <a:off x="304800" y="487680"/>
            <a:ext cx="6055360" cy="2466597"/>
          </a:xfrm>
        </p:spPr>
        <p:txBody>
          <a:bodyPr/>
          <a:lstStyle/>
          <a:p>
            <a:pPr algn="ctr"/>
            <a:r>
              <a:rPr lang="en-US" sz="2000" dirty="0">
                <a:latin typeface="Cambria" panose="02040503050406030204" pitchFamily="18" charset="0"/>
                <a:ea typeface="Cambria" panose="02040503050406030204" pitchFamily="18" charset="0"/>
              </a:rPr>
              <a:t>Personal (</a:t>
            </a:r>
            <a:r>
              <a:rPr lang="en-US" sz="2000" dirty="0" err="1">
                <a:latin typeface="Cambria" panose="02040503050406030204" pitchFamily="18" charset="0"/>
                <a:ea typeface="Cambria" panose="02040503050406030204" pitchFamily="18" charset="0"/>
              </a:rPr>
              <a:t>inson</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resurslari</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tushunchasining</a:t>
            </a:r>
            <a:r>
              <a:rPr lang="en-US" sz="2000" dirty="0">
                <a:latin typeface="Cambria" panose="02040503050406030204" pitchFamily="18" charset="0"/>
                <a:ea typeface="Cambria" panose="02040503050406030204" pitchFamily="18" charset="0"/>
              </a:rPr>
              <a:t> </a:t>
            </a:r>
            <a:r>
              <a:rPr lang="en-US" sz="2000" dirty="0" err="1">
                <a:latin typeface="Cambria" panose="02040503050406030204" pitchFamily="18" charset="0"/>
                <a:ea typeface="Cambria" panose="02040503050406030204" pitchFamily="18" charset="0"/>
              </a:rPr>
              <a:t>mazmuni</a:t>
            </a:r>
            <a:r>
              <a:rPr lang="en-US" sz="2000" dirty="0">
                <a:latin typeface="Cambria" panose="02040503050406030204" pitchFamily="18" charset="0"/>
                <a:ea typeface="Cambria" panose="02040503050406030204" pitchFamily="18" charset="0"/>
              </a:rPr>
              <a:t>. </a:t>
            </a:r>
            <a:r>
              <a:rPr lang="en-US" sz="2000" b="0" dirty="0">
                <a:latin typeface="Cambria" panose="02040503050406030204" pitchFamily="18" charset="0"/>
                <a:ea typeface="Cambria" panose="02040503050406030204" pitchFamily="18" charset="0"/>
              </a:rPr>
              <a:t>―Personal termini </a:t>
            </a:r>
            <a:r>
              <a:rPr lang="en-US" sz="2000" b="0" dirty="0" err="1">
                <a:latin typeface="Cambria" panose="02040503050406030204" pitchFamily="18" charset="0"/>
                <a:ea typeface="Cambria" panose="02040503050406030204" pitchFamily="18" charset="0"/>
              </a:rPr>
              <a:t>korxona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mehnat</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jamoasining</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tarkibiy</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qismlarini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birlashtiradi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Personalga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ishlab</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chiqarish</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yoki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boshqaruv</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operatsiyalarni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bajaruvchi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va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mehnat</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predmetlari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mehnat</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vositalaridan</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foydalangan</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holda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qayta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ishlash</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bilan</a:t>
            </a:r>
            <a:r>
              <a:rPr lang="en-US" sz="2000" b="0" dirty="0">
                <a:latin typeface="Cambria" panose="02040503050406030204" pitchFamily="18" charset="0"/>
                <a:ea typeface="Cambria" panose="02040503050406030204" pitchFamily="18" charset="0"/>
              </a:rPr>
              <a:t> band </a:t>
            </a:r>
            <a:r>
              <a:rPr lang="en-US" sz="2000" b="0" dirty="0" err="1">
                <a:latin typeface="Cambria" panose="02040503050406030204" pitchFamily="18" charset="0"/>
                <a:ea typeface="Cambria" panose="02040503050406030204" pitchFamily="18" charset="0"/>
              </a:rPr>
              <a:t>bo’lgan</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barcha</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xizmatchilar</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kiritiladi</a:t>
            </a:r>
            <a:r>
              <a:rPr lang="en-US" sz="2000" b="0" dirty="0">
                <a:latin typeface="Cambria" panose="02040503050406030204" pitchFamily="18" charset="0"/>
                <a:ea typeface="Cambria" panose="02040503050406030204" pitchFamily="18" charset="0"/>
              </a:rPr>
              <a:t>. Bunda ―</a:t>
            </a:r>
            <a:r>
              <a:rPr lang="en-US" sz="2000" b="0" dirty="0" err="1">
                <a:latin typeface="Cambria" panose="02040503050406030204" pitchFamily="18" charset="0"/>
                <a:ea typeface="Cambria" panose="02040503050406030204" pitchFamily="18" charset="0"/>
              </a:rPr>
              <a:t>kadrlar</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xizmatchilar</a:t>
            </a:r>
            <a:r>
              <a:rPr lang="en-US" sz="2000" b="0" dirty="0">
                <a:latin typeface="Cambria" panose="02040503050406030204" pitchFamily="18" charset="0"/>
                <a:ea typeface="Cambria" panose="02040503050406030204" pitchFamily="18" charset="0"/>
              </a:rPr>
              <a:t>, ―personal, </a:t>
            </a:r>
            <a:r>
              <a:rPr lang="en-US" sz="2000" b="0" dirty="0" err="1">
                <a:latin typeface="Cambria" panose="02040503050406030204" pitchFamily="18" charset="0"/>
                <a:ea typeface="Cambria" panose="02040503050406030204" pitchFamily="18" charset="0"/>
              </a:rPr>
              <a:t>tushunchalari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bir</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xil</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ma‘nolarni</a:t>
            </a:r>
            <a:r>
              <a:rPr lang="en-US" sz="2000" b="0" dirty="0">
                <a:latin typeface="Cambria" panose="02040503050406030204" pitchFamily="18" charset="0"/>
                <a:ea typeface="Cambria" panose="02040503050406030204" pitchFamily="18" charset="0"/>
              </a:rPr>
              <a:t> </a:t>
            </a:r>
            <a:r>
              <a:rPr lang="en-US" sz="2000" b="0" dirty="0" err="1">
                <a:latin typeface="Cambria" panose="02040503050406030204" pitchFamily="18" charset="0"/>
                <a:ea typeface="Cambria" panose="02040503050406030204" pitchFamily="18" charset="0"/>
              </a:rPr>
              <a:t>anglatadi</a:t>
            </a:r>
            <a:r>
              <a:rPr lang="en-US" sz="2000" b="0" dirty="0">
                <a:latin typeface="Cambria" panose="02040503050406030204" pitchFamily="18" charset="0"/>
                <a:ea typeface="Cambria" panose="02040503050406030204" pitchFamily="18" charset="0"/>
              </a:rPr>
              <a:t>. </a:t>
            </a:r>
            <a:endParaRPr lang="ru-RU" sz="2000" dirty="0">
              <a:latin typeface="Cambria" panose="02040503050406030204" pitchFamily="18" charset="0"/>
              <a:ea typeface="Cambria" panose="02040503050406030204" pitchFamily="18" charset="0"/>
            </a:endParaRPr>
          </a:p>
        </p:txBody>
      </p:sp>
      <p:pic>
        <p:nvPicPr>
          <p:cNvPr id="5" name="Рисунок 4">
            <a:extLst>
              <a:ext uri="{FF2B5EF4-FFF2-40B4-BE49-F238E27FC236}">
                <a16:creationId xmlns:a16="http://schemas.microsoft.com/office/drawing/2014/main" id="{CF6FBE71-A8CA-2FFF-F007-A809EEC9CD4E}"/>
              </a:ext>
            </a:extLst>
          </p:cNvPr>
          <p:cNvPicPr>
            <a:picLocks noChangeAspect="1"/>
          </p:cNvPicPr>
          <p:nvPr/>
        </p:nvPicPr>
        <p:blipFill>
          <a:blip r:embed="rId2"/>
          <a:stretch>
            <a:fillRect/>
          </a:stretch>
        </p:blipFill>
        <p:spPr>
          <a:xfrm>
            <a:off x="3114092" y="2954277"/>
            <a:ext cx="7348981" cy="3159760"/>
          </a:xfrm>
          <a:prstGeom prst="rect">
            <a:avLst/>
          </a:prstGeom>
        </p:spPr>
      </p:pic>
    </p:spTree>
    <p:extLst>
      <p:ext uri="{BB962C8B-B14F-4D97-AF65-F5344CB8AC3E}">
        <p14:creationId xmlns:p14="http://schemas.microsoft.com/office/powerpoint/2010/main" val="423571870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CDDE29B3-D5FF-478A-848A-934E75A49FD3}"/>
              </a:ext>
            </a:extLst>
          </p:cNvPr>
          <p:cNvSpPr>
            <a:spLocks noGrp="1"/>
          </p:cNvSpPr>
          <p:nvPr>
            <p:ph type="sldNum" sz="quarter" idx="12"/>
          </p:nvPr>
        </p:nvSpPr>
        <p:spPr/>
        <p:txBody>
          <a:bodyPr rtlCol="0"/>
          <a:lstStyle/>
          <a:p>
            <a:pPr rtl="0"/>
            <a:fld id="{D495E168-DA5E-4888-8D8A-92B118324C14}" type="slidenum">
              <a:rPr lang="ru-RU" smtClean="0"/>
              <a:pPr rtl="0"/>
              <a:t>7</a:t>
            </a:fld>
            <a:endParaRPr lang="ru-RU" dirty="0"/>
          </a:p>
        </p:txBody>
      </p:sp>
      <p:sp>
        <p:nvSpPr>
          <p:cNvPr id="3" name="Скругленный прямоугольник 2"/>
          <p:cNvSpPr/>
          <p:nvPr/>
        </p:nvSpPr>
        <p:spPr>
          <a:xfrm>
            <a:off x="0" y="163433"/>
            <a:ext cx="2368550" cy="336550"/>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l"/>
            <a:endParaRPr lang="ru-RU" dirty="0"/>
          </a:p>
        </p:txBody>
      </p:sp>
      <p:sp>
        <p:nvSpPr>
          <p:cNvPr id="10" name="Заголовок 1">
            <a:extLst>
              <a:ext uri="{FF2B5EF4-FFF2-40B4-BE49-F238E27FC236}">
                <a16:creationId xmlns:a16="http://schemas.microsoft.com/office/drawing/2014/main" id="{4991AEBC-6D9D-4D30-BB4C-43FE1370375F}"/>
              </a:ext>
            </a:extLst>
          </p:cNvPr>
          <p:cNvSpPr txBox="1">
            <a:spLocks/>
          </p:cNvSpPr>
          <p:nvPr/>
        </p:nvSpPr>
        <p:spPr>
          <a:xfrm>
            <a:off x="152401" y="523472"/>
            <a:ext cx="8361680" cy="111219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a:lstStyle>
          <a:p>
            <a:pPr algn="ctr"/>
            <a:endParaRPr lang="en-US" sz="2400" dirty="0"/>
          </a:p>
          <a:p>
            <a:pPr algn="ctr"/>
            <a:r>
              <a:rPr lang="en-US" sz="2400" dirty="0" err="1"/>
              <a:t>Aksariyat</a:t>
            </a:r>
            <a:r>
              <a:rPr lang="en-US" sz="2400" dirty="0"/>
              <a:t> </a:t>
            </a:r>
            <a:r>
              <a:rPr lang="en-US" sz="2400" dirty="0" err="1"/>
              <a:t>tashkilot</a:t>
            </a:r>
            <a:r>
              <a:rPr lang="en-US" sz="2400" dirty="0"/>
              <a:t> </a:t>
            </a:r>
            <a:r>
              <a:rPr lang="en-US" sz="2400" dirty="0" err="1"/>
              <a:t>va</a:t>
            </a:r>
            <a:r>
              <a:rPr lang="en-US" sz="2400" dirty="0"/>
              <a:t> </a:t>
            </a:r>
            <a:r>
              <a:rPr lang="en-US" sz="2400" dirty="0" err="1"/>
              <a:t>firmalar</a:t>
            </a:r>
            <a:r>
              <a:rPr lang="en-US" sz="2400" dirty="0"/>
              <a:t> </a:t>
            </a:r>
            <a:r>
              <a:rPr lang="en-US" sz="2400" dirty="0" err="1"/>
              <a:t>inson</a:t>
            </a:r>
            <a:r>
              <a:rPr lang="en-US" sz="2400" dirty="0"/>
              <a:t> </a:t>
            </a:r>
            <a:r>
              <a:rPr lang="en-US" sz="2400" dirty="0" err="1"/>
              <a:t>resurslarni</a:t>
            </a:r>
            <a:r>
              <a:rPr lang="en-US" sz="2400" dirty="0"/>
              <a:t> </a:t>
            </a:r>
            <a:r>
              <a:rPr lang="en-US" sz="2400" dirty="0" err="1"/>
              <a:t>boshqarish</a:t>
            </a:r>
            <a:r>
              <a:rPr lang="en-US" sz="2400" dirty="0"/>
              <a:t> </a:t>
            </a:r>
            <a:r>
              <a:rPr lang="en-US" sz="2400" dirty="0" err="1"/>
              <a:t>jarayonini</a:t>
            </a:r>
            <a:r>
              <a:rPr lang="en-US" sz="2400" dirty="0"/>
              <a:t> “ </a:t>
            </a:r>
            <a:r>
              <a:rPr lang="en-US" sz="2400" dirty="0" err="1"/>
              <a:t>insonlar</a:t>
            </a:r>
            <a:r>
              <a:rPr lang="en-US" sz="2400" dirty="0"/>
              <a:t> </a:t>
            </a:r>
            <a:r>
              <a:rPr lang="en-US" sz="2400" dirty="0" err="1"/>
              <a:t>bilan</a:t>
            </a:r>
            <a:r>
              <a:rPr lang="en-US" sz="2400" dirty="0"/>
              <a:t> </a:t>
            </a:r>
            <a:r>
              <a:rPr lang="en-US" sz="2400" dirty="0" err="1"/>
              <a:t>bog’liq</a:t>
            </a:r>
            <a:r>
              <a:rPr lang="en-US" sz="2400" dirty="0"/>
              <a:t> </a:t>
            </a:r>
            <a:r>
              <a:rPr lang="en-US" sz="2400" dirty="0" err="1"/>
              <a:t>amaliyot</a:t>
            </a:r>
            <a:r>
              <a:rPr lang="en-US" sz="2400" dirty="0"/>
              <a:t>” </a:t>
            </a:r>
            <a:r>
              <a:rPr lang="en-US" sz="2400" dirty="0" err="1"/>
              <a:t>sifatida</a:t>
            </a:r>
            <a:r>
              <a:rPr lang="en-US" sz="2400" dirty="0"/>
              <a:t> </a:t>
            </a:r>
            <a:r>
              <a:rPr lang="en-US" sz="2400" dirty="0" err="1"/>
              <a:t>qaraydilar</a:t>
            </a:r>
            <a:r>
              <a:rPr lang="en-US" sz="2400" dirty="0"/>
              <a:t>.</a:t>
            </a:r>
          </a:p>
        </p:txBody>
      </p:sp>
      <p:sp>
        <p:nvSpPr>
          <p:cNvPr id="2" name="Прямоугольник 1"/>
          <p:cNvSpPr/>
          <p:nvPr/>
        </p:nvSpPr>
        <p:spPr>
          <a:xfrm>
            <a:off x="1371600" y="3758261"/>
            <a:ext cx="9332003" cy="400110"/>
          </a:xfrm>
          <a:prstGeom prst="rect">
            <a:avLst/>
          </a:prstGeom>
        </p:spPr>
        <p:txBody>
          <a:bodyPr wrap="square">
            <a:spAutoFit/>
          </a:bodyPr>
          <a:lstStyle/>
          <a:p>
            <a:endParaRPr lang="ru-RU" sz="2000" b="1" dirty="0">
              <a:gradFill>
                <a:gsLst>
                  <a:gs pos="0">
                    <a:schemeClr val="accent1"/>
                  </a:gs>
                  <a:gs pos="100000">
                    <a:schemeClr val="accent3"/>
                  </a:gs>
                </a:gsLst>
                <a:lin ang="0" scaled="1"/>
              </a:gradFill>
              <a:latin typeface="+mj-lt"/>
              <a:ea typeface="+mj-ea"/>
              <a:cs typeface="+mj-cs"/>
            </a:endParaRPr>
          </a:p>
        </p:txBody>
      </p:sp>
      <p:pic>
        <p:nvPicPr>
          <p:cNvPr id="12" name="Рисунок 11">
            <a:extLst>
              <a:ext uri="{FF2B5EF4-FFF2-40B4-BE49-F238E27FC236}">
                <a16:creationId xmlns:a16="http://schemas.microsoft.com/office/drawing/2014/main" id="{4AA4B233-CBD7-0B0F-D6B0-A220D11C3FB9}"/>
              </a:ext>
            </a:extLst>
          </p:cNvPr>
          <p:cNvPicPr>
            <a:picLocks noChangeAspect="1"/>
          </p:cNvPicPr>
          <p:nvPr/>
        </p:nvPicPr>
        <p:blipFill>
          <a:blip r:embed="rId3"/>
          <a:stretch>
            <a:fillRect/>
          </a:stretch>
        </p:blipFill>
        <p:spPr>
          <a:xfrm>
            <a:off x="152401" y="2082800"/>
            <a:ext cx="9712959" cy="4099144"/>
          </a:xfrm>
          <a:prstGeom prst="rect">
            <a:avLst/>
          </a:prstGeom>
        </p:spPr>
      </p:pic>
    </p:spTree>
    <p:extLst>
      <p:ext uri="{BB962C8B-B14F-4D97-AF65-F5344CB8AC3E}">
        <p14:creationId xmlns:p14="http://schemas.microsoft.com/office/powerpoint/2010/main" val="11776858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335852" y="1572731"/>
            <a:ext cx="5446071" cy="4537816"/>
          </a:xfrm>
        </p:spPr>
        <p:txBody>
          <a:bodyPr>
            <a:noAutofit/>
          </a:bodyPr>
          <a:lstStyle/>
          <a:p>
            <a:pPr algn="just"/>
            <a:r>
              <a:rPr lang="en-US" sz="1800" dirty="0" err="1">
                <a:latin typeface="Cambria" panose="02040503050406030204" pitchFamily="18" charset="0"/>
                <a:ea typeface="Cambria" panose="02040503050406030204" pitchFamily="18" charset="0"/>
              </a:rPr>
              <a:t>Yuqoridagi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rasmda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tashkilot</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biznes</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strategiyasini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ta’minlashi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lozim</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bo’lgan</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IRBning</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bir</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qator</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muhim</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amaliyotlari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tasvirlangan</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bo’lib</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ular</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o’rinlarini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tahlil</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qilish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va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loyihalash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maxsus</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bilim</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va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ko’nikmaga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ega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bo’lgan</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nechta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xodim</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kerak</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bo’lishini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aniqlash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inson</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resurslarini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rejalashtirish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potensiyal</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xodimlarini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jalb</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etish</a:t>
            </a:r>
            <a:r>
              <a:rPr lang="en-US" sz="1800" dirty="0">
                <a:latin typeface="Cambria" panose="02040503050406030204" pitchFamily="18" charset="0"/>
                <a:ea typeface="Cambria" panose="02040503050406030204" pitchFamily="18" charset="0"/>
              </a:rPr>
              <a:t>(</a:t>
            </a:r>
            <a:r>
              <a:rPr lang="en-US" sz="1800" dirty="0" err="1">
                <a:latin typeface="Cambria" panose="02040503050406030204" pitchFamily="18" charset="0"/>
                <a:ea typeface="Cambria" panose="02040503050406030204" pitchFamily="18" charset="0"/>
              </a:rPr>
              <a:t>rekruting</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munosib</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nomzodlarni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tanlash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xodimlarni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o’z</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ishlarini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qanday</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bajarish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lozimligi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bo’yicha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o’qitish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va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ularni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istiqbolga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tayyorlash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ularning</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faoliyat</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natijalarini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baholash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mehnatiga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ko’ra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mukofotlash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hamda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ijobiy</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mehnat</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muhitini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shakllantirish</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kabilarni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o’z</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ichiga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oladi</a:t>
            </a:r>
            <a:r>
              <a:rPr lang="en-US" sz="1800" dirty="0">
                <a:latin typeface="Cambria" panose="02040503050406030204" pitchFamily="18" charset="0"/>
                <a:ea typeface="Cambria" panose="02040503050406030204" pitchFamily="18" charset="0"/>
              </a:rPr>
              <a:t>. </a:t>
            </a:r>
            <a:br>
              <a:rPr lang="en-US" sz="1800" dirty="0">
                <a:latin typeface="Cambria" panose="02040503050406030204" pitchFamily="18" charset="0"/>
                <a:ea typeface="Cambria" panose="02040503050406030204" pitchFamily="18" charset="0"/>
              </a:rPr>
            </a:br>
            <a:r>
              <a:rPr lang="en-US" sz="1800" dirty="0" err="1">
                <a:latin typeface="Cambria" panose="02040503050406030204" pitchFamily="18" charset="0"/>
                <a:ea typeface="Cambria" panose="02040503050406030204" pitchFamily="18" charset="0"/>
              </a:rPr>
              <a:t>Tashkilot</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yuqoridagi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barcha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amaliyotlarni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yaxshi</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boshqarsagina</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ijobiy</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faoliyat</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yuritgan</a:t>
            </a:r>
            <a:r>
              <a:rPr lang="en-US" sz="1800" dirty="0">
                <a:latin typeface="Cambria" panose="02040503050406030204" pitchFamily="18" charset="0"/>
                <a:ea typeface="Cambria" panose="02040503050406030204" pitchFamily="18" charset="0"/>
              </a:rPr>
              <a:t> </a:t>
            </a:r>
            <a:r>
              <a:rPr lang="en-US" sz="1800" dirty="0" err="1">
                <a:latin typeface="Cambria" panose="02040503050406030204" pitchFamily="18" charset="0"/>
                <a:ea typeface="Cambria" panose="02040503050406030204" pitchFamily="18" charset="0"/>
              </a:rPr>
              <a:t>bo’ladi</a:t>
            </a:r>
            <a:r>
              <a:rPr lang="en-US" sz="1800" dirty="0">
                <a:latin typeface="Cambria" panose="02040503050406030204" pitchFamily="18" charset="0"/>
                <a:ea typeface="Cambria" panose="02040503050406030204" pitchFamily="18" charset="0"/>
              </a:rPr>
              <a:t>. </a:t>
            </a:r>
            <a:endParaRPr lang="ru-RU" sz="1800" dirty="0">
              <a:latin typeface="Cambria" panose="02040503050406030204" pitchFamily="18" charset="0"/>
              <a:ea typeface="Cambria" panose="02040503050406030204" pitchFamily="18" charset="0"/>
            </a:endParaRPr>
          </a:p>
        </p:txBody>
      </p:sp>
      <p:sp>
        <p:nvSpPr>
          <p:cNvPr id="5" name="Номер слайда 4"/>
          <p:cNvSpPr>
            <a:spLocks noGrp="1"/>
          </p:cNvSpPr>
          <p:nvPr>
            <p:ph type="sldNum" sz="quarter" idx="12"/>
          </p:nvPr>
        </p:nvSpPr>
        <p:spPr/>
        <p:txBody>
          <a:bodyPr/>
          <a:lstStyle/>
          <a:p>
            <a:pPr rtl="0"/>
            <a:fld id="{D495E168-DA5E-4888-8D8A-92B118324C14}" type="slidenum">
              <a:rPr lang="ru-RU" noProof="0" smtClean="0"/>
              <a:t>8</a:t>
            </a:fld>
            <a:endParaRPr lang="ru-RU" noProof="0" dirty="0"/>
          </a:p>
        </p:txBody>
      </p:sp>
      <p:pic>
        <p:nvPicPr>
          <p:cNvPr id="3074" name="Picture 2" descr="Зачем нужны бизнес-тренинги? - Мік Ауди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499" y="2144711"/>
            <a:ext cx="5831473" cy="3672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319133"/>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pPr rtl="0"/>
            <a:fld id="{D495E168-DA5E-4888-8D8A-92B118324C14}" type="slidenum">
              <a:rPr lang="ru-RU" noProof="0" smtClean="0"/>
              <a:t>9</a:t>
            </a:fld>
            <a:endParaRPr lang="ru-RU" noProof="0" dirty="0"/>
          </a:p>
        </p:txBody>
      </p:sp>
      <p:sp>
        <p:nvSpPr>
          <p:cNvPr id="2" name="Прямоугольник 1"/>
          <p:cNvSpPr/>
          <p:nvPr/>
        </p:nvSpPr>
        <p:spPr>
          <a:xfrm>
            <a:off x="6504973" y="2144994"/>
            <a:ext cx="5368884" cy="4278094"/>
          </a:xfrm>
          <a:prstGeom prst="rect">
            <a:avLst/>
          </a:prstGeom>
        </p:spPr>
        <p:txBody>
          <a:bodyPr wrap="square">
            <a:spAutoFit/>
          </a:bodyPr>
          <a:lstStyle/>
          <a:p>
            <a:pPr algn="just"/>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Boshqacha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qilib</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aytadigan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bo'lsak</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u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avtomobil</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ishlab</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chiqaradimi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yoki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ob-havoni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bashorat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qiladimi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tashkilot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o'z</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Ishida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muvaffaqiyat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qozonishi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uchun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unga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ma'lum</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fazilatlarga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ega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bo'lgan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xodimlar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zarur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bo'ladi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masalan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ma'lum</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yo'nalishdagi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tayyorgarlik</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tajribani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o'zida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mujassam</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etgan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p>
          <a:p>
            <a:pPr algn="just"/>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Shu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nuqtayi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nazardan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bugungi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tashkilotlardagi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xodimlar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tizimning</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bir-birini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almashtirib</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bo'lmaydigan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yoki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osongina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o'rnini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bosuvchi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qismlari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emas</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balki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tashkilotning</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muvaffaqiyati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yoki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muvaffaqiyatsizligi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manbayi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deb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hisoblash</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mumkin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p>
          <a:p>
            <a:pPr algn="just"/>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Tashkilot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uchun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kim</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ishlashi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bu</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odamlar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faoliyatiga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qanday</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ta'sir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qilish</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orqali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inson</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resurslarini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boshqarish</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sifat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rentabellik</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va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mijozlar</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ehtiyojini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qondirish</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kabi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tashkilot</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faoliyatining</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asosiy</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ko'rsatkichlariga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hissa</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a:t>
            </a:r>
            <a:r>
              <a:rPr lang="en-US" sz="1600" b="1" dirty="0" err="1">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qo'shadi</a:t>
            </a:r>
            <a:r>
              <a:rPr lang="en-US"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rPr>
              <a:t>. (1.2-rasm)</a:t>
            </a:r>
            <a:endParaRPr lang="ru-RU" sz="1600" b="1" dirty="0">
              <a:gradFill>
                <a:gsLst>
                  <a:gs pos="0">
                    <a:schemeClr val="accent1"/>
                  </a:gs>
                  <a:gs pos="100000">
                    <a:schemeClr val="accent3"/>
                  </a:gs>
                </a:gsLst>
                <a:lin ang="0" scaled="1"/>
              </a:gradFill>
              <a:latin typeface="Cambria" panose="02040503050406030204" pitchFamily="18" charset="0"/>
              <a:ea typeface="Cambria" panose="02040503050406030204" pitchFamily="18" charset="0"/>
              <a:cs typeface="+mj-cs"/>
            </a:endParaRPr>
          </a:p>
        </p:txBody>
      </p:sp>
      <p:pic>
        <p:nvPicPr>
          <p:cNvPr id="8" name="Рисунок 7">
            <a:extLst>
              <a:ext uri="{FF2B5EF4-FFF2-40B4-BE49-F238E27FC236}">
                <a16:creationId xmlns:a16="http://schemas.microsoft.com/office/drawing/2014/main" id="{91DCBA99-8BF9-6141-D80F-56397E9C1F3E}"/>
              </a:ext>
            </a:extLst>
          </p:cNvPr>
          <p:cNvPicPr>
            <a:picLocks noChangeAspect="1"/>
          </p:cNvPicPr>
          <p:nvPr/>
        </p:nvPicPr>
        <p:blipFill>
          <a:blip r:embed="rId2"/>
          <a:stretch>
            <a:fillRect/>
          </a:stretch>
        </p:blipFill>
        <p:spPr>
          <a:xfrm>
            <a:off x="602617" y="2296160"/>
            <a:ext cx="5569940" cy="3520659"/>
          </a:xfrm>
          <a:prstGeom prst="rect">
            <a:avLst/>
          </a:prstGeom>
        </p:spPr>
      </p:pic>
      <p:sp>
        <p:nvSpPr>
          <p:cNvPr id="10" name="TextBox 9">
            <a:extLst>
              <a:ext uri="{FF2B5EF4-FFF2-40B4-BE49-F238E27FC236}">
                <a16:creationId xmlns:a16="http://schemas.microsoft.com/office/drawing/2014/main" id="{5D00667F-54BF-15D6-B683-1DAA5876A5F1}"/>
              </a:ext>
            </a:extLst>
          </p:cNvPr>
          <p:cNvSpPr txBox="1"/>
          <p:nvPr/>
        </p:nvSpPr>
        <p:spPr>
          <a:xfrm>
            <a:off x="1838960" y="382012"/>
            <a:ext cx="3660429" cy="3046988"/>
          </a:xfrm>
          <a:prstGeom prst="rect">
            <a:avLst/>
          </a:prstGeom>
          <a:noFill/>
        </p:spPr>
        <p:txBody>
          <a:bodyPr wrap="square">
            <a:spAutoFit/>
          </a:bodyPr>
          <a:lstStyle/>
          <a:p>
            <a:pPr algn="ctr"/>
            <a:r>
              <a:rPr lang="en-US" sz="2400" dirty="0" err="1">
                <a:latin typeface="Cambria" panose="02040503050406030204" pitchFamily="18" charset="0"/>
                <a:ea typeface="Cambria" panose="02040503050406030204" pitchFamily="18" charset="0"/>
              </a:rPr>
              <a:t>Inson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resurslarini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boshqarishning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tashkilot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natijasiga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ta’siri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Quydagicha</a:t>
            </a:r>
            <a:r>
              <a:rPr lang="en-US" sz="2400" dirty="0">
                <a:latin typeface="Cambria" panose="02040503050406030204" pitchFamily="18" charset="0"/>
                <a:ea typeface="Cambria" panose="02040503050406030204" pitchFamily="18" charset="0"/>
              </a:rPr>
              <a:t>:</a:t>
            </a:r>
            <a:br>
              <a:rPr lang="en-US" sz="2400" dirty="0">
                <a:latin typeface="Cambria" panose="02040503050406030204" pitchFamily="18" charset="0"/>
                <a:ea typeface="Cambria" panose="02040503050406030204" pitchFamily="18" charset="0"/>
              </a:rPr>
            </a:br>
            <a:br>
              <a:rPr lang="en-US" sz="2400" dirty="0">
                <a:latin typeface="Cambria" panose="02040503050406030204" pitchFamily="18" charset="0"/>
                <a:ea typeface="Cambria" panose="02040503050406030204" pitchFamily="18" charset="0"/>
              </a:rPr>
            </a:br>
            <a:br>
              <a:rPr lang="en-US" sz="2400" dirty="0">
                <a:latin typeface="Cambria" panose="02040503050406030204" pitchFamily="18" charset="0"/>
                <a:ea typeface="Cambria" panose="02040503050406030204" pitchFamily="18" charset="0"/>
              </a:rPr>
            </a:br>
            <a:br>
              <a:rPr lang="en-US" sz="2400" dirty="0">
                <a:latin typeface="Cambria" panose="02040503050406030204" pitchFamily="18" charset="0"/>
                <a:ea typeface="Cambria" panose="02040503050406030204" pitchFamily="18" charset="0"/>
              </a:rPr>
            </a:br>
            <a:endParaRPr lang="ru-RU" sz="2400" dirty="0"/>
          </a:p>
        </p:txBody>
      </p:sp>
    </p:spTree>
    <p:extLst>
      <p:ext uri="{BB962C8B-B14F-4D97-AF65-F5344CB8AC3E}">
        <p14:creationId xmlns:p14="http://schemas.microsoft.com/office/powerpoint/2010/main" val="3557023952"/>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theme/theme1.xml><?xml version="1.0" encoding="utf-8"?>
<a:theme xmlns:a="http://schemas.openxmlformats.org/drawingml/2006/main" name="Тема Office">
  <a:themeElements>
    <a:clrScheme name="Custom 21">
      <a:dk1>
        <a:sysClr val="windowText" lastClr="000000"/>
      </a:dk1>
      <a:lt1>
        <a:sysClr val="window" lastClr="FFFFFF"/>
      </a:lt1>
      <a:dk2>
        <a:srgbClr val="0048B3"/>
      </a:dk2>
      <a:lt2>
        <a:srgbClr val="7C77B9"/>
      </a:lt2>
      <a:accent1>
        <a:srgbClr val="008EDC"/>
      </a:accent1>
      <a:accent2>
        <a:srgbClr val="7A0078"/>
      </a:accent2>
      <a:accent3>
        <a:srgbClr val="D30F64"/>
      </a:accent3>
      <a:accent4>
        <a:srgbClr val="006FC9"/>
      </a:accent4>
      <a:accent5>
        <a:srgbClr val="00FFFF"/>
      </a:accent5>
      <a:accent6>
        <a:srgbClr val="EEB902"/>
      </a:accent6>
      <a:hlink>
        <a:srgbClr val="D30F64"/>
      </a:hlink>
      <a:folHlink>
        <a:srgbClr val="D30F64"/>
      </a:folHlink>
    </a:clrScheme>
    <a:fontScheme name="Custom 7">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2000">
              <a:schemeClr val="accent1"/>
            </a:gs>
            <a:gs pos="100000">
              <a:schemeClr val="accent3"/>
            </a:gs>
          </a:gsLst>
          <a:lin ang="0" scaled="1"/>
          <a:tileRect/>
        </a:gra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Office_30741380_TF55923798.potx" id="{1FB061B5-9E01-4E04-A517-B0AA2987E41C}" vid="{D770918E-B00C-4F04-BDFD-A08CC9945D76}"/>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024DF7-0783-4549-86B7-A48B29FBA9C2}">
  <ds:schemaRefs>
    <ds:schemaRef ds:uri="http://schemas.microsoft.com/office/2006/documentManagement/types"/>
    <ds:schemaRef ds:uri="http://schemas.microsoft.com/office/infopath/2007/PartnerControls"/>
    <ds:schemaRef ds:uri="fb0879af-3eba-417a-a55a-ffe6dcd6ca77"/>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6dc4bcd6-49db-4c07-9060-8acfc67cef9f"/>
    <ds:schemaRef ds:uri="http://www.w3.org/XML/1998/namespace"/>
    <ds:schemaRef ds:uri="http://purl.org/dc/dcmitype/"/>
  </ds:schemaRefs>
</ds:datastoreItem>
</file>

<file path=customXml/itemProps2.xml><?xml version="1.0" encoding="utf-8"?>
<ds:datastoreItem xmlns:ds="http://schemas.openxmlformats.org/officeDocument/2006/customXml" ds:itemID="{A6393BED-762D-4FA3-96CF-866F426A0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0F309C-DE10-4641-9043-BB7E781AC4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KOKAND prospectues 0</Template>
  <TotalTime>0</TotalTime>
  <Words>1175</Words>
  <Application>Microsoft Office PowerPoint</Application>
  <PresentationFormat>Широкоэкранный</PresentationFormat>
  <Paragraphs>89</Paragraphs>
  <Slides>14</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Arial</vt:lpstr>
      <vt:lpstr>Calibri</vt:lpstr>
      <vt:lpstr>Cambria</vt:lpstr>
      <vt:lpstr>Century Gothic</vt:lpstr>
      <vt:lpstr>Tahoma</vt:lpstr>
      <vt:lpstr>Verdana</vt:lpstr>
      <vt:lpstr>Wingdings</vt:lpstr>
      <vt:lpstr>Тема Office</vt:lpstr>
      <vt:lpstr>Презентация PowerPoint</vt:lpstr>
      <vt:lpstr> IQTISODIYOTNI MODERNIZATSIYALASH SHAROITIDA INSON RESURSLARINI BOSHQARISHNING TUTGAN O’RNI VA STRATEGIYASI</vt:lpstr>
      <vt:lpstr>Inson resurslarini boshqarish nima? </vt:lpstr>
      <vt:lpstr>Презентация PowerPoint</vt:lpstr>
      <vt:lpstr>Inson resurslarini boshqarishning asosiy xususiyatlari:</vt:lpstr>
      <vt:lpstr>Personal (inson resurslari) tushunchasining mazmuni. ―Personal termini korxona mehnat jamoasining tarkibiy qismlarini birlashtiradi. Personalga ishlab chiqarish yoki boshqaruv operatsiyalarni bajaruvchi va mehnat predmetlari, mehnat vositalaridan foydalangan holda qayta ishlash bilan band bo’lgan barcha xizmatchilar kiritiladi. Bunda ―kadrlar, ―xizmatchilar, ―personal, tushunchalari bir xil ma‘nolarni anglatadi. </vt:lpstr>
      <vt:lpstr>Презентация PowerPoint</vt:lpstr>
      <vt:lpstr>Yuqoridagi rasmda tashkilot biznes strategiyasini ta’minlashi lozim bo’lgan IRBning bir qator muhim amaliyotlari tasvirlangan bo’lib, ular ish o’rinlarini tahlil qilish va loyihalash, maxsus bilim va ko’nikmaga ega bo’lgan nechta xodim kerak bo’lishini aniqlash( inson resurslarini rejalashtirish), potensiyal xodimlarini jalb etish(rekruting), munosib nomzodlarni tanlash, xodimlarni o’z ishlarini qanday bajarish lozimligi bo’yicha o’qitish va ularni istiqbolga tayyorlash, ularning faoliyat natijalarini baholash,  mehnatiga ko’ra mukofotlash hamda ijobiy mehnat muhitini shakllantirish kabilarni o’z ichiga oladi.  Tashkilot yuqoridagi barcha amaliyotlarni yaxshi boshqarsagina ijobiy faoliyat yuritgan bo’ladi. </vt:lpstr>
      <vt:lpstr>Презентация PowerPoint</vt:lpstr>
      <vt:lpstr>   Inson resurslarini boshqarish bosqichlari  1. Resurslarni rejalashtirish: inson resurslariga kelgusi ehtiyojlarni qondirish rejasini ishlab chiqish.  2. Personalni to’plash: barcha lavozimlar bo’yicha potensial nomzodlar rezervini tashkil etish.  3. Tanlash: ish joylariga nomzodlarni baholash va rezervdan eng yaxshilarini tanlash.  4. Ish haqi va imtiyozlarni aniqlash: xizmatchilarni jalb qilish, yollash va saqlab qolish maqsadida ish haqi va imtiyozlar strukturasini ishlab chiqish.  5. Kasbga yo’naltirish va moslashuv: yollangan ishchilarni tashkilot va uning bo’linmalari bilan tanishtirish, ishchida undan nima kutilayotganligi haqida tushuncha hosil qilish 6. O’qitish: ishni samarali bajarish uchun kerakli mehnat ko‗nikmalarini o’rgatish uchun dasturlar ishlab chiqish.  7. Mehnat faoliyatini baholash: mehnat faoliyatini baholash metodikasini ishlab chiqish va uni xodimg etkazish.   </vt:lpstr>
      <vt:lpstr>Ҳозирги инсон ресурсларини таҳлил қилиш</vt:lpstr>
      <vt:lpstr>Inson resurslarini boshqarish tamoyillari </vt:lpstr>
      <vt:lpstr>Inson resurslarini boshqarishning yettita asosiy ko’rinishlari </vt:lpstr>
      <vt:lpstr>Ushbu fan doirasida qanday mavzularda bilim va amaliy ko‘nikmalarga ega  bo‘lamiz?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2020-06-17T05:15:46Z</dcterms:created>
  <dcterms:modified xsi:type="dcterms:W3CDTF">2025-09-09T09:51:38Z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