
<file path=[Content_Types].xml><?xml version="1.0" encoding="utf-8"?>
<Types xmlns="http://schemas.openxmlformats.org/package/2006/content-types">
  <Default Extension="rels" ContentType="application/vnd.openxmlformats-package.relationships+xml"/>
  <Default Extension="xml" ContentType="application/xml"/>
  <Default Extension="wmf" ContentType="image/x-wm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heme/theme3.xml" ContentType="application/vnd.openxmlformats-officedocument.theme+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type="screen4x3" cy="6858000" cx="9144000"/>
  <p:notesSz cx="6858000" cy="9144000"/>
  <p:defaultTextStyle>
    <a:lvl1pPr algn="l" eaLnBrk="0" fontAlgn="base" hangingPunct="0"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0" fontAlgn="base" hangingPunct="0"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0" fontAlgn="base" hangingPunct="0"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0" fontAlgn="base" hangingPunct="0"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0" fontAlgn="base" hangingPunct="0"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showOutlineIcons="1" snapVertSplitter="0" vertBarState="restored" horzBarState="restored" preferSingleView="0">
    <p:restoredLeft sz="15620"/>
    <p:restoredTop sz="99824" autoAdjust="0"/>
  </p:normalViewPr>
  <p:slideViewPr>
    <p:cSldViewPr showGuides="0" snapToGrid="1" snapToObjects="0">
      <p:cViewPr varScale="0">
        <p:scale>
          <a:sx n="80" d="100"/>
          <a:sy n="80" d="100"/>
        </p:scale>
        <p:origin x="-1086" y="48"/>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tableStyles" Target="tableStyles.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09" name=""/>
        <p:cNvGrpSpPr/>
        <p:nvPr/>
      </p:nvGrpSpPr>
      <p:grpSpPr>
        <a:xfrm>
          <a:off x="0" y="0"/>
          <a:ext cx="0" cy="0"/>
          <a:chOff x="0" y="0"/>
          <a:chExt cx="0" cy="0"/>
        </a:xfrm>
      </p:grpSpPr>
      <p:sp>
        <p:nvSpPr>
          <p:cNvPr id="1048697"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98"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99"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00"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01"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02"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png"/><Relationship Id="rId3"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0" name=""/>
        <p:cNvGrpSpPr/>
        <p:nvPr/>
      </p:nvGrpSpPr>
      <p:grpSpPr>
        <a:xfrm rot="0">
          <a:off x="0" y="0"/>
          <a:ext cx="0" cy="0"/>
          <a:chOff x="0" y="0"/>
          <a:chExt cx="0" cy="0"/>
        </a:xfrm>
      </p:grpSpPr>
      <p:grpSp>
        <p:nvGrpSpPr>
          <p:cNvPr id="31" name=""/>
          <p:cNvGrpSpPr/>
          <p:nvPr/>
        </p:nvGrpSpPr>
        <p:grpSpPr>
          <a:xfrm rot="0">
            <a:off x="0" y="0"/>
            <a:ext cx="9159875" cy="6870700"/>
            <a:chOff x="0" y="0"/>
            <a:chExt cx="5770" cy="4328"/>
          </a:xfrm>
        </p:grpSpPr>
        <p:sp>
          <p:nvSpPr>
            <p:cNvPr id="1048603" name="Rectangle 3"/>
            <p:cNvSpPr/>
            <p:nvPr/>
          </p:nvSpPr>
          <p:spPr bwMode="hidden">
            <a:xfrm rot="0">
              <a:off x="0" y="4186"/>
              <a:ext cx="5089" cy="142"/>
            </a:xfrm>
            <a:prstGeom prst="rect"/>
            <a:gradFill rotWithShape="0">
              <a:gsLst>
                <a:gs pos="0">
                  <a:schemeClr val="lt1">
                    <a:alpha val="100000"/>
                  </a:schemeClr>
                </a:gs>
                <a:gs pos="100000">
                  <a:schemeClr val="dk2">
                    <a:alpha val="100000"/>
                  </a:schemeClr>
                </a:gs>
              </a:gsLst>
              <a:lin ang="5400000" scaled="1"/>
            </a:gradFill>
            <a:ln>
              <a:noFill/>
            </a:ln>
          </p:spPr>
          <p:txBody>
            <a:bodyPr anchor="ctr" bIns="45720" lIns="91440" rIns="91440" tIns="45720" vert="horz" wrap="none"/>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lang="ru-RU"/>
            </a:p>
          </p:txBody>
        </p:sp>
        <p:sp>
          <p:nvSpPr>
            <p:cNvPr id="1048604" name="Rectangle 4"/>
            <p:cNvSpPr/>
            <p:nvPr/>
          </p:nvSpPr>
          <p:spPr bwMode="hidden">
            <a:xfrm rot="0">
              <a:off x="0" y="0"/>
              <a:ext cx="5089" cy="126"/>
            </a:xfrm>
            <a:prstGeom prst="rect"/>
            <a:gradFill rotWithShape="0">
              <a:gsLst>
                <a:gs pos="0">
                  <a:schemeClr val="dk2">
                    <a:alpha val="100000"/>
                  </a:schemeClr>
                </a:gs>
                <a:gs pos="100000">
                  <a:schemeClr val="lt1">
                    <a:alpha val="100000"/>
                  </a:schemeClr>
                </a:gs>
              </a:gsLst>
              <a:lin ang="5400000" scaled="1"/>
            </a:gradFill>
            <a:ln>
              <a:noFill/>
            </a:ln>
          </p:spPr>
          <p:txBody>
            <a:bodyPr anchor="ctr" bIns="45720" lIns="91440" rIns="91440" tIns="45720" vert="horz" wrap="none"/>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lang="ru-RU"/>
            </a:p>
          </p:txBody>
        </p:sp>
        <p:sp>
          <p:nvSpPr>
            <p:cNvPr id="1048605" name="Rectangle 5"/>
            <p:cNvSpPr/>
            <p:nvPr/>
          </p:nvSpPr>
          <p:spPr>
            <a:xfrm rot="0">
              <a:off x="5010" y="0"/>
              <a:ext cx="758" cy="4320"/>
            </a:xfrm>
            <a:prstGeom prst="rect"/>
            <a:gradFill rotWithShape="0">
              <a:gsLst>
                <a:gs pos="0">
                  <a:srgbClr val="8BA89E">
                    <a:alpha val="100000"/>
                  </a:srgbClr>
                </a:gs>
                <a:gs pos="50000">
                  <a:schemeClr val="accent1">
                    <a:alpha val="100000"/>
                  </a:schemeClr>
                </a:gs>
                <a:gs pos="100000">
                  <a:srgbClr val="8BA89E">
                    <a:alpha val="100000"/>
                  </a:srgbClr>
                </a:gs>
              </a:gsLst>
              <a:lin ang="5400000" scaled="1"/>
            </a:gradFill>
            <a:ln>
              <a:noFill/>
            </a:ln>
          </p:spPr>
          <p:txBody>
            <a:bodyPr anchor="ctr" bIns="45720" lIns="91440" rIns="91440" tIns="45720" vert="horz" wrap="none"/>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lang="ru-RU"/>
            </a:p>
          </p:txBody>
        </p:sp>
        <p:grpSp>
          <p:nvGrpSpPr>
            <p:cNvPr id="32" name=""/>
            <p:cNvGrpSpPr/>
            <p:nvPr/>
          </p:nvGrpSpPr>
          <p:grpSpPr>
            <a:xfrm rot="0">
              <a:off x="4944" y="1"/>
              <a:ext cx="816" cy="3974"/>
              <a:chOff x="4944" y="1"/>
              <a:chExt cx="816" cy="3974"/>
            </a:xfrm>
          </p:grpSpPr>
          <p:grpSp>
            <p:nvGrpSpPr>
              <p:cNvPr id="33" name=""/>
              <p:cNvGrpSpPr/>
              <p:nvPr/>
            </p:nvGrpSpPr>
            <p:grpSpPr>
              <a:xfrm rot="0">
                <a:off x="5280" y="1"/>
                <a:ext cx="480" cy="1430"/>
                <a:chOff x="5280" y="1"/>
                <a:chExt cx="480" cy="1430"/>
              </a:xfrm>
            </p:grpSpPr>
            <p:grpSp>
              <p:nvGrpSpPr>
                <p:cNvPr id="34" name=""/>
                <p:cNvGrpSpPr/>
                <p:nvPr/>
              </p:nvGrpSpPr>
              <p:grpSpPr>
                <a:xfrm rot="16200000">
                  <a:off x="5484" y="0"/>
                  <a:ext cx="174" cy="176"/>
                  <a:chOff x="1657" y="323"/>
                  <a:chExt cx="1691" cy="2560"/>
                </a:xfrm>
              </p:grpSpPr>
              <p:grpSp>
                <p:nvGrpSpPr>
                  <p:cNvPr id="35" name=""/>
                  <p:cNvGrpSpPr/>
                  <p:nvPr/>
                </p:nvGrpSpPr>
                <p:grpSpPr>
                  <a:xfrm rot="0">
                    <a:off x="1657" y="323"/>
                    <a:ext cx="1691" cy="2560"/>
                    <a:chOff x="1657" y="323"/>
                    <a:chExt cx="1691" cy="2560"/>
                  </a:xfrm>
                </p:grpSpPr>
                <p:sp>
                  <p:nvSpPr>
                    <p:cNvPr id="1048606" name="Freeform 10"/>
                    <p:cNvSpPr/>
                    <p:nvPr/>
                  </p:nvSpPr>
                  <p:spPr bwMode="auto">
                    <a:xfrm rot="0">
                      <a:off x="2123" y="323"/>
                      <a:ext cx="1234" cy="2560"/>
                    </a:xfrm>
                    <a:custGeom>
                      <a:avLst/>
                      <a:ah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path>
                      </a:pathLst>
                    </a:custGeom>
                    <a:solidFill>
                      <a:srgbClr val="E7D6B7">
                        <a:alpha val="100000"/>
                      </a:srgbClr>
                    </a:solidFill>
                    <a:ln>
                      <a:noFill/>
                    </a:ln>
                  </p:spPr>
                </p:sp>
                <p:sp>
                  <p:nvSpPr>
                    <p:cNvPr id="1048607" name="Freeform 11"/>
                    <p:cNvSpPr/>
                    <p:nvPr/>
                  </p:nvSpPr>
                  <p:spPr bwMode="auto">
                    <a:xfrm rot="0">
                      <a:off x="1667" y="381"/>
                      <a:ext cx="865" cy="2065"/>
                    </a:xfrm>
                    <a:custGeom>
                      <a:avLst/>
                      <a:ah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path>
                      </a:pathLst>
                    </a:custGeom>
                    <a:solidFill>
                      <a:srgbClr val="E7D6B7">
                        <a:alpha val="100000"/>
                      </a:srgbClr>
                    </a:solidFill>
                    <a:ln>
                      <a:noFill/>
                    </a:ln>
                  </p:spPr>
                </p:sp>
              </p:grpSp>
              <p:sp>
                <p:nvSpPr>
                  <p:cNvPr id="1048608" name="Oval 12"/>
                  <p:cNvSpPr/>
                  <p:nvPr/>
                </p:nvSpPr>
                <p:spPr>
                  <a:xfrm rot="0">
                    <a:off x="2396" y="1428"/>
                    <a:ext cx="175" cy="247"/>
                  </a:xfrm>
                  <a:prstGeom prst="ellipse"/>
                  <a:solidFill>
                    <a:srgbClr val="E7D6B7"/>
                  </a:solidFill>
                  <a:ln>
                    <a:noFill/>
                  </a:ln>
                </p:spPr>
                <p:txBody>
                  <a:bodyPr anchor="ctr" bIns="45720" lIns="91440" rIns="91440" tIns="45720" vert="horz" wrap="none"/>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endParaRPr altLang="en-US" lang="ru-RU"/>
                  </a:p>
                </p:txBody>
              </p:sp>
              <p:sp>
                <p:nvSpPr>
                  <p:cNvPr id="1048609" name="Freeform 13"/>
                  <p:cNvSpPr/>
                  <p:nvPr/>
                </p:nvSpPr>
                <p:spPr bwMode="auto">
                  <a:xfrm rot="0">
                    <a:off x="2609" y="745"/>
                    <a:ext cx="262" cy="524"/>
                  </a:xfrm>
                  <a:custGeom>
                    <a:avLst/>
                    <a:ah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path>
                    </a:pathLst>
                  </a:custGeom>
                  <a:solidFill>
                    <a:srgbClr val="E7D6B7">
                      <a:alpha val="100000"/>
                    </a:srgbClr>
                  </a:solidFill>
                  <a:ln>
                    <a:noFill/>
                  </a:ln>
                </p:spPr>
              </p:sp>
              <p:sp>
                <p:nvSpPr>
                  <p:cNvPr id="1048610" name="Freeform 14"/>
                  <p:cNvSpPr/>
                  <p:nvPr/>
                </p:nvSpPr>
                <p:spPr bwMode="auto">
                  <a:xfrm rot="0">
                    <a:off x="2677" y="1588"/>
                    <a:ext cx="398" cy="349"/>
                  </a:xfrm>
                  <a:custGeom>
                    <a:avLst/>
                    <a:ah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path>
                    </a:pathLst>
                  </a:custGeom>
                  <a:solidFill>
                    <a:srgbClr val="E7D6B7">
                      <a:alpha val="100000"/>
                    </a:srgbClr>
                  </a:solidFill>
                  <a:ln>
                    <a:noFill/>
                  </a:ln>
                </p:spPr>
              </p:sp>
              <p:sp>
                <p:nvSpPr>
                  <p:cNvPr id="1048611" name="Freeform 15"/>
                  <p:cNvSpPr/>
                  <p:nvPr/>
                </p:nvSpPr>
                <p:spPr bwMode="auto">
                  <a:xfrm rot="0">
                    <a:off x="2425" y="1923"/>
                    <a:ext cx="146" cy="567"/>
                  </a:xfrm>
                  <a:custGeom>
                    <a:avLst/>
                    <a:ah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path>
                    </a:pathLst>
                  </a:custGeom>
                  <a:solidFill>
                    <a:srgbClr val="E7D6B7">
                      <a:alpha val="100000"/>
                    </a:srgbClr>
                  </a:solidFill>
                  <a:ln>
                    <a:noFill/>
                  </a:ln>
                </p:spPr>
              </p:sp>
              <p:sp>
                <p:nvSpPr>
                  <p:cNvPr id="1048612" name="Freeform 16"/>
                  <p:cNvSpPr/>
                  <p:nvPr/>
                </p:nvSpPr>
                <p:spPr bwMode="auto">
                  <a:xfrm rot="0">
                    <a:off x="1910" y="1588"/>
                    <a:ext cx="389" cy="247"/>
                  </a:xfrm>
                  <a:custGeom>
                    <a:avLst/>
                    <a:ah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path>
                    </a:pathLst>
                  </a:custGeom>
                  <a:solidFill>
                    <a:srgbClr val="E7D6B7">
                      <a:alpha val="100000"/>
                    </a:srgbClr>
                  </a:solidFill>
                  <a:ln>
                    <a:noFill/>
                  </a:ln>
                </p:spPr>
              </p:sp>
              <p:sp>
                <p:nvSpPr>
                  <p:cNvPr id="1048613" name="Freeform 17"/>
                  <p:cNvSpPr/>
                  <p:nvPr/>
                </p:nvSpPr>
                <p:spPr bwMode="auto">
                  <a:xfrm rot="0">
                    <a:off x="2094" y="934"/>
                    <a:ext cx="233" cy="378"/>
                  </a:xfrm>
                  <a:custGeom>
                    <a:avLst/>
                    <a:ah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path>
                    </a:pathLst>
                  </a:custGeom>
                  <a:solidFill>
                    <a:srgbClr val="E7D6B7">
                      <a:alpha val="100000"/>
                    </a:srgbClr>
                  </a:solidFill>
                  <a:ln>
                    <a:noFill/>
                  </a:ln>
                </p:spPr>
              </p:sp>
            </p:grpSp>
            <p:pic>
              <p:nvPicPr>
                <p:cNvPr id="2097179" name="Picture 18"/>
                <p:cNvPicPr>
                  <a:picLocks/>
                </p:cNvPicPr>
                <p:nvPr/>
              </p:nvPicPr>
              <p:blipFill>
                <a:blip xmlns:r="http://schemas.openxmlformats.org/officeDocument/2006/relationships" r:embed="rId1"/>
                <a:srcRect l="0" t="0" r="0" b="0"/>
                <a:stretch>
                  <a:fillRect/>
                </a:stretch>
              </p:blipFill>
              <p:spPr>
                <a:xfrm rot="0">
                  <a:off x="5280" y="144"/>
                  <a:ext cx="186" cy="183"/>
                </a:xfrm>
                <a:prstGeom prst="rect"/>
                <a:noFill/>
                <a:ln>
                  <a:noFill/>
                </a:ln>
              </p:spPr>
            </p:pic>
            <p:pic>
              <p:nvPicPr>
                <p:cNvPr id="2097180" name="Picture 19"/>
                <p:cNvPicPr>
                  <a:picLocks/>
                </p:cNvPicPr>
                <p:nvPr/>
              </p:nvPicPr>
              <p:blipFill>
                <a:blip xmlns:r="http://schemas.openxmlformats.org/officeDocument/2006/relationships" r:embed="rId1"/>
                <a:srcRect l="0" t="0" r="0" b="0"/>
                <a:stretch>
                  <a:fillRect/>
                </a:stretch>
              </p:blipFill>
              <p:spPr>
                <a:xfrm rot="0">
                  <a:off x="5574" y="144"/>
                  <a:ext cx="186" cy="183"/>
                </a:xfrm>
                <a:prstGeom prst="rect"/>
                <a:noFill/>
                <a:ln>
                  <a:noFill/>
                </a:ln>
              </p:spPr>
            </p:pic>
            <p:pic>
              <p:nvPicPr>
                <p:cNvPr id="2097181" name="Picture 20"/>
                <p:cNvPicPr>
                  <a:picLocks/>
                </p:cNvPicPr>
                <p:nvPr/>
              </p:nvPicPr>
              <p:blipFill>
                <a:blip xmlns:r="http://schemas.openxmlformats.org/officeDocument/2006/relationships" r:embed="rId1"/>
                <a:srcRect l="0" t="0" r="0" b="0"/>
                <a:stretch>
                  <a:fillRect/>
                </a:stretch>
              </p:blipFill>
              <p:spPr>
                <a:xfrm rot="0">
                  <a:off x="5424" y="336"/>
                  <a:ext cx="186" cy="183"/>
                </a:xfrm>
                <a:prstGeom prst="rect"/>
                <a:noFill/>
                <a:ln>
                  <a:noFill/>
                </a:ln>
              </p:spPr>
            </p:pic>
            <p:pic>
              <p:nvPicPr>
                <p:cNvPr id="2097182" name="Picture 21"/>
                <p:cNvPicPr>
                  <a:picLocks/>
                </p:cNvPicPr>
                <p:nvPr/>
              </p:nvPicPr>
              <p:blipFill>
                <a:blip xmlns:r="http://schemas.openxmlformats.org/officeDocument/2006/relationships" r:embed="rId1"/>
                <a:srcRect l="0" t="0" r="0" b="0"/>
                <a:stretch>
                  <a:fillRect/>
                </a:stretch>
              </p:blipFill>
              <p:spPr>
                <a:xfrm rot="0">
                  <a:off x="5376" y="576"/>
                  <a:ext cx="186" cy="183"/>
                </a:xfrm>
                <a:prstGeom prst="rect"/>
                <a:noFill/>
                <a:ln>
                  <a:noFill/>
                </a:ln>
              </p:spPr>
            </p:pic>
            <p:pic>
              <p:nvPicPr>
                <p:cNvPr id="2097183" name="Picture 22"/>
                <p:cNvPicPr>
                  <a:picLocks/>
                </p:cNvPicPr>
                <p:nvPr/>
              </p:nvPicPr>
              <p:blipFill>
                <a:blip xmlns:r="http://schemas.openxmlformats.org/officeDocument/2006/relationships" r:embed="rId1"/>
                <a:srcRect l="0" t="0" r="0" b="0"/>
                <a:stretch>
                  <a:fillRect/>
                </a:stretch>
              </p:blipFill>
              <p:spPr>
                <a:xfrm rot="0">
                  <a:off x="5574" y="528"/>
                  <a:ext cx="186" cy="183"/>
                </a:xfrm>
                <a:prstGeom prst="rect"/>
                <a:noFill/>
                <a:ln>
                  <a:noFill/>
                </a:ln>
              </p:spPr>
            </p:pic>
            <p:pic>
              <p:nvPicPr>
                <p:cNvPr id="2097184" name="Picture 23"/>
                <p:cNvPicPr>
                  <a:picLocks/>
                </p:cNvPicPr>
                <p:nvPr/>
              </p:nvPicPr>
              <p:blipFill>
                <a:blip xmlns:r="http://schemas.openxmlformats.org/officeDocument/2006/relationships" r:embed="rId1"/>
                <a:srcRect l="0" t="0" r="0" b="0"/>
                <a:stretch>
                  <a:fillRect/>
                </a:stretch>
              </p:blipFill>
              <p:spPr>
                <a:xfrm rot="0">
                  <a:off x="5472" y="768"/>
                  <a:ext cx="186" cy="183"/>
                </a:xfrm>
                <a:prstGeom prst="rect"/>
                <a:noFill/>
                <a:ln>
                  <a:noFill/>
                </a:ln>
              </p:spPr>
            </p:pic>
            <p:pic>
              <p:nvPicPr>
                <p:cNvPr id="2097185" name="Picture 24"/>
                <p:cNvPicPr>
                  <a:picLocks/>
                </p:cNvPicPr>
                <p:nvPr/>
              </p:nvPicPr>
              <p:blipFill>
                <a:blip xmlns:r="http://schemas.openxmlformats.org/officeDocument/2006/relationships" r:embed="rId1"/>
                <a:srcRect l="0" t="0" r="0" b="0"/>
                <a:stretch>
                  <a:fillRect/>
                </a:stretch>
              </p:blipFill>
              <p:spPr>
                <a:xfrm rot="0">
                  <a:off x="5574" y="1008"/>
                  <a:ext cx="186" cy="183"/>
                </a:xfrm>
                <a:prstGeom prst="rect"/>
                <a:noFill/>
                <a:ln>
                  <a:noFill/>
                </a:ln>
              </p:spPr>
            </p:pic>
            <p:pic>
              <p:nvPicPr>
                <p:cNvPr id="2097186" name="Picture 25"/>
                <p:cNvPicPr>
                  <a:picLocks/>
                </p:cNvPicPr>
                <p:nvPr/>
              </p:nvPicPr>
              <p:blipFill>
                <a:blip xmlns:r="http://schemas.openxmlformats.org/officeDocument/2006/relationships" r:embed="rId1"/>
                <a:srcRect l="0" t="0" r="0" b="0"/>
                <a:stretch>
                  <a:fillRect/>
                </a:stretch>
              </p:blipFill>
              <p:spPr>
                <a:xfrm rot="0">
                  <a:off x="5574" y="1248"/>
                  <a:ext cx="186" cy="183"/>
                </a:xfrm>
                <a:prstGeom prst="rect"/>
                <a:noFill/>
                <a:ln>
                  <a:noFill/>
                </a:ln>
              </p:spPr>
            </p:pic>
          </p:grpSp>
          <p:grpSp>
            <p:nvGrpSpPr>
              <p:cNvPr id="36" name=""/>
              <p:cNvGrpSpPr/>
              <p:nvPr/>
            </p:nvGrpSpPr>
            <p:grpSpPr>
              <a:xfrm rot="0">
                <a:off x="4944" y="1008"/>
                <a:ext cx="522" cy="2967"/>
                <a:chOff x="4944" y="1008"/>
                <a:chExt cx="522" cy="2967"/>
              </a:xfrm>
            </p:grpSpPr>
            <p:pic>
              <p:nvPicPr>
                <p:cNvPr id="2097187" name="Picture 27"/>
                <p:cNvPicPr>
                  <a:picLocks/>
                </p:cNvPicPr>
                <p:nvPr/>
              </p:nvPicPr>
              <p:blipFill>
                <a:blip xmlns:r="http://schemas.openxmlformats.org/officeDocument/2006/relationships" r:embed="rId1"/>
                <a:srcRect l="0" t="0" r="0" b="0"/>
                <a:stretch>
                  <a:fillRect/>
                </a:stretch>
              </p:blipFill>
              <p:spPr>
                <a:xfrm rot="0">
                  <a:off x="5136" y="1008"/>
                  <a:ext cx="186" cy="183"/>
                </a:xfrm>
                <a:prstGeom prst="rect"/>
                <a:noFill/>
                <a:ln>
                  <a:noFill/>
                </a:ln>
              </p:spPr>
            </p:pic>
            <p:pic>
              <p:nvPicPr>
                <p:cNvPr id="2097188" name="Picture 28"/>
                <p:cNvPicPr>
                  <a:picLocks/>
                </p:cNvPicPr>
                <p:nvPr/>
              </p:nvPicPr>
              <p:blipFill>
                <a:blip xmlns:r="http://schemas.openxmlformats.org/officeDocument/2006/relationships" r:embed="rId1"/>
                <a:srcRect l="0" t="0" r="0" b="0"/>
                <a:stretch>
                  <a:fillRect/>
                </a:stretch>
              </p:blipFill>
              <p:spPr>
                <a:xfrm rot="0">
                  <a:off x="5184" y="1200"/>
                  <a:ext cx="186" cy="183"/>
                </a:xfrm>
                <a:prstGeom prst="rect"/>
                <a:noFill/>
                <a:ln>
                  <a:noFill/>
                </a:ln>
              </p:spPr>
            </p:pic>
            <p:pic>
              <p:nvPicPr>
                <p:cNvPr id="2097189" name="Picture 29"/>
                <p:cNvPicPr>
                  <a:picLocks/>
                </p:cNvPicPr>
                <p:nvPr/>
              </p:nvPicPr>
              <p:blipFill>
                <a:blip xmlns:r="http://schemas.openxmlformats.org/officeDocument/2006/relationships" r:embed="rId1"/>
                <a:srcRect l="0" t="0" r="0" b="0"/>
                <a:stretch>
                  <a:fillRect/>
                </a:stretch>
              </p:blipFill>
              <p:spPr>
                <a:xfrm rot="0">
                  <a:off x="5136" y="1584"/>
                  <a:ext cx="186" cy="183"/>
                </a:xfrm>
                <a:prstGeom prst="rect"/>
                <a:noFill/>
                <a:ln>
                  <a:noFill/>
                </a:ln>
              </p:spPr>
            </p:pic>
            <p:pic>
              <p:nvPicPr>
                <p:cNvPr id="2097190" name="Picture 30"/>
                <p:cNvPicPr>
                  <a:picLocks/>
                </p:cNvPicPr>
                <p:nvPr/>
              </p:nvPicPr>
              <p:blipFill>
                <a:blip xmlns:r="http://schemas.openxmlformats.org/officeDocument/2006/relationships" r:embed="rId1"/>
                <a:srcRect l="0" t="0" r="0" b="0"/>
                <a:stretch>
                  <a:fillRect/>
                </a:stretch>
              </p:blipFill>
              <p:spPr>
                <a:xfrm rot="0">
                  <a:off x="5280" y="1728"/>
                  <a:ext cx="186" cy="183"/>
                </a:xfrm>
                <a:prstGeom prst="rect"/>
                <a:noFill/>
                <a:ln>
                  <a:noFill/>
                </a:ln>
              </p:spPr>
            </p:pic>
            <p:pic>
              <p:nvPicPr>
                <p:cNvPr id="2097191" name="Picture 31"/>
                <p:cNvPicPr>
                  <a:picLocks/>
                </p:cNvPicPr>
                <p:nvPr/>
              </p:nvPicPr>
              <p:blipFill>
                <a:blip xmlns:r="http://schemas.openxmlformats.org/officeDocument/2006/relationships" r:embed="rId1"/>
                <a:srcRect l="0" t="0" r="0" b="0"/>
                <a:stretch>
                  <a:fillRect/>
                </a:stretch>
              </p:blipFill>
              <p:spPr>
                <a:xfrm rot="0">
                  <a:off x="5040" y="1824"/>
                  <a:ext cx="186" cy="183"/>
                </a:xfrm>
                <a:prstGeom prst="rect"/>
                <a:noFill/>
                <a:ln>
                  <a:noFill/>
                </a:ln>
              </p:spPr>
            </p:pic>
            <p:pic>
              <p:nvPicPr>
                <p:cNvPr id="2097192" name="Picture 32"/>
                <p:cNvPicPr>
                  <a:picLocks/>
                </p:cNvPicPr>
                <p:nvPr/>
              </p:nvPicPr>
              <p:blipFill>
                <a:blip xmlns:r="http://schemas.openxmlformats.org/officeDocument/2006/relationships" r:embed="rId1"/>
                <a:srcRect l="0" t="0" r="0" b="0"/>
                <a:stretch>
                  <a:fillRect/>
                </a:stretch>
              </p:blipFill>
              <p:spPr>
                <a:xfrm rot="0">
                  <a:off x="5088" y="2016"/>
                  <a:ext cx="186" cy="183"/>
                </a:xfrm>
                <a:prstGeom prst="rect"/>
                <a:noFill/>
                <a:ln>
                  <a:noFill/>
                </a:ln>
              </p:spPr>
            </p:pic>
            <p:pic>
              <p:nvPicPr>
                <p:cNvPr id="2097193" name="Picture 33"/>
                <p:cNvPicPr>
                  <a:picLocks/>
                </p:cNvPicPr>
                <p:nvPr/>
              </p:nvPicPr>
              <p:blipFill>
                <a:blip xmlns:r="http://schemas.openxmlformats.org/officeDocument/2006/relationships" r:embed="rId1"/>
                <a:srcRect l="0" t="0" r="0" b="0"/>
                <a:stretch>
                  <a:fillRect/>
                </a:stretch>
              </p:blipFill>
              <p:spPr>
                <a:xfrm rot="0">
                  <a:off x="5280" y="2064"/>
                  <a:ext cx="186" cy="183"/>
                </a:xfrm>
                <a:prstGeom prst="rect"/>
                <a:noFill/>
                <a:ln>
                  <a:noFill/>
                </a:ln>
              </p:spPr>
            </p:pic>
            <p:pic>
              <p:nvPicPr>
                <p:cNvPr id="2097194" name="Picture 34"/>
                <p:cNvPicPr>
                  <a:picLocks/>
                </p:cNvPicPr>
                <p:nvPr/>
              </p:nvPicPr>
              <p:blipFill>
                <a:blip xmlns:r="http://schemas.openxmlformats.org/officeDocument/2006/relationships" r:embed="rId1"/>
                <a:srcRect l="0" t="0" r="0" b="0"/>
                <a:stretch>
                  <a:fillRect/>
                </a:stretch>
              </p:blipFill>
              <p:spPr>
                <a:xfrm rot="0">
                  <a:off x="5232" y="2352"/>
                  <a:ext cx="186" cy="183"/>
                </a:xfrm>
                <a:prstGeom prst="rect"/>
                <a:noFill/>
                <a:ln>
                  <a:noFill/>
                </a:ln>
              </p:spPr>
            </p:pic>
            <p:pic>
              <p:nvPicPr>
                <p:cNvPr id="2097195" name="Picture 35"/>
                <p:cNvPicPr>
                  <a:picLocks/>
                </p:cNvPicPr>
                <p:nvPr/>
              </p:nvPicPr>
              <p:blipFill>
                <a:blip xmlns:r="http://schemas.openxmlformats.org/officeDocument/2006/relationships" r:embed="rId1"/>
                <a:srcRect l="0" t="0" r="0" b="0"/>
                <a:stretch>
                  <a:fillRect/>
                </a:stretch>
              </p:blipFill>
              <p:spPr>
                <a:xfrm rot="0">
                  <a:off x="4992" y="2208"/>
                  <a:ext cx="186" cy="183"/>
                </a:xfrm>
                <a:prstGeom prst="rect"/>
                <a:noFill/>
                <a:ln>
                  <a:noFill/>
                </a:ln>
              </p:spPr>
            </p:pic>
            <p:pic>
              <p:nvPicPr>
                <p:cNvPr id="2097196" name="Picture 36"/>
                <p:cNvPicPr>
                  <a:picLocks/>
                </p:cNvPicPr>
                <p:nvPr/>
              </p:nvPicPr>
              <p:blipFill>
                <a:blip xmlns:r="http://schemas.openxmlformats.org/officeDocument/2006/relationships" r:embed="rId1"/>
                <a:srcRect l="0" t="0" r="0" b="0"/>
                <a:stretch>
                  <a:fillRect/>
                </a:stretch>
              </p:blipFill>
              <p:spPr>
                <a:xfrm rot="0">
                  <a:off x="4992" y="2448"/>
                  <a:ext cx="186" cy="183"/>
                </a:xfrm>
                <a:prstGeom prst="rect"/>
                <a:noFill/>
                <a:ln>
                  <a:noFill/>
                </a:ln>
              </p:spPr>
            </p:pic>
            <p:pic>
              <p:nvPicPr>
                <p:cNvPr id="2097197" name="Picture 37"/>
                <p:cNvPicPr>
                  <a:picLocks/>
                </p:cNvPicPr>
                <p:nvPr/>
              </p:nvPicPr>
              <p:blipFill>
                <a:blip xmlns:r="http://schemas.openxmlformats.org/officeDocument/2006/relationships" r:embed="rId1"/>
                <a:srcRect l="0" t="0" r="0" b="0"/>
                <a:stretch>
                  <a:fillRect/>
                </a:stretch>
              </p:blipFill>
              <p:spPr>
                <a:xfrm rot="0">
                  <a:off x="5136" y="2592"/>
                  <a:ext cx="186" cy="183"/>
                </a:xfrm>
                <a:prstGeom prst="rect"/>
                <a:noFill/>
                <a:ln>
                  <a:noFill/>
                </a:ln>
              </p:spPr>
            </p:pic>
            <p:pic>
              <p:nvPicPr>
                <p:cNvPr id="2097198" name="Picture 38"/>
                <p:cNvPicPr>
                  <a:picLocks/>
                </p:cNvPicPr>
                <p:nvPr/>
              </p:nvPicPr>
              <p:blipFill>
                <a:blip xmlns:r="http://schemas.openxmlformats.org/officeDocument/2006/relationships" r:embed="rId1"/>
                <a:srcRect l="0" t="0" r="0" b="0"/>
                <a:stretch>
                  <a:fillRect/>
                </a:stretch>
              </p:blipFill>
              <p:spPr>
                <a:xfrm rot="0">
                  <a:off x="5232" y="1392"/>
                  <a:ext cx="186" cy="183"/>
                </a:xfrm>
                <a:prstGeom prst="rect"/>
                <a:noFill/>
                <a:ln>
                  <a:noFill/>
                </a:ln>
              </p:spPr>
            </p:pic>
            <p:pic>
              <p:nvPicPr>
                <p:cNvPr id="2097199" name="Picture 39"/>
                <p:cNvPicPr>
                  <a:picLocks/>
                </p:cNvPicPr>
                <p:nvPr/>
              </p:nvPicPr>
              <p:blipFill>
                <a:blip xmlns:r="http://schemas.openxmlformats.org/officeDocument/2006/relationships" r:embed="rId1"/>
                <a:srcRect l="0" t="0" r="0" b="0"/>
                <a:stretch>
                  <a:fillRect/>
                </a:stretch>
              </p:blipFill>
              <p:spPr>
                <a:xfrm rot="0">
                  <a:off x="4944" y="2736"/>
                  <a:ext cx="186" cy="183"/>
                </a:xfrm>
                <a:prstGeom prst="rect"/>
                <a:noFill/>
                <a:ln>
                  <a:noFill/>
                </a:ln>
              </p:spPr>
            </p:pic>
            <p:pic>
              <p:nvPicPr>
                <p:cNvPr id="2097200" name="Picture 40"/>
                <p:cNvPicPr>
                  <a:picLocks/>
                </p:cNvPicPr>
                <p:nvPr/>
              </p:nvPicPr>
              <p:blipFill>
                <a:blip xmlns:r="http://schemas.openxmlformats.org/officeDocument/2006/relationships" r:embed="rId1"/>
                <a:srcRect l="0" t="0" r="0" b="0"/>
                <a:stretch>
                  <a:fillRect/>
                </a:stretch>
              </p:blipFill>
              <p:spPr>
                <a:xfrm rot="0">
                  <a:off x="4992" y="3072"/>
                  <a:ext cx="186" cy="183"/>
                </a:xfrm>
                <a:prstGeom prst="rect"/>
                <a:noFill/>
                <a:ln>
                  <a:noFill/>
                </a:ln>
              </p:spPr>
            </p:pic>
            <p:pic>
              <p:nvPicPr>
                <p:cNvPr id="2097201" name="Picture 41"/>
                <p:cNvPicPr>
                  <a:picLocks/>
                </p:cNvPicPr>
                <p:nvPr/>
              </p:nvPicPr>
              <p:blipFill>
                <a:blip xmlns:r="http://schemas.openxmlformats.org/officeDocument/2006/relationships" r:embed="rId1"/>
                <a:srcRect l="0" t="0" r="0" b="0"/>
                <a:stretch>
                  <a:fillRect/>
                </a:stretch>
              </p:blipFill>
              <p:spPr>
                <a:xfrm rot="0">
                  <a:off x="5232" y="3312"/>
                  <a:ext cx="186" cy="183"/>
                </a:xfrm>
                <a:prstGeom prst="rect"/>
                <a:noFill/>
                <a:ln>
                  <a:noFill/>
                </a:ln>
              </p:spPr>
            </p:pic>
            <p:pic>
              <p:nvPicPr>
                <p:cNvPr id="2097202" name="Picture 42"/>
                <p:cNvPicPr>
                  <a:picLocks/>
                </p:cNvPicPr>
                <p:nvPr/>
              </p:nvPicPr>
              <p:blipFill>
                <a:blip xmlns:r="http://schemas.openxmlformats.org/officeDocument/2006/relationships" r:embed="rId1"/>
                <a:srcRect l="0" t="0" r="0" b="0"/>
                <a:stretch>
                  <a:fillRect/>
                </a:stretch>
              </p:blipFill>
              <p:spPr>
                <a:xfrm rot="0">
                  <a:off x="4992" y="3408"/>
                  <a:ext cx="186" cy="183"/>
                </a:xfrm>
                <a:prstGeom prst="rect"/>
                <a:noFill/>
                <a:ln>
                  <a:noFill/>
                </a:ln>
              </p:spPr>
            </p:pic>
            <p:pic>
              <p:nvPicPr>
                <p:cNvPr id="2097203" name="Picture 43"/>
                <p:cNvPicPr>
                  <a:picLocks/>
                </p:cNvPicPr>
                <p:nvPr/>
              </p:nvPicPr>
              <p:blipFill>
                <a:blip xmlns:r="http://schemas.openxmlformats.org/officeDocument/2006/relationships" r:embed="rId1"/>
                <a:srcRect l="0" t="0" r="0" b="0"/>
                <a:stretch>
                  <a:fillRect/>
                </a:stretch>
              </p:blipFill>
              <p:spPr>
                <a:xfrm rot="0">
                  <a:off x="5088" y="3552"/>
                  <a:ext cx="186" cy="183"/>
                </a:xfrm>
                <a:prstGeom prst="rect"/>
                <a:noFill/>
                <a:ln>
                  <a:noFill/>
                </a:ln>
              </p:spPr>
            </p:pic>
            <p:pic>
              <p:nvPicPr>
                <p:cNvPr id="2097204" name="Picture 44"/>
                <p:cNvPicPr>
                  <a:picLocks/>
                </p:cNvPicPr>
                <p:nvPr/>
              </p:nvPicPr>
              <p:blipFill>
                <a:blip xmlns:r="http://schemas.openxmlformats.org/officeDocument/2006/relationships" r:embed="rId1"/>
                <a:srcRect l="0" t="0" r="0" b="0"/>
                <a:stretch>
                  <a:fillRect/>
                </a:stretch>
              </p:blipFill>
              <p:spPr>
                <a:xfrm rot="0">
                  <a:off x="4992" y="3792"/>
                  <a:ext cx="186" cy="183"/>
                </a:xfrm>
                <a:prstGeom prst="rect"/>
                <a:noFill/>
                <a:ln>
                  <a:noFill/>
                </a:ln>
              </p:spPr>
            </p:pic>
            <p:pic>
              <p:nvPicPr>
                <p:cNvPr id="2097205" name="Picture 45"/>
                <p:cNvPicPr>
                  <a:picLocks/>
                </p:cNvPicPr>
                <p:nvPr/>
              </p:nvPicPr>
              <p:blipFill>
                <a:blip xmlns:r="http://schemas.openxmlformats.org/officeDocument/2006/relationships" r:embed="rId1"/>
                <a:srcRect l="0" t="0" r="0" b="0"/>
                <a:stretch>
                  <a:fillRect/>
                </a:stretch>
              </p:blipFill>
              <p:spPr>
                <a:xfrm rot="0">
                  <a:off x="5184" y="3696"/>
                  <a:ext cx="186" cy="183"/>
                </a:xfrm>
                <a:prstGeom prst="rect"/>
                <a:noFill/>
                <a:ln>
                  <a:noFill/>
                </a:ln>
              </p:spPr>
            </p:pic>
          </p:grpSp>
        </p:grpSp>
        <p:sp>
          <p:nvSpPr>
            <p:cNvPr id="1048614" name="Freeform 46"/>
            <p:cNvSpPr/>
            <p:nvPr/>
          </p:nvSpPr>
          <p:spPr bwMode="auto">
            <a:xfrm rot="0">
              <a:off x="5010" y="3092"/>
              <a:ext cx="750" cy="1222"/>
            </a:xfrm>
            <a:custGeom>
              <a:avLst/>
              <a:ah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path>
              </a:pathLst>
            </a:custGeom>
            <a:gradFill rotWithShape="0">
              <a:gsLst>
                <a:gs pos="0">
                  <a:srgbClr val="FAE3B7">
                    <a:alpha val="100000"/>
                  </a:srgbClr>
                </a:gs>
                <a:gs pos="0">
                  <a:srgbClr val="FAE3B7">
                    <a:alpha val="100000"/>
                  </a:srgbClr>
                </a:gs>
                <a:gs pos="17999">
                  <a:srgbClr val="A28949">
                    <a:alpha val="100000"/>
                  </a:srgbClr>
                </a:gs>
                <a:gs pos="31000">
                  <a:srgbClr val="835E17">
                    <a:alpha val="100000"/>
                  </a:srgbClr>
                </a:gs>
                <a:gs pos="33000">
                  <a:srgbClr val="BD922A">
                    <a:alpha val="100000"/>
                  </a:srgbClr>
                </a:gs>
                <a:gs pos="37000">
                  <a:srgbClr val="FBE4AE">
                    <a:alpha val="100000"/>
                  </a:srgbClr>
                </a:gs>
                <a:gs pos="78999">
                  <a:srgbClr val="BD922A">
                    <a:alpha val="100000"/>
                  </a:srgbClr>
                </a:gs>
                <a:gs pos="87000">
                  <a:srgbClr val="BD922A">
                    <a:alpha val="100000"/>
                  </a:srgbClr>
                </a:gs>
                <a:gs pos="100000">
                  <a:srgbClr val="FBE4AE">
                    <a:alpha val="100000"/>
                  </a:srgbClr>
                </a:gs>
              </a:gsLst>
              <a:lin ang="5400000" scaled="1"/>
            </a:gradFill>
            <a:ln>
              <a:noFill/>
            </a:ln>
          </p:spPr>
        </p:sp>
        <p:sp>
          <p:nvSpPr>
            <p:cNvPr id="1048615" name="Freeform 47"/>
            <p:cNvSpPr/>
            <p:nvPr/>
          </p:nvSpPr>
          <p:spPr bwMode="auto">
            <a:xfrm rot="0">
              <a:off x="5001" y="3060"/>
              <a:ext cx="768" cy="1260"/>
            </a:xfrm>
            <a:custGeom>
              <a:avLst/>
              <a:ah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path>
              </a:pathLst>
            </a:custGeom>
            <a:gradFill rotWithShape="0">
              <a:gsLst>
                <a:gs pos="0">
                  <a:schemeClr val="folHlink">
                    <a:alpha val="100000"/>
                  </a:schemeClr>
                </a:gs>
                <a:gs pos="50000">
                  <a:schemeClr val="hlink">
                    <a:alpha val="100000"/>
                  </a:schemeClr>
                </a:gs>
                <a:gs pos="100000">
                  <a:schemeClr val="folHlink">
                    <a:alpha val="100000"/>
                  </a:schemeClr>
                </a:gs>
              </a:gsLst>
              <a:lin ang="0" scaled="1"/>
            </a:gradFill>
            <a:ln>
              <a:noFill/>
            </a:ln>
          </p:spPr>
        </p:sp>
        <p:sp>
          <p:nvSpPr>
            <p:cNvPr id="1048616" name="Freeform 48"/>
            <p:cNvSpPr/>
            <p:nvPr/>
          </p:nvSpPr>
          <p:spPr bwMode="auto">
            <a:xfrm rot="0">
              <a:off x="4994" y="1775"/>
              <a:ext cx="776" cy="2543"/>
            </a:xfrm>
            <a:custGeom>
              <a:avLst/>
              <a:ah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path>
              </a:pathLst>
            </a:custGeom>
            <a:gradFill rotWithShape="0">
              <a:gsLst>
                <a:gs pos="0">
                  <a:srgbClr val="27423A">
                    <a:alpha val="100000"/>
                  </a:srgbClr>
                </a:gs>
                <a:gs pos="50000">
                  <a:schemeClr val="accent2">
                    <a:alpha val="100000"/>
                  </a:schemeClr>
                </a:gs>
                <a:gs pos="100000">
                  <a:srgbClr val="27423A">
                    <a:alpha val="100000"/>
                  </a:srgbClr>
                </a:gs>
              </a:gsLst>
              <a:lin ang="0" scaled="1"/>
            </a:gradFill>
            <a:ln>
              <a:noFill/>
            </a:ln>
          </p:spPr>
        </p:sp>
        <p:sp>
          <p:nvSpPr>
            <p:cNvPr id="1048617" name="Freeform 49" descr="kimonopat1"/>
            <p:cNvSpPr/>
            <p:nvPr/>
          </p:nvSpPr>
          <p:spPr bwMode="auto">
            <a:xfrm rot="0">
              <a:off x="5046" y="2229"/>
              <a:ext cx="617" cy="1376"/>
            </a:xfrm>
            <a:custGeom>
              <a:avLst/>
              <a:ah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path>
              </a:pathLst>
            </a:custGeom>
            <a:blipFill rotWithShape="0">
              <a:blip xmlns:r="http://schemas.openxmlformats.org/officeDocument/2006/relationships" r:embed="rId2">
                <a:alphaModFix amt="100000"/>
              </a:blip>
              <a:srcRect/>
              <a:tile algn="tl" flip="none" sx="100000" sy="100000" tx="0" ty="0"/>
            </a:blipFill>
            <a:ln>
              <a:noFill/>
            </a:ln>
          </p:spPr>
        </p:sp>
        <p:sp>
          <p:nvSpPr>
            <p:cNvPr id="1048618" name="Freeform 50" descr="kimonopat1"/>
            <p:cNvSpPr/>
            <p:nvPr/>
          </p:nvSpPr>
          <p:spPr bwMode="auto">
            <a:xfrm rot="0">
              <a:off x="5193" y="269"/>
              <a:ext cx="576" cy="3180"/>
            </a:xfrm>
            <a:custGeom>
              <a:avLst/>
              <a:ah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path>
              </a:pathLst>
            </a:custGeom>
            <a:blipFill rotWithShape="0">
              <a:blip xmlns:r="http://schemas.openxmlformats.org/officeDocument/2006/relationships" r:embed="rId2">
                <a:alphaModFix amt="100000"/>
              </a:blip>
              <a:srcRect/>
              <a:tile algn="tl" flip="none" sx="100000" sy="100000" tx="0" ty="0"/>
            </a:blipFill>
            <a:ln>
              <a:noFill/>
            </a:ln>
          </p:spPr>
        </p:sp>
        <p:sp>
          <p:nvSpPr>
            <p:cNvPr id="1048619" name="Freeform 51"/>
            <p:cNvSpPr/>
            <p:nvPr/>
          </p:nvSpPr>
          <p:spPr bwMode="auto">
            <a:xfrm rot="0">
              <a:off x="5197" y="165"/>
              <a:ext cx="573" cy="1935"/>
            </a:xfrm>
            <a:custGeom>
              <a:avLst/>
              <a:ah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path>
              </a:pathLst>
            </a:custGeom>
            <a:gradFill rotWithShape="0">
              <a:gsLst>
                <a:gs pos="0">
                  <a:schemeClr val="lt1">
                    <a:alpha val="100000"/>
                  </a:schemeClr>
                </a:gs>
                <a:gs pos="100000">
                  <a:schemeClr val="folHlink">
                    <a:alpha val="100000"/>
                  </a:schemeClr>
                </a:gs>
              </a:gsLst>
              <a:lin ang="0" scaled="1"/>
            </a:gradFill>
            <a:ln>
              <a:noFill/>
            </a:ln>
          </p:spPr>
        </p:sp>
        <p:sp>
          <p:nvSpPr>
            <p:cNvPr id="1048620" name="Freeform 52"/>
            <p:cNvSpPr/>
            <p:nvPr/>
          </p:nvSpPr>
          <p:spPr bwMode="auto">
            <a:xfrm rot="0">
              <a:off x="5004" y="0"/>
              <a:ext cx="363" cy="2112"/>
            </a:xfrm>
            <a:custGeom>
              <a:avLst/>
              <a:ah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path>
              </a:pathLst>
            </a:custGeom>
            <a:gradFill rotWithShape="0">
              <a:gsLst>
                <a:gs pos="0">
                  <a:srgbClr val="FAE3B7">
                    <a:alpha val="100000"/>
                  </a:srgbClr>
                </a:gs>
                <a:gs pos="0">
                  <a:srgbClr val="FAE3B7">
                    <a:alpha val="100000"/>
                  </a:srgbClr>
                </a:gs>
                <a:gs pos="17999">
                  <a:srgbClr val="A28949">
                    <a:alpha val="100000"/>
                  </a:srgbClr>
                </a:gs>
                <a:gs pos="31000">
                  <a:srgbClr val="835E17">
                    <a:alpha val="100000"/>
                  </a:srgbClr>
                </a:gs>
                <a:gs pos="33000">
                  <a:srgbClr val="BD922A">
                    <a:alpha val="100000"/>
                  </a:srgbClr>
                </a:gs>
                <a:gs pos="37000">
                  <a:srgbClr val="FBE4AE">
                    <a:alpha val="100000"/>
                  </a:srgbClr>
                </a:gs>
                <a:gs pos="78999">
                  <a:srgbClr val="BD922A">
                    <a:alpha val="100000"/>
                  </a:srgbClr>
                </a:gs>
                <a:gs pos="87000">
                  <a:srgbClr val="BD922A">
                    <a:alpha val="100000"/>
                  </a:srgbClr>
                </a:gs>
                <a:gs pos="100000">
                  <a:srgbClr val="FBE4AE">
                    <a:alpha val="100000"/>
                  </a:srgbClr>
                </a:gs>
              </a:gsLst>
              <a:lin ang="5400000" scaled="1"/>
            </a:gradFill>
            <a:ln>
              <a:noFill/>
            </a:ln>
          </p:spPr>
        </p:sp>
        <p:sp>
          <p:nvSpPr>
            <p:cNvPr id="1048621" name="Freeform 53"/>
            <p:cNvSpPr/>
            <p:nvPr/>
          </p:nvSpPr>
          <p:spPr bwMode="auto">
            <a:xfrm rot="0">
              <a:off x="5004" y="1"/>
              <a:ext cx="189" cy="2112"/>
            </a:xfrm>
            <a:custGeom>
              <a:avLst/>
              <a:ah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path>
              </a:pathLst>
            </a:custGeom>
            <a:gradFill rotWithShape="0">
              <a:gsLst>
                <a:gs pos="0">
                  <a:schemeClr val="folHlink">
                    <a:alpha val="100000"/>
                  </a:schemeClr>
                </a:gs>
                <a:gs pos="50000">
                  <a:schemeClr val="hlink">
                    <a:alpha val="100000"/>
                  </a:schemeClr>
                </a:gs>
                <a:gs pos="100000">
                  <a:schemeClr val="folHlink">
                    <a:alpha val="100000"/>
                  </a:schemeClr>
                </a:gs>
              </a:gsLst>
              <a:lin ang="0" scaled="1"/>
            </a:gradFill>
            <a:ln>
              <a:noFill/>
            </a:ln>
          </p:spPr>
        </p:sp>
        <p:sp>
          <p:nvSpPr>
            <p:cNvPr id="1048622" name="Rectangle 54"/>
            <p:cNvSpPr/>
            <p:nvPr/>
          </p:nvSpPr>
          <p:spPr>
            <a:xfrm rot="0">
              <a:off x="4955" y="1"/>
              <a:ext cx="56" cy="4320"/>
            </a:xfrm>
            <a:prstGeom prst="rect"/>
            <a:gradFill rotWithShape="0">
              <a:gsLst>
                <a:gs pos="0">
                  <a:srgbClr val="FAE3B7">
                    <a:alpha val="100000"/>
                  </a:srgbClr>
                </a:gs>
                <a:gs pos="0">
                  <a:srgbClr val="FAE3B7">
                    <a:alpha val="100000"/>
                  </a:srgbClr>
                </a:gs>
                <a:gs pos="17999">
                  <a:srgbClr val="A28949">
                    <a:alpha val="100000"/>
                  </a:srgbClr>
                </a:gs>
                <a:gs pos="31000">
                  <a:srgbClr val="835E17">
                    <a:alpha val="100000"/>
                  </a:srgbClr>
                </a:gs>
                <a:gs pos="33000">
                  <a:srgbClr val="BD922A">
                    <a:alpha val="100000"/>
                  </a:srgbClr>
                </a:gs>
                <a:gs pos="37000">
                  <a:srgbClr val="FBE4AE">
                    <a:alpha val="100000"/>
                  </a:srgbClr>
                </a:gs>
                <a:gs pos="78999">
                  <a:srgbClr val="BD922A">
                    <a:alpha val="100000"/>
                  </a:srgbClr>
                </a:gs>
                <a:gs pos="87000">
                  <a:srgbClr val="BD922A">
                    <a:alpha val="100000"/>
                  </a:srgbClr>
                </a:gs>
                <a:gs pos="100000">
                  <a:srgbClr val="FBE4AE">
                    <a:alpha val="100000"/>
                  </a:srgbClr>
                </a:gs>
              </a:gsLst>
              <a:lin ang="5400000" scaled="1"/>
            </a:gradFill>
            <a:ln>
              <a:noFill/>
            </a:ln>
          </p:spPr>
          <p:txBody>
            <a:bodyPr anchor="ctr" bIns="45720" lIns="91440" rIns="91440" tIns="45720" vert="horz" wrap="none"/>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lang="ru-RU"/>
            </a:p>
          </p:txBody>
        </p:sp>
        <p:sp>
          <p:nvSpPr>
            <p:cNvPr id="1048623" name="Freeform 55"/>
            <p:cNvSpPr/>
            <p:nvPr/>
          </p:nvSpPr>
          <p:spPr bwMode="auto">
            <a:xfrm rot="0">
              <a:off x="5013" y="3924"/>
              <a:ext cx="734" cy="390"/>
            </a:xfrm>
            <a:custGeom>
              <a:avLst/>
              <a:ah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path>
              </a:pathLst>
            </a:custGeom>
            <a:gradFill rotWithShape="0">
              <a:gsLst>
                <a:gs pos="0">
                  <a:schemeClr val="lt1">
                    <a:alpha val="100000"/>
                  </a:schemeClr>
                </a:gs>
                <a:gs pos="50000">
                  <a:schemeClr val="folHlink">
                    <a:alpha val="100000"/>
                  </a:schemeClr>
                </a:gs>
                <a:gs pos="100000">
                  <a:schemeClr val="lt1">
                    <a:alpha val="100000"/>
                  </a:schemeClr>
                </a:gs>
              </a:gsLst>
              <a:lin ang="0" scaled="1"/>
            </a:gradFill>
            <a:ln>
              <a:noFill/>
            </a:ln>
          </p:spPr>
        </p:sp>
        <p:sp>
          <p:nvSpPr>
            <p:cNvPr id="1048624" name="AutoShape 56"/>
            <p:cNvSpPr/>
            <p:nvPr/>
          </p:nvSpPr>
          <p:spPr bwMode="hidden">
            <a:xfrm rot="5400000">
              <a:off x="2724" y="2089"/>
              <a:ext cx="4320" cy="142"/>
            </a:xfrm>
            <a:custGeom>
              <a:avLst/>
              <a:gdLst>
                <a:gd name="l" fmla="*/ 2105 w 21600"/>
                <a:gd name="t" fmla="*/ 2130 h 21600"/>
                <a:gd name="r" fmla="*/ 19495 w 21600"/>
                <a:gd name="b" fmla="*/ 19470 h 21600"/>
              </a:gdLst>
              <a:ahLst/>
              <a:rect l="l" t="t" r="r" b="b"/>
              <a:pathLst>
                <a:path w="21600" h="21600">
                  <a:moveTo>
                    <a:pt x="0" y="0"/>
                  </a:moveTo>
                  <a:lnTo>
                    <a:pt x="607" y="21600"/>
                  </a:lnTo>
                  <a:lnTo>
                    <a:pt x="20993" y="21600"/>
                  </a:lnTo>
                  <a:lnTo>
                    <a:pt x="21600" y="0"/>
                  </a:lnTo>
                  <a:lnTo>
                    <a:pt x="0" y="0"/>
                  </a:lnTo>
                </a:path>
              </a:pathLst>
            </a:custGeom>
            <a:gradFill rotWithShape="0">
              <a:gsLst>
                <a:gs pos="0">
                  <a:schemeClr val="lt1">
                    <a:alpha val="100000"/>
                  </a:schemeClr>
                </a:gs>
                <a:gs pos="100000">
                  <a:schemeClr val="dk2">
                    <a:alpha val="100000"/>
                  </a:schemeClr>
                </a:gs>
              </a:gsLst>
              <a:lin ang="0" scaled="1"/>
            </a:gradFill>
            <a:ln>
              <a:noFill/>
            </a:ln>
          </p:spPr>
        </p:sp>
      </p:grpSp>
      <p:sp>
        <p:nvSpPr>
          <p:cNvPr id="1048627" name="Rectangle 59"/>
          <p:cNvSpPr/>
          <p:nvPr>
            <p:ph type="dt" sz="quarter" idx="2"/>
          </p:nvPr>
        </p:nvSpPr>
        <p:spPr>
          <a:xfrm rot="0">
            <a:off x="301625" y="6242050"/>
            <a:ext cx="1782762"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fld id="{566ABCEB-ACFC-4714-9973-3DA970169C29}" type="datetime1">
              <a:rPr altLang="en-US" sz="1000" lang="ru-RU"/>
              <a:pPr eaLnBrk="1" hangingPunct="1" lvl="0"/>
            </a:fld>
            <a:endParaRPr altLang="en-US" sz="1000" lang="ru-RU"/>
          </a:p>
        </p:txBody>
      </p:sp>
      <p:sp>
        <p:nvSpPr>
          <p:cNvPr id="1048628" name="Rectangle 60"/>
          <p:cNvSpPr/>
          <p:nvPr>
            <p:ph type="ftr" sz="quarter" idx="3"/>
          </p:nvPr>
        </p:nvSpPr>
        <p:spPr>
          <a:xfrm rot="0">
            <a:off x="2257425" y="6248400"/>
            <a:ext cx="3455987"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sz="1000" lang="ru-RU"/>
          </a:p>
        </p:txBody>
      </p:sp>
      <p:sp>
        <p:nvSpPr>
          <p:cNvPr id="1048629" name="Rectangle 61"/>
          <p:cNvSpPr/>
          <p:nvPr>
            <p:ph type="sldNum" sz="quarter" idx="4"/>
          </p:nvPr>
        </p:nvSpPr>
        <p:spPr>
          <a:xfrm rot="0">
            <a:off x="5867400" y="6248400"/>
            <a:ext cx="1755775"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vl="0"/>
            <a:fld id="{566ABCEB-ACFC-4714-9973-3DA970169C29}" type="slidenum">
              <a:rPr altLang="en-US" sz="1000" lang="ru-RU"/>
              <a:pPr algn="r" eaLnBrk="1" hangingPunct="1" lvl="0"/>
            </a:fld>
            <a:endParaRPr altLang="en-US" sz="1000" lang="ru-RU"/>
          </a:p>
        </p:txBody>
      </p:sp>
      <p:sp>
        <p:nvSpPr>
          <p:cNvPr id="1048631" name="Rectangle 58"/>
          <p:cNvSpPr>
            <a:spLocks noGrp="1" noChangeArrowheads="1"/>
          </p:cNvSpPr>
          <p:nvPr>
            <p:ph type="subTitle" sz="quarter" idx="1"/>
          </p:nvPr>
        </p:nvSpPr>
        <p:spPr>
          <a:xfrm>
            <a:off x="1727200" y="3886200"/>
            <a:ext cx="5640388" cy="1752600"/>
          </a:xfrm>
        </p:spPr>
        <p:txBody>
          <a:bodyPr/>
          <a:lstStyle>
            <a:lvl1pPr algn="ctr" indent="0" marL="0">
              <a:buFontTx/>
              <a:buNone/>
            </a:lvl1pPr>
          </a:lstStyle>
          <a:p>
            <a:r>
              <a:rPr lang="ru-RU"/>
              <a:t>Образец подзаголовка</a:t>
            </a:r>
          </a:p>
        </p:txBody>
      </p:sp>
      <p:sp>
        <p:nvSpPr>
          <p:cNvPr id="1048630" name="Rectangle 57"/>
          <p:cNvSpPr>
            <a:spLocks noGrp="1" noChangeArrowheads="1"/>
          </p:cNvSpPr>
          <p:nvPr>
            <p:ph type="ctrTitle" sz="quarter"/>
          </p:nvPr>
        </p:nvSpPr>
        <p:spPr>
          <a:xfrm>
            <a:off x="685800" y="1370013"/>
            <a:ext cx="6965950" cy="2057400"/>
          </a:xfrm>
        </p:spPr>
        <p:txBody>
          <a:bodyPr/>
          <a:p>
            <a:r>
              <a:rPr lang="ru-RU"/>
              <a:t>Образец заголовка</a:t>
            </a:r>
          </a:p>
        </p:txBody>
      </p:sp>
    </p:spTree>
  </p:cSld>
  <p:clrMapOvr>
    <a:masterClrMapping/>
  </p:clrMapOvr>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Заголовок и вертикальный текст">
    <p:spTree>
      <p:nvGrpSpPr>
        <p:cNvPr id="106" name=""/>
        <p:cNvGrpSpPr/>
        <p:nvPr/>
      </p:nvGrpSpPr>
      <p:grpSpPr>
        <a:xfrm>
          <a:off x="0" y="0"/>
          <a:ext cx="0" cy="0"/>
          <a:chOff x="0" y="0"/>
          <a:chExt cx="0" cy="0"/>
        </a:xfrm>
      </p:grpSpPr>
      <p:sp>
        <p:nvSpPr>
          <p:cNvPr id="1048693" name="Заголовок 1"/>
          <p:cNvSpPr>
            <a:spLocks noGrp="1"/>
          </p:cNvSpPr>
          <p:nvPr>
            <p:ph type="title"/>
          </p:nvPr>
        </p:nvSpPr>
        <p:spPr/>
        <p:txBody>
          <a:bodyPr/>
          <a:p>
            <a:r>
              <a:rPr lang="ru-RU" smtClean="0"/>
              <a:t>Образец заголовка</a:t>
            </a:r>
            <a:endParaRPr lang="ru-RU"/>
          </a:p>
        </p:txBody>
      </p:sp>
      <p:sp>
        <p:nvSpPr>
          <p:cNvPr id="1048694" name="Вертикальный текст 2"/>
          <p:cNvSpPr>
            <a:spLocks noGrp="1"/>
          </p:cNvSpPr>
          <p:nvPr>
            <p:ph type="body" orient="vert" idx="1"/>
          </p:nvPr>
        </p:nvSpPr>
        <p:spPr/>
        <p:txBody>
          <a:bodyPr vert="eaVert"/>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00" name="Rectangle 59"/>
          <p:cNvSpPr/>
          <p:nvPr>
            <p:ph type="dt" sz="half" idx="2"/>
          </p:nvPr>
        </p:nvSpPr>
        <p:spPr>
          <a:xfrm rot="0">
            <a:off x="301625" y="6242050"/>
            <a:ext cx="1782762"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fld id="{566ABCEB-ACFC-4714-9973-3DA970169C29}" type="datetime1">
              <a:rPr altLang="en-US" sz="1000" lang="ru-RU"/>
              <a:pPr eaLnBrk="1" hangingPunct="1" lvl="0"/>
            </a:fld>
            <a:endParaRPr altLang="en-US" sz="1000" lang="ru-RU"/>
          </a:p>
        </p:txBody>
      </p:sp>
      <p:sp>
        <p:nvSpPr>
          <p:cNvPr id="1048602" name="Rectangle 61"/>
          <p:cNvSpPr/>
          <p:nvPr>
            <p:ph type="sldNum" sz="quarter" idx="4"/>
          </p:nvPr>
        </p:nvSpPr>
        <p:spPr>
          <a:xfrm rot="0">
            <a:off x="5867400" y="6248400"/>
            <a:ext cx="1755775"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vl="0"/>
            <a:fld id="{566ABCEB-ACFC-4714-9973-3DA970169C29}" type="slidenum">
              <a:rPr altLang="en-US" sz="1000" lang="ru-RU"/>
              <a:pPr algn="r" eaLnBrk="1" hangingPunct="1" lvl="0"/>
            </a:fld>
            <a:endParaRPr altLang="en-US" sz="1000" lang="ru-RU"/>
          </a:p>
        </p:txBody>
      </p:sp>
      <p:sp>
        <p:nvSpPr>
          <p:cNvPr id="1048601" name="Rectangle 60"/>
          <p:cNvSpPr/>
          <p:nvPr>
            <p:ph type="ftr" sz="quarter" idx="3"/>
          </p:nvPr>
        </p:nvSpPr>
        <p:spPr>
          <a:xfrm rot="0">
            <a:off x="2257425" y="6248400"/>
            <a:ext cx="3455987"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sz="1000" lang="ru-RU"/>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Вертикальный заголовок и текст">
    <p:spTree>
      <p:nvGrpSpPr>
        <p:cNvPr id="107" name=""/>
        <p:cNvGrpSpPr/>
        <p:nvPr/>
      </p:nvGrpSpPr>
      <p:grpSpPr>
        <a:xfrm>
          <a:off x="0" y="0"/>
          <a:ext cx="0" cy="0"/>
          <a:chOff x="0" y="0"/>
          <a:chExt cx="0" cy="0"/>
        </a:xfrm>
      </p:grpSpPr>
      <p:sp>
        <p:nvSpPr>
          <p:cNvPr id="1048695" name="Вертикальный заголовок 1"/>
          <p:cNvSpPr>
            <a:spLocks noGrp="1"/>
          </p:cNvSpPr>
          <p:nvPr>
            <p:ph type="title" orient="vert"/>
          </p:nvPr>
        </p:nvSpPr>
        <p:spPr>
          <a:xfrm>
            <a:off x="5827713" y="227013"/>
            <a:ext cx="1868487" cy="5868987"/>
          </a:xfrm>
        </p:spPr>
        <p:txBody>
          <a:bodyPr vert="eaVert"/>
          <a:p>
            <a:r>
              <a:rPr lang="ru-RU" smtClean="0"/>
              <a:t>Образец заголовка</a:t>
            </a:r>
            <a:endParaRPr lang="ru-RU"/>
          </a:p>
        </p:txBody>
      </p:sp>
      <p:sp>
        <p:nvSpPr>
          <p:cNvPr id="1048696" name="Вертикальный текст 2"/>
          <p:cNvSpPr>
            <a:spLocks noGrp="1"/>
          </p:cNvSpPr>
          <p:nvPr>
            <p:ph type="body" orient="vert" idx="1"/>
          </p:nvPr>
        </p:nvSpPr>
        <p:spPr>
          <a:xfrm>
            <a:off x="219075" y="227013"/>
            <a:ext cx="5456238" cy="5868987"/>
          </a:xfrm>
        </p:spPr>
        <p:txBody>
          <a:bodyPr vert="eaVert"/>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00" name="Rectangle 59"/>
          <p:cNvSpPr/>
          <p:nvPr>
            <p:ph type="dt" sz="half" idx="2"/>
          </p:nvPr>
        </p:nvSpPr>
        <p:spPr>
          <a:xfrm rot="0">
            <a:off x="301625" y="6242050"/>
            <a:ext cx="1782762"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fld id="{566ABCEB-ACFC-4714-9973-3DA970169C29}" type="datetime1">
              <a:rPr altLang="en-US" sz="1000" lang="ru-RU"/>
              <a:pPr eaLnBrk="1" hangingPunct="1" lvl="0"/>
            </a:fld>
            <a:endParaRPr altLang="en-US" sz="1000" lang="ru-RU"/>
          </a:p>
        </p:txBody>
      </p:sp>
      <p:sp>
        <p:nvSpPr>
          <p:cNvPr id="1048602" name="Rectangle 61"/>
          <p:cNvSpPr/>
          <p:nvPr>
            <p:ph type="sldNum" sz="quarter" idx="4"/>
          </p:nvPr>
        </p:nvSpPr>
        <p:spPr>
          <a:xfrm rot="0">
            <a:off x="5867400" y="6248400"/>
            <a:ext cx="1755775"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vl="0"/>
            <a:fld id="{566ABCEB-ACFC-4714-9973-3DA970169C29}" type="slidenum">
              <a:rPr altLang="en-US" sz="1000" lang="ru-RU"/>
              <a:pPr algn="r" eaLnBrk="1" hangingPunct="1" lvl="0"/>
            </a:fld>
            <a:endParaRPr altLang="en-US" sz="1000" lang="ru-RU"/>
          </a:p>
        </p:txBody>
      </p:sp>
      <p:sp>
        <p:nvSpPr>
          <p:cNvPr id="1048601" name="Rectangle 60"/>
          <p:cNvSpPr/>
          <p:nvPr>
            <p:ph type="ftr" sz="quarter" idx="3"/>
          </p:nvPr>
        </p:nvSpPr>
        <p:spPr>
          <a:xfrm rot="0">
            <a:off x="2257425" y="6248400"/>
            <a:ext cx="3455987"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sz="1000" lang="ru-RU"/>
          </a:p>
        </p:txBody>
      </p:sp>
    </p:spTree>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xAndObj">
  <p:cSld name="Заголовок, текст и объект">
    <p:spTree>
      <p:nvGrpSpPr>
        <p:cNvPr id="74" name=""/>
        <p:cNvGrpSpPr/>
        <p:nvPr/>
      </p:nvGrpSpPr>
      <p:grpSpPr>
        <a:xfrm>
          <a:off x="0" y="0"/>
          <a:ext cx="0" cy="0"/>
          <a:chOff x="0" y="0"/>
          <a:chExt cx="0" cy="0"/>
        </a:xfrm>
      </p:grpSpPr>
      <p:sp>
        <p:nvSpPr>
          <p:cNvPr id="1048646" name="Заголовок 1"/>
          <p:cNvSpPr>
            <a:spLocks noGrp="1"/>
          </p:cNvSpPr>
          <p:nvPr>
            <p:ph type="title"/>
          </p:nvPr>
        </p:nvSpPr>
        <p:spPr>
          <a:xfrm>
            <a:off x="219075" y="227013"/>
            <a:ext cx="7477125" cy="1143000"/>
          </a:xfrm>
        </p:spPr>
        <p:txBody>
          <a:bodyPr/>
          <a:p>
            <a:r>
              <a:rPr lang="ru-RU" smtClean="0"/>
              <a:t>Образец заголовка</a:t>
            </a:r>
            <a:endParaRPr lang="ru-RU"/>
          </a:p>
        </p:txBody>
      </p:sp>
      <p:sp>
        <p:nvSpPr>
          <p:cNvPr id="1048647" name="Текст 2"/>
          <p:cNvSpPr>
            <a:spLocks noGrp="1"/>
          </p:cNvSpPr>
          <p:nvPr>
            <p:ph type="body" sz="half" idx="1"/>
          </p:nvPr>
        </p:nvSpPr>
        <p:spPr>
          <a:xfrm>
            <a:off x="263525" y="1598613"/>
            <a:ext cx="3616325" cy="4497387"/>
          </a:xfrm>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48" name="Содержимое 3"/>
          <p:cNvSpPr>
            <a:spLocks noGrp="1"/>
          </p:cNvSpPr>
          <p:nvPr>
            <p:ph sz="half" idx="2"/>
          </p:nvPr>
        </p:nvSpPr>
        <p:spPr>
          <a:xfrm>
            <a:off x="4032250" y="1598613"/>
            <a:ext cx="3617913" cy="4497387"/>
          </a:xfrm>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00" name="Rectangle 59"/>
          <p:cNvSpPr/>
          <p:nvPr>
            <p:ph type="dt" sz="half" idx="2"/>
          </p:nvPr>
        </p:nvSpPr>
        <p:spPr>
          <a:xfrm rot="0">
            <a:off x="301625" y="6242050"/>
            <a:ext cx="1782762"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fld id="{566ABCEB-ACFC-4714-9973-3DA970169C29}" type="datetime1">
              <a:rPr altLang="en-US" sz="1000" lang="ru-RU"/>
              <a:pPr eaLnBrk="1" hangingPunct="1" lvl="0"/>
            </a:fld>
            <a:endParaRPr altLang="en-US" sz="1000" lang="ru-RU"/>
          </a:p>
        </p:txBody>
      </p:sp>
      <p:sp>
        <p:nvSpPr>
          <p:cNvPr id="1048602" name="Rectangle 61"/>
          <p:cNvSpPr/>
          <p:nvPr>
            <p:ph type="sldNum" sz="quarter" idx="4"/>
          </p:nvPr>
        </p:nvSpPr>
        <p:spPr>
          <a:xfrm rot="0">
            <a:off x="5867400" y="6248400"/>
            <a:ext cx="1755775"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vl="0"/>
            <a:fld id="{566ABCEB-ACFC-4714-9973-3DA970169C29}" type="slidenum">
              <a:rPr altLang="en-US" sz="1000" lang="ru-RU"/>
              <a:pPr algn="r" eaLnBrk="1" hangingPunct="1" lvl="0"/>
            </a:fld>
            <a:endParaRPr altLang="en-US" sz="1000" lang="ru-RU"/>
          </a:p>
        </p:txBody>
      </p:sp>
      <p:sp>
        <p:nvSpPr>
          <p:cNvPr id="1048601" name="Rectangle 60"/>
          <p:cNvSpPr/>
          <p:nvPr>
            <p:ph type="ftr" sz="quarter" idx="3"/>
          </p:nvPr>
        </p:nvSpPr>
        <p:spPr>
          <a:xfrm rot="0">
            <a:off x="2257425" y="6248400"/>
            <a:ext cx="3455987"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sz="1000" lang="ru-RU"/>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Заголовок и объект">
    <p:spTree>
      <p:nvGrpSpPr>
        <p:cNvPr id="68" name=""/>
        <p:cNvGrpSpPr/>
        <p:nvPr/>
      </p:nvGrpSpPr>
      <p:grpSpPr>
        <a:xfrm>
          <a:off x="0" y="0"/>
          <a:ext cx="0" cy="0"/>
          <a:chOff x="0" y="0"/>
          <a:chExt cx="0" cy="0"/>
        </a:xfrm>
      </p:grpSpPr>
      <p:sp>
        <p:nvSpPr>
          <p:cNvPr id="1048636" name="Заголовок 1"/>
          <p:cNvSpPr>
            <a:spLocks noGrp="1"/>
          </p:cNvSpPr>
          <p:nvPr>
            <p:ph type="title"/>
          </p:nvPr>
        </p:nvSpPr>
        <p:spPr/>
        <p:txBody>
          <a:bodyPr/>
          <a:p>
            <a:r>
              <a:rPr lang="ru-RU" smtClean="0"/>
              <a:t>Образец заголовка</a:t>
            </a:r>
            <a:endParaRPr lang="ru-RU"/>
          </a:p>
        </p:txBody>
      </p:sp>
      <p:sp>
        <p:nvSpPr>
          <p:cNvPr id="1048637" name="Содержимое 2"/>
          <p:cNvSpPr>
            <a:spLocks noGrp="1"/>
          </p:cNvSpPr>
          <p:nvPr>
            <p:ph idx="1"/>
          </p:nvPr>
        </p:nvSpPr>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00" name="Rectangle 59"/>
          <p:cNvSpPr/>
          <p:nvPr>
            <p:ph type="dt" sz="half" idx="2"/>
          </p:nvPr>
        </p:nvSpPr>
        <p:spPr>
          <a:xfrm rot="0">
            <a:off x="301625" y="6242050"/>
            <a:ext cx="1782762"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fld id="{566ABCEB-ACFC-4714-9973-3DA970169C29}" type="datetime1">
              <a:rPr altLang="en-US" sz="1000" lang="ru-RU"/>
              <a:pPr eaLnBrk="1" hangingPunct="1" lvl="0"/>
            </a:fld>
            <a:endParaRPr altLang="en-US" sz="1000" lang="ru-RU"/>
          </a:p>
        </p:txBody>
      </p:sp>
      <p:sp>
        <p:nvSpPr>
          <p:cNvPr id="1048602" name="Rectangle 61"/>
          <p:cNvSpPr/>
          <p:nvPr>
            <p:ph type="sldNum" sz="quarter" idx="4"/>
          </p:nvPr>
        </p:nvSpPr>
        <p:spPr>
          <a:xfrm rot="0">
            <a:off x="5867400" y="6248400"/>
            <a:ext cx="1755775"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vl="0"/>
            <a:fld id="{566ABCEB-ACFC-4714-9973-3DA970169C29}" type="slidenum">
              <a:rPr altLang="en-US" sz="1000" lang="ru-RU"/>
              <a:pPr algn="r" eaLnBrk="1" hangingPunct="1" lvl="0"/>
            </a:fld>
            <a:endParaRPr altLang="en-US" sz="1000" lang="ru-RU"/>
          </a:p>
        </p:txBody>
      </p:sp>
      <p:sp>
        <p:nvSpPr>
          <p:cNvPr id="1048601" name="Rectangle 60"/>
          <p:cNvSpPr/>
          <p:nvPr>
            <p:ph type="ftr" sz="quarter" idx="3"/>
          </p:nvPr>
        </p:nvSpPr>
        <p:spPr>
          <a:xfrm rot="0">
            <a:off x="2257425" y="6248400"/>
            <a:ext cx="3455987"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sz="1000" lang="ru-RU"/>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Заголовок раздела">
    <p:spTree>
      <p:nvGrpSpPr>
        <p:cNvPr id="100" name=""/>
        <p:cNvGrpSpPr/>
        <p:nvPr/>
      </p:nvGrpSpPr>
      <p:grpSpPr>
        <a:xfrm>
          <a:off x="0" y="0"/>
          <a:ext cx="0" cy="0"/>
          <a:chOff x="0" y="0"/>
          <a:chExt cx="0" cy="0"/>
        </a:xfrm>
      </p:grpSpPr>
      <p:sp>
        <p:nvSpPr>
          <p:cNvPr id="1048676" name="Заголовок 1"/>
          <p:cNvSpPr>
            <a:spLocks noGrp="1"/>
          </p:cNvSpPr>
          <p:nvPr>
            <p:ph type="title"/>
          </p:nvPr>
        </p:nvSpPr>
        <p:spPr>
          <a:xfrm>
            <a:off x="722313" y="4406900"/>
            <a:ext cx="7772400" cy="1362075"/>
          </a:xfrm>
        </p:spPr>
        <p:txBody>
          <a:bodyPr anchor="t"/>
          <a:lstStyle>
            <a:lvl1pPr algn="l">
              <a:defRPr b="1" cap="all" sz="4000"/>
            </a:lvl1pPr>
          </a:lstStyle>
          <a:p>
            <a:r>
              <a:rPr lang="ru-RU" smtClean="0"/>
              <a:t>Образец заголовка</a:t>
            </a:r>
            <a:endParaRPr lang="ru-RU"/>
          </a:p>
        </p:txBody>
      </p:sp>
      <p:sp>
        <p:nvSpPr>
          <p:cNvPr id="1048677" name="Текст 2"/>
          <p:cNvSpPr>
            <a:spLocks noGrp="1"/>
          </p:cNvSpPr>
          <p:nvPr>
            <p:ph type="body" idx="1"/>
          </p:nvPr>
        </p:nvSpPr>
        <p:spPr>
          <a:xfrm>
            <a:off x="722313" y="2906713"/>
            <a:ext cx="7772400" cy="1500187"/>
          </a:xfrm>
        </p:spPr>
        <p:txBody>
          <a:bodyPr anchor="b"/>
          <a:lstStyle>
            <a:lvl1pPr indent="0" marL="0">
              <a:buNone/>
              <a:defRPr sz="2000"/>
            </a:lvl1pPr>
            <a:lvl2pPr indent="0" marL="457200">
              <a:buNone/>
              <a:defRPr sz="1800"/>
            </a:lvl2pPr>
            <a:lvl3pPr indent="0" marL="914400">
              <a:buNone/>
              <a:defRPr sz="1600"/>
            </a:lvl3pPr>
            <a:lvl4pPr indent="0" marL="1371600">
              <a:buNone/>
              <a:defRPr sz="1400"/>
            </a:lvl4pPr>
            <a:lvl5pPr indent="0" marL="1828800">
              <a:buNone/>
              <a:defRPr sz="1400"/>
            </a:lvl5pPr>
            <a:lvl6pPr indent="0" marL="2286000">
              <a:buNone/>
              <a:defRPr sz="1400"/>
            </a:lvl6pPr>
            <a:lvl7pPr indent="0" marL="2743200">
              <a:buNone/>
              <a:defRPr sz="1400"/>
            </a:lvl7pPr>
            <a:lvl8pPr indent="0" marL="3200400">
              <a:buNone/>
              <a:defRPr sz="1400"/>
            </a:lvl8pPr>
            <a:lvl9pPr indent="0" marL="3657600">
              <a:buNone/>
              <a:defRPr sz="1400"/>
            </a:lvl9pPr>
          </a:lstStyle>
          <a:p>
            <a:pPr lvl="0"/>
            <a:r>
              <a:rPr lang="ru-RU" smtClean="0"/>
              <a:t>Образец текста</a:t>
            </a:r>
          </a:p>
        </p:txBody>
      </p:sp>
      <p:sp>
        <p:nvSpPr>
          <p:cNvPr id="1048600" name="Rectangle 59"/>
          <p:cNvSpPr/>
          <p:nvPr>
            <p:ph type="dt" sz="half" idx="2"/>
          </p:nvPr>
        </p:nvSpPr>
        <p:spPr>
          <a:xfrm rot="0">
            <a:off x="301625" y="6242050"/>
            <a:ext cx="1782762"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fld id="{566ABCEB-ACFC-4714-9973-3DA970169C29}" type="datetime1">
              <a:rPr altLang="en-US" sz="1000" lang="ru-RU"/>
              <a:pPr eaLnBrk="1" hangingPunct="1" lvl="0"/>
            </a:fld>
            <a:endParaRPr altLang="en-US" sz="1000" lang="ru-RU"/>
          </a:p>
        </p:txBody>
      </p:sp>
      <p:sp>
        <p:nvSpPr>
          <p:cNvPr id="1048602" name="Rectangle 61"/>
          <p:cNvSpPr/>
          <p:nvPr>
            <p:ph type="sldNum" sz="quarter" idx="4"/>
          </p:nvPr>
        </p:nvSpPr>
        <p:spPr>
          <a:xfrm rot="0">
            <a:off x="5867400" y="6248400"/>
            <a:ext cx="1755775"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vl="0"/>
            <a:fld id="{566ABCEB-ACFC-4714-9973-3DA970169C29}" type="slidenum">
              <a:rPr altLang="en-US" sz="1000" lang="ru-RU"/>
              <a:pPr algn="r" eaLnBrk="1" hangingPunct="1" lvl="0"/>
            </a:fld>
            <a:endParaRPr altLang="en-US" sz="1000" lang="ru-RU"/>
          </a:p>
        </p:txBody>
      </p:sp>
      <p:sp>
        <p:nvSpPr>
          <p:cNvPr id="1048601" name="Rectangle 60"/>
          <p:cNvSpPr/>
          <p:nvPr>
            <p:ph type="ftr" sz="quarter" idx="3"/>
          </p:nvPr>
        </p:nvSpPr>
        <p:spPr>
          <a:xfrm rot="0">
            <a:off x="2257425" y="6248400"/>
            <a:ext cx="3455987"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sz="1000" lang="ru-RU"/>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Два объекта">
    <p:spTree>
      <p:nvGrpSpPr>
        <p:cNvPr id="101" name=""/>
        <p:cNvGrpSpPr/>
        <p:nvPr/>
      </p:nvGrpSpPr>
      <p:grpSpPr>
        <a:xfrm>
          <a:off x="0" y="0"/>
          <a:ext cx="0" cy="0"/>
          <a:chOff x="0" y="0"/>
          <a:chExt cx="0" cy="0"/>
        </a:xfrm>
      </p:grpSpPr>
      <p:sp>
        <p:nvSpPr>
          <p:cNvPr id="1048678" name="Заголовок 1"/>
          <p:cNvSpPr>
            <a:spLocks noGrp="1"/>
          </p:cNvSpPr>
          <p:nvPr>
            <p:ph type="title"/>
          </p:nvPr>
        </p:nvSpPr>
        <p:spPr/>
        <p:txBody>
          <a:bodyPr/>
          <a:p>
            <a:r>
              <a:rPr lang="ru-RU" smtClean="0"/>
              <a:t>Образец заголовка</a:t>
            </a:r>
            <a:endParaRPr lang="ru-RU"/>
          </a:p>
        </p:txBody>
      </p:sp>
      <p:sp>
        <p:nvSpPr>
          <p:cNvPr id="1048679" name="Содержимое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80" name="Содержимое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00" name="Rectangle 59"/>
          <p:cNvSpPr/>
          <p:nvPr>
            <p:ph type="dt" sz="half" idx="2"/>
          </p:nvPr>
        </p:nvSpPr>
        <p:spPr>
          <a:xfrm rot="0">
            <a:off x="301625" y="6242050"/>
            <a:ext cx="1782762"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fld id="{566ABCEB-ACFC-4714-9973-3DA970169C29}" type="datetime1">
              <a:rPr altLang="en-US" sz="1000" lang="ru-RU"/>
              <a:pPr eaLnBrk="1" hangingPunct="1" lvl="0"/>
            </a:fld>
            <a:endParaRPr altLang="en-US" sz="1000" lang="ru-RU"/>
          </a:p>
        </p:txBody>
      </p:sp>
      <p:sp>
        <p:nvSpPr>
          <p:cNvPr id="1048602" name="Rectangle 61"/>
          <p:cNvSpPr/>
          <p:nvPr>
            <p:ph type="sldNum" sz="quarter" idx="4"/>
          </p:nvPr>
        </p:nvSpPr>
        <p:spPr>
          <a:xfrm rot="0">
            <a:off x="5867400" y="6248400"/>
            <a:ext cx="1755775"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vl="0"/>
            <a:fld id="{566ABCEB-ACFC-4714-9973-3DA970169C29}" type="slidenum">
              <a:rPr altLang="en-US" sz="1000" lang="ru-RU"/>
              <a:pPr algn="r" eaLnBrk="1" hangingPunct="1" lvl="0"/>
            </a:fld>
            <a:endParaRPr altLang="en-US" sz="1000" lang="ru-RU"/>
          </a:p>
        </p:txBody>
      </p:sp>
      <p:sp>
        <p:nvSpPr>
          <p:cNvPr id="1048601" name="Rectangle 60"/>
          <p:cNvSpPr/>
          <p:nvPr>
            <p:ph type="ftr" sz="quarter" idx="3"/>
          </p:nvPr>
        </p:nvSpPr>
        <p:spPr>
          <a:xfrm rot="0">
            <a:off x="2257425" y="6248400"/>
            <a:ext cx="3455987"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sz="1000" lang="ru-RU"/>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Сравнение">
    <p:spTree>
      <p:nvGrpSpPr>
        <p:cNvPr id="102" name=""/>
        <p:cNvGrpSpPr/>
        <p:nvPr/>
      </p:nvGrpSpPr>
      <p:grpSpPr>
        <a:xfrm>
          <a:off x="0" y="0"/>
          <a:ext cx="0" cy="0"/>
          <a:chOff x="0" y="0"/>
          <a:chExt cx="0" cy="0"/>
        </a:xfrm>
      </p:grpSpPr>
      <p:sp>
        <p:nvSpPr>
          <p:cNvPr id="1048681" name="Заголовок 1"/>
          <p:cNvSpPr>
            <a:spLocks noGrp="1"/>
          </p:cNvSpPr>
          <p:nvPr>
            <p:ph type="title"/>
          </p:nvPr>
        </p:nvSpPr>
        <p:spPr>
          <a:xfrm>
            <a:off x="457200" y="274638"/>
            <a:ext cx="8229600" cy="1143000"/>
          </a:xfrm>
        </p:spPr>
        <p:txBody>
          <a:bodyPr/>
          <a:p>
            <a:r>
              <a:rPr lang="ru-RU" smtClean="0"/>
              <a:t>Образец заголовка</a:t>
            </a:r>
            <a:endParaRPr lang="ru-RU"/>
          </a:p>
        </p:txBody>
      </p:sp>
      <p:sp>
        <p:nvSpPr>
          <p:cNvPr id="1048682" name="Текст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83"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84" name="Текст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85"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00" name="Rectangle 59"/>
          <p:cNvSpPr/>
          <p:nvPr>
            <p:ph type="dt" sz="half" idx="2"/>
          </p:nvPr>
        </p:nvSpPr>
        <p:spPr>
          <a:xfrm rot="0">
            <a:off x="301625" y="6242050"/>
            <a:ext cx="1782762"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fld id="{566ABCEB-ACFC-4714-9973-3DA970169C29}" type="datetime1">
              <a:rPr altLang="en-US" sz="1000" lang="ru-RU"/>
              <a:pPr eaLnBrk="1" hangingPunct="1" lvl="0"/>
            </a:fld>
            <a:endParaRPr altLang="en-US" sz="1000" lang="ru-RU"/>
          </a:p>
        </p:txBody>
      </p:sp>
      <p:sp>
        <p:nvSpPr>
          <p:cNvPr id="1048602" name="Rectangle 61"/>
          <p:cNvSpPr/>
          <p:nvPr>
            <p:ph type="sldNum" sz="quarter" idx="4"/>
          </p:nvPr>
        </p:nvSpPr>
        <p:spPr>
          <a:xfrm rot="0">
            <a:off x="5867400" y="6248400"/>
            <a:ext cx="1755775"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vl="0"/>
            <a:fld id="{566ABCEB-ACFC-4714-9973-3DA970169C29}" type="slidenum">
              <a:rPr altLang="en-US" sz="1000" lang="ru-RU"/>
              <a:pPr algn="r" eaLnBrk="1" hangingPunct="1" lvl="0"/>
            </a:fld>
            <a:endParaRPr altLang="en-US" sz="1000" lang="ru-RU"/>
          </a:p>
        </p:txBody>
      </p:sp>
      <p:sp>
        <p:nvSpPr>
          <p:cNvPr id="1048601" name="Rectangle 60"/>
          <p:cNvSpPr/>
          <p:nvPr>
            <p:ph type="ftr" sz="quarter" idx="3"/>
          </p:nvPr>
        </p:nvSpPr>
        <p:spPr>
          <a:xfrm rot="0">
            <a:off x="2257425" y="6248400"/>
            <a:ext cx="3455987"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sz="1000" lang="ru-RU"/>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Только заголовок">
    <p:spTree>
      <p:nvGrpSpPr>
        <p:cNvPr id="103" name=""/>
        <p:cNvGrpSpPr/>
        <p:nvPr/>
      </p:nvGrpSpPr>
      <p:grpSpPr>
        <a:xfrm>
          <a:off x="0" y="0"/>
          <a:ext cx="0" cy="0"/>
          <a:chOff x="0" y="0"/>
          <a:chExt cx="0" cy="0"/>
        </a:xfrm>
      </p:grpSpPr>
      <p:sp>
        <p:nvSpPr>
          <p:cNvPr id="1048686" name="Заголовок 1"/>
          <p:cNvSpPr>
            <a:spLocks noGrp="1"/>
          </p:cNvSpPr>
          <p:nvPr>
            <p:ph type="title"/>
          </p:nvPr>
        </p:nvSpPr>
        <p:spPr/>
        <p:txBody>
          <a:bodyPr/>
          <a:p>
            <a:r>
              <a:rPr lang="ru-RU" smtClean="0"/>
              <a:t>Образец заголовка</a:t>
            </a:r>
            <a:endParaRPr lang="ru-RU"/>
          </a:p>
        </p:txBody>
      </p:sp>
      <p:sp>
        <p:nvSpPr>
          <p:cNvPr id="1048600" name="Rectangle 59"/>
          <p:cNvSpPr/>
          <p:nvPr>
            <p:ph type="dt" sz="half" idx="2"/>
          </p:nvPr>
        </p:nvSpPr>
        <p:spPr>
          <a:xfrm rot="0">
            <a:off x="301625" y="6242050"/>
            <a:ext cx="1782762"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fld id="{566ABCEB-ACFC-4714-9973-3DA970169C29}" type="datetime1">
              <a:rPr altLang="en-US" sz="1000" lang="ru-RU"/>
              <a:pPr eaLnBrk="1" hangingPunct="1" lvl="0"/>
            </a:fld>
            <a:endParaRPr altLang="en-US" sz="1000" lang="ru-RU"/>
          </a:p>
        </p:txBody>
      </p:sp>
      <p:sp>
        <p:nvSpPr>
          <p:cNvPr id="1048602" name="Rectangle 61"/>
          <p:cNvSpPr/>
          <p:nvPr>
            <p:ph type="sldNum" sz="quarter" idx="4"/>
          </p:nvPr>
        </p:nvSpPr>
        <p:spPr>
          <a:xfrm rot="0">
            <a:off x="5867400" y="6248400"/>
            <a:ext cx="1755775"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vl="0"/>
            <a:fld id="{566ABCEB-ACFC-4714-9973-3DA970169C29}" type="slidenum">
              <a:rPr altLang="en-US" sz="1000" lang="ru-RU"/>
              <a:pPr algn="r" eaLnBrk="1" hangingPunct="1" lvl="0"/>
            </a:fld>
            <a:endParaRPr altLang="en-US" sz="1000" lang="ru-RU"/>
          </a:p>
        </p:txBody>
      </p:sp>
      <p:sp>
        <p:nvSpPr>
          <p:cNvPr id="1048601" name="Rectangle 60"/>
          <p:cNvSpPr/>
          <p:nvPr>
            <p:ph type="ftr" sz="quarter" idx="3"/>
          </p:nvPr>
        </p:nvSpPr>
        <p:spPr>
          <a:xfrm rot="0">
            <a:off x="2257425" y="6248400"/>
            <a:ext cx="3455987"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sz="1000" lang="ru-RU"/>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Пустой слайд">
    <p:spTree>
      <p:nvGrpSpPr>
        <p:cNvPr id="65" name=""/>
        <p:cNvGrpSpPr/>
        <p:nvPr/>
      </p:nvGrpSpPr>
      <p:grpSpPr>
        <a:xfrm>
          <a:off x="0" y="0"/>
          <a:ext cx="0" cy="0"/>
          <a:chOff x="0" y="0"/>
          <a:chExt cx="0" cy="0"/>
        </a:xfrm>
      </p:grpSpPr>
      <p:sp>
        <p:nvSpPr>
          <p:cNvPr id="1048600" name="Rectangle 59"/>
          <p:cNvSpPr/>
          <p:nvPr>
            <p:ph type="dt" sz="half" idx="2"/>
          </p:nvPr>
        </p:nvSpPr>
        <p:spPr>
          <a:xfrm rot="0">
            <a:off x="301625" y="6242050"/>
            <a:ext cx="1782762"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fld id="{566ABCEB-ACFC-4714-9973-3DA970169C29}" type="datetime1">
              <a:rPr altLang="en-US" sz="1000" lang="ru-RU"/>
              <a:pPr eaLnBrk="1" hangingPunct="1" lvl="0"/>
            </a:fld>
            <a:endParaRPr altLang="en-US" sz="1000" lang="ru-RU"/>
          </a:p>
        </p:txBody>
      </p:sp>
      <p:sp>
        <p:nvSpPr>
          <p:cNvPr id="1048602" name="Rectangle 61"/>
          <p:cNvSpPr/>
          <p:nvPr>
            <p:ph type="sldNum" sz="quarter" idx="4"/>
          </p:nvPr>
        </p:nvSpPr>
        <p:spPr>
          <a:xfrm rot="0">
            <a:off x="5867400" y="6248400"/>
            <a:ext cx="1755775"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vl="0"/>
            <a:fld id="{566ABCEB-ACFC-4714-9973-3DA970169C29}" type="slidenum">
              <a:rPr altLang="en-US" sz="1000" lang="ru-RU"/>
              <a:pPr algn="r" eaLnBrk="1" hangingPunct="1" lvl="0"/>
            </a:fld>
            <a:endParaRPr altLang="en-US" sz="1000" lang="ru-RU"/>
          </a:p>
        </p:txBody>
      </p:sp>
      <p:sp>
        <p:nvSpPr>
          <p:cNvPr id="1048601" name="Rectangle 60"/>
          <p:cNvSpPr/>
          <p:nvPr>
            <p:ph type="ftr" sz="quarter" idx="3"/>
          </p:nvPr>
        </p:nvSpPr>
        <p:spPr>
          <a:xfrm rot="0">
            <a:off x="2257425" y="6248400"/>
            <a:ext cx="3455987"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sz="1000" lang="ru-RU"/>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Объект с подписью">
    <p:spTree>
      <p:nvGrpSpPr>
        <p:cNvPr id="104" name=""/>
        <p:cNvGrpSpPr/>
        <p:nvPr/>
      </p:nvGrpSpPr>
      <p:grpSpPr>
        <a:xfrm>
          <a:off x="0" y="0"/>
          <a:ext cx="0" cy="0"/>
          <a:chOff x="0" y="0"/>
          <a:chExt cx="0" cy="0"/>
        </a:xfrm>
      </p:grpSpPr>
      <p:sp>
        <p:nvSpPr>
          <p:cNvPr id="1048687" name="Заголовок 1"/>
          <p:cNvSpPr>
            <a:spLocks noGrp="1"/>
          </p:cNvSpPr>
          <p:nvPr>
            <p:ph type="title"/>
          </p:nvPr>
        </p:nvSpPr>
        <p:spPr>
          <a:xfrm>
            <a:off x="457200" y="273050"/>
            <a:ext cx="3008313" cy="1162050"/>
          </a:xfrm>
        </p:spPr>
        <p:txBody>
          <a:bodyPr anchor="b"/>
          <a:lstStyle>
            <a:lvl1pPr algn="l">
              <a:defRPr b="1" sz="2000"/>
            </a:lvl1pPr>
          </a:lstStyle>
          <a:p>
            <a:r>
              <a:rPr lang="ru-RU" smtClean="0"/>
              <a:t>Образец заголовка</a:t>
            </a:r>
            <a:endParaRPr lang="ru-RU"/>
          </a:p>
        </p:txBody>
      </p:sp>
      <p:sp>
        <p:nvSpPr>
          <p:cNvPr id="1048688"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89" name="Текст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600" name="Rectangle 59"/>
          <p:cNvSpPr/>
          <p:nvPr>
            <p:ph type="dt" sz="half" idx="2"/>
          </p:nvPr>
        </p:nvSpPr>
        <p:spPr>
          <a:xfrm rot="0">
            <a:off x="301625" y="6242050"/>
            <a:ext cx="1782762"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fld id="{566ABCEB-ACFC-4714-9973-3DA970169C29}" type="datetime1">
              <a:rPr altLang="en-US" sz="1000" lang="ru-RU"/>
              <a:pPr eaLnBrk="1" hangingPunct="1" lvl="0"/>
            </a:fld>
            <a:endParaRPr altLang="en-US" sz="1000" lang="ru-RU"/>
          </a:p>
        </p:txBody>
      </p:sp>
      <p:sp>
        <p:nvSpPr>
          <p:cNvPr id="1048602" name="Rectangle 61"/>
          <p:cNvSpPr/>
          <p:nvPr>
            <p:ph type="sldNum" sz="quarter" idx="4"/>
          </p:nvPr>
        </p:nvSpPr>
        <p:spPr>
          <a:xfrm rot="0">
            <a:off x="5867400" y="6248400"/>
            <a:ext cx="1755775"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vl="0"/>
            <a:fld id="{566ABCEB-ACFC-4714-9973-3DA970169C29}" type="slidenum">
              <a:rPr altLang="en-US" sz="1000" lang="ru-RU"/>
              <a:pPr algn="r" eaLnBrk="1" hangingPunct="1" lvl="0"/>
            </a:fld>
            <a:endParaRPr altLang="en-US" sz="1000" lang="ru-RU"/>
          </a:p>
        </p:txBody>
      </p:sp>
      <p:sp>
        <p:nvSpPr>
          <p:cNvPr id="1048601" name="Rectangle 60"/>
          <p:cNvSpPr/>
          <p:nvPr>
            <p:ph type="ftr" sz="quarter" idx="3"/>
          </p:nvPr>
        </p:nvSpPr>
        <p:spPr>
          <a:xfrm rot="0">
            <a:off x="2257425" y="6248400"/>
            <a:ext cx="3455987"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sz="1000" lang="ru-RU"/>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Рисунок с подписью">
    <p:spTree>
      <p:nvGrpSpPr>
        <p:cNvPr id="105" name=""/>
        <p:cNvGrpSpPr/>
        <p:nvPr/>
      </p:nvGrpSpPr>
      <p:grpSpPr>
        <a:xfrm>
          <a:off x="0" y="0"/>
          <a:ext cx="0" cy="0"/>
          <a:chOff x="0" y="0"/>
          <a:chExt cx="0" cy="0"/>
        </a:xfrm>
      </p:grpSpPr>
      <p:sp>
        <p:nvSpPr>
          <p:cNvPr id="1048690" name="Заголовок 1"/>
          <p:cNvSpPr>
            <a:spLocks noGrp="1"/>
          </p:cNvSpPr>
          <p:nvPr>
            <p:ph type="title"/>
          </p:nvPr>
        </p:nvSpPr>
        <p:spPr>
          <a:xfrm>
            <a:off x="1792288" y="4800600"/>
            <a:ext cx="5486400" cy="566738"/>
          </a:xfrm>
        </p:spPr>
        <p:txBody>
          <a:bodyPr anchor="b"/>
          <a:lstStyle>
            <a:lvl1pPr algn="l">
              <a:defRPr b="1" sz="2000"/>
            </a:lvl1pPr>
          </a:lstStyle>
          <a:p>
            <a:r>
              <a:rPr lang="ru-RU" smtClean="0"/>
              <a:t>Образец заголовка</a:t>
            </a:r>
            <a:endParaRPr lang="ru-RU"/>
          </a:p>
        </p:txBody>
      </p:sp>
      <p:sp>
        <p:nvSpPr>
          <p:cNvPr id="1048691" name="Рисунок 2"/>
          <p:cNvSpPr>
            <a:spLocks noGrp="1"/>
          </p:cNvSpPr>
          <p:nvPr>
            <p:ph type="pic" idx="1"/>
          </p:nvPr>
        </p:nvSpPr>
        <p:spPr>
          <a:xfrm>
            <a:off x="1792288" y="612775"/>
            <a:ext cx="5486400" cy="4114800"/>
          </a:xfrm>
        </p:spPr>
        <p:txBody>
          <a:bodyPr anchor="t" anchorCtr="0" bIns="45720" compatLnSpc="1" lIns="91440" numCol="1" rIns="91440" tIns="45720" vert="horz" wrap="square">
            <a:prstTxWarp prst="textNoShape"/>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0" fontAlgn="base" hangingPunct="0" indent="0" latinLnBrk="0" lvl="0" marL="0" marR="0" rtl="0">
              <a:lnSpc>
                <a:spcPct val="100000"/>
              </a:lnSpc>
              <a:spcBef>
                <a:spcPct val="20000"/>
              </a:spcBef>
              <a:spcAft>
                <a:spcPct val="0"/>
              </a:spcAft>
              <a:buClrTx/>
              <a:buSzTx/>
              <a:buFontTx/>
              <a:buNone/>
            </a:pPr>
            <a:endParaRPr baseline="0" b="0" cap="none" sz="3200" i="0" kern="0" kumimoji="0" lang="ru-RU" noProof="0" normalizeH="0" spc="0" strike="noStrike" u="none" smtClean="0">
              <a:ln>
                <a:noFill/>
              </a:ln>
              <a:solidFill>
                <a:schemeClr val="tx1"/>
              </a:solidFill>
              <a:effectLst/>
              <a:uLnTx/>
              <a:uFillTx/>
              <a:latin typeface="+mn-lt"/>
              <a:ea typeface="+mn-ea"/>
              <a:cs typeface="+mn-cs"/>
            </a:endParaRPr>
          </a:p>
        </p:txBody>
      </p:sp>
      <p:sp>
        <p:nvSpPr>
          <p:cNvPr id="1048692" name="Текст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600" name="Rectangle 59"/>
          <p:cNvSpPr/>
          <p:nvPr>
            <p:ph type="dt" sz="half" idx="2"/>
          </p:nvPr>
        </p:nvSpPr>
        <p:spPr>
          <a:xfrm rot="0">
            <a:off x="301625" y="6242050"/>
            <a:ext cx="1782762"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fld id="{566ABCEB-ACFC-4714-9973-3DA970169C29}" type="datetime1">
              <a:rPr altLang="en-US" sz="1000" lang="ru-RU"/>
              <a:pPr eaLnBrk="1" hangingPunct="1" lvl="0"/>
            </a:fld>
            <a:endParaRPr altLang="en-US" sz="1000" lang="ru-RU"/>
          </a:p>
        </p:txBody>
      </p:sp>
      <p:sp>
        <p:nvSpPr>
          <p:cNvPr id="1048602" name="Rectangle 61"/>
          <p:cNvSpPr/>
          <p:nvPr>
            <p:ph type="sldNum" sz="quarter" idx="4"/>
          </p:nvPr>
        </p:nvSpPr>
        <p:spPr>
          <a:xfrm rot="0">
            <a:off x="5867400" y="6248400"/>
            <a:ext cx="1755775"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vl="0"/>
            <a:fld id="{566ABCEB-ACFC-4714-9973-3DA970169C29}" type="slidenum">
              <a:rPr altLang="en-US" sz="1000" lang="ru-RU"/>
              <a:pPr algn="r" eaLnBrk="1" hangingPunct="1" lvl="0"/>
            </a:fld>
            <a:endParaRPr altLang="en-US" sz="1000" lang="ru-RU"/>
          </a:p>
        </p:txBody>
      </p:sp>
      <p:sp>
        <p:nvSpPr>
          <p:cNvPr id="1048601" name="Rectangle 60"/>
          <p:cNvSpPr/>
          <p:nvPr>
            <p:ph type="ftr" sz="quarter" idx="3"/>
          </p:nvPr>
        </p:nvSpPr>
        <p:spPr>
          <a:xfrm rot="0">
            <a:off x="2257425" y="6248400"/>
            <a:ext cx="3455987"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sz="1000" lang="ru-RU"/>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image" Target="../media/image1.wmf"/><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23" name=""/>
        <p:cNvGrpSpPr/>
        <p:nvPr/>
      </p:nvGrpSpPr>
      <p:grpSpPr>
        <a:xfrm rot="0">
          <a:off x="0" y="0"/>
          <a:ext cx="0" cy="0"/>
          <a:chOff x="0" y="0"/>
          <a:chExt cx="0" cy="0"/>
        </a:xfrm>
      </p:grpSpPr>
      <p:grpSp>
        <p:nvGrpSpPr>
          <p:cNvPr id="24" name=""/>
          <p:cNvGrpSpPr/>
          <p:nvPr/>
        </p:nvGrpSpPr>
        <p:grpSpPr>
          <a:xfrm rot="0">
            <a:off x="0" y="0"/>
            <a:ext cx="9159875" cy="6870700"/>
            <a:chOff x="0" y="0"/>
            <a:chExt cx="5770" cy="4328"/>
          </a:xfrm>
        </p:grpSpPr>
        <p:sp>
          <p:nvSpPr>
            <p:cNvPr id="1048576" name="Rectangle 3"/>
            <p:cNvSpPr/>
            <p:nvPr/>
          </p:nvSpPr>
          <p:spPr bwMode="hidden">
            <a:xfrm rot="0">
              <a:off x="0" y="4186"/>
              <a:ext cx="5089" cy="142"/>
            </a:xfrm>
            <a:prstGeom prst="rect"/>
            <a:gradFill rotWithShape="0">
              <a:gsLst>
                <a:gs pos="0">
                  <a:schemeClr val="lt1">
                    <a:alpha val="100000"/>
                  </a:schemeClr>
                </a:gs>
                <a:gs pos="100000">
                  <a:schemeClr val="dk2">
                    <a:alpha val="100000"/>
                  </a:schemeClr>
                </a:gs>
              </a:gsLst>
              <a:lin ang="5400000" scaled="1"/>
            </a:gradFill>
            <a:ln>
              <a:noFill/>
            </a:ln>
          </p:spPr>
          <p:txBody>
            <a:bodyPr anchor="ctr" bIns="45720" lIns="91440" rIns="91440" tIns="45720" vert="horz" wrap="none"/>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lang="ru-RU"/>
            </a:p>
          </p:txBody>
        </p:sp>
        <p:sp>
          <p:nvSpPr>
            <p:cNvPr id="1048577" name="Rectangle 4"/>
            <p:cNvSpPr/>
            <p:nvPr/>
          </p:nvSpPr>
          <p:spPr bwMode="hidden">
            <a:xfrm rot="0">
              <a:off x="0" y="0"/>
              <a:ext cx="5089" cy="126"/>
            </a:xfrm>
            <a:prstGeom prst="rect"/>
            <a:gradFill rotWithShape="0">
              <a:gsLst>
                <a:gs pos="0">
                  <a:schemeClr val="dk2">
                    <a:alpha val="100000"/>
                  </a:schemeClr>
                </a:gs>
                <a:gs pos="100000">
                  <a:schemeClr val="lt1">
                    <a:alpha val="100000"/>
                  </a:schemeClr>
                </a:gs>
              </a:gsLst>
              <a:lin ang="5400000" scaled="1"/>
            </a:gradFill>
            <a:ln>
              <a:noFill/>
            </a:ln>
          </p:spPr>
          <p:txBody>
            <a:bodyPr anchor="ctr" bIns="45720" lIns="91440" rIns="91440" tIns="45720" vert="horz" wrap="none"/>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lang="ru-RU"/>
            </a:p>
          </p:txBody>
        </p:sp>
        <p:sp>
          <p:nvSpPr>
            <p:cNvPr id="1048578" name="Rectangle 5"/>
            <p:cNvSpPr/>
            <p:nvPr/>
          </p:nvSpPr>
          <p:spPr>
            <a:xfrm rot="0">
              <a:off x="5010" y="0"/>
              <a:ext cx="758" cy="4320"/>
            </a:xfrm>
            <a:prstGeom prst="rect"/>
            <a:gradFill rotWithShape="0">
              <a:gsLst>
                <a:gs pos="0">
                  <a:srgbClr val="8BA89E">
                    <a:alpha val="100000"/>
                  </a:srgbClr>
                </a:gs>
                <a:gs pos="50000">
                  <a:schemeClr val="accent1">
                    <a:alpha val="100000"/>
                  </a:schemeClr>
                </a:gs>
                <a:gs pos="100000">
                  <a:srgbClr val="8BA89E">
                    <a:alpha val="100000"/>
                  </a:srgbClr>
                </a:gs>
              </a:gsLst>
              <a:lin ang="5400000" scaled="1"/>
            </a:gradFill>
            <a:ln>
              <a:noFill/>
            </a:ln>
          </p:spPr>
          <p:txBody>
            <a:bodyPr anchor="ctr" bIns="45720" lIns="91440" rIns="91440" tIns="45720" vert="horz" wrap="none"/>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lang="ru-RU"/>
            </a:p>
          </p:txBody>
        </p:sp>
        <p:grpSp>
          <p:nvGrpSpPr>
            <p:cNvPr id="25" name=""/>
            <p:cNvGrpSpPr/>
            <p:nvPr/>
          </p:nvGrpSpPr>
          <p:grpSpPr>
            <a:xfrm rot="0">
              <a:off x="4944" y="1"/>
              <a:ext cx="816" cy="3974"/>
              <a:chOff x="4944" y="1"/>
              <a:chExt cx="816" cy="3974"/>
            </a:xfrm>
          </p:grpSpPr>
          <p:grpSp>
            <p:nvGrpSpPr>
              <p:cNvPr id="26" name=""/>
              <p:cNvGrpSpPr/>
              <p:nvPr/>
            </p:nvGrpSpPr>
            <p:grpSpPr>
              <a:xfrm rot="0">
                <a:off x="5280" y="1"/>
                <a:ext cx="480" cy="1430"/>
                <a:chOff x="5280" y="1"/>
                <a:chExt cx="480" cy="1430"/>
              </a:xfrm>
            </p:grpSpPr>
            <p:grpSp>
              <p:nvGrpSpPr>
                <p:cNvPr id="27" name=""/>
                <p:cNvGrpSpPr/>
                <p:nvPr/>
              </p:nvGrpSpPr>
              <p:grpSpPr>
                <a:xfrm rot="16200000">
                  <a:off x="5484" y="0"/>
                  <a:ext cx="174" cy="176"/>
                  <a:chOff x="1657" y="323"/>
                  <a:chExt cx="1691" cy="2560"/>
                </a:xfrm>
              </p:grpSpPr>
              <p:grpSp>
                <p:nvGrpSpPr>
                  <p:cNvPr id="28" name=""/>
                  <p:cNvGrpSpPr/>
                  <p:nvPr/>
                </p:nvGrpSpPr>
                <p:grpSpPr>
                  <a:xfrm rot="0">
                    <a:off x="1657" y="323"/>
                    <a:ext cx="1691" cy="2560"/>
                    <a:chOff x="1657" y="323"/>
                    <a:chExt cx="1691" cy="2560"/>
                  </a:xfrm>
                </p:grpSpPr>
                <p:sp>
                  <p:nvSpPr>
                    <p:cNvPr id="1048579" name="Freeform 10"/>
                    <p:cNvSpPr/>
                    <p:nvPr/>
                  </p:nvSpPr>
                  <p:spPr bwMode="auto">
                    <a:xfrm rot="0">
                      <a:off x="2123" y="323"/>
                      <a:ext cx="1234" cy="2560"/>
                    </a:xfrm>
                    <a:custGeom>
                      <a:avLst/>
                      <a:ah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path>
                      </a:pathLst>
                    </a:custGeom>
                    <a:solidFill>
                      <a:srgbClr val="E7D6B7">
                        <a:alpha val="100000"/>
                      </a:srgbClr>
                    </a:solidFill>
                    <a:ln>
                      <a:noFill/>
                    </a:ln>
                  </p:spPr>
                </p:sp>
                <p:sp>
                  <p:nvSpPr>
                    <p:cNvPr id="1048580" name="Freeform 11"/>
                    <p:cNvSpPr/>
                    <p:nvPr/>
                  </p:nvSpPr>
                  <p:spPr bwMode="auto">
                    <a:xfrm rot="0">
                      <a:off x="1667" y="381"/>
                      <a:ext cx="865" cy="2065"/>
                    </a:xfrm>
                    <a:custGeom>
                      <a:avLst/>
                      <a:ah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path>
                      </a:pathLst>
                    </a:custGeom>
                    <a:solidFill>
                      <a:srgbClr val="E7D6B7">
                        <a:alpha val="100000"/>
                      </a:srgbClr>
                    </a:solidFill>
                    <a:ln>
                      <a:noFill/>
                    </a:ln>
                  </p:spPr>
                </p:sp>
              </p:grpSp>
              <p:sp>
                <p:nvSpPr>
                  <p:cNvPr id="1048581" name="Oval 12"/>
                  <p:cNvSpPr/>
                  <p:nvPr/>
                </p:nvSpPr>
                <p:spPr>
                  <a:xfrm rot="0">
                    <a:off x="2396" y="1428"/>
                    <a:ext cx="175" cy="247"/>
                  </a:xfrm>
                  <a:prstGeom prst="ellipse"/>
                  <a:solidFill>
                    <a:srgbClr val="E7D6B7"/>
                  </a:solidFill>
                  <a:ln>
                    <a:noFill/>
                  </a:ln>
                </p:spPr>
                <p:txBody>
                  <a:bodyPr anchor="ctr" bIns="45720" lIns="91440" rIns="91440" tIns="45720" vert="horz" wrap="none"/>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endParaRPr altLang="en-US" lang="ru-RU"/>
                  </a:p>
                </p:txBody>
              </p:sp>
              <p:sp>
                <p:nvSpPr>
                  <p:cNvPr id="1048582" name="Freeform 13"/>
                  <p:cNvSpPr/>
                  <p:nvPr/>
                </p:nvSpPr>
                <p:spPr bwMode="auto">
                  <a:xfrm rot="0">
                    <a:off x="2609" y="745"/>
                    <a:ext cx="262" cy="524"/>
                  </a:xfrm>
                  <a:custGeom>
                    <a:avLst/>
                    <a:ah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path>
                    </a:pathLst>
                  </a:custGeom>
                  <a:solidFill>
                    <a:srgbClr val="E7D6B7">
                      <a:alpha val="100000"/>
                    </a:srgbClr>
                  </a:solidFill>
                  <a:ln>
                    <a:noFill/>
                  </a:ln>
                </p:spPr>
              </p:sp>
              <p:sp>
                <p:nvSpPr>
                  <p:cNvPr id="1048583" name="Freeform 14"/>
                  <p:cNvSpPr/>
                  <p:nvPr/>
                </p:nvSpPr>
                <p:spPr bwMode="auto">
                  <a:xfrm rot="0">
                    <a:off x="2677" y="1588"/>
                    <a:ext cx="398" cy="349"/>
                  </a:xfrm>
                  <a:custGeom>
                    <a:avLst/>
                    <a:ah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path>
                    </a:pathLst>
                  </a:custGeom>
                  <a:solidFill>
                    <a:srgbClr val="E7D6B7">
                      <a:alpha val="100000"/>
                    </a:srgbClr>
                  </a:solidFill>
                  <a:ln>
                    <a:noFill/>
                  </a:ln>
                </p:spPr>
              </p:sp>
              <p:sp>
                <p:nvSpPr>
                  <p:cNvPr id="1048584" name="Freeform 15"/>
                  <p:cNvSpPr/>
                  <p:nvPr/>
                </p:nvSpPr>
                <p:spPr bwMode="auto">
                  <a:xfrm rot="0">
                    <a:off x="2425" y="1923"/>
                    <a:ext cx="146" cy="567"/>
                  </a:xfrm>
                  <a:custGeom>
                    <a:avLst/>
                    <a:ah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path>
                    </a:pathLst>
                  </a:custGeom>
                  <a:solidFill>
                    <a:srgbClr val="E7D6B7">
                      <a:alpha val="100000"/>
                    </a:srgbClr>
                  </a:solidFill>
                  <a:ln>
                    <a:noFill/>
                  </a:ln>
                </p:spPr>
              </p:sp>
              <p:sp>
                <p:nvSpPr>
                  <p:cNvPr id="1048585" name="Freeform 16"/>
                  <p:cNvSpPr/>
                  <p:nvPr/>
                </p:nvSpPr>
                <p:spPr bwMode="auto">
                  <a:xfrm rot="0">
                    <a:off x="1910" y="1588"/>
                    <a:ext cx="389" cy="247"/>
                  </a:xfrm>
                  <a:custGeom>
                    <a:avLst/>
                    <a:ah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path>
                    </a:pathLst>
                  </a:custGeom>
                  <a:solidFill>
                    <a:srgbClr val="E7D6B7">
                      <a:alpha val="100000"/>
                    </a:srgbClr>
                  </a:solidFill>
                  <a:ln>
                    <a:noFill/>
                  </a:ln>
                </p:spPr>
              </p:sp>
              <p:sp>
                <p:nvSpPr>
                  <p:cNvPr id="1048586" name="Freeform 17"/>
                  <p:cNvSpPr/>
                  <p:nvPr/>
                </p:nvSpPr>
                <p:spPr bwMode="auto">
                  <a:xfrm rot="0">
                    <a:off x="2094" y="934"/>
                    <a:ext cx="233" cy="378"/>
                  </a:xfrm>
                  <a:custGeom>
                    <a:avLst/>
                    <a:ah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path>
                    </a:pathLst>
                  </a:custGeom>
                  <a:solidFill>
                    <a:srgbClr val="E7D6B7">
                      <a:alpha val="100000"/>
                    </a:srgbClr>
                  </a:solidFill>
                  <a:ln>
                    <a:noFill/>
                  </a:ln>
                </p:spPr>
              </p:sp>
            </p:grpSp>
            <p:pic>
              <p:nvPicPr>
                <p:cNvPr id="2097152" name="Picture 18"/>
                <p:cNvPicPr>
                  <a:picLocks/>
                </p:cNvPicPr>
                <p:nvPr/>
              </p:nvPicPr>
              <p:blipFill>
                <a:blip xmlns:r="http://schemas.openxmlformats.org/officeDocument/2006/relationships" r:embed="rId13"/>
                <a:srcRect l="0" t="0" r="0" b="0"/>
                <a:stretch>
                  <a:fillRect/>
                </a:stretch>
              </p:blipFill>
              <p:spPr>
                <a:xfrm rot="0">
                  <a:off x="5280" y="144"/>
                  <a:ext cx="186" cy="183"/>
                </a:xfrm>
                <a:prstGeom prst="rect"/>
                <a:noFill/>
                <a:ln>
                  <a:noFill/>
                </a:ln>
              </p:spPr>
            </p:pic>
            <p:pic>
              <p:nvPicPr>
                <p:cNvPr id="2097153" name="Picture 19"/>
                <p:cNvPicPr>
                  <a:picLocks/>
                </p:cNvPicPr>
                <p:nvPr/>
              </p:nvPicPr>
              <p:blipFill>
                <a:blip xmlns:r="http://schemas.openxmlformats.org/officeDocument/2006/relationships" r:embed="rId13"/>
                <a:srcRect l="0" t="0" r="0" b="0"/>
                <a:stretch>
                  <a:fillRect/>
                </a:stretch>
              </p:blipFill>
              <p:spPr>
                <a:xfrm rot="0">
                  <a:off x="5574" y="144"/>
                  <a:ext cx="186" cy="183"/>
                </a:xfrm>
                <a:prstGeom prst="rect"/>
                <a:noFill/>
                <a:ln>
                  <a:noFill/>
                </a:ln>
              </p:spPr>
            </p:pic>
            <p:pic>
              <p:nvPicPr>
                <p:cNvPr id="2097154" name="Picture 20"/>
                <p:cNvPicPr>
                  <a:picLocks/>
                </p:cNvPicPr>
                <p:nvPr/>
              </p:nvPicPr>
              <p:blipFill>
                <a:blip xmlns:r="http://schemas.openxmlformats.org/officeDocument/2006/relationships" r:embed="rId13"/>
                <a:srcRect l="0" t="0" r="0" b="0"/>
                <a:stretch>
                  <a:fillRect/>
                </a:stretch>
              </p:blipFill>
              <p:spPr>
                <a:xfrm rot="0">
                  <a:off x="5424" y="336"/>
                  <a:ext cx="186" cy="183"/>
                </a:xfrm>
                <a:prstGeom prst="rect"/>
                <a:noFill/>
                <a:ln>
                  <a:noFill/>
                </a:ln>
              </p:spPr>
            </p:pic>
            <p:pic>
              <p:nvPicPr>
                <p:cNvPr id="2097155" name="Picture 21"/>
                <p:cNvPicPr>
                  <a:picLocks/>
                </p:cNvPicPr>
                <p:nvPr/>
              </p:nvPicPr>
              <p:blipFill>
                <a:blip xmlns:r="http://schemas.openxmlformats.org/officeDocument/2006/relationships" r:embed="rId13"/>
                <a:srcRect l="0" t="0" r="0" b="0"/>
                <a:stretch>
                  <a:fillRect/>
                </a:stretch>
              </p:blipFill>
              <p:spPr>
                <a:xfrm rot="0">
                  <a:off x="5376" y="576"/>
                  <a:ext cx="186" cy="183"/>
                </a:xfrm>
                <a:prstGeom prst="rect"/>
                <a:noFill/>
                <a:ln>
                  <a:noFill/>
                </a:ln>
              </p:spPr>
            </p:pic>
            <p:pic>
              <p:nvPicPr>
                <p:cNvPr id="2097156" name="Picture 22"/>
                <p:cNvPicPr>
                  <a:picLocks/>
                </p:cNvPicPr>
                <p:nvPr/>
              </p:nvPicPr>
              <p:blipFill>
                <a:blip xmlns:r="http://schemas.openxmlformats.org/officeDocument/2006/relationships" r:embed="rId13"/>
                <a:srcRect l="0" t="0" r="0" b="0"/>
                <a:stretch>
                  <a:fillRect/>
                </a:stretch>
              </p:blipFill>
              <p:spPr>
                <a:xfrm rot="0">
                  <a:off x="5574" y="528"/>
                  <a:ext cx="186" cy="183"/>
                </a:xfrm>
                <a:prstGeom prst="rect"/>
                <a:noFill/>
                <a:ln>
                  <a:noFill/>
                </a:ln>
              </p:spPr>
            </p:pic>
            <p:pic>
              <p:nvPicPr>
                <p:cNvPr id="2097157" name="Picture 23"/>
                <p:cNvPicPr>
                  <a:picLocks/>
                </p:cNvPicPr>
                <p:nvPr/>
              </p:nvPicPr>
              <p:blipFill>
                <a:blip xmlns:r="http://schemas.openxmlformats.org/officeDocument/2006/relationships" r:embed="rId13"/>
                <a:srcRect l="0" t="0" r="0" b="0"/>
                <a:stretch>
                  <a:fillRect/>
                </a:stretch>
              </p:blipFill>
              <p:spPr>
                <a:xfrm rot="0">
                  <a:off x="5472" y="768"/>
                  <a:ext cx="186" cy="183"/>
                </a:xfrm>
                <a:prstGeom prst="rect"/>
                <a:noFill/>
                <a:ln>
                  <a:noFill/>
                </a:ln>
              </p:spPr>
            </p:pic>
            <p:pic>
              <p:nvPicPr>
                <p:cNvPr id="2097158" name="Picture 24"/>
                <p:cNvPicPr>
                  <a:picLocks/>
                </p:cNvPicPr>
                <p:nvPr/>
              </p:nvPicPr>
              <p:blipFill>
                <a:blip xmlns:r="http://schemas.openxmlformats.org/officeDocument/2006/relationships" r:embed="rId13"/>
                <a:srcRect l="0" t="0" r="0" b="0"/>
                <a:stretch>
                  <a:fillRect/>
                </a:stretch>
              </p:blipFill>
              <p:spPr>
                <a:xfrm rot="0">
                  <a:off x="5574" y="1008"/>
                  <a:ext cx="186" cy="183"/>
                </a:xfrm>
                <a:prstGeom prst="rect"/>
                <a:noFill/>
                <a:ln>
                  <a:noFill/>
                </a:ln>
              </p:spPr>
            </p:pic>
            <p:pic>
              <p:nvPicPr>
                <p:cNvPr id="2097159" name="Picture 25"/>
                <p:cNvPicPr>
                  <a:picLocks/>
                </p:cNvPicPr>
                <p:nvPr/>
              </p:nvPicPr>
              <p:blipFill>
                <a:blip xmlns:r="http://schemas.openxmlformats.org/officeDocument/2006/relationships" r:embed="rId13"/>
                <a:srcRect l="0" t="0" r="0" b="0"/>
                <a:stretch>
                  <a:fillRect/>
                </a:stretch>
              </p:blipFill>
              <p:spPr>
                <a:xfrm rot="0">
                  <a:off x="5574" y="1248"/>
                  <a:ext cx="186" cy="183"/>
                </a:xfrm>
                <a:prstGeom prst="rect"/>
                <a:noFill/>
                <a:ln>
                  <a:noFill/>
                </a:ln>
              </p:spPr>
            </p:pic>
          </p:grpSp>
          <p:grpSp>
            <p:nvGrpSpPr>
              <p:cNvPr id="29" name=""/>
              <p:cNvGrpSpPr/>
              <p:nvPr/>
            </p:nvGrpSpPr>
            <p:grpSpPr>
              <a:xfrm rot="0">
                <a:off x="4944" y="1008"/>
                <a:ext cx="522" cy="2967"/>
                <a:chOff x="4944" y="1008"/>
                <a:chExt cx="522" cy="2967"/>
              </a:xfrm>
            </p:grpSpPr>
            <p:pic>
              <p:nvPicPr>
                <p:cNvPr id="2097160" name="Picture 27"/>
                <p:cNvPicPr>
                  <a:picLocks/>
                </p:cNvPicPr>
                <p:nvPr/>
              </p:nvPicPr>
              <p:blipFill>
                <a:blip xmlns:r="http://schemas.openxmlformats.org/officeDocument/2006/relationships" r:embed="rId13"/>
                <a:srcRect l="0" t="0" r="0" b="0"/>
                <a:stretch>
                  <a:fillRect/>
                </a:stretch>
              </p:blipFill>
              <p:spPr>
                <a:xfrm rot="0">
                  <a:off x="5136" y="1008"/>
                  <a:ext cx="186" cy="183"/>
                </a:xfrm>
                <a:prstGeom prst="rect"/>
                <a:noFill/>
                <a:ln>
                  <a:noFill/>
                </a:ln>
              </p:spPr>
            </p:pic>
            <p:pic>
              <p:nvPicPr>
                <p:cNvPr id="2097161" name="Picture 28"/>
                <p:cNvPicPr>
                  <a:picLocks/>
                </p:cNvPicPr>
                <p:nvPr/>
              </p:nvPicPr>
              <p:blipFill>
                <a:blip xmlns:r="http://schemas.openxmlformats.org/officeDocument/2006/relationships" r:embed="rId13"/>
                <a:srcRect l="0" t="0" r="0" b="0"/>
                <a:stretch>
                  <a:fillRect/>
                </a:stretch>
              </p:blipFill>
              <p:spPr>
                <a:xfrm rot="0">
                  <a:off x="5184" y="1200"/>
                  <a:ext cx="186" cy="183"/>
                </a:xfrm>
                <a:prstGeom prst="rect"/>
                <a:noFill/>
                <a:ln>
                  <a:noFill/>
                </a:ln>
              </p:spPr>
            </p:pic>
            <p:pic>
              <p:nvPicPr>
                <p:cNvPr id="2097162" name="Picture 29"/>
                <p:cNvPicPr>
                  <a:picLocks/>
                </p:cNvPicPr>
                <p:nvPr/>
              </p:nvPicPr>
              <p:blipFill>
                <a:blip xmlns:r="http://schemas.openxmlformats.org/officeDocument/2006/relationships" r:embed="rId13"/>
                <a:srcRect l="0" t="0" r="0" b="0"/>
                <a:stretch>
                  <a:fillRect/>
                </a:stretch>
              </p:blipFill>
              <p:spPr>
                <a:xfrm rot="0">
                  <a:off x="5136" y="1584"/>
                  <a:ext cx="186" cy="183"/>
                </a:xfrm>
                <a:prstGeom prst="rect"/>
                <a:noFill/>
                <a:ln>
                  <a:noFill/>
                </a:ln>
              </p:spPr>
            </p:pic>
            <p:pic>
              <p:nvPicPr>
                <p:cNvPr id="2097163" name="Picture 30"/>
                <p:cNvPicPr>
                  <a:picLocks/>
                </p:cNvPicPr>
                <p:nvPr/>
              </p:nvPicPr>
              <p:blipFill>
                <a:blip xmlns:r="http://schemas.openxmlformats.org/officeDocument/2006/relationships" r:embed="rId13"/>
                <a:srcRect l="0" t="0" r="0" b="0"/>
                <a:stretch>
                  <a:fillRect/>
                </a:stretch>
              </p:blipFill>
              <p:spPr>
                <a:xfrm rot="0">
                  <a:off x="5280" y="1728"/>
                  <a:ext cx="186" cy="183"/>
                </a:xfrm>
                <a:prstGeom prst="rect"/>
                <a:noFill/>
                <a:ln>
                  <a:noFill/>
                </a:ln>
              </p:spPr>
            </p:pic>
            <p:pic>
              <p:nvPicPr>
                <p:cNvPr id="2097164" name="Picture 31"/>
                <p:cNvPicPr>
                  <a:picLocks/>
                </p:cNvPicPr>
                <p:nvPr/>
              </p:nvPicPr>
              <p:blipFill>
                <a:blip xmlns:r="http://schemas.openxmlformats.org/officeDocument/2006/relationships" r:embed="rId13"/>
                <a:srcRect l="0" t="0" r="0" b="0"/>
                <a:stretch>
                  <a:fillRect/>
                </a:stretch>
              </p:blipFill>
              <p:spPr>
                <a:xfrm rot="0">
                  <a:off x="5040" y="1824"/>
                  <a:ext cx="186" cy="183"/>
                </a:xfrm>
                <a:prstGeom prst="rect"/>
                <a:noFill/>
                <a:ln>
                  <a:noFill/>
                </a:ln>
              </p:spPr>
            </p:pic>
            <p:pic>
              <p:nvPicPr>
                <p:cNvPr id="2097165" name="Picture 32"/>
                <p:cNvPicPr>
                  <a:picLocks/>
                </p:cNvPicPr>
                <p:nvPr/>
              </p:nvPicPr>
              <p:blipFill>
                <a:blip xmlns:r="http://schemas.openxmlformats.org/officeDocument/2006/relationships" r:embed="rId13"/>
                <a:srcRect l="0" t="0" r="0" b="0"/>
                <a:stretch>
                  <a:fillRect/>
                </a:stretch>
              </p:blipFill>
              <p:spPr>
                <a:xfrm rot="0">
                  <a:off x="5088" y="2016"/>
                  <a:ext cx="186" cy="183"/>
                </a:xfrm>
                <a:prstGeom prst="rect"/>
                <a:noFill/>
                <a:ln>
                  <a:noFill/>
                </a:ln>
              </p:spPr>
            </p:pic>
            <p:pic>
              <p:nvPicPr>
                <p:cNvPr id="2097166" name="Picture 33"/>
                <p:cNvPicPr>
                  <a:picLocks/>
                </p:cNvPicPr>
                <p:nvPr/>
              </p:nvPicPr>
              <p:blipFill>
                <a:blip xmlns:r="http://schemas.openxmlformats.org/officeDocument/2006/relationships" r:embed="rId13"/>
                <a:srcRect l="0" t="0" r="0" b="0"/>
                <a:stretch>
                  <a:fillRect/>
                </a:stretch>
              </p:blipFill>
              <p:spPr>
                <a:xfrm rot="0">
                  <a:off x="5280" y="2064"/>
                  <a:ext cx="186" cy="183"/>
                </a:xfrm>
                <a:prstGeom prst="rect"/>
                <a:noFill/>
                <a:ln>
                  <a:noFill/>
                </a:ln>
              </p:spPr>
            </p:pic>
            <p:pic>
              <p:nvPicPr>
                <p:cNvPr id="2097167" name="Picture 34"/>
                <p:cNvPicPr>
                  <a:picLocks/>
                </p:cNvPicPr>
                <p:nvPr/>
              </p:nvPicPr>
              <p:blipFill>
                <a:blip xmlns:r="http://schemas.openxmlformats.org/officeDocument/2006/relationships" r:embed="rId13"/>
                <a:srcRect l="0" t="0" r="0" b="0"/>
                <a:stretch>
                  <a:fillRect/>
                </a:stretch>
              </p:blipFill>
              <p:spPr>
                <a:xfrm rot="0">
                  <a:off x="5232" y="2352"/>
                  <a:ext cx="186" cy="183"/>
                </a:xfrm>
                <a:prstGeom prst="rect"/>
                <a:noFill/>
                <a:ln>
                  <a:noFill/>
                </a:ln>
              </p:spPr>
            </p:pic>
            <p:pic>
              <p:nvPicPr>
                <p:cNvPr id="2097168" name="Picture 35"/>
                <p:cNvPicPr>
                  <a:picLocks/>
                </p:cNvPicPr>
                <p:nvPr/>
              </p:nvPicPr>
              <p:blipFill>
                <a:blip xmlns:r="http://schemas.openxmlformats.org/officeDocument/2006/relationships" r:embed="rId13"/>
                <a:srcRect l="0" t="0" r="0" b="0"/>
                <a:stretch>
                  <a:fillRect/>
                </a:stretch>
              </p:blipFill>
              <p:spPr>
                <a:xfrm rot="0">
                  <a:off x="4992" y="2208"/>
                  <a:ext cx="186" cy="183"/>
                </a:xfrm>
                <a:prstGeom prst="rect"/>
                <a:noFill/>
                <a:ln>
                  <a:noFill/>
                </a:ln>
              </p:spPr>
            </p:pic>
            <p:pic>
              <p:nvPicPr>
                <p:cNvPr id="2097169" name="Picture 36"/>
                <p:cNvPicPr>
                  <a:picLocks/>
                </p:cNvPicPr>
                <p:nvPr/>
              </p:nvPicPr>
              <p:blipFill>
                <a:blip xmlns:r="http://schemas.openxmlformats.org/officeDocument/2006/relationships" r:embed="rId13"/>
                <a:srcRect l="0" t="0" r="0" b="0"/>
                <a:stretch>
                  <a:fillRect/>
                </a:stretch>
              </p:blipFill>
              <p:spPr>
                <a:xfrm rot="0">
                  <a:off x="4992" y="2448"/>
                  <a:ext cx="186" cy="183"/>
                </a:xfrm>
                <a:prstGeom prst="rect"/>
                <a:noFill/>
                <a:ln>
                  <a:noFill/>
                </a:ln>
              </p:spPr>
            </p:pic>
            <p:pic>
              <p:nvPicPr>
                <p:cNvPr id="2097170" name="Picture 37"/>
                <p:cNvPicPr>
                  <a:picLocks/>
                </p:cNvPicPr>
                <p:nvPr/>
              </p:nvPicPr>
              <p:blipFill>
                <a:blip xmlns:r="http://schemas.openxmlformats.org/officeDocument/2006/relationships" r:embed="rId13"/>
                <a:srcRect l="0" t="0" r="0" b="0"/>
                <a:stretch>
                  <a:fillRect/>
                </a:stretch>
              </p:blipFill>
              <p:spPr>
                <a:xfrm rot="0">
                  <a:off x="5136" y="2592"/>
                  <a:ext cx="186" cy="183"/>
                </a:xfrm>
                <a:prstGeom prst="rect"/>
                <a:noFill/>
                <a:ln>
                  <a:noFill/>
                </a:ln>
              </p:spPr>
            </p:pic>
            <p:pic>
              <p:nvPicPr>
                <p:cNvPr id="2097171" name="Picture 38"/>
                <p:cNvPicPr>
                  <a:picLocks/>
                </p:cNvPicPr>
                <p:nvPr/>
              </p:nvPicPr>
              <p:blipFill>
                <a:blip xmlns:r="http://schemas.openxmlformats.org/officeDocument/2006/relationships" r:embed="rId13"/>
                <a:srcRect l="0" t="0" r="0" b="0"/>
                <a:stretch>
                  <a:fillRect/>
                </a:stretch>
              </p:blipFill>
              <p:spPr>
                <a:xfrm rot="0">
                  <a:off x="5232" y="1392"/>
                  <a:ext cx="186" cy="183"/>
                </a:xfrm>
                <a:prstGeom prst="rect"/>
                <a:noFill/>
                <a:ln>
                  <a:noFill/>
                </a:ln>
              </p:spPr>
            </p:pic>
            <p:pic>
              <p:nvPicPr>
                <p:cNvPr id="2097172" name="Picture 39"/>
                <p:cNvPicPr>
                  <a:picLocks/>
                </p:cNvPicPr>
                <p:nvPr/>
              </p:nvPicPr>
              <p:blipFill>
                <a:blip xmlns:r="http://schemas.openxmlformats.org/officeDocument/2006/relationships" r:embed="rId13"/>
                <a:srcRect l="0" t="0" r="0" b="0"/>
                <a:stretch>
                  <a:fillRect/>
                </a:stretch>
              </p:blipFill>
              <p:spPr>
                <a:xfrm rot="0">
                  <a:off x="4944" y="2736"/>
                  <a:ext cx="186" cy="183"/>
                </a:xfrm>
                <a:prstGeom prst="rect"/>
                <a:noFill/>
                <a:ln>
                  <a:noFill/>
                </a:ln>
              </p:spPr>
            </p:pic>
            <p:pic>
              <p:nvPicPr>
                <p:cNvPr id="2097173" name="Picture 40"/>
                <p:cNvPicPr>
                  <a:picLocks/>
                </p:cNvPicPr>
                <p:nvPr/>
              </p:nvPicPr>
              <p:blipFill>
                <a:blip xmlns:r="http://schemas.openxmlformats.org/officeDocument/2006/relationships" r:embed="rId13"/>
                <a:srcRect l="0" t="0" r="0" b="0"/>
                <a:stretch>
                  <a:fillRect/>
                </a:stretch>
              </p:blipFill>
              <p:spPr>
                <a:xfrm rot="0">
                  <a:off x="4992" y="3072"/>
                  <a:ext cx="186" cy="183"/>
                </a:xfrm>
                <a:prstGeom prst="rect"/>
                <a:noFill/>
                <a:ln>
                  <a:noFill/>
                </a:ln>
              </p:spPr>
            </p:pic>
            <p:pic>
              <p:nvPicPr>
                <p:cNvPr id="2097174" name="Picture 41"/>
                <p:cNvPicPr>
                  <a:picLocks/>
                </p:cNvPicPr>
                <p:nvPr/>
              </p:nvPicPr>
              <p:blipFill>
                <a:blip xmlns:r="http://schemas.openxmlformats.org/officeDocument/2006/relationships" r:embed="rId13"/>
                <a:srcRect l="0" t="0" r="0" b="0"/>
                <a:stretch>
                  <a:fillRect/>
                </a:stretch>
              </p:blipFill>
              <p:spPr>
                <a:xfrm rot="0">
                  <a:off x="5232" y="3312"/>
                  <a:ext cx="186" cy="183"/>
                </a:xfrm>
                <a:prstGeom prst="rect"/>
                <a:noFill/>
                <a:ln>
                  <a:noFill/>
                </a:ln>
              </p:spPr>
            </p:pic>
            <p:pic>
              <p:nvPicPr>
                <p:cNvPr id="2097175" name="Picture 42"/>
                <p:cNvPicPr>
                  <a:picLocks/>
                </p:cNvPicPr>
                <p:nvPr/>
              </p:nvPicPr>
              <p:blipFill>
                <a:blip xmlns:r="http://schemas.openxmlformats.org/officeDocument/2006/relationships" r:embed="rId13"/>
                <a:srcRect l="0" t="0" r="0" b="0"/>
                <a:stretch>
                  <a:fillRect/>
                </a:stretch>
              </p:blipFill>
              <p:spPr>
                <a:xfrm rot="0">
                  <a:off x="4992" y="3408"/>
                  <a:ext cx="186" cy="183"/>
                </a:xfrm>
                <a:prstGeom prst="rect"/>
                <a:noFill/>
                <a:ln>
                  <a:noFill/>
                </a:ln>
              </p:spPr>
            </p:pic>
            <p:pic>
              <p:nvPicPr>
                <p:cNvPr id="2097176" name="Picture 43"/>
                <p:cNvPicPr>
                  <a:picLocks/>
                </p:cNvPicPr>
                <p:nvPr/>
              </p:nvPicPr>
              <p:blipFill>
                <a:blip xmlns:r="http://schemas.openxmlformats.org/officeDocument/2006/relationships" r:embed="rId13"/>
                <a:srcRect l="0" t="0" r="0" b="0"/>
                <a:stretch>
                  <a:fillRect/>
                </a:stretch>
              </p:blipFill>
              <p:spPr>
                <a:xfrm rot="0">
                  <a:off x="5088" y="3552"/>
                  <a:ext cx="186" cy="183"/>
                </a:xfrm>
                <a:prstGeom prst="rect"/>
                <a:noFill/>
                <a:ln>
                  <a:noFill/>
                </a:ln>
              </p:spPr>
            </p:pic>
            <p:pic>
              <p:nvPicPr>
                <p:cNvPr id="2097177" name="Picture 44"/>
                <p:cNvPicPr>
                  <a:picLocks/>
                </p:cNvPicPr>
                <p:nvPr/>
              </p:nvPicPr>
              <p:blipFill>
                <a:blip xmlns:r="http://schemas.openxmlformats.org/officeDocument/2006/relationships" r:embed="rId13"/>
                <a:srcRect l="0" t="0" r="0" b="0"/>
                <a:stretch>
                  <a:fillRect/>
                </a:stretch>
              </p:blipFill>
              <p:spPr>
                <a:xfrm rot="0">
                  <a:off x="4992" y="3792"/>
                  <a:ext cx="186" cy="183"/>
                </a:xfrm>
                <a:prstGeom prst="rect"/>
                <a:noFill/>
                <a:ln>
                  <a:noFill/>
                </a:ln>
              </p:spPr>
            </p:pic>
            <p:pic>
              <p:nvPicPr>
                <p:cNvPr id="2097178" name="Picture 45"/>
                <p:cNvPicPr>
                  <a:picLocks/>
                </p:cNvPicPr>
                <p:nvPr/>
              </p:nvPicPr>
              <p:blipFill>
                <a:blip xmlns:r="http://schemas.openxmlformats.org/officeDocument/2006/relationships" r:embed="rId13"/>
                <a:srcRect l="0" t="0" r="0" b="0"/>
                <a:stretch>
                  <a:fillRect/>
                </a:stretch>
              </p:blipFill>
              <p:spPr>
                <a:xfrm rot="0">
                  <a:off x="5184" y="3696"/>
                  <a:ext cx="186" cy="183"/>
                </a:xfrm>
                <a:prstGeom prst="rect"/>
                <a:noFill/>
                <a:ln>
                  <a:noFill/>
                </a:ln>
              </p:spPr>
            </p:pic>
          </p:grpSp>
        </p:grpSp>
        <p:sp>
          <p:nvSpPr>
            <p:cNvPr id="1048587" name="Freeform 46"/>
            <p:cNvSpPr/>
            <p:nvPr/>
          </p:nvSpPr>
          <p:spPr bwMode="auto">
            <a:xfrm rot="0">
              <a:off x="5010" y="3092"/>
              <a:ext cx="750" cy="1222"/>
            </a:xfrm>
            <a:custGeom>
              <a:avLst/>
              <a:ah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path>
              </a:pathLst>
            </a:custGeom>
            <a:gradFill rotWithShape="0">
              <a:gsLst>
                <a:gs pos="0">
                  <a:srgbClr val="FAE3B7">
                    <a:alpha val="100000"/>
                  </a:srgbClr>
                </a:gs>
                <a:gs pos="0">
                  <a:srgbClr val="FAE3B7">
                    <a:alpha val="100000"/>
                  </a:srgbClr>
                </a:gs>
                <a:gs pos="17999">
                  <a:srgbClr val="A28949">
                    <a:alpha val="100000"/>
                  </a:srgbClr>
                </a:gs>
                <a:gs pos="31000">
                  <a:srgbClr val="835E17">
                    <a:alpha val="100000"/>
                  </a:srgbClr>
                </a:gs>
                <a:gs pos="33000">
                  <a:srgbClr val="BD922A">
                    <a:alpha val="100000"/>
                  </a:srgbClr>
                </a:gs>
                <a:gs pos="37000">
                  <a:srgbClr val="FBE4AE">
                    <a:alpha val="100000"/>
                  </a:srgbClr>
                </a:gs>
                <a:gs pos="78999">
                  <a:srgbClr val="BD922A">
                    <a:alpha val="100000"/>
                  </a:srgbClr>
                </a:gs>
                <a:gs pos="87000">
                  <a:srgbClr val="BD922A">
                    <a:alpha val="100000"/>
                  </a:srgbClr>
                </a:gs>
                <a:gs pos="100000">
                  <a:srgbClr val="FBE4AE">
                    <a:alpha val="100000"/>
                  </a:srgbClr>
                </a:gs>
              </a:gsLst>
              <a:lin ang="5400000" scaled="1"/>
            </a:gradFill>
            <a:ln>
              <a:noFill/>
            </a:ln>
          </p:spPr>
        </p:sp>
        <p:sp>
          <p:nvSpPr>
            <p:cNvPr id="1048588" name="Freeform 47"/>
            <p:cNvSpPr/>
            <p:nvPr/>
          </p:nvSpPr>
          <p:spPr bwMode="auto">
            <a:xfrm rot="0">
              <a:off x="5001" y="3060"/>
              <a:ext cx="768" cy="1260"/>
            </a:xfrm>
            <a:custGeom>
              <a:avLst/>
              <a:ah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path>
              </a:pathLst>
            </a:custGeom>
            <a:gradFill rotWithShape="0">
              <a:gsLst>
                <a:gs pos="0">
                  <a:schemeClr val="folHlink">
                    <a:alpha val="100000"/>
                  </a:schemeClr>
                </a:gs>
                <a:gs pos="50000">
                  <a:schemeClr val="hlink">
                    <a:alpha val="100000"/>
                  </a:schemeClr>
                </a:gs>
                <a:gs pos="100000">
                  <a:schemeClr val="folHlink">
                    <a:alpha val="100000"/>
                  </a:schemeClr>
                </a:gs>
              </a:gsLst>
              <a:lin ang="0" scaled="1"/>
            </a:gradFill>
            <a:ln>
              <a:noFill/>
            </a:ln>
          </p:spPr>
        </p:sp>
        <p:sp>
          <p:nvSpPr>
            <p:cNvPr id="1048589" name="Freeform 48"/>
            <p:cNvSpPr/>
            <p:nvPr/>
          </p:nvSpPr>
          <p:spPr bwMode="auto">
            <a:xfrm rot="0">
              <a:off x="4994" y="1775"/>
              <a:ext cx="776" cy="2543"/>
            </a:xfrm>
            <a:custGeom>
              <a:avLst/>
              <a:ah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path>
              </a:pathLst>
            </a:custGeom>
            <a:gradFill rotWithShape="0">
              <a:gsLst>
                <a:gs pos="0">
                  <a:srgbClr val="27423A">
                    <a:alpha val="100000"/>
                  </a:srgbClr>
                </a:gs>
                <a:gs pos="50000">
                  <a:schemeClr val="accent2">
                    <a:alpha val="100000"/>
                  </a:schemeClr>
                </a:gs>
                <a:gs pos="100000">
                  <a:srgbClr val="27423A">
                    <a:alpha val="100000"/>
                  </a:srgbClr>
                </a:gs>
              </a:gsLst>
              <a:lin ang="0" scaled="1"/>
            </a:gradFill>
            <a:ln>
              <a:noFill/>
            </a:ln>
          </p:spPr>
        </p:sp>
        <p:sp>
          <p:nvSpPr>
            <p:cNvPr id="1048590" name="Freeform 49" descr="kimonopat1"/>
            <p:cNvSpPr/>
            <p:nvPr/>
          </p:nvSpPr>
          <p:spPr bwMode="auto">
            <a:xfrm rot="0">
              <a:off x="5046" y="2229"/>
              <a:ext cx="617" cy="1376"/>
            </a:xfrm>
            <a:custGeom>
              <a:avLst/>
              <a:ah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path>
              </a:pathLst>
            </a:custGeom>
            <a:blipFill rotWithShape="0">
              <a:blip xmlns:r="http://schemas.openxmlformats.org/officeDocument/2006/relationships" r:embed="rId14">
                <a:alphaModFix amt="100000"/>
              </a:blip>
              <a:srcRect/>
              <a:tile algn="tl" flip="none" sx="100000" sy="100000" tx="0" ty="0"/>
            </a:blipFill>
            <a:ln>
              <a:noFill/>
            </a:ln>
          </p:spPr>
        </p:sp>
        <p:sp>
          <p:nvSpPr>
            <p:cNvPr id="1048591" name="Freeform 50" descr="kimonopat1"/>
            <p:cNvSpPr/>
            <p:nvPr/>
          </p:nvSpPr>
          <p:spPr bwMode="auto">
            <a:xfrm rot="0">
              <a:off x="5193" y="269"/>
              <a:ext cx="576" cy="3180"/>
            </a:xfrm>
            <a:custGeom>
              <a:avLst/>
              <a:ah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path>
              </a:pathLst>
            </a:custGeom>
            <a:blipFill rotWithShape="0">
              <a:blip xmlns:r="http://schemas.openxmlformats.org/officeDocument/2006/relationships" r:embed="rId14">
                <a:alphaModFix amt="100000"/>
              </a:blip>
              <a:srcRect/>
              <a:tile algn="tl" flip="none" sx="100000" sy="100000" tx="0" ty="0"/>
            </a:blipFill>
            <a:ln>
              <a:noFill/>
            </a:ln>
          </p:spPr>
        </p:sp>
        <p:sp>
          <p:nvSpPr>
            <p:cNvPr id="1048592" name="Freeform 51"/>
            <p:cNvSpPr/>
            <p:nvPr/>
          </p:nvSpPr>
          <p:spPr bwMode="auto">
            <a:xfrm rot="0">
              <a:off x="5197" y="165"/>
              <a:ext cx="573" cy="1935"/>
            </a:xfrm>
            <a:custGeom>
              <a:avLst/>
              <a:ah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path>
              </a:pathLst>
            </a:custGeom>
            <a:gradFill rotWithShape="0">
              <a:gsLst>
                <a:gs pos="0">
                  <a:schemeClr val="lt1">
                    <a:alpha val="100000"/>
                  </a:schemeClr>
                </a:gs>
                <a:gs pos="100000">
                  <a:schemeClr val="folHlink">
                    <a:alpha val="100000"/>
                  </a:schemeClr>
                </a:gs>
              </a:gsLst>
              <a:lin ang="0" scaled="1"/>
            </a:gradFill>
            <a:ln>
              <a:noFill/>
            </a:ln>
          </p:spPr>
        </p:sp>
        <p:sp>
          <p:nvSpPr>
            <p:cNvPr id="1048593" name="Freeform 52"/>
            <p:cNvSpPr/>
            <p:nvPr/>
          </p:nvSpPr>
          <p:spPr bwMode="auto">
            <a:xfrm rot="0">
              <a:off x="5004" y="0"/>
              <a:ext cx="363" cy="2112"/>
            </a:xfrm>
            <a:custGeom>
              <a:avLst/>
              <a:ah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path>
              </a:pathLst>
            </a:custGeom>
            <a:gradFill rotWithShape="0">
              <a:gsLst>
                <a:gs pos="0">
                  <a:srgbClr val="FAE3B7">
                    <a:alpha val="100000"/>
                  </a:srgbClr>
                </a:gs>
                <a:gs pos="0">
                  <a:srgbClr val="FAE3B7">
                    <a:alpha val="100000"/>
                  </a:srgbClr>
                </a:gs>
                <a:gs pos="17999">
                  <a:srgbClr val="A28949">
                    <a:alpha val="100000"/>
                  </a:srgbClr>
                </a:gs>
                <a:gs pos="31000">
                  <a:srgbClr val="835E17">
                    <a:alpha val="100000"/>
                  </a:srgbClr>
                </a:gs>
                <a:gs pos="33000">
                  <a:srgbClr val="BD922A">
                    <a:alpha val="100000"/>
                  </a:srgbClr>
                </a:gs>
                <a:gs pos="37000">
                  <a:srgbClr val="FBE4AE">
                    <a:alpha val="100000"/>
                  </a:srgbClr>
                </a:gs>
                <a:gs pos="78999">
                  <a:srgbClr val="BD922A">
                    <a:alpha val="100000"/>
                  </a:srgbClr>
                </a:gs>
                <a:gs pos="87000">
                  <a:srgbClr val="BD922A">
                    <a:alpha val="100000"/>
                  </a:srgbClr>
                </a:gs>
                <a:gs pos="100000">
                  <a:srgbClr val="FBE4AE">
                    <a:alpha val="100000"/>
                  </a:srgbClr>
                </a:gs>
              </a:gsLst>
              <a:lin ang="5400000" scaled="1"/>
            </a:gradFill>
            <a:ln>
              <a:noFill/>
            </a:ln>
          </p:spPr>
        </p:sp>
        <p:sp>
          <p:nvSpPr>
            <p:cNvPr id="1048594" name="Freeform 53"/>
            <p:cNvSpPr/>
            <p:nvPr/>
          </p:nvSpPr>
          <p:spPr bwMode="auto">
            <a:xfrm rot="0">
              <a:off x="5004" y="1"/>
              <a:ext cx="189" cy="2112"/>
            </a:xfrm>
            <a:custGeom>
              <a:avLst/>
              <a:ah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path>
              </a:pathLst>
            </a:custGeom>
            <a:gradFill rotWithShape="0">
              <a:gsLst>
                <a:gs pos="0">
                  <a:schemeClr val="folHlink">
                    <a:alpha val="100000"/>
                  </a:schemeClr>
                </a:gs>
                <a:gs pos="50000">
                  <a:schemeClr val="hlink">
                    <a:alpha val="100000"/>
                  </a:schemeClr>
                </a:gs>
                <a:gs pos="100000">
                  <a:schemeClr val="folHlink">
                    <a:alpha val="100000"/>
                  </a:schemeClr>
                </a:gs>
              </a:gsLst>
              <a:lin ang="0" scaled="1"/>
            </a:gradFill>
            <a:ln>
              <a:noFill/>
            </a:ln>
          </p:spPr>
        </p:sp>
        <p:sp>
          <p:nvSpPr>
            <p:cNvPr id="1048595" name="Rectangle 54"/>
            <p:cNvSpPr/>
            <p:nvPr/>
          </p:nvSpPr>
          <p:spPr>
            <a:xfrm rot="0">
              <a:off x="4955" y="1"/>
              <a:ext cx="56" cy="4320"/>
            </a:xfrm>
            <a:prstGeom prst="rect"/>
            <a:gradFill rotWithShape="0">
              <a:gsLst>
                <a:gs pos="0">
                  <a:srgbClr val="FAE3B7">
                    <a:alpha val="100000"/>
                  </a:srgbClr>
                </a:gs>
                <a:gs pos="0">
                  <a:srgbClr val="FAE3B7">
                    <a:alpha val="100000"/>
                  </a:srgbClr>
                </a:gs>
                <a:gs pos="17999">
                  <a:srgbClr val="A28949">
                    <a:alpha val="100000"/>
                  </a:srgbClr>
                </a:gs>
                <a:gs pos="31000">
                  <a:srgbClr val="835E17">
                    <a:alpha val="100000"/>
                  </a:srgbClr>
                </a:gs>
                <a:gs pos="33000">
                  <a:srgbClr val="BD922A">
                    <a:alpha val="100000"/>
                  </a:srgbClr>
                </a:gs>
                <a:gs pos="37000">
                  <a:srgbClr val="FBE4AE">
                    <a:alpha val="100000"/>
                  </a:srgbClr>
                </a:gs>
                <a:gs pos="78999">
                  <a:srgbClr val="BD922A">
                    <a:alpha val="100000"/>
                  </a:srgbClr>
                </a:gs>
                <a:gs pos="87000">
                  <a:srgbClr val="BD922A">
                    <a:alpha val="100000"/>
                  </a:srgbClr>
                </a:gs>
                <a:gs pos="100000">
                  <a:srgbClr val="FBE4AE">
                    <a:alpha val="100000"/>
                  </a:srgbClr>
                </a:gs>
              </a:gsLst>
              <a:lin ang="5400000" scaled="1"/>
            </a:gradFill>
            <a:ln>
              <a:noFill/>
            </a:ln>
          </p:spPr>
          <p:txBody>
            <a:bodyPr anchor="ctr" bIns="45720" lIns="91440" rIns="91440" tIns="45720" vert="horz" wrap="none"/>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lang="ru-RU"/>
            </a:p>
          </p:txBody>
        </p:sp>
        <p:sp>
          <p:nvSpPr>
            <p:cNvPr id="1048596" name="Freeform 55"/>
            <p:cNvSpPr/>
            <p:nvPr/>
          </p:nvSpPr>
          <p:spPr bwMode="auto">
            <a:xfrm rot="0">
              <a:off x="5013" y="3924"/>
              <a:ext cx="734" cy="390"/>
            </a:xfrm>
            <a:custGeom>
              <a:avLst/>
              <a:ah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path>
              </a:pathLst>
            </a:custGeom>
            <a:gradFill rotWithShape="0">
              <a:gsLst>
                <a:gs pos="0">
                  <a:schemeClr val="lt1">
                    <a:alpha val="100000"/>
                  </a:schemeClr>
                </a:gs>
                <a:gs pos="50000">
                  <a:schemeClr val="folHlink">
                    <a:alpha val="100000"/>
                  </a:schemeClr>
                </a:gs>
                <a:gs pos="100000">
                  <a:schemeClr val="lt1">
                    <a:alpha val="100000"/>
                  </a:schemeClr>
                </a:gs>
              </a:gsLst>
              <a:lin ang="0" scaled="1"/>
            </a:gradFill>
            <a:ln>
              <a:noFill/>
            </a:ln>
          </p:spPr>
        </p:sp>
        <p:sp>
          <p:nvSpPr>
            <p:cNvPr id="1048597" name="AutoShape 56"/>
            <p:cNvSpPr/>
            <p:nvPr/>
          </p:nvSpPr>
          <p:spPr bwMode="hidden">
            <a:xfrm rot="5400000">
              <a:off x="2724" y="2089"/>
              <a:ext cx="4320" cy="142"/>
            </a:xfrm>
            <a:custGeom>
              <a:avLst/>
              <a:gdLst>
                <a:gd name="l" fmla="*/ 2105 w 21600"/>
                <a:gd name="t" fmla="*/ 2130 h 21600"/>
                <a:gd name="r" fmla="*/ 19495 w 21600"/>
                <a:gd name="b" fmla="*/ 19470 h 21600"/>
              </a:gdLst>
              <a:ahLst/>
              <a:rect l="l" t="t" r="r" b="b"/>
              <a:pathLst>
                <a:path w="21600" h="21600">
                  <a:moveTo>
                    <a:pt x="0" y="0"/>
                  </a:moveTo>
                  <a:lnTo>
                    <a:pt x="607" y="21600"/>
                  </a:lnTo>
                  <a:lnTo>
                    <a:pt x="20993" y="21600"/>
                  </a:lnTo>
                  <a:lnTo>
                    <a:pt x="21600" y="0"/>
                  </a:lnTo>
                  <a:lnTo>
                    <a:pt x="0" y="0"/>
                  </a:lnTo>
                </a:path>
              </a:pathLst>
            </a:custGeom>
            <a:gradFill rotWithShape="0">
              <a:gsLst>
                <a:gs pos="0">
                  <a:schemeClr val="lt1">
                    <a:alpha val="100000"/>
                  </a:schemeClr>
                </a:gs>
                <a:gs pos="100000">
                  <a:schemeClr val="dk2">
                    <a:alpha val="100000"/>
                  </a:schemeClr>
                </a:gs>
              </a:gsLst>
              <a:lin ang="0" scaled="1"/>
            </a:gradFill>
            <a:ln>
              <a:noFill/>
            </a:ln>
          </p:spPr>
        </p:sp>
      </p:grpSp>
      <p:sp>
        <p:nvSpPr>
          <p:cNvPr id="1048598" name="Rectangle 57"/>
          <p:cNvSpPr/>
          <p:nvPr>
            <p:ph type="title" sz="full" idx="0"/>
          </p:nvPr>
        </p:nvSpPr>
        <p:spPr>
          <a:xfrm rot="0">
            <a:off x="219075" y="227012"/>
            <a:ext cx="7477125" cy="1143000"/>
          </a:xfrm>
          <a:prstGeom prst="rect"/>
          <a:noFill/>
          <a:ln>
            <a:noFill/>
          </a:ln>
        </p:spPr>
        <p:txBody>
          <a:bodyPr anchor="ctr" bIns="45720" lIns="91440" rIns="91440" tIns="45720" vert="horz"/>
          <a:p>
            <a:pPr lvl="0"/>
            <a:r>
              <a:rPr altLang="en-US" lang="ru-RU"/>
              <a:t>Образец заголовка</a:t>
            </a:r>
          </a:p>
        </p:txBody>
      </p:sp>
      <p:sp>
        <p:nvSpPr>
          <p:cNvPr id="1048599" name="Rectangle 58"/>
          <p:cNvSpPr/>
          <p:nvPr>
            <p:ph type="body" sz="full" idx="1"/>
          </p:nvPr>
        </p:nvSpPr>
        <p:spPr>
          <a:xfrm rot="0">
            <a:off x="263525" y="1598612"/>
            <a:ext cx="7386637" cy="4497387"/>
          </a:xfrm>
          <a:prstGeom prst="rect"/>
          <a:noFill/>
          <a:ln>
            <a:noFill/>
          </a:ln>
        </p:spPr>
        <p:txBody>
          <a:bodyPr anchor="t" bIns="45720" lIns="91440" rIns="91440" tIns="45720" vert="horz"/>
          <a:p>
            <a:pPr lvl="0"/>
            <a:r>
              <a:rPr altLang="en-US" lang="ru-RU"/>
              <a:t>Образец текста</a:t>
            </a:r>
          </a:p>
          <a:p>
            <a:pPr lvl="1"/>
            <a:r>
              <a:rPr altLang="en-US" lang="ru-RU"/>
              <a:t>Второй уровень</a:t>
            </a:r>
          </a:p>
          <a:p>
            <a:pPr lvl="2"/>
            <a:r>
              <a:rPr altLang="en-US" lang="ru-RU"/>
              <a:t>Третий уровень</a:t>
            </a:r>
          </a:p>
          <a:p>
            <a:pPr lvl="3"/>
            <a:r>
              <a:rPr altLang="en-US" lang="ru-RU"/>
              <a:t>Четвертый уровень</a:t>
            </a:r>
          </a:p>
          <a:p>
            <a:pPr lvl="4"/>
            <a:r>
              <a:rPr altLang="en-US" lang="ru-RU"/>
              <a:t>Пятый уровень</a:t>
            </a:r>
          </a:p>
        </p:txBody>
      </p:sp>
      <p:sp>
        <p:nvSpPr>
          <p:cNvPr id="1048600" name="Rectangle 59"/>
          <p:cNvSpPr/>
          <p:nvPr>
            <p:ph type="dt" sz="half" idx="2"/>
          </p:nvPr>
        </p:nvSpPr>
        <p:spPr>
          <a:xfrm rot="0">
            <a:off x="301625" y="6242050"/>
            <a:ext cx="1782762"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fld id="{566ABCEB-ACFC-4714-9973-3DA970169C29}" type="datetime1">
              <a:rPr altLang="en-US" sz="1000" lang="ru-RU"/>
              <a:pPr eaLnBrk="1" hangingPunct="1" lvl="0"/>
            </a:fld>
            <a:endParaRPr altLang="en-US" sz="1000" lang="ru-RU"/>
          </a:p>
        </p:txBody>
      </p:sp>
      <p:sp>
        <p:nvSpPr>
          <p:cNvPr id="1048601" name="Rectangle 60"/>
          <p:cNvSpPr/>
          <p:nvPr>
            <p:ph type="ftr" sz="quarter" idx="3"/>
          </p:nvPr>
        </p:nvSpPr>
        <p:spPr>
          <a:xfrm rot="0">
            <a:off x="2257425" y="6248400"/>
            <a:ext cx="3455987"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vl="0"/>
            <a:endParaRPr altLang="en-US" sz="1000" lang="ru-RU"/>
          </a:p>
        </p:txBody>
      </p:sp>
      <p:sp>
        <p:nvSpPr>
          <p:cNvPr id="1048602" name="Rectangle 61"/>
          <p:cNvSpPr/>
          <p:nvPr>
            <p:ph type="sldNum" sz="quarter" idx="4"/>
          </p:nvPr>
        </p:nvSpPr>
        <p:spPr>
          <a:xfrm rot="0">
            <a:off x="5867400" y="6248400"/>
            <a:ext cx="1755775" cy="474662"/>
          </a:xfrm>
          <a:prstGeom prst="rect"/>
          <a:noFill/>
          <a:ln>
            <a:noFill/>
          </a:ln>
        </p:spPr>
        <p:txBody>
          <a:bodyPr anchor="t" bIns="45720" lIns="91440" rIns="91440" tIns="45720" vert="horz"/>
          <a:lstStyle>
            <a:lvl1pPr algn="l" eaLnBrk="1" fontAlgn="base" hangingPunct="1"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vl="0"/>
            <a:fld id="{566ABCEB-ACFC-4714-9973-3DA970169C29}" type="slidenum">
              <a:rPr altLang="en-US" sz="1000" lang="ru-RU"/>
              <a:pPr algn="r" eaLnBrk="1" hangingPunct="1" lvl="0"/>
            </a:fld>
            <a:endParaRPr altLang="en-US" sz="1000" lang="ru-RU"/>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hf dt="0" ftr="0" sldNum="0"/>
  <p:txStyles>
    <p:titleStyle>
      <a:lvl1pPr algn="l" eaLnBrk="0" fontAlgn="base" hangingPunct="0" rtl="0">
        <a:spcBef>
          <a:spcPct val="0"/>
        </a:spcBef>
        <a:spcAft>
          <a:spcPct val="0"/>
        </a:spcAft>
        <a:defRPr sz="4000">
          <a:solidFill>
            <a:schemeClr val="tx2"/>
          </a:solidFill>
          <a:latin typeface="+mj-lt"/>
          <a:ea typeface="+mj-ea"/>
          <a:cs typeface="+mj-cs"/>
        </a:defRPr>
      </a:lvl1pPr>
      <a:lvl2pPr algn="l" eaLnBrk="0" fontAlgn="base" hangingPunct="0" rtl="0">
        <a:spcBef>
          <a:spcPct val="0"/>
        </a:spcBef>
        <a:spcAft>
          <a:spcPct val="0"/>
        </a:spcAft>
        <a:defRPr sz="4000">
          <a:solidFill>
            <a:schemeClr val="tx2"/>
          </a:solidFill>
          <a:latin typeface="Arial" charset="0"/>
        </a:defRPr>
      </a:lvl2pPr>
      <a:lvl3pPr algn="l" eaLnBrk="0" fontAlgn="base" hangingPunct="0" rtl="0">
        <a:spcBef>
          <a:spcPct val="0"/>
        </a:spcBef>
        <a:spcAft>
          <a:spcPct val="0"/>
        </a:spcAft>
        <a:defRPr sz="4000">
          <a:solidFill>
            <a:schemeClr val="tx2"/>
          </a:solidFill>
          <a:latin typeface="Arial" charset="0"/>
        </a:defRPr>
      </a:lvl3pPr>
      <a:lvl4pPr algn="l" eaLnBrk="0" fontAlgn="base" hangingPunct="0" rtl="0">
        <a:spcBef>
          <a:spcPct val="0"/>
        </a:spcBef>
        <a:spcAft>
          <a:spcPct val="0"/>
        </a:spcAft>
        <a:defRPr sz="4000">
          <a:solidFill>
            <a:schemeClr val="tx2"/>
          </a:solidFill>
          <a:latin typeface="Arial" charset="0"/>
        </a:defRPr>
      </a:lvl4pPr>
      <a:lvl5pPr algn="l" eaLnBrk="0" fontAlgn="base" hangingPunct="0" rtl="0">
        <a:spcBef>
          <a:spcPct val="0"/>
        </a:spcBef>
        <a:spcAft>
          <a:spcPct val="0"/>
        </a:spcAft>
        <a:defRPr sz="4000">
          <a:solidFill>
            <a:schemeClr val="tx2"/>
          </a:solidFill>
          <a:latin typeface="Arial" charset="0"/>
        </a:defRPr>
      </a:lvl5pPr>
      <a:lvl6pPr algn="l" fontAlgn="base" marL="457200" rtl="0">
        <a:spcBef>
          <a:spcPct val="0"/>
        </a:spcBef>
        <a:spcAft>
          <a:spcPct val="0"/>
        </a:spcAft>
        <a:defRPr sz="4000">
          <a:solidFill>
            <a:schemeClr val="tx2"/>
          </a:solidFill>
          <a:latin typeface="Arial" charset="0"/>
        </a:defRPr>
      </a:lvl6pPr>
      <a:lvl7pPr algn="l" fontAlgn="base" marL="914400" rtl="0">
        <a:spcBef>
          <a:spcPct val="0"/>
        </a:spcBef>
        <a:spcAft>
          <a:spcPct val="0"/>
        </a:spcAft>
        <a:defRPr sz="4000">
          <a:solidFill>
            <a:schemeClr val="tx2"/>
          </a:solidFill>
          <a:latin typeface="Arial" charset="0"/>
        </a:defRPr>
      </a:lvl7pPr>
      <a:lvl8pPr algn="l" fontAlgn="base" marL="1371600" rtl="0">
        <a:spcBef>
          <a:spcPct val="0"/>
        </a:spcBef>
        <a:spcAft>
          <a:spcPct val="0"/>
        </a:spcAft>
        <a:defRPr sz="4000">
          <a:solidFill>
            <a:schemeClr val="tx2"/>
          </a:solidFill>
          <a:latin typeface="Arial" charset="0"/>
        </a:defRPr>
      </a:lvl8pPr>
      <a:lvl9pPr algn="l" fontAlgn="base" marL="1828800" rtl="0">
        <a:spcBef>
          <a:spcPct val="0"/>
        </a:spcBef>
        <a:spcAft>
          <a:spcPct val="0"/>
        </a:spcAft>
        <a:defRPr sz="4000">
          <a:solidFill>
            <a:schemeClr val="tx2"/>
          </a:solidFill>
          <a:latin typeface="Arial" charset="0"/>
        </a:defRPr>
      </a:lvl9pPr>
    </p:titleStyle>
    <p:bodyStyle>
      <a:lvl1pPr algn="l" eaLnBrk="0" fontAlgn="base" hangingPunct="0" indent="-342900" marL="342900" rtl="0">
        <a:spcBef>
          <a:spcPct val="20000"/>
        </a:spcBef>
        <a:spcAft>
          <a:spcPct val="0"/>
        </a:spcAft>
        <a:buBlip>
          <a:blip xmlns:r="http://schemas.openxmlformats.org/officeDocument/2006/relationships" r:embed="rId15"/>
        </a:buBlip>
        <a:defRPr sz="3200">
          <a:solidFill>
            <a:schemeClr val="tx1"/>
          </a:solidFill>
          <a:latin typeface="+mn-lt"/>
          <a:ea typeface="+mn-ea"/>
          <a:cs typeface="+mn-cs"/>
        </a:defRPr>
      </a:lvl1pPr>
      <a:lvl2pPr algn="l" eaLnBrk="0" fontAlgn="base" hangingPunct="0" indent="-285750" marL="742950" rtl="0">
        <a:spcBef>
          <a:spcPct val="20000"/>
        </a:spcBef>
        <a:spcAft>
          <a:spcPct val="0"/>
        </a:spcAft>
        <a:buSzPct val="80000"/>
        <a:buBlip>
          <a:blip xmlns:r="http://schemas.openxmlformats.org/officeDocument/2006/relationships" r:embed="rId16"/>
        </a:buBlip>
        <a:defRPr sz="2800">
          <a:solidFill>
            <a:schemeClr val="tx1"/>
          </a:solidFill>
          <a:latin typeface="+mn-lt"/>
        </a:defRPr>
      </a:lvl2pPr>
      <a:lvl3pPr algn="l" eaLnBrk="0" fontAlgn="base" hangingPunct="0" indent="-228600" marL="1143000" rtl="0">
        <a:spcBef>
          <a:spcPct val="20000"/>
        </a:spcBef>
        <a:spcAft>
          <a:spcPct val="0"/>
        </a:spcAft>
        <a:buSzPct val="70000"/>
        <a:buBlip>
          <a:blip xmlns:r="http://schemas.openxmlformats.org/officeDocument/2006/relationships" r:embed="rId17"/>
        </a:buBlip>
        <a:defRPr sz="2400">
          <a:solidFill>
            <a:schemeClr val="tx1"/>
          </a:solidFill>
          <a:latin typeface="+mn-lt"/>
        </a:defRPr>
      </a:lvl3pPr>
      <a:lvl4pPr algn="l" eaLnBrk="0" fontAlgn="base" hangingPunct="0" indent="-228600" marL="1600200" rtl="0">
        <a:spcBef>
          <a:spcPct val="20000"/>
        </a:spcBef>
        <a:spcAft>
          <a:spcPct val="0"/>
        </a:spcAft>
        <a:buChar char="–"/>
        <a:defRPr sz="2000">
          <a:solidFill>
            <a:schemeClr val="tx1"/>
          </a:solidFill>
          <a:latin typeface="+mn-lt"/>
        </a:defRPr>
      </a:lvl4pPr>
      <a:lvl5pPr algn="l" eaLnBrk="0" fontAlgn="base" hangingPunct="0" indent="-228600" marL="2057400" rtl="0">
        <a:spcBef>
          <a:spcPct val="20000"/>
        </a:spcBef>
        <a:spcAft>
          <a:spcPct val="0"/>
        </a:spcAft>
        <a:buChar char="»"/>
        <a:defRPr sz="2000">
          <a:solidFill>
            <a:schemeClr val="tx1"/>
          </a:solidFill>
          <a:latin typeface="+mn-lt"/>
        </a:defRPr>
      </a:lvl5pPr>
      <a:lvl6pPr algn="l" fontAlgn="base" indent="-228600" marL="2514600" rtl="0">
        <a:spcBef>
          <a:spcPct val="20000"/>
        </a:spcBef>
        <a:spcAft>
          <a:spcPct val="0"/>
        </a:spcAft>
        <a:buChar char="»"/>
        <a:defRPr sz="2000">
          <a:solidFill>
            <a:schemeClr val="tx1"/>
          </a:solidFill>
          <a:latin typeface="+mn-lt"/>
        </a:defRPr>
      </a:lvl6pPr>
      <a:lvl7pPr algn="l" fontAlgn="base" indent="-228600" marL="2971800" rtl="0">
        <a:spcBef>
          <a:spcPct val="20000"/>
        </a:spcBef>
        <a:spcAft>
          <a:spcPct val="0"/>
        </a:spcAft>
        <a:buChar char="»"/>
        <a:defRPr sz="2000">
          <a:solidFill>
            <a:schemeClr val="tx1"/>
          </a:solidFill>
          <a:latin typeface="+mn-lt"/>
        </a:defRPr>
      </a:lvl7pPr>
      <a:lvl8pPr algn="l" fontAlgn="base" indent="-228600" marL="3429000" rtl="0">
        <a:spcBef>
          <a:spcPct val="20000"/>
        </a:spcBef>
        <a:spcAft>
          <a:spcPct val="0"/>
        </a:spcAft>
        <a:buChar char="»"/>
        <a:defRPr sz="2000">
          <a:solidFill>
            <a:schemeClr val="tx1"/>
          </a:solidFill>
          <a:latin typeface="+mn-lt"/>
        </a:defRPr>
      </a:lvl8pPr>
      <a:lvl9pPr algn="l" fontAlgn="base" indent="-228600" marL="3886200" rtl="0">
        <a:spcBef>
          <a:spcPct val="20000"/>
        </a:spcBef>
        <a:spcAft>
          <a:spcPct val="0"/>
        </a:spcAft>
        <a:buChar char="»"/>
        <a:defRPr sz="2000">
          <a:solidFill>
            <a:schemeClr val="tx1"/>
          </a:solidFill>
          <a:latin typeface="+mn-lt"/>
        </a:defRPr>
      </a:lvl9pPr>
    </p:bodyStyle>
    <p:otherStyle>
      <a:defPPr>
        <a:defRPr lang="ru-RU"/>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hyperlink" Target="https://stat.uz/uz/matbuot-markazi/qo-mita-yangiliklar/7355-demografik-holat-2020-yil-yanvar-dekabr" TargetMode="External"/><Relationship Id="rId5" Type="http://schemas.openxmlformats.org/officeDocument/2006/relationships/hyperlink" Target="https://kun.uz/uz/news/2021/01/18/2020-yili-ozbekiston-aholisi-orasida-kuzatilgan-olim-va-uning-sabablari-malum-qilindi" TargetMode="External"/><Relationship Id="rId6" Type="http://schemas.openxmlformats.org/officeDocument/2006/relationships/hyperlink" Target="https://kun.uz/uz/news/2021/01/18/ozbekistonda-2020-yilda-oilaviy-ajrimlar-kamaydi" TargetMode="External"/><Relationship Id="rId7" Type="http://schemas.openxmlformats.org/officeDocument/2006/relationships/hyperlink" Target="https://gender.stat.uz/uz/osnovnye-pokazateli-uz/demografiya-uz/naselenie-uz/1071-doimiy-aholining-jinsi-bo-yicha-soni" TargetMode="External"/><Relationship Id="rId8"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20.jpeg"/><Relationship Id="rId5"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1.jpeg"/><Relationship Id="rId5"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2.jpeg"/><Relationship Id="rId5"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1" showMasterSp="1">
  <p:cSld>
    <p:spTree>
      <p:nvGrpSpPr>
        <p:cNvPr id="64" name=""/>
        <p:cNvGrpSpPr/>
        <p:nvPr/>
      </p:nvGrpSpPr>
      <p:grpSpPr>
        <a:xfrm rot="0">
          <a:off x="0" y="0"/>
          <a:ext cx="0" cy="0"/>
          <a:chOff x="0" y="0"/>
          <a:chExt cx="0" cy="0"/>
        </a:xfrm>
      </p:grpSpPr>
      <p:sp>
        <p:nvSpPr>
          <p:cNvPr id="1048634" name="Rectangle 3"/>
          <p:cNvSpPr/>
          <p:nvPr>
            <p:ph type="body" sz="full" idx="4294967295"/>
          </p:nvPr>
        </p:nvSpPr>
        <p:spPr>
          <a:xfrm rot="0">
            <a:off x="250825" y="333375"/>
            <a:ext cx="7416800" cy="6264275"/>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ctr" eaLnBrk="1" hangingPunct="1" indent="365125" lvl="0" marL="0">
              <a:lnSpc>
                <a:spcPct val="90000"/>
              </a:lnSpc>
              <a:buFontTx/>
              <a:buNone/>
            </a:pPr>
            <a:r>
              <a:rPr altLang="en-US" b="1" sz="8000" i="1" lang="uz-Cyrl-UZ">
                <a:solidFill>
                  <a:srgbClr val="CC0000"/>
                </a:solidFill>
              </a:rPr>
              <a:t>Мавзу:</a:t>
            </a:r>
            <a:r>
              <a:rPr altLang="en-US" b="1" sz="8000" i="1" lang="uz-Cyrl-UZ"/>
              <a:t> </a:t>
            </a:r>
            <a:r>
              <a:rPr altLang="en-US" b="1" sz="6000" lang="uz-Latn-UZ">
                <a:latin typeface="Times New Roman" pitchFamily="18" charset="0"/>
                <a:ea typeface="Times New Roman" pitchFamily="18" charset="0"/>
              </a:rPr>
              <a:t>Марказий Осиё аҳолиси</a:t>
            </a:r>
          </a:p>
        </p:txBody>
      </p:sp>
    </p:spTree>
  </p:cSld>
  <p:clrMapOvr>
    <a:masterClrMapping/>
  </p:clrMapOvr>
  <p:transition spd="fast" advClick="1">
    <p:strips dir="rd"/>
  </p:transition>
  <p:timing/>
</p:sld>
</file>

<file path=ppt/slides/slide10.xml><?xml version="1.0" encoding="utf-8"?>
<p:sld xmlns:a="http://schemas.openxmlformats.org/drawingml/2006/main" xmlns:r="http://schemas.openxmlformats.org/officeDocument/2006/relationships" xmlns:p="http://schemas.openxmlformats.org/presentationml/2006/main" show="1" showMasterSp="1">
  <p:cSld>
    <p:spTree>
      <p:nvGrpSpPr>
        <p:cNvPr id="76" name=""/>
        <p:cNvGrpSpPr/>
        <p:nvPr/>
      </p:nvGrpSpPr>
      <p:grpSpPr>
        <a:xfrm rot="0">
          <a:off x="0" y="0"/>
          <a:ext cx="0" cy="0"/>
          <a:chOff x="0" y="0"/>
          <a:chExt cx="0" cy="0"/>
        </a:xfrm>
      </p:grpSpPr>
      <p:sp>
        <p:nvSpPr>
          <p:cNvPr id="1048651" name="Rectangle 4"/>
          <p:cNvSpPr/>
          <p:nvPr>
            <p:ph type="body" sz="half" idx="1"/>
          </p:nvPr>
        </p:nvSpPr>
        <p:spPr>
          <a:xfrm rot="0">
            <a:off x="263525" y="1598612"/>
            <a:ext cx="3616325" cy="4497387"/>
          </a:xfrm>
          <a:prstGeom prst="rect"/>
          <a:noFill/>
          <a:ln>
            <a:noFill/>
          </a:ln>
        </p:spPr>
        <p:txBody>
          <a:bodyPr anchor="t" bIns="45720" lIns="91440" rIns="91440" tIns="45720" vert="horz"/>
          <a:lstStyle>
            <a:lvl1pPr indent="-342900" marL="342900">
              <a:lnSpc>
                <a:spcPct val="100000"/>
              </a:lnSpc>
              <a:spcBef>
                <a:spcPct val="20000"/>
              </a:spcBef>
              <a:spcAft>
                <a:spcPct val="0"/>
              </a:spcAft>
              <a:buBlip>
                <a:blip xmlns:r="http://schemas.openxmlformats.org/officeDocument/2006/relationships" r:embed="rId1"/>
              </a:buBlip>
              <a:defRPr sz="2800">
                <a:solidFill>
                  <a:schemeClr val="dk1"/>
                </a:solidFill>
              </a:defRPr>
            </a:lvl1pPr>
            <a:lvl2pPr indent="-285750" marL="742950">
              <a:lnSpc>
                <a:spcPct val="100000"/>
              </a:lnSpc>
              <a:spcBef>
                <a:spcPct val="20000"/>
              </a:spcBef>
              <a:spcAft>
                <a:spcPct val="0"/>
              </a:spcAft>
              <a:buBlip>
                <a:blip xmlns:r="http://schemas.openxmlformats.org/officeDocument/2006/relationships" r:embed="rId2"/>
              </a:buBlip>
              <a:defRPr sz="2400">
                <a:solidFill>
                  <a:schemeClr val="dk1"/>
                </a:solidFill>
              </a:defRPr>
            </a:lvl2pPr>
            <a:lvl3pPr indent="-228600" marL="1143000">
              <a:lnSpc>
                <a:spcPct val="100000"/>
              </a:lnSpc>
              <a:spcBef>
                <a:spcPct val="20000"/>
              </a:spcBef>
              <a:spcAft>
                <a:spcPct val="0"/>
              </a:spcAft>
              <a:buBlip>
                <a:blip xmlns:r="http://schemas.openxmlformats.org/officeDocument/2006/relationships" r:embed="rId3"/>
              </a:buBlip>
              <a:defRPr sz="2000">
                <a:solidFill>
                  <a:schemeClr val="dk1"/>
                </a:solidFill>
              </a:defRPr>
            </a:lvl3pPr>
            <a:lvl4pPr indent="-228600" marL="1600200">
              <a:lnSpc>
                <a:spcPct val="100000"/>
              </a:lnSpc>
              <a:spcBef>
                <a:spcPct val="20000"/>
              </a:spcBef>
              <a:spcAft>
                <a:spcPct val="0"/>
              </a:spcAft>
              <a:buChar char="–"/>
              <a:defRPr sz="1800">
                <a:solidFill>
                  <a:schemeClr val="dk1"/>
                </a:solidFill>
              </a:defRPr>
            </a:lvl4pPr>
            <a:lvl5pPr indent="-228600" marL="2057400">
              <a:lnSpc>
                <a:spcPct val="100000"/>
              </a:lnSpc>
              <a:spcBef>
                <a:spcPct val="20000"/>
              </a:spcBef>
              <a:spcAft>
                <a:spcPct val="0"/>
              </a:spcAft>
              <a:buChar char="»"/>
              <a:defRPr sz="1800">
                <a:solidFill>
                  <a:schemeClr val="dk1"/>
                </a:solidFill>
              </a:defRPr>
            </a:lvl5pPr>
          </a:lstStyle>
          <a:p>
            <a:pPr algn="ctr" eaLnBrk="1" hangingPunct="1" lvl="0">
              <a:buFontTx/>
              <a:buNone/>
            </a:pPr>
            <a:endParaRPr altLang="en-US" b="1" lang="uz-Cyrl-UZ"/>
          </a:p>
          <a:p>
            <a:pPr algn="ctr" eaLnBrk="1" hangingPunct="1" lvl="0">
              <a:buFontTx/>
              <a:buNone/>
            </a:pPr>
            <a:endParaRPr altLang="en-US" b="1" lang="en-US">
              <a:solidFill>
                <a:srgbClr val="000000"/>
              </a:solidFill>
              <a:latin typeface="Times New Roman" pitchFamily="18" charset="0"/>
            </a:endParaRPr>
          </a:p>
        </p:txBody>
      </p:sp>
      <p:sp>
        <p:nvSpPr>
          <p:cNvPr id="1048652" name="Прямоугольник 1"/>
          <p:cNvSpPr/>
          <p:nvPr/>
        </p:nvSpPr>
        <p:spPr>
          <a:xfrm rot="0">
            <a:off x="395287" y="404812"/>
            <a:ext cx="6985000" cy="6060440"/>
          </a:xfrm>
          <a:prstGeom prst="rect"/>
          <a:noFill/>
          <a:ln>
            <a:noFill/>
          </a:ln>
        </p:spPr>
        <p:txBody>
          <a:bodyPr anchor="t" bIns="45720" lIns="91440" rIns="91440" tIns="45720" vert="horz">
            <a:spAutoFit/>
          </a:bodyPr>
          <a:lstStyle>
            <a:lvl1pPr algn="l" eaLnBrk="0" fontAlgn="base" hangingPunct="0" indent="0" latinLnBrk="0"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0" fontAlgn="base" hangingPunct="0" indent="0" latinLnBrk="0"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0" fontAlgn="base" hangingPunct="0" indent="0" latinLnBrk="0"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0" fontAlgn="base" hangingPunct="0" indent="0" latinLnBrk="0"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0" fontAlgn="base" hangingPunct="0" indent="0" latinLnBrk="0"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vl="0"/>
            <a:r>
              <a:rPr altLang="en-US" sz="4000" lang="uz-Cyrl-UZ">
                <a:latin typeface="Times New Roman" pitchFamily="18" charset="0"/>
                <a:ea typeface="Times New Roman" pitchFamily="18" charset="0"/>
              </a:rPr>
              <a:t>Марказий Осиё давлатларига хос инсон омилини белгилашда уларнинг хақиқий бойлиги ва мулки-меҳнатсевар, сахий, ватанпарвар ва миллатпарвар ҳамда меҳмондўст халқи эканлигини таъкидлаб ўтиш жоиз. </a:t>
            </a:r>
          </a:p>
        </p:txBody>
      </p:sp>
    </p:spTree>
  </p:cSld>
  <p:clrMapOvr>
    <a:masterClrMapping/>
  </p:clrMapOvr>
  <p:transition spd="fast" advClick="1">
    <p:strips dir="rd"/>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Ph="1" nodeType="clickEffect" presetClass="entr" presetID="44" presetSubtype="0">
                                  <p:stCondLst>
                                    <p:cond delay="0"/>
                                  </p:stCondLst>
                                  <p:endCondLst>
                                    <p:cond evt="begin" delay="0">
                                      <p:tn val="5"/>
                                    </p:cond>
                                  </p:endCondLst>
                                  <p:childTnLst>
                                    <p:set>
                                      <p:cBhvr>
                                        <p:cTn dur="1" fill="hold" id="6">
                                          <p:stCondLst>
                                            <p:cond delay="0"/>
                                          </p:stCondLst>
                                        </p:cTn>
                                        <p:tgtEl>
                                          <p:spTgt spid="1048651">
                                            <p:txEl>
                                              <p:charRg st="0" end="1"/>
                                            </p:txEl>
                                          </p:spTgt>
                                        </p:tgtEl>
                                        <p:attrNameLst>
                                          <p:attrName>style.visibility</p:attrName>
                                        </p:attrNameLst>
                                      </p:cBhvr>
                                      <p:to>
                                        <p:strVal val="visible"/>
                                      </p:to>
                                    </p:set>
                                    <p:animEffect transition="in" filter="fade">
                                      <p:cBhvr>
                                        <p:cTn dur="500" id="7"/>
                                        <p:tgtEl>
                                          <p:spTgt spid="1048651">
                                            <p:txEl>
                                              <p:charRg st="0" end="1"/>
                                            </p:txEl>
                                          </p:spTgt>
                                        </p:tgtEl>
                                      </p:cBhvr>
                                    </p:animEffect>
                                    <p:anim calcmode="lin" valueType="num">
                                      <p:cBhvr>
                                        <p:cTn dur="500" fill="hold" id="8"/>
                                        <p:tgtEl>
                                          <p:spTgt spid="1048651">
                                            <p:txEl>
                                              <p:charRg st="0" end="1"/>
                                            </p:txEl>
                                          </p:spTgt>
                                        </p:tgtEl>
                                        <p:attrNameLst>
                                          <p:attrName>ppt_x</p:attrName>
                                        </p:attrNameLst>
                                      </p:cBhvr>
                                      <p:tavLst>
                                        <p:tav tm="0">
                                          <p:val>
                                            <p:strVal val="#ppt_x"/>
                                          </p:val>
                                        </p:tav>
                                        <p:tav tm="100000">
                                          <p:val>
                                            <p:strVal val="#ppt_x"/>
                                          </p:val>
                                        </p:tav>
                                      </p:tavLst>
                                    </p:anim>
                                    <p:anim calcmode="lin" valueType="num">
                                      <p:cBhvr>
                                        <p:cTn dur="500" fill="hold" id="9"/>
                                        <p:tgtEl>
                                          <p:spTgt spid="1048651">
                                            <p:txEl>
                                              <p:charRg st="0"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1" grpId="0" uiExpand="0" build="p" bldLvl="1"/>
    </p:bldLst>
  </p:timing>
</p:sld>
</file>

<file path=ppt/slides/slide11.xml><?xml version="1.0" encoding="utf-8"?>
<p:sld xmlns:a="http://schemas.openxmlformats.org/drawingml/2006/main" xmlns:r="http://schemas.openxmlformats.org/officeDocument/2006/relationships" xmlns:p="http://schemas.openxmlformats.org/presentationml/2006/main" show="1" showMasterSp="1">
  <p:cSld>
    <p:spTree>
      <p:nvGrpSpPr>
        <p:cNvPr id="77" name=""/>
        <p:cNvGrpSpPr/>
        <p:nvPr/>
      </p:nvGrpSpPr>
      <p:grpSpPr>
        <a:xfrm rot="0">
          <a:off x="0" y="0"/>
          <a:ext cx="0" cy="0"/>
          <a:chOff x="0" y="0"/>
          <a:chExt cx="0" cy="0"/>
        </a:xfrm>
      </p:grpSpPr>
      <p:sp>
        <p:nvSpPr>
          <p:cNvPr id="1048653" name="Содержимое 2"/>
          <p:cNvSpPr/>
          <p:nvPr>
            <p:ph sz="full" idx="1"/>
          </p:nvPr>
        </p:nvSpPr>
        <p:spPr>
          <a:xfrm rot="0">
            <a:off x="263525" y="333375"/>
            <a:ext cx="7386637" cy="640873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lang="uz-Cyrl-UZ">
                <a:latin typeface="Times New Roman" pitchFamily="18" charset="0"/>
                <a:ea typeface="Times New Roman" pitchFamily="18" charset="0"/>
              </a:rPr>
              <a:t>«Жамиятнинг энг олий бойлиги бўлган халқ абадий қадриятларини, қудратли салоҳиятини ўзида жамлаган. Бу салоҳиятни юзага чиқариш жамиятимизни ривожлантириш ва тараққий эттиришининг жуда кучли омили бўлиб ҳизмат қилади. Инсон салоҳияти энг фаол, энг бунёдкор омил бўлиб, у мамлакатни ислоҳатлар ва туб ўзгаришлар йўлидан тинимсиз илгарилаб боришини таъминлаб беради» дейди президентимиз И.А.КАРИМОВ (1997).</a:t>
            </a:r>
          </a:p>
        </p:txBody>
      </p:sp>
    </p:spTree>
  </p:cSld>
  <p:clrMapOvr>
    <a:masterClrMapping/>
  </p:clrMapOvr>
  <p:transition spd="fast" advClick="1">
    <p:strips dir="rd"/>
  </p:transition>
</p:sld>
</file>

<file path=ppt/slides/slide12.xml><?xml version="1.0" encoding="utf-8"?>
<p:sld xmlns:a="http://schemas.openxmlformats.org/drawingml/2006/main" xmlns:r="http://schemas.openxmlformats.org/officeDocument/2006/relationships" xmlns:p="http://schemas.openxmlformats.org/presentationml/2006/main" show="1" showMasterSp="1">
  <p:cSld>
    <p:spTree>
      <p:nvGrpSpPr>
        <p:cNvPr id="78" name=""/>
        <p:cNvGrpSpPr/>
        <p:nvPr/>
      </p:nvGrpSpPr>
      <p:grpSpPr>
        <a:xfrm rot="0">
          <a:off x="0" y="0"/>
          <a:ext cx="0" cy="0"/>
          <a:chOff x="0" y="0"/>
          <a:chExt cx="0" cy="0"/>
        </a:xfrm>
      </p:grpSpPr>
      <p:sp>
        <p:nvSpPr>
          <p:cNvPr id="1048654"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lang="uz-Cyrl-UZ"/>
              <a:t>Марказий Осиё аҳолиси ҳақидаги маълумотлар </a:t>
            </a:r>
            <a:r>
              <a:rPr altLang="en-US" lang="uz-Cyrl-UZ">
                <a:solidFill>
                  <a:srgbClr val="FF0000"/>
                </a:solidFill>
              </a:rPr>
              <a:t>1897; 1926; 1939; 1959; 1970; 1979; 1989</a:t>
            </a:r>
            <a:r>
              <a:rPr altLang="en-US" lang="en-US"/>
              <a:t>–йиллардаги аҳоли рўйхатлари материалларидан ва кейинги йилларда чиққан статистик кўрсаткичлар асосида тавсиф этилди. Бу минтақада бошқа жойлардаги каби аҳолиниг умумий ўсиши ижтимоий–иқтисодий, тарихий–географик ҳусусиятлар билан  боғлик. </a:t>
            </a:r>
          </a:p>
        </p:txBody>
      </p:sp>
    </p:spTree>
  </p:cSld>
  <p:clrMapOvr>
    <a:masterClrMapping/>
  </p:clrMapOvr>
  <p:transition spd="fast" advClick="1">
    <p:strips dir="rd"/>
  </p:transition>
</p:sld>
</file>

<file path=ppt/slides/slide13.xml><?xml version="1.0" encoding="utf-8"?>
<p:sld xmlns:a="http://schemas.openxmlformats.org/drawingml/2006/main" xmlns:r="http://schemas.openxmlformats.org/officeDocument/2006/relationships" xmlns:p="http://schemas.openxmlformats.org/presentationml/2006/main" show="1" showMasterSp="1">
  <p:cSld>
    <p:spTree>
      <p:nvGrpSpPr>
        <p:cNvPr id="79" name=""/>
        <p:cNvGrpSpPr/>
        <p:nvPr/>
      </p:nvGrpSpPr>
      <p:grpSpPr>
        <a:xfrm rot="0">
          <a:off x="0" y="0"/>
          <a:ext cx="0" cy="0"/>
          <a:chOff x="0" y="0"/>
          <a:chExt cx="0" cy="0"/>
        </a:xfrm>
      </p:grpSpPr>
      <p:sp>
        <p:nvSpPr>
          <p:cNvPr id="1048655"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sz="2800" lang="uz-Cyrl-UZ">
                <a:latin typeface="Times New Roman" pitchFamily="18" charset="0"/>
                <a:ea typeface="Times New Roman" pitchFamily="18" charset="0"/>
              </a:rPr>
              <a:t>Туркистоннинг Чор Россияси томонидан босиб олиниши натижасида бу ерга ҳарбийларнинг кўчиб келиши, шаҳарларнинг таркиб топиши, жаҳон урушларининг таъсири,  миллий ва диний можаролар, давлатларнинг парчаланиб кетиши ва бошқа сабаблар аҳолининг умумий кўрсаткичини белгиловчи асосий омиллардир. Масалан: Ўзбекистон аҳолисининг умумий сони ўртача, 1917–1940 йилларда 2,7 % га, 1960–1970 йилларда 3,3–3,8 % га; 1999–2005 йилларда 1,4 % га ўсган бўлса, 1941–1945 йилларда 1,4 млн кишига камайиб кетган. </a:t>
            </a:r>
          </a:p>
          <a:p>
            <a:pPr indent="0" lvl="0" marL="0">
              <a:buFontTx/>
              <a:buNone/>
            </a:pPr>
            <a:endParaRPr altLang="en-US" lang="en-US"/>
          </a:p>
        </p:txBody>
      </p:sp>
    </p:spTree>
  </p:cSld>
  <p:clrMapOvr>
    <a:masterClrMapping/>
  </p:clrMapOvr>
  <p:transition spd="fast" advClick="1">
    <p:strips dir="rd"/>
  </p:transition>
</p:sld>
</file>

<file path=ppt/slides/slide14.xml><?xml version="1.0" encoding="utf-8"?>
<p:sld xmlns:a="http://schemas.openxmlformats.org/drawingml/2006/main" xmlns:r="http://schemas.openxmlformats.org/officeDocument/2006/relationships" xmlns:p="http://schemas.openxmlformats.org/presentationml/2006/main" show="1" showMasterSp="1">
  <p:cSld>
    <p:spTree>
      <p:nvGrpSpPr>
        <p:cNvPr id="80" name=""/>
        <p:cNvGrpSpPr/>
        <p:nvPr/>
      </p:nvGrpSpPr>
      <p:grpSpPr>
        <a:xfrm rot="0">
          <a:off x="0" y="0"/>
          <a:ext cx="0" cy="0"/>
          <a:chOff x="0" y="0"/>
          <a:chExt cx="0" cy="0"/>
        </a:xfrm>
      </p:grpSpPr>
      <p:sp>
        <p:nvSpPr>
          <p:cNvPr id="1048656" name="Rectangle 3"/>
          <p:cNvSpPr/>
          <p:nvPr>
            <p:ph type="body" sz="full" idx="1"/>
          </p:nvPr>
        </p:nvSpPr>
        <p:spPr>
          <a:xfrm rot="0">
            <a:off x="263525" y="620712"/>
            <a:ext cx="7386637" cy="576103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sz="3600" lang="uz-Cyrl-UZ"/>
              <a:t>Марказий  Осиё аҳолисининг умумий сони </a:t>
            </a:r>
            <a:r>
              <a:rPr altLang="en-US" sz="3600" lang="en-US">
                <a:solidFill>
                  <a:srgbClr val="FF0000"/>
                </a:solidFill>
              </a:rPr>
              <a:t>2022</a:t>
            </a:r>
            <a:r>
              <a:rPr altLang="en-US" sz="3600" lang="uz-Cyrl-UZ">
                <a:solidFill>
                  <a:srgbClr val="FF0000"/>
                </a:solidFill>
              </a:rPr>
              <a:t> йил 1 январь </a:t>
            </a:r>
            <a:r>
              <a:rPr altLang="en-US" sz="3600" lang="uz-Cyrl-UZ"/>
              <a:t>холати бўйича </a:t>
            </a:r>
            <a:r>
              <a:rPr altLang="en-US" sz="3600" lang="en-US">
                <a:solidFill>
                  <a:srgbClr val="FF0000"/>
                </a:solidFill>
              </a:rPr>
              <a:t>77</a:t>
            </a:r>
            <a:r>
              <a:rPr altLang="en-US" sz="3600" lang="uz-Cyrl-UZ">
                <a:solidFill>
                  <a:srgbClr val="FF0000"/>
                </a:solidFill>
              </a:rPr>
              <a:t>,</a:t>
            </a:r>
            <a:r>
              <a:rPr altLang="en-US" sz="3600" lang="en-US">
                <a:solidFill>
                  <a:srgbClr val="FF0000"/>
                </a:solidFill>
              </a:rPr>
              <a:t>1</a:t>
            </a:r>
            <a:r>
              <a:rPr altLang="en-US" sz="3600" lang="uz-Cyrl-UZ"/>
              <a:t> млн кишини ташкил этган. Шу жумладан Ўзбекистонда </a:t>
            </a:r>
            <a:r>
              <a:rPr altLang="en-US" sz="3600" lang="en-US">
                <a:solidFill>
                  <a:srgbClr val="FF0000"/>
                </a:solidFill>
              </a:rPr>
              <a:t>35</a:t>
            </a:r>
            <a:r>
              <a:rPr altLang="en-US" sz="3600" lang="uz-Cyrl-UZ">
                <a:solidFill>
                  <a:srgbClr val="FF0000"/>
                </a:solidFill>
              </a:rPr>
              <a:t>,</a:t>
            </a:r>
            <a:r>
              <a:rPr altLang="en-US" sz="3600" lang="en-US">
                <a:solidFill>
                  <a:srgbClr val="FF0000"/>
                </a:solidFill>
              </a:rPr>
              <a:t>6</a:t>
            </a:r>
            <a:r>
              <a:rPr altLang="en-US" sz="3600" lang="uz-Cyrl-UZ">
                <a:solidFill>
                  <a:srgbClr val="FF0000"/>
                </a:solidFill>
              </a:rPr>
              <a:t>(42)</a:t>
            </a:r>
            <a:r>
              <a:rPr altLang="en-US" sz="3600" lang="uz-Cyrl-UZ"/>
              <a:t> млн; Қозоғистонда </a:t>
            </a:r>
            <a:r>
              <a:rPr altLang="en-US" sz="3600" lang="en-US">
                <a:solidFill>
                  <a:srgbClr val="FF0000"/>
                </a:solidFill>
              </a:rPr>
              <a:t>19</a:t>
            </a:r>
            <a:r>
              <a:rPr altLang="en-US" sz="3600" lang="uz-Cyrl-UZ">
                <a:solidFill>
                  <a:srgbClr val="FF0000"/>
                </a:solidFill>
              </a:rPr>
              <a:t>,</a:t>
            </a:r>
            <a:r>
              <a:rPr altLang="en-US" sz="3600" lang="en-US">
                <a:solidFill>
                  <a:srgbClr val="FF0000"/>
                </a:solidFill>
              </a:rPr>
              <a:t>1</a:t>
            </a:r>
            <a:r>
              <a:rPr altLang="en-US" sz="3600" lang="uz-Cyrl-UZ">
                <a:solidFill>
                  <a:srgbClr val="FF0000"/>
                </a:solidFill>
              </a:rPr>
              <a:t> млн(64)</a:t>
            </a:r>
            <a:r>
              <a:rPr altLang="en-US" sz="3600" lang="uz-Cyrl-UZ"/>
              <a:t>; Тожикистонда </a:t>
            </a:r>
            <a:r>
              <a:rPr altLang="en-US" sz="3600" lang="en-US">
                <a:solidFill>
                  <a:srgbClr val="FF0000"/>
                </a:solidFill>
              </a:rPr>
              <a:t>9,5</a:t>
            </a:r>
            <a:r>
              <a:rPr altLang="en-US" sz="3600" lang="uz-Cyrl-UZ">
                <a:solidFill>
                  <a:srgbClr val="FF0000"/>
                </a:solidFill>
              </a:rPr>
              <a:t> млн(95); </a:t>
            </a:r>
            <a:r>
              <a:rPr altLang="en-US" sz="3600" lang="uz-Cyrl-UZ"/>
              <a:t>Туркманистонда </a:t>
            </a:r>
            <a:r>
              <a:rPr altLang="en-US" sz="3600" lang="en-US">
                <a:solidFill>
                  <a:srgbClr val="FF0000"/>
                </a:solidFill>
              </a:rPr>
              <a:t>6</a:t>
            </a:r>
            <a:r>
              <a:rPr altLang="en-US" sz="3600" lang="uz-Cyrl-UZ">
                <a:solidFill>
                  <a:srgbClr val="FF0000"/>
                </a:solidFill>
              </a:rPr>
              <a:t>,</a:t>
            </a:r>
            <a:r>
              <a:rPr altLang="en-US" sz="3600" lang="en-US">
                <a:solidFill>
                  <a:srgbClr val="FF0000"/>
                </a:solidFill>
              </a:rPr>
              <a:t>2</a:t>
            </a:r>
            <a:r>
              <a:rPr altLang="en-US" sz="3600" lang="uz-Cyrl-UZ">
                <a:solidFill>
                  <a:srgbClr val="FF0000"/>
                </a:solidFill>
              </a:rPr>
              <a:t> млн(11</a:t>
            </a:r>
            <a:r>
              <a:rPr altLang="en-US" sz="3600" lang="en-US">
                <a:solidFill>
                  <a:srgbClr val="FF0000"/>
                </a:solidFill>
              </a:rPr>
              <a:t>3</a:t>
            </a:r>
            <a:r>
              <a:rPr altLang="en-US" sz="3600" lang="uz-Cyrl-UZ">
                <a:solidFill>
                  <a:srgbClr val="FF0000"/>
                </a:solidFill>
              </a:rPr>
              <a:t>) </a:t>
            </a:r>
            <a:r>
              <a:rPr altLang="en-US" sz="3600" lang="uz-Cyrl-UZ"/>
              <a:t>ва Қирғизистонда </a:t>
            </a:r>
            <a:r>
              <a:rPr altLang="en-US" sz="3600" lang="en-US">
                <a:solidFill>
                  <a:srgbClr val="FF0000"/>
                </a:solidFill>
              </a:rPr>
              <a:t>6,7</a:t>
            </a:r>
            <a:r>
              <a:rPr altLang="en-US" sz="3600" lang="uz-Cyrl-UZ"/>
              <a:t> млн </a:t>
            </a:r>
            <a:r>
              <a:rPr altLang="en-US" sz="3600" lang="en-US">
                <a:solidFill>
                  <a:srgbClr val="FF0000"/>
                </a:solidFill>
              </a:rPr>
              <a:t>(110</a:t>
            </a:r>
            <a:r>
              <a:rPr altLang="en-US" sz="3600" lang="uz-Cyrl-UZ">
                <a:solidFill>
                  <a:srgbClr val="FF0000"/>
                </a:solidFill>
              </a:rPr>
              <a:t>)</a:t>
            </a:r>
            <a:r>
              <a:rPr altLang="en-US" sz="3600" lang="en-US"/>
              <a:t>кишига тенг бўлган. </a:t>
            </a:r>
          </a:p>
        </p:txBody>
      </p:sp>
    </p:spTree>
  </p:cSld>
  <p:clrMapOvr>
    <a:masterClrMapping/>
  </p:clrMapOvr>
  <p:transition spd="fast" advClick="1">
    <p:strips dir="rd"/>
  </p:transition>
</p:sld>
</file>

<file path=ppt/slides/slide15.xml><?xml version="1.0" encoding="utf-8"?>
<p:sld xmlns:a="http://schemas.openxmlformats.org/drawingml/2006/main" xmlns:r="http://schemas.openxmlformats.org/officeDocument/2006/relationships" xmlns:p="http://schemas.openxmlformats.org/presentationml/2006/main" show="1" showMasterSp="1">
  <p:cSld>
    <p:spTree>
      <p:nvGrpSpPr>
        <p:cNvPr id="81" name=""/>
        <p:cNvGrpSpPr/>
        <p:nvPr/>
      </p:nvGrpSpPr>
      <p:grpSpPr>
        <a:xfrm rot="0">
          <a:off x="0" y="0"/>
          <a:ext cx="0" cy="0"/>
          <a:chOff x="0" y="0"/>
          <a:chExt cx="0" cy="0"/>
        </a:xfrm>
      </p:grpSpPr>
      <p:sp>
        <p:nvSpPr>
          <p:cNvPr id="1048657"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sz="2800" lang="uz-Cyrl-UZ">
                <a:latin typeface="Times New Roman" pitchFamily="18" charset="0"/>
                <a:ea typeface="Times New Roman" pitchFamily="18" charset="0"/>
              </a:rPr>
              <a:t>Аҳолишуносларнинг башоратларига қараганда 2025 йилга бориб мамлакатлардаги аҳолининг сони қўйидагича бўлар экан:  Ўзбекистонда 43,3 млн; Қозоғистонда 20,5 млн; Тожикистонда 13,1</a:t>
            </a:r>
            <a:r>
              <a:rPr altLang="en-US" sz="2800" lang="uz-Latn-UZ">
                <a:latin typeface="Times New Roman" pitchFamily="18" charset="0"/>
                <a:ea typeface="Times New Roman" pitchFamily="18" charset="0"/>
              </a:rPr>
              <a:t> </a:t>
            </a:r>
            <a:r>
              <a:rPr altLang="en-US" sz="2800" lang="uz-Cyrl-UZ">
                <a:latin typeface="Times New Roman" pitchFamily="18" charset="0"/>
                <a:ea typeface="Times New Roman" pitchFamily="18" charset="0"/>
              </a:rPr>
              <a:t>млн; Туркманистонда–7,9 млн ва Қирғизистонда–7 млн киши. Марказий Осиё регионида умумий аҳоли сони  2025 йилга бориб 92 млн кишига етиши мумкин. Аҳоли ўсиши суръатлари барча давлатларда бир хилда эмас. Минтақа аҳолисининг деярли ярми Ўзбекистонда яшайди.</a:t>
            </a:r>
          </a:p>
          <a:p>
            <a:pPr indent="0" lvl="0" marL="0">
              <a:buFontTx/>
              <a:buNone/>
            </a:pPr>
            <a:endParaRPr altLang="en-US" lang="en-US"/>
          </a:p>
        </p:txBody>
      </p:sp>
    </p:spTree>
  </p:cSld>
  <p:clrMapOvr>
    <a:masterClrMapping/>
  </p:clrMapOvr>
  <p:transition spd="fast" advClick="1">
    <p:strips dir="rd"/>
  </p:transition>
</p:sld>
</file>

<file path=ppt/slides/slide16.xml><?xml version="1.0" encoding="utf-8"?>
<p:sld xmlns:a="http://schemas.openxmlformats.org/drawingml/2006/main" xmlns:r="http://schemas.openxmlformats.org/officeDocument/2006/relationships" xmlns:p="http://schemas.openxmlformats.org/presentationml/2006/main" show="1" showMasterSp="1">
  <p:cSld>
    <p:spTree>
      <p:nvGrpSpPr>
        <p:cNvPr id="82" name=""/>
        <p:cNvGrpSpPr/>
        <p:nvPr/>
      </p:nvGrpSpPr>
      <p:grpSpPr>
        <a:xfrm rot="0">
          <a:off x="0" y="0"/>
          <a:ext cx="0" cy="0"/>
          <a:chOff x="0" y="0"/>
          <a:chExt cx="0" cy="0"/>
        </a:xfrm>
      </p:grpSpPr>
      <p:sp>
        <p:nvSpPr>
          <p:cNvPr id="1048658"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sz="2800" lang="uz-Cyrl-UZ">
                <a:latin typeface="Times New Roman" pitchFamily="18" charset="0"/>
                <a:ea typeface="Times New Roman" pitchFamily="18" charset="0"/>
              </a:rPr>
              <a:t>Марказий Осиё давлатлари аҳолисининг юқори суръатлар билан ўсиши (Қозоғистондан ташқари) асосан табиий ўсиш ҳисобига бўлмоқда. Табиий ўсиш кўрсаткичига кўра Марказий Осиё давлатлари МДҲ да олдинги ўринда туради. Табиий ўсиш кўрсаткичи бўйича кейинги йилларда Туркманистон юқори кўрсаткичга эга  бўлмоқда. Ўзбекистон, Тожикистон, Қирғизистон, Қозоғистон ва Туркманистон Республикаларида минг киши ҳисобига табиий ўсиш 16,5; 22,5; 18,3; 15,2 ва 16,3 кишини ташкил этган.</a:t>
            </a:r>
          </a:p>
          <a:p>
            <a:pPr indent="0" lvl="0" marL="0">
              <a:buFontTx/>
              <a:buNone/>
            </a:pPr>
            <a:endParaRPr altLang="en-US" lang="en-US"/>
          </a:p>
        </p:txBody>
      </p:sp>
    </p:spTree>
  </p:cSld>
  <p:clrMapOvr>
    <a:masterClrMapping/>
  </p:clrMapOvr>
  <p:transition spd="fast" advClick="1">
    <p:strips dir="rd"/>
  </p:transition>
</p:sld>
</file>

<file path=ppt/slides/slide17.xml><?xml version="1.0" encoding="utf-8"?>
<p:sld xmlns:a="http://schemas.openxmlformats.org/drawingml/2006/main" xmlns:r="http://schemas.openxmlformats.org/officeDocument/2006/relationships" xmlns:p="http://schemas.openxmlformats.org/presentationml/2006/main" show="1" showMasterSp="1">
  <p:cSld>
    <p:spTree>
      <p:nvGrpSpPr>
        <p:cNvPr id="83" name=""/>
        <p:cNvGrpSpPr/>
        <p:nvPr/>
      </p:nvGrpSpPr>
      <p:grpSpPr>
        <a:xfrm rot="0">
          <a:off x="0" y="0"/>
          <a:ext cx="0" cy="0"/>
          <a:chOff x="0" y="0"/>
          <a:chExt cx="0" cy="0"/>
        </a:xfrm>
      </p:grpSpPr>
      <p:sp>
        <p:nvSpPr>
          <p:cNvPr id="1048659"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sz="2800" lang="uz-Cyrl-UZ">
                <a:latin typeface="Times New Roman" pitchFamily="18" charset="0"/>
                <a:ea typeface="Times New Roman" pitchFamily="18" charset="0"/>
              </a:rPr>
              <a:t>Марказий Осиё р</a:t>
            </a:r>
            <a:r>
              <a:rPr altLang="en-US" sz="2800" lang="en-US">
                <a:latin typeface="Times New Roman" pitchFamily="18" charset="0"/>
                <a:ea typeface="Times New Roman" pitchFamily="18" charset="0"/>
              </a:rPr>
              <a:t>еспубликаларида табиий </a:t>
            </a:r>
            <a:r>
              <a:rPr altLang="en-US" sz="2800" lang="uz-Cyrl-UZ">
                <a:latin typeface="Times New Roman" pitchFamily="18" charset="0"/>
                <a:ea typeface="Times New Roman" pitchFamily="18" charset="0"/>
              </a:rPr>
              <a:t>ў</a:t>
            </a:r>
            <a:r>
              <a:rPr altLang="en-US" sz="2800" lang="en-US">
                <a:latin typeface="Times New Roman" pitchFamily="18" charset="0"/>
                <a:ea typeface="Times New Roman" pitchFamily="18" charset="0"/>
              </a:rPr>
              <a:t>сиш бир хил эмас. Биргина 1990–1997 йилларнинг </a:t>
            </a:r>
            <a:r>
              <a:rPr altLang="en-US" sz="2800" lang="uz-Cyrl-UZ">
                <a:latin typeface="Times New Roman" pitchFamily="18" charset="0"/>
                <a:ea typeface="Times New Roman" pitchFamily="18" charset="0"/>
              </a:rPr>
              <a:t>ў</a:t>
            </a:r>
            <a:r>
              <a:rPr altLang="en-US" sz="2800" lang="en-US">
                <a:latin typeface="Times New Roman" pitchFamily="18" charset="0"/>
                <a:ea typeface="Times New Roman" pitchFamily="18" charset="0"/>
              </a:rPr>
              <a:t>зида </a:t>
            </a:r>
            <a:r>
              <a:rPr altLang="en-US" sz="2800" lang="uz-Cyrl-UZ">
                <a:latin typeface="Times New Roman" pitchFamily="18" charset="0"/>
                <a:ea typeface="Times New Roman" pitchFamily="18" charset="0"/>
              </a:rPr>
              <a:t>Ў</a:t>
            </a:r>
            <a:r>
              <a:rPr altLang="en-US" sz="2800" lang="en-US">
                <a:latin typeface="Times New Roman" pitchFamily="18" charset="0"/>
                <a:ea typeface="Times New Roman" pitchFamily="18" charset="0"/>
              </a:rPr>
              <a:t>збекистон аҳолиси 13,3 % га к</a:t>
            </a:r>
            <a:r>
              <a:rPr altLang="en-US" sz="2800" lang="uz-Cyrl-UZ">
                <a:latin typeface="Times New Roman" pitchFamily="18" charset="0"/>
                <a:ea typeface="Times New Roman" pitchFamily="18" charset="0"/>
              </a:rPr>
              <a:t>ў</a:t>
            </a:r>
            <a:r>
              <a:rPr altLang="en-US" sz="2800" lang="en-US">
                <a:latin typeface="Times New Roman" pitchFamily="18" charset="0"/>
                <a:ea typeface="Times New Roman" pitchFamily="18" charset="0"/>
              </a:rPr>
              <a:t>пайди. </a:t>
            </a:r>
            <a:r>
              <a:rPr altLang="en-US" sz="2800" lang="uz-Cyrl-UZ">
                <a:latin typeface="Times New Roman" pitchFamily="18" charset="0"/>
                <a:ea typeface="Times New Roman" pitchFamily="18" charset="0"/>
              </a:rPr>
              <a:t>Қ</a:t>
            </a:r>
            <a:r>
              <a:rPr altLang="en-US" sz="2800" lang="en-US">
                <a:latin typeface="Times New Roman" pitchFamily="18" charset="0"/>
                <a:ea typeface="Times New Roman" pitchFamily="18" charset="0"/>
              </a:rPr>
              <a:t>озо</a:t>
            </a:r>
            <a:r>
              <a:rPr altLang="en-US" sz="2800" lang="uz-Cyrl-UZ">
                <a:latin typeface="Times New Roman" pitchFamily="18" charset="0"/>
                <a:ea typeface="Times New Roman" pitchFamily="18" charset="0"/>
              </a:rPr>
              <a:t>ғ</a:t>
            </a:r>
            <a:r>
              <a:rPr altLang="en-US" sz="2800" lang="en-US">
                <a:latin typeface="Times New Roman" pitchFamily="18" charset="0"/>
                <a:ea typeface="Times New Roman" pitchFamily="18" charset="0"/>
              </a:rPr>
              <a:t>истонда 1990–</a:t>
            </a:r>
            <a:r>
              <a:rPr altLang="en-US" sz="2800" lang="uz-Cyrl-UZ">
                <a:latin typeface="Times New Roman" pitchFamily="18" charset="0"/>
                <a:ea typeface="Times New Roman" pitchFamily="18" charset="0"/>
              </a:rPr>
              <a:t>2003</a:t>
            </a:r>
            <a:r>
              <a:rPr altLang="en-US" sz="2800" lang="en-US">
                <a:latin typeface="Times New Roman" pitchFamily="18" charset="0"/>
                <a:ea typeface="Times New Roman" pitchFamily="18" charset="0"/>
              </a:rPr>
              <a:t> йиллар </a:t>
            </a:r>
            <a:r>
              <a:rPr altLang="en-US" sz="2800" lang="uz-Cyrl-UZ">
                <a:latin typeface="Times New Roman" pitchFamily="18" charset="0"/>
                <a:ea typeface="Times New Roman" pitchFamily="18" charset="0"/>
              </a:rPr>
              <a:t>мобайнида аҳоли</a:t>
            </a:r>
            <a:r>
              <a:rPr altLang="en-US" sz="2800" lang="en-US">
                <a:latin typeface="Times New Roman" pitchFamily="18" charset="0"/>
                <a:ea typeface="Times New Roman" pitchFamily="18" charset="0"/>
              </a:rPr>
              <a:t> сони камайиш</a:t>
            </a:r>
            <a:r>
              <a:rPr altLang="en-US" sz="2800" lang="uz-Cyrl-UZ">
                <a:latin typeface="Times New Roman" pitchFamily="18" charset="0"/>
                <a:ea typeface="Times New Roman" pitchFamily="18" charset="0"/>
              </a:rPr>
              <a:t>и кузатилди</a:t>
            </a:r>
            <a:r>
              <a:rPr altLang="en-US" sz="2800" lang="en-US">
                <a:latin typeface="Times New Roman" pitchFamily="18" charset="0"/>
                <a:ea typeface="Times New Roman" pitchFamily="18" charset="0"/>
              </a:rPr>
              <a:t>. Бунинг асосий сабаби табиий </a:t>
            </a:r>
            <a:r>
              <a:rPr altLang="en-US" sz="2800" lang="uz-Cyrl-UZ">
                <a:latin typeface="Times New Roman" pitchFamily="18" charset="0"/>
                <a:ea typeface="Times New Roman" pitchFamily="18" charset="0"/>
              </a:rPr>
              <a:t>ў</a:t>
            </a:r>
            <a:r>
              <a:rPr altLang="en-US" sz="2800" lang="en-US">
                <a:latin typeface="Times New Roman" pitchFamily="18" charset="0"/>
                <a:ea typeface="Times New Roman" pitchFamily="18" charset="0"/>
              </a:rPr>
              <a:t>сишнинг камайиб борганлигидир. 19</a:t>
            </a:r>
            <a:r>
              <a:rPr altLang="en-US" sz="2800" lang="uz-Cyrl-UZ">
                <a:latin typeface="Times New Roman" pitchFamily="18" charset="0"/>
                <a:ea typeface="Times New Roman" pitchFamily="18" charset="0"/>
              </a:rPr>
              <a:t>90</a:t>
            </a:r>
            <a:r>
              <a:rPr altLang="en-US" sz="2800" lang="en-US">
                <a:latin typeface="Times New Roman" pitchFamily="18" charset="0"/>
                <a:ea typeface="Times New Roman" pitchFamily="18" charset="0"/>
              </a:rPr>
              <a:t> йил </a:t>
            </a:r>
            <a:r>
              <a:rPr altLang="en-US" sz="2800" lang="uz-Cyrl-UZ">
                <a:latin typeface="Times New Roman" pitchFamily="18" charset="0"/>
                <a:ea typeface="Times New Roman" pitchFamily="18" charset="0"/>
              </a:rPr>
              <a:t>ҳар</a:t>
            </a:r>
            <a:r>
              <a:rPr altLang="en-US" sz="2800" lang="en-US">
                <a:latin typeface="Times New Roman" pitchFamily="18" charset="0"/>
                <a:ea typeface="Times New Roman" pitchFamily="18" charset="0"/>
              </a:rPr>
              <a:t> минг кишига</a:t>
            </a:r>
            <a:r>
              <a:rPr altLang="en-US" sz="2800" lang="uz-Cyrl-UZ">
                <a:latin typeface="Times New Roman" pitchFamily="18" charset="0"/>
                <a:ea typeface="Times New Roman" pitchFamily="18" charset="0"/>
              </a:rPr>
              <a:t> табиий ўсиш</a:t>
            </a:r>
            <a:r>
              <a:rPr altLang="en-US" sz="2800" lang="en-US">
                <a:latin typeface="Times New Roman" pitchFamily="18" charset="0"/>
                <a:ea typeface="Times New Roman" pitchFamily="18" charset="0"/>
              </a:rPr>
              <a:t> 18,1 киши т</a:t>
            </a:r>
            <a:r>
              <a:rPr altLang="en-US" sz="2800" lang="uz-Cyrl-UZ">
                <a:latin typeface="Times New Roman" pitchFamily="18" charset="0"/>
                <a:ea typeface="Times New Roman" pitchFamily="18" charset="0"/>
              </a:rPr>
              <a:t>ўғ</a:t>
            </a:r>
            <a:r>
              <a:rPr altLang="en-US" sz="2800" lang="en-US">
                <a:latin typeface="Times New Roman" pitchFamily="18" charset="0"/>
                <a:ea typeface="Times New Roman" pitchFamily="18" charset="0"/>
              </a:rPr>
              <a:t>ри келган б</a:t>
            </a:r>
            <a:r>
              <a:rPr altLang="en-US" sz="2800" lang="uz-Cyrl-UZ">
                <a:latin typeface="Times New Roman" pitchFamily="18" charset="0"/>
                <a:ea typeface="Times New Roman" pitchFamily="18" charset="0"/>
              </a:rPr>
              <a:t>ў</a:t>
            </a:r>
            <a:r>
              <a:rPr altLang="en-US" sz="2800" lang="en-US">
                <a:latin typeface="Times New Roman" pitchFamily="18" charset="0"/>
                <a:ea typeface="Times New Roman" pitchFamily="18" charset="0"/>
              </a:rPr>
              <a:t>лса, бу к</a:t>
            </a:r>
            <a:r>
              <a:rPr altLang="en-US" sz="2800" lang="uz-Cyrl-UZ">
                <a:latin typeface="Times New Roman" pitchFamily="18" charset="0"/>
                <a:ea typeface="Times New Roman" pitchFamily="18" charset="0"/>
              </a:rPr>
              <a:t>ў</a:t>
            </a:r>
            <a:r>
              <a:rPr altLang="en-US" sz="2800" lang="en-US">
                <a:latin typeface="Times New Roman" pitchFamily="18" charset="0"/>
                <a:ea typeface="Times New Roman" pitchFamily="18" charset="0"/>
              </a:rPr>
              <a:t>рсат</a:t>
            </a:r>
            <a:r>
              <a:rPr altLang="en-US" sz="2800" lang="uz-Cyrl-UZ">
                <a:latin typeface="Times New Roman" pitchFamily="18" charset="0"/>
                <a:ea typeface="Times New Roman" pitchFamily="18" charset="0"/>
              </a:rPr>
              <a:t>к</a:t>
            </a:r>
            <a:r>
              <a:rPr altLang="en-US" sz="2800" lang="en-US">
                <a:latin typeface="Times New Roman" pitchFamily="18" charset="0"/>
                <a:ea typeface="Times New Roman" pitchFamily="18" charset="0"/>
              </a:rPr>
              <a:t>ич 1997 йилда 5</a:t>
            </a:r>
            <a:r>
              <a:rPr altLang="en-US" sz="2800" lang="uz-Cyrl-UZ">
                <a:latin typeface="Times New Roman" pitchFamily="18" charset="0"/>
                <a:ea typeface="Times New Roman" pitchFamily="18" charset="0"/>
              </a:rPr>
              <a:t>,</a:t>
            </a:r>
            <a:r>
              <a:rPr altLang="en-US" sz="2800" lang="en-US">
                <a:latin typeface="Times New Roman" pitchFamily="18" charset="0"/>
                <a:ea typeface="Times New Roman" pitchFamily="18" charset="0"/>
              </a:rPr>
              <a:t>0 кишига тенг</a:t>
            </a:r>
            <a:r>
              <a:rPr altLang="en-US" sz="2800" lang="uz-Cyrl-UZ">
                <a:latin typeface="Times New Roman" pitchFamily="18" charset="0"/>
                <a:ea typeface="Times New Roman" pitchFamily="18" charset="0"/>
              </a:rPr>
              <a:t> бўлди</a:t>
            </a:r>
            <a:r>
              <a:rPr altLang="en-US" sz="2800" lang="en-US">
                <a:latin typeface="Times New Roman" pitchFamily="18" charset="0"/>
                <a:ea typeface="Times New Roman" pitchFamily="18" charset="0"/>
              </a:rPr>
              <a:t>. </a:t>
            </a:r>
            <a:r>
              <a:rPr altLang="en-US" sz="2800" lang="uz-Cyrl-UZ">
                <a:latin typeface="Times New Roman" pitchFamily="18" charset="0"/>
                <a:ea typeface="Times New Roman" pitchFamily="18" charset="0"/>
              </a:rPr>
              <a:t>Қ</a:t>
            </a:r>
            <a:r>
              <a:rPr altLang="en-US" sz="2800" lang="en-US">
                <a:latin typeface="Times New Roman" pitchFamily="18" charset="0"/>
                <a:ea typeface="Times New Roman" pitchFamily="18" charset="0"/>
              </a:rPr>
              <a:t>озо</a:t>
            </a:r>
            <a:r>
              <a:rPr altLang="en-US" sz="2800" lang="uz-Cyrl-UZ">
                <a:latin typeface="Times New Roman" pitchFamily="18" charset="0"/>
                <a:ea typeface="Times New Roman" pitchFamily="18" charset="0"/>
              </a:rPr>
              <a:t>ғ</a:t>
            </a:r>
            <a:r>
              <a:rPr altLang="en-US" sz="2800" lang="en-US">
                <a:latin typeface="Times New Roman" pitchFamily="18" charset="0"/>
                <a:ea typeface="Times New Roman" pitchFamily="18" charset="0"/>
              </a:rPr>
              <a:t>истоннинг </a:t>
            </a:r>
            <a:r>
              <a:rPr altLang="en-US" sz="2800" lang="uz-Cyrl-UZ">
                <a:latin typeface="Times New Roman" pitchFamily="18" charset="0"/>
                <a:ea typeface="Times New Roman" pitchFamily="18" charset="0"/>
              </a:rPr>
              <a:t>қ</a:t>
            </a:r>
            <a:r>
              <a:rPr altLang="en-US" sz="2800" lang="en-US">
                <a:latin typeface="Times New Roman" pitchFamily="18" charset="0"/>
                <a:ea typeface="Times New Roman" pitchFamily="18" charset="0"/>
              </a:rPr>
              <a:t>ишло</a:t>
            </a:r>
            <a:r>
              <a:rPr altLang="en-US" sz="2800" lang="uz-Cyrl-UZ">
                <a:latin typeface="Times New Roman" pitchFamily="18" charset="0"/>
                <a:ea typeface="Times New Roman" pitchFamily="18" charset="0"/>
              </a:rPr>
              <a:t>қ</a:t>
            </a:r>
            <a:r>
              <a:rPr altLang="en-US" sz="2800" lang="en-US">
                <a:latin typeface="Times New Roman" pitchFamily="18" charset="0"/>
                <a:ea typeface="Times New Roman" pitchFamily="18" charset="0"/>
              </a:rPr>
              <a:t> жойларида бу к</a:t>
            </a:r>
            <a:r>
              <a:rPr altLang="en-US" sz="2800" lang="uz-Cyrl-UZ">
                <a:latin typeface="Times New Roman" pitchFamily="18" charset="0"/>
                <a:ea typeface="Times New Roman" pitchFamily="18" charset="0"/>
              </a:rPr>
              <a:t>ў</a:t>
            </a:r>
            <a:r>
              <a:rPr altLang="en-US" sz="2800" lang="en-US">
                <a:latin typeface="Times New Roman" pitchFamily="18" charset="0"/>
                <a:ea typeface="Times New Roman" pitchFamily="18" charset="0"/>
              </a:rPr>
              <a:t>рсаткич 20</a:t>
            </a:r>
            <a:r>
              <a:rPr altLang="en-US" sz="2800" lang="uz-Cyrl-UZ">
                <a:latin typeface="Times New Roman" pitchFamily="18" charset="0"/>
                <a:ea typeface="Times New Roman" pitchFamily="18" charset="0"/>
              </a:rPr>
              <a:t>,</a:t>
            </a:r>
            <a:r>
              <a:rPr altLang="en-US" sz="2800" lang="en-US">
                <a:latin typeface="Times New Roman" pitchFamily="18" charset="0"/>
                <a:ea typeface="Times New Roman" pitchFamily="18" charset="0"/>
              </a:rPr>
              <a:t>4 кишини ташкил  этади. Шунингдек Тожикистонда 19</a:t>
            </a:r>
            <a:r>
              <a:rPr altLang="en-US" sz="2800" lang="uz-Cyrl-UZ">
                <a:latin typeface="Times New Roman" pitchFamily="18" charset="0"/>
                <a:ea typeface="Times New Roman" pitchFamily="18" charset="0"/>
              </a:rPr>
              <a:t>9</a:t>
            </a:r>
            <a:r>
              <a:rPr altLang="en-US" sz="2800" lang="en-US">
                <a:latin typeface="Times New Roman" pitchFamily="18" charset="0"/>
                <a:ea typeface="Times New Roman" pitchFamily="18" charset="0"/>
              </a:rPr>
              <a:t>0</a:t>
            </a:r>
            <a:r>
              <a:rPr altLang="en-US" sz="2800" lang="uz-Cyrl-UZ">
                <a:latin typeface="Times New Roman" pitchFamily="18" charset="0"/>
                <a:ea typeface="Times New Roman" pitchFamily="18" charset="0"/>
              </a:rPr>
              <a:t>–2010</a:t>
            </a:r>
            <a:r>
              <a:rPr altLang="en-US" sz="2800" lang="en-US">
                <a:latin typeface="Times New Roman" pitchFamily="18" charset="0"/>
                <a:ea typeface="Times New Roman" pitchFamily="18" charset="0"/>
              </a:rPr>
              <a:t> йилларда табиий к</a:t>
            </a:r>
            <a:r>
              <a:rPr altLang="en-US" sz="2800" lang="uz-Cyrl-UZ">
                <a:latin typeface="Times New Roman" pitchFamily="18" charset="0"/>
                <a:ea typeface="Times New Roman" pitchFamily="18" charset="0"/>
              </a:rPr>
              <a:t>ў</a:t>
            </a:r>
            <a:r>
              <a:rPr altLang="en-US" sz="2800" lang="en-US">
                <a:latin typeface="Times New Roman" pitchFamily="18" charset="0"/>
                <a:ea typeface="Times New Roman" pitchFamily="18" charset="0"/>
              </a:rPr>
              <a:t>пайиш ю</a:t>
            </a:r>
            <a:r>
              <a:rPr altLang="en-US" sz="2800" lang="uz-Cyrl-UZ">
                <a:latin typeface="Times New Roman" pitchFamily="18" charset="0"/>
                <a:ea typeface="Times New Roman" pitchFamily="18" charset="0"/>
              </a:rPr>
              <a:t>қ</a:t>
            </a:r>
            <a:r>
              <a:rPr altLang="en-US" sz="2800" lang="en-US">
                <a:latin typeface="Times New Roman" pitchFamily="18" charset="0"/>
                <a:ea typeface="Times New Roman" pitchFamily="18" charset="0"/>
              </a:rPr>
              <a:t>ори б</a:t>
            </a:r>
            <a:r>
              <a:rPr altLang="en-US" sz="2800" lang="uz-Cyrl-UZ">
                <a:latin typeface="Times New Roman" pitchFamily="18" charset="0"/>
                <a:ea typeface="Times New Roman" pitchFamily="18" charset="0"/>
              </a:rPr>
              <a:t>ў</a:t>
            </a:r>
            <a:r>
              <a:rPr altLang="en-US" sz="2800" lang="en-US">
                <a:latin typeface="Times New Roman" pitchFamily="18" charset="0"/>
                <a:ea typeface="Times New Roman" pitchFamily="18" charset="0"/>
              </a:rPr>
              <a:t>либ, МД</a:t>
            </a:r>
            <a:r>
              <a:rPr altLang="en-US" sz="2800" lang="uz-Cyrl-UZ">
                <a:latin typeface="Times New Roman" pitchFamily="18" charset="0"/>
                <a:ea typeface="Times New Roman" pitchFamily="18" charset="0"/>
              </a:rPr>
              <a:t>Ҳ</a:t>
            </a:r>
            <a:r>
              <a:rPr altLang="en-US" sz="2800" lang="en-US">
                <a:latin typeface="Times New Roman" pitchFamily="18" charset="0"/>
                <a:ea typeface="Times New Roman" pitchFamily="18" charset="0"/>
              </a:rPr>
              <a:t> давлатлари орасида етакчи </a:t>
            </a:r>
            <a:r>
              <a:rPr altLang="en-US" sz="2800" lang="uz-Cyrl-UZ">
                <a:latin typeface="Times New Roman" pitchFamily="18" charset="0"/>
                <a:ea typeface="Times New Roman" pitchFamily="18" charset="0"/>
              </a:rPr>
              <a:t>ў</a:t>
            </a:r>
            <a:r>
              <a:rPr altLang="en-US" sz="2800" lang="en-US">
                <a:latin typeface="Times New Roman" pitchFamily="18" charset="0"/>
                <a:ea typeface="Times New Roman" pitchFamily="18" charset="0"/>
              </a:rPr>
              <a:t>ринни эгаллаган.</a:t>
            </a:r>
          </a:p>
          <a:p>
            <a:pPr indent="0" lvl="0" marL="0">
              <a:buFontTx/>
              <a:buNone/>
            </a:pPr>
            <a:endParaRPr altLang="en-US" lang="en-US"/>
          </a:p>
        </p:txBody>
      </p:sp>
    </p:spTree>
  </p:cSld>
  <p:clrMapOvr>
    <a:masterClrMapping/>
  </p:clrMapOvr>
  <p:transition spd="fast" advClick="1">
    <p:strips dir="rd"/>
  </p:transition>
</p:sld>
</file>

<file path=ppt/slides/slide18.xml><?xml version="1.0" encoding="utf-8"?>
<p:sld xmlns:a="http://schemas.openxmlformats.org/drawingml/2006/main" xmlns:r="http://schemas.openxmlformats.org/officeDocument/2006/relationships" xmlns:p="http://schemas.openxmlformats.org/presentationml/2006/main" show="1" showMasterSp="1">
  <p:cSld>
    <p:spTree>
      <p:nvGrpSpPr>
        <p:cNvPr id="84" name=""/>
        <p:cNvGrpSpPr/>
        <p:nvPr/>
      </p:nvGrpSpPr>
      <p:grpSpPr>
        <a:xfrm rot="0">
          <a:off x="0" y="0"/>
          <a:ext cx="0" cy="0"/>
          <a:chOff x="0" y="0"/>
          <a:chExt cx="0" cy="0"/>
        </a:xfrm>
      </p:grpSpPr>
      <p:sp>
        <p:nvSpPr>
          <p:cNvPr id="1048660" name="Rectangle 3"/>
          <p:cNvSpPr/>
          <p:nvPr>
            <p:ph type="body" sz="full" idx="1"/>
          </p:nvPr>
        </p:nvSpPr>
        <p:spPr>
          <a:xfrm rot="0">
            <a:off x="263525" y="620712"/>
            <a:ext cx="7386637" cy="5903912"/>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sz="2600" lang="uz-Cyrl-UZ">
                <a:latin typeface="Times New Roman" pitchFamily="18" charset="0"/>
                <a:ea typeface="Times New Roman" pitchFamily="18" charset="0"/>
              </a:rPr>
              <a:t>Марказий Осиё аҳолисининг географик жойлашувига ҳам объектив, ҳам субъектив омиллар таъсир кўрсатмоқда. Водий ва воҳалар, қадимий маданият марказларида аҳоли кўп ва зич яшайди. Шундай бўлсада минтақанинг барча ҳудудларида шаҳар аҳолисига қараганда қишлоқ аҳолиси кўпчиликни ташкил қилади. Яъни умумий аҳолининг </a:t>
            </a:r>
            <a:r>
              <a:rPr altLang="en-US" sz="2600" lang="uz-Cyrl-UZ">
                <a:solidFill>
                  <a:srgbClr val="FF0000"/>
                </a:solidFill>
                <a:latin typeface="Times New Roman" pitchFamily="18" charset="0"/>
                <a:ea typeface="Times New Roman" pitchFamily="18" charset="0"/>
              </a:rPr>
              <a:t>47,1 %</a:t>
            </a:r>
            <a:r>
              <a:rPr altLang="en-US" sz="2600" lang="uz-Cyrl-UZ">
                <a:latin typeface="Times New Roman" pitchFamily="18" charset="0"/>
                <a:ea typeface="Times New Roman" pitchFamily="18" charset="0"/>
              </a:rPr>
              <a:t> и шаҳарларда, қолган </a:t>
            </a:r>
            <a:r>
              <a:rPr altLang="en-US" sz="2600" lang="uz-Cyrl-UZ">
                <a:solidFill>
                  <a:srgbClr val="FF0000"/>
                </a:solidFill>
                <a:latin typeface="Times New Roman" pitchFamily="18" charset="0"/>
                <a:ea typeface="Times New Roman" pitchFamily="18" charset="0"/>
              </a:rPr>
              <a:t>52,9 %</a:t>
            </a:r>
            <a:r>
              <a:rPr altLang="en-US" sz="2600" lang="en-US">
                <a:latin typeface="Times New Roman" pitchFamily="18" charset="0"/>
                <a:ea typeface="Times New Roman" pitchFamily="18" charset="0"/>
              </a:rPr>
              <a:t>  эса  қишлоқларда яшайди. Тожикистон ва Қирғизистон республикаларида урбанизация жараёни жуда секин кечмоқда. Урбанизация даражаси бўйича Қозоғистон ва Ўзбекистон Марказий Осиё давлатлари ичида энг юқори кўрсаткичларга эга.</a:t>
            </a:r>
          </a:p>
          <a:p>
            <a:pPr indent="0" lvl="0" marL="0">
              <a:buFontTx/>
              <a:buNone/>
            </a:pPr>
            <a:endParaRPr altLang="en-US" lang="en-US"/>
          </a:p>
        </p:txBody>
      </p:sp>
    </p:spTree>
  </p:cSld>
  <p:clrMapOvr>
    <a:masterClrMapping/>
  </p:clrMapOvr>
  <p:transition spd="fast" advClick="1">
    <p:strips dir="rd"/>
  </p:transition>
</p:sld>
</file>

<file path=ppt/slides/slide19.xml><?xml version="1.0" encoding="utf-8"?>
<p:sld xmlns:a="http://schemas.openxmlformats.org/drawingml/2006/main" xmlns:r="http://schemas.openxmlformats.org/officeDocument/2006/relationships" xmlns:p="http://schemas.openxmlformats.org/presentationml/2006/main" show="1" showMasterSp="1">
  <p:cSld>
    <p:spTree>
      <p:nvGrpSpPr>
        <p:cNvPr id="85" name=""/>
        <p:cNvGrpSpPr/>
        <p:nvPr/>
      </p:nvGrpSpPr>
      <p:grpSpPr>
        <a:xfrm rot="0">
          <a:off x="0" y="0"/>
          <a:ext cx="0" cy="0"/>
          <a:chOff x="0" y="0"/>
          <a:chExt cx="0" cy="0"/>
        </a:xfrm>
      </p:grpSpPr>
      <p:sp>
        <p:nvSpPr>
          <p:cNvPr id="1048661"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sz="2800" lang="uz-Latn-UZ">
                <a:latin typeface="Times New Roman" pitchFamily="18" charset="0"/>
                <a:ea typeface="Times New Roman" pitchFamily="18" charset="0"/>
              </a:rPr>
              <a:t>      </a:t>
            </a:r>
            <a:r>
              <a:rPr altLang="en-US" sz="2800" lang="uz-Cyrl-UZ">
                <a:latin typeface="Times New Roman" pitchFamily="18" charset="0"/>
                <a:ea typeface="Times New Roman" pitchFamily="18" charset="0"/>
              </a:rPr>
              <a:t>Йирик маъдан конларининг топилиши ва ишга туширилиши, янги ерларни ўзлаштирилиши ва йирик ирригация–мелиорация ишларини амалга оширилиши билан алоқадор ҳолда аҳоли жойлашуви географиясида ўзгаришлар юз бермоқда. </a:t>
            </a:r>
          </a:p>
          <a:p>
            <a:pPr algn="just" indent="0" lvl="0" marL="0">
              <a:buFontTx/>
              <a:buNone/>
            </a:pPr>
            <a:r>
              <a:rPr altLang="en-US" sz="2800" lang="uz-Latn-UZ">
                <a:latin typeface="Times New Roman" pitchFamily="18" charset="0"/>
                <a:ea typeface="Times New Roman" pitchFamily="18" charset="0"/>
              </a:rPr>
              <a:t>       </a:t>
            </a:r>
            <a:r>
              <a:rPr altLang="en-US" sz="2800" lang="uz-Cyrl-UZ">
                <a:latin typeface="Times New Roman" pitchFamily="18" charset="0"/>
                <a:ea typeface="Times New Roman" pitchFamily="18" charset="0"/>
              </a:rPr>
              <a:t>Урбанизация даражаси ҳозирги вақтда Қозоғистонда </a:t>
            </a:r>
            <a:r>
              <a:rPr altLang="en-US" sz="2800" lang="en-US">
                <a:solidFill>
                  <a:srgbClr val="FF0000"/>
                </a:solidFill>
                <a:latin typeface="Times New Roman" pitchFamily="18" charset="0"/>
                <a:ea typeface="Times New Roman" pitchFamily="18" charset="0"/>
              </a:rPr>
              <a:t>59,3</a:t>
            </a:r>
            <a:r>
              <a:rPr altLang="en-US" sz="2800" lang="uz-Cyrl-UZ">
                <a:solidFill>
                  <a:srgbClr val="FF0000"/>
                </a:solidFill>
                <a:latin typeface="Times New Roman" pitchFamily="18" charset="0"/>
                <a:ea typeface="Times New Roman" pitchFamily="18" charset="0"/>
              </a:rPr>
              <a:t> %</a:t>
            </a:r>
            <a:r>
              <a:rPr altLang="en-US" sz="2800" lang="uz-Cyrl-UZ">
                <a:latin typeface="Times New Roman" pitchFamily="18" charset="0"/>
                <a:ea typeface="Times New Roman" pitchFamily="18" charset="0"/>
              </a:rPr>
              <a:t> ни, Ўзбекистонда </a:t>
            </a:r>
            <a:r>
              <a:rPr altLang="en-US" sz="2800" lang="en-US">
                <a:solidFill>
                  <a:srgbClr val="FF0000"/>
                </a:solidFill>
                <a:latin typeface="Times New Roman" pitchFamily="18" charset="0"/>
                <a:ea typeface="Times New Roman" pitchFamily="18" charset="0"/>
              </a:rPr>
              <a:t>50</a:t>
            </a:r>
            <a:r>
              <a:rPr altLang="en-US" sz="2800" lang="en-US">
                <a:solidFill>
                  <a:srgbClr val="FF0000"/>
                </a:solidFill>
                <a:latin typeface="Times New Roman" pitchFamily="18" charset="0"/>
                <a:ea typeface="Times New Roman" pitchFamily="18" charset="0"/>
              </a:rPr>
              <a:t>,5</a:t>
            </a:r>
            <a:r>
              <a:rPr altLang="en-US" sz="2800" lang="uz-Cyrl-UZ">
                <a:solidFill>
                  <a:srgbClr val="FF0000"/>
                </a:solidFill>
                <a:latin typeface="Times New Roman" pitchFamily="18" charset="0"/>
                <a:ea typeface="Times New Roman" pitchFamily="18" charset="0"/>
              </a:rPr>
              <a:t> % </a:t>
            </a:r>
            <a:r>
              <a:rPr altLang="en-US" sz="2800" lang="en-US">
                <a:latin typeface="Times New Roman" pitchFamily="18" charset="0"/>
                <a:ea typeface="Times New Roman" pitchFamily="18" charset="0"/>
              </a:rPr>
              <a:t>ни, Туркманистон</a:t>
            </a:r>
            <a:r>
              <a:rPr altLang="en-US" sz="2800" lang="uz-Cyrl-UZ">
                <a:latin typeface="Times New Roman" pitchFamily="18" charset="0"/>
                <a:ea typeface="Times New Roman" pitchFamily="18" charset="0"/>
              </a:rPr>
              <a:t>да </a:t>
            </a:r>
            <a:r>
              <a:rPr altLang="en-US" sz="2800" lang="en-US">
                <a:solidFill>
                  <a:srgbClr val="FF0000"/>
                </a:solidFill>
                <a:latin typeface="Times New Roman" pitchFamily="18" charset="0"/>
                <a:ea typeface="Times New Roman" pitchFamily="18" charset="0"/>
              </a:rPr>
              <a:t>48,7</a:t>
            </a:r>
            <a:r>
              <a:rPr altLang="en-US" sz="2800" lang="uz-Cyrl-UZ">
                <a:solidFill>
                  <a:srgbClr val="FF0000"/>
                </a:solidFill>
                <a:latin typeface="Times New Roman" pitchFamily="18" charset="0"/>
                <a:ea typeface="Times New Roman" pitchFamily="18" charset="0"/>
              </a:rPr>
              <a:t> %</a:t>
            </a:r>
            <a:r>
              <a:rPr altLang="en-US" sz="2800" lang="uz-Cyrl-UZ">
                <a:latin typeface="Times New Roman" pitchFamily="18" charset="0"/>
                <a:ea typeface="Times New Roman" pitchFamily="18" charset="0"/>
              </a:rPr>
              <a:t> ни,   Қирғизистонда </a:t>
            </a:r>
            <a:r>
              <a:rPr altLang="en-US" sz="2800" lang="en-US">
                <a:solidFill>
                  <a:srgbClr val="FF0000"/>
                </a:solidFill>
                <a:latin typeface="Times New Roman" pitchFamily="18" charset="0"/>
                <a:ea typeface="Times New Roman" pitchFamily="18" charset="0"/>
              </a:rPr>
              <a:t>40</a:t>
            </a:r>
            <a:r>
              <a:rPr altLang="en-US" sz="2800" lang="uz-Cyrl-UZ">
                <a:latin typeface="Times New Roman" pitchFamily="18" charset="0"/>
                <a:ea typeface="Times New Roman" pitchFamily="18" charset="0"/>
              </a:rPr>
              <a:t> </a:t>
            </a:r>
            <a:r>
              <a:rPr altLang="en-US" sz="2800" lang="uz-Cyrl-UZ">
                <a:solidFill>
                  <a:srgbClr val="FF0000"/>
                </a:solidFill>
                <a:latin typeface="Times New Roman" pitchFamily="18" charset="0"/>
                <a:ea typeface="Times New Roman" pitchFamily="18" charset="0"/>
              </a:rPr>
              <a:t>%</a:t>
            </a:r>
            <a:r>
              <a:rPr altLang="en-US" sz="2800" lang="uz-Cyrl-UZ">
                <a:latin typeface="Times New Roman" pitchFamily="18" charset="0"/>
                <a:ea typeface="Times New Roman" pitchFamily="18" charset="0"/>
              </a:rPr>
              <a:t> ни, Тожикистонда </a:t>
            </a:r>
            <a:r>
              <a:rPr altLang="en-US" sz="2800" lang="en-US">
                <a:solidFill>
                  <a:srgbClr val="FF0000"/>
                </a:solidFill>
                <a:latin typeface="Times New Roman" pitchFamily="18" charset="0"/>
                <a:ea typeface="Times New Roman" pitchFamily="18" charset="0"/>
              </a:rPr>
              <a:t>44</a:t>
            </a:r>
            <a:r>
              <a:rPr altLang="en-US" sz="2800" lang="uz-Cyrl-UZ">
                <a:solidFill>
                  <a:srgbClr val="FF0000"/>
                </a:solidFill>
                <a:latin typeface="Times New Roman" pitchFamily="18" charset="0"/>
                <a:ea typeface="Times New Roman" pitchFamily="18" charset="0"/>
              </a:rPr>
              <a:t> %</a:t>
            </a:r>
            <a:r>
              <a:rPr altLang="en-US" sz="2800" lang="en-US">
                <a:latin typeface="Times New Roman" pitchFamily="18" charset="0"/>
                <a:ea typeface="Times New Roman" pitchFamily="18" charset="0"/>
              </a:rPr>
              <a:t> ни ташкил этмоқда.</a:t>
            </a:r>
          </a:p>
          <a:p>
            <a:pPr indent="0" lvl="0" marL="0">
              <a:buFontTx/>
              <a:buNone/>
            </a:pPr>
            <a:endParaRPr altLang="en-US" lang="en-US"/>
          </a:p>
        </p:txBody>
      </p:sp>
    </p:spTree>
  </p:cSld>
  <p:clrMapOvr>
    <a:masterClrMapping/>
  </p:clrMapOvr>
  <p:transition spd="fast" advClick="1">
    <p:strips dir="rd"/>
  </p:transition>
</p:sld>
</file>

<file path=ppt/slides/slide2.xml><?xml version="1.0" encoding="utf-8"?>
<p:sld xmlns:a="http://schemas.openxmlformats.org/drawingml/2006/main" xmlns:r="http://schemas.openxmlformats.org/officeDocument/2006/relationships" xmlns:p="http://schemas.openxmlformats.org/presentationml/2006/main" show="1" showMasterSp="1">
  <p:cSld>
    <p:spTree>
      <p:nvGrpSpPr>
        <p:cNvPr id="66" name=""/>
        <p:cNvGrpSpPr/>
        <p:nvPr/>
      </p:nvGrpSpPr>
      <p:grpSpPr>
        <a:xfrm rot="0">
          <a:off x="0" y="0"/>
          <a:ext cx="0" cy="0"/>
          <a:chOff x="0" y="0"/>
          <a:chExt cx="0" cy="0"/>
        </a:xfrm>
      </p:grpSpPr>
      <p:pic>
        <p:nvPicPr>
          <p:cNvPr id="2097207" name="Rectangle 3"/>
          <p:cNvPicPr>
            <a:picLocks/>
          </p:cNvPicPr>
          <p:nvPr>
            <p:ph type="body" sz="full" idx="4294967295"/>
          </p:nvPr>
        </p:nvPicPr>
        <p:blipFill>
          <a:blip xmlns:r="http://schemas.openxmlformats.org/officeDocument/2006/relationships" r:embed="rId1"/>
          <a:srcRect l="0" t="0" r="0" b="0"/>
          <a:stretch>
            <a:fillRect/>
          </a:stretch>
        </p:blipFill>
        <p:spPr>
          <a:xfrm rot="0">
            <a:off x="158750" y="285750"/>
            <a:ext cx="7669212" cy="6310312"/>
          </a:xfrm>
          <a:prstGeom prst="rect"/>
          <a:noFill/>
          <a:ln>
            <a:noFill/>
          </a:ln>
        </p:spPr>
      </p:pic>
    </p:spTree>
  </p:cSld>
  <p:clrMapOvr>
    <a:masterClrMapping/>
  </p:clrMapOvr>
  <p:transition spd="fast" advClick="1">
    <p:strips dir="rd"/>
  </p:transition>
  <p:timing/>
</p:sld>
</file>

<file path=ppt/slides/slide20.xml><?xml version="1.0" encoding="utf-8"?>
<p:sld xmlns:a="http://schemas.openxmlformats.org/drawingml/2006/main" xmlns:r="http://schemas.openxmlformats.org/officeDocument/2006/relationships" xmlns:p="http://schemas.openxmlformats.org/presentationml/2006/main" show="1" showMasterSp="1">
  <p:cSld>
    <p:spTree>
      <p:nvGrpSpPr>
        <p:cNvPr id="86" name=""/>
        <p:cNvGrpSpPr/>
        <p:nvPr/>
      </p:nvGrpSpPr>
      <p:grpSpPr>
        <a:xfrm rot="0">
          <a:off x="0" y="0"/>
          <a:ext cx="0" cy="0"/>
          <a:chOff x="0" y="0"/>
          <a:chExt cx="0" cy="0"/>
        </a:xfrm>
      </p:grpSpPr>
      <p:sp>
        <p:nvSpPr>
          <p:cNvPr id="1048662"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lang="uz-Cyrl-UZ">
                <a:latin typeface="Times New Roman" pitchFamily="18" charset="0"/>
                <a:ea typeface="Times New Roman" pitchFamily="18" charset="0"/>
              </a:rPr>
              <a:t>Марказий Осиё ҳудудида аҳолининг зичлиги ҳар бир кв.км га </a:t>
            </a:r>
            <a:r>
              <a:rPr altLang="en-US" lang="en-US">
                <a:solidFill>
                  <a:srgbClr val="FF0000"/>
                </a:solidFill>
                <a:latin typeface="Times New Roman" pitchFamily="18" charset="0"/>
                <a:ea typeface="Times New Roman" pitchFamily="18" charset="0"/>
              </a:rPr>
              <a:t>19</a:t>
            </a:r>
            <a:r>
              <a:rPr altLang="en-US" lang="uz-Cyrl-UZ">
                <a:solidFill>
                  <a:srgbClr val="FF0000"/>
                </a:solidFill>
                <a:latin typeface="Times New Roman" pitchFamily="18" charset="0"/>
                <a:ea typeface="Times New Roman" pitchFamily="18" charset="0"/>
              </a:rPr>
              <a:t>.</a:t>
            </a:r>
            <a:r>
              <a:rPr altLang="en-US" lang="en-US">
                <a:solidFill>
                  <a:srgbClr val="FF0000"/>
                </a:solidFill>
                <a:latin typeface="Times New Roman" pitchFamily="18" charset="0"/>
                <a:ea typeface="Times New Roman" pitchFamily="18" charset="0"/>
              </a:rPr>
              <a:t>6</a:t>
            </a:r>
            <a:r>
              <a:rPr altLang="en-US" lang="uz-Cyrl-UZ">
                <a:latin typeface="Times New Roman" pitchFamily="18" charset="0"/>
                <a:ea typeface="Times New Roman" pitchFamily="18" charset="0"/>
              </a:rPr>
              <a:t> кишини ташкил этмоқда. Бу кўрсаткич Ўзбекистонда–</a:t>
            </a:r>
            <a:r>
              <a:rPr altLang="en-US" lang="en-US">
                <a:solidFill>
                  <a:srgbClr val="FF0000"/>
                </a:solidFill>
                <a:latin typeface="Times New Roman" pitchFamily="18" charset="0"/>
                <a:ea typeface="Times New Roman" pitchFamily="18" charset="0"/>
              </a:rPr>
              <a:t>78</a:t>
            </a:r>
            <a:r>
              <a:rPr altLang="en-US" lang="uz-Cyrl-UZ">
                <a:solidFill>
                  <a:srgbClr val="FF0000"/>
                </a:solidFill>
                <a:latin typeface="Times New Roman" pitchFamily="18" charset="0"/>
                <a:ea typeface="Times New Roman" pitchFamily="18" charset="0"/>
              </a:rPr>
              <a:t>.</a:t>
            </a:r>
            <a:r>
              <a:rPr altLang="en-US" lang="en-US">
                <a:solidFill>
                  <a:srgbClr val="FF0000"/>
                </a:solidFill>
                <a:latin typeface="Times New Roman" pitchFamily="18" charset="0"/>
                <a:ea typeface="Times New Roman" pitchFamily="18" charset="0"/>
              </a:rPr>
              <a:t>0</a:t>
            </a:r>
            <a:r>
              <a:rPr altLang="en-US" lang="uz-Cyrl-UZ">
                <a:latin typeface="Times New Roman" pitchFamily="18" charset="0"/>
                <a:ea typeface="Times New Roman" pitchFamily="18" charset="0"/>
              </a:rPr>
              <a:t>, Қозоғистонда–</a:t>
            </a:r>
            <a:r>
              <a:rPr altLang="en-US" lang="en-US">
                <a:solidFill>
                  <a:srgbClr val="FF0000"/>
                </a:solidFill>
                <a:latin typeface="Times New Roman" pitchFamily="18" charset="0"/>
                <a:ea typeface="Times New Roman" pitchFamily="18" charset="0"/>
              </a:rPr>
              <a:t>6,9</a:t>
            </a:r>
            <a:r>
              <a:rPr altLang="en-US" lang="uz-Cyrl-UZ">
                <a:latin typeface="Times New Roman" pitchFamily="18" charset="0"/>
                <a:ea typeface="Times New Roman" pitchFamily="18" charset="0"/>
              </a:rPr>
              <a:t> Тожикистонда–</a:t>
            </a:r>
            <a:r>
              <a:rPr altLang="en-US" lang="en-US">
                <a:solidFill>
                  <a:srgbClr val="FF0000"/>
                </a:solidFill>
                <a:latin typeface="Times New Roman" pitchFamily="18" charset="0"/>
                <a:ea typeface="Times New Roman" pitchFamily="18" charset="0"/>
              </a:rPr>
              <a:t>64,5</a:t>
            </a:r>
            <a:r>
              <a:rPr altLang="en-US" lang="uz-Cyrl-UZ">
                <a:latin typeface="Times New Roman" pitchFamily="18" charset="0"/>
                <a:ea typeface="Times New Roman" pitchFamily="18" charset="0"/>
              </a:rPr>
              <a:t>, Туркманистонда–</a:t>
            </a:r>
            <a:r>
              <a:rPr altLang="en-US" lang="en-US">
                <a:solidFill>
                  <a:srgbClr val="FF0000"/>
                </a:solidFill>
                <a:latin typeface="Times New Roman" pitchFamily="18" charset="0"/>
                <a:ea typeface="Times New Roman" pitchFamily="18" charset="0"/>
              </a:rPr>
              <a:t>12</a:t>
            </a:r>
            <a:r>
              <a:rPr altLang="en-US" lang="uz-Cyrl-UZ">
                <a:solidFill>
                  <a:srgbClr val="FF0000"/>
                </a:solidFill>
                <a:latin typeface="Times New Roman" pitchFamily="18" charset="0"/>
                <a:ea typeface="Times New Roman" pitchFamily="18" charset="0"/>
              </a:rPr>
              <a:t>,</a:t>
            </a:r>
            <a:r>
              <a:rPr altLang="en-US" lang="en-US">
                <a:solidFill>
                  <a:srgbClr val="FF0000"/>
                </a:solidFill>
                <a:latin typeface="Times New Roman" pitchFamily="18" charset="0"/>
                <a:ea typeface="Times New Roman" pitchFamily="18" charset="0"/>
              </a:rPr>
              <a:t>4</a:t>
            </a:r>
            <a:r>
              <a:rPr altLang="en-US" lang="uz-Cyrl-UZ">
                <a:latin typeface="Times New Roman" pitchFamily="18" charset="0"/>
                <a:ea typeface="Times New Roman" pitchFamily="18" charset="0"/>
              </a:rPr>
              <a:t> Қирғизистонда–</a:t>
            </a:r>
            <a:r>
              <a:rPr altLang="en-US" lang="en-US">
                <a:solidFill>
                  <a:srgbClr val="FF0000"/>
                </a:solidFill>
                <a:latin typeface="Times New Roman" pitchFamily="18" charset="0"/>
                <a:ea typeface="Times New Roman" pitchFamily="18" charset="0"/>
              </a:rPr>
              <a:t>33</a:t>
            </a:r>
            <a:r>
              <a:rPr altLang="en-US" lang="uz-Cyrl-UZ">
                <a:latin typeface="Times New Roman" pitchFamily="18" charset="0"/>
                <a:ea typeface="Times New Roman" pitchFamily="18" charset="0"/>
              </a:rPr>
              <a:t> кишига тўғри келади. Аҳоли зичлигининг давлатлар орасида кескин фарқ қилиши аҳолининг ҳудудий таркиби, табиий ўсиш коэффиценти, тарихий омил ва бошқалар билан боғлиқ.</a:t>
            </a:r>
          </a:p>
          <a:p>
            <a:pPr indent="0" lvl="0" marL="0">
              <a:buFontTx/>
              <a:buNone/>
            </a:pPr>
            <a:endParaRPr altLang="en-US" lang="en-US"/>
          </a:p>
        </p:txBody>
      </p:sp>
    </p:spTree>
  </p:cSld>
  <p:clrMapOvr>
    <a:masterClrMapping/>
  </p:clrMapOvr>
  <p:transition spd="fast" advClick="1">
    <p:strips dir="rd"/>
  </p:transition>
</p:sld>
</file>

<file path=ppt/slides/slide21.xml><?xml version="1.0" encoding="utf-8"?>
<p:sld xmlns:a="http://schemas.openxmlformats.org/drawingml/2006/main" xmlns:r="http://schemas.openxmlformats.org/officeDocument/2006/relationships" xmlns:p="http://schemas.openxmlformats.org/presentationml/2006/main" show="1" showMasterSp="1">
  <p:cSld>
    <p:spTree>
      <p:nvGrpSpPr>
        <p:cNvPr id="87" name=""/>
        <p:cNvGrpSpPr/>
        <p:nvPr/>
      </p:nvGrpSpPr>
      <p:grpSpPr>
        <a:xfrm rot="0">
          <a:off x="0" y="0"/>
          <a:ext cx="0" cy="0"/>
          <a:chOff x="0" y="0"/>
          <a:chExt cx="0" cy="0"/>
        </a:xfrm>
      </p:grpSpPr>
      <p:sp>
        <p:nvSpPr>
          <p:cNvPr id="1048663"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sz="2800" lang="uz-Latn-UZ">
                <a:latin typeface="Times New Roman" pitchFamily="18" charset="0"/>
                <a:ea typeface="Times New Roman" pitchFamily="18" charset="0"/>
              </a:rPr>
              <a:t>     </a:t>
            </a:r>
            <a:r>
              <a:rPr altLang="en-US" sz="2800" lang="uz-Cyrl-UZ">
                <a:latin typeface="Times New Roman" pitchFamily="18" charset="0"/>
                <a:ea typeface="Times New Roman" pitchFamily="18" charset="0"/>
              </a:rPr>
              <a:t>Аҳоли зичлиги ҳар бир давлат ҳудудларида ҳам кескин фарқ қилади.  Масалан: Ўзбекистонда аҳолининг ўртача зичлиги бир кв.км га Андижон  вилоятида 630 кишидан ортиқ бўлса, Қорақалпоғистонда 9,5,  Навоий вилоятида 7,9 кишини ташкил килади холос. </a:t>
            </a:r>
          </a:p>
          <a:p>
            <a:pPr algn="just" indent="0" lvl="0" marL="0">
              <a:buFontTx/>
              <a:buNone/>
            </a:pPr>
            <a:r>
              <a:rPr altLang="en-US" sz="2800" lang="uz-Latn-UZ">
                <a:latin typeface="Times New Roman" pitchFamily="18" charset="0"/>
                <a:ea typeface="Times New Roman" pitchFamily="18" charset="0"/>
              </a:rPr>
              <a:t>      </a:t>
            </a:r>
            <a:r>
              <a:rPr altLang="en-US" sz="2800" lang="uz-Cyrl-UZ">
                <a:latin typeface="Times New Roman" pitchFamily="18" charset="0"/>
                <a:ea typeface="Times New Roman" pitchFamily="18" charset="0"/>
              </a:rPr>
              <a:t>Аҳолининг жинсий, ёш ва миллий таркиби муҳим ижтимоий–демографик кўрсаткич ҳисобланади. Аҳолининг жинси ва ёш таркиби истиқболини белгилаш аҳолини такрор барпо этиш учун зарур кўрсаткичдир.</a:t>
            </a:r>
          </a:p>
          <a:p>
            <a:pPr indent="0" lvl="0" marL="0">
              <a:buFontTx/>
              <a:buNone/>
            </a:pPr>
            <a:endParaRPr altLang="en-US" lang="en-US"/>
          </a:p>
        </p:txBody>
      </p:sp>
    </p:spTree>
  </p:cSld>
  <p:clrMapOvr>
    <a:masterClrMapping/>
  </p:clrMapOvr>
  <p:transition spd="fast" advClick="1">
    <p:strips dir="rd"/>
  </p:transition>
</p:sld>
</file>

<file path=ppt/slides/slide22.xml><?xml version="1.0" encoding="utf-8"?>
<p:sld xmlns:a="http://schemas.openxmlformats.org/drawingml/2006/main" xmlns:r="http://schemas.openxmlformats.org/officeDocument/2006/relationships" xmlns:p="http://schemas.openxmlformats.org/presentationml/2006/main" show="1" showMasterSp="1">
  <p:cSld>
    <p:spTree>
      <p:nvGrpSpPr>
        <p:cNvPr id="88" name=""/>
        <p:cNvGrpSpPr/>
        <p:nvPr/>
      </p:nvGrpSpPr>
      <p:grpSpPr>
        <a:xfrm rot="0">
          <a:off x="0" y="0"/>
          <a:ext cx="0" cy="0"/>
          <a:chOff x="0" y="0"/>
          <a:chExt cx="0" cy="0"/>
        </a:xfrm>
      </p:grpSpPr>
      <p:sp>
        <p:nvSpPr>
          <p:cNvPr id="1048664"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sz="2800" lang="uz-Latn-UZ">
                <a:latin typeface="Times New Roman" pitchFamily="18" charset="0"/>
                <a:ea typeface="Times New Roman" pitchFamily="18" charset="0"/>
              </a:rPr>
              <a:t>     </a:t>
            </a:r>
          </a:p>
        </p:txBody>
      </p:sp>
      <p:pic>
        <p:nvPicPr>
          <p:cNvPr id="2097214" name="Picture 2" descr="D:\Documents\Desktop\Зичлик МО.gif"/>
          <p:cNvPicPr>
            <a:picLocks/>
          </p:cNvPicPr>
          <p:nvPr/>
        </p:nvPicPr>
        <p:blipFill>
          <a:blip xmlns:r="http://schemas.openxmlformats.org/officeDocument/2006/relationships" r:embed="rId4"/>
          <a:srcRect l="0" t="0" r="0" b="0"/>
          <a:stretch>
            <a:fillRect/>
          </a:stretch>
        </p:blipFill>
        <p:spPr>
          <a:xfrm rot="0">
            <a:off x="247650" y="247650"/>
            <a:ext cx="8648700" cy="6362700"/>
          </a:xfrm>
          <a:prstGeom prst="rect"/>
          <a:noFill/>
          <a:ln>
            <a:noFill/>
          </a:ln>
        </p:spPr>
      </p:pic>
    </p:spTree>
  </p:cSld>
  <p:clrMapOvr>
    <a:masterClrMapping/>
  </p:clrMapOvr>
  <p:transition spd="fast" advClick="1">
    <p:strips dir="rd"/>
  </p:transition>
</p:sld>
</file>

<file path=ppt/slides/slide23.xml><?xml version="1.0" encoding="utf-8"?>
<p:sld xmlns:a="http://schemas.openxmlformats.org/drawingml/2006/main" xmlns:r="http://schemas.openxmlformats.org/officeDocument/2006/relationships" xmlns:p="http://schemas.openxmlformats.org/presentationml/2006/main" show="1" showMasterSp="1">
  <p:cSld>
    <p:spTree>
      <p:nvGrpSpPr>
        <p:cNvPr id="89" name=""/>
        <p:cNvGrpSpPr/>
        <p:nvPr/>
      </p:nvGrpSpPr>
      <p:grpSpPr>
        <a:xfrm rot="0">
          <a:off x="0" y="0"/>
          <a:ext cx="0" cy="0"/>
          <a:chOff x="0" y="0"/>
          <a:chExt cx="0" cy="0"/>
        </a:xfrm>
      </p:grpSpPr>
      <p:sp>
        <p:nvSpPr>
          <p:cNvPr id="1048665"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sz="2800" lang="uz-Cyrl-UZ">
                <a:latin typeface="Times New Roman" pitchFamily="18" charset="0"/>
                <a:ea typeface="Times New Roman" pitchFamily="18" charset="0"/>
              </a:rPr>
              <a:t>Турли сабабларга кўра уларнинг салмоғи ўзгариб турган. Масалан: Ўзбекистонда 1939 йилда эркаклар 52,0 % ни, аёллар 48,0 % ни ташкил этган бўлса, 1989 йилда эркаклар 49,0 % ни ва аёллар 51 % ни ташкил этган. 2005 йилда ҳар 1000 эркакка 1016 аёл тўғри келган. Замонамизда аҳолининг жинсий таркиби тенглашиб бормоқда; шаҳарликлар орасида аёллар кўпроқ (50,2 фоиз), қишлоқларда эса жинслар ўртасидаги фарқ деярли сезилмайди</a:t>
            </a:r>
            <a:r>
              <a:rPr altLang="en-US" lang="en-US"/>
              <a:t>.</a:t>
            </a:r>
          </a:p>
        </p:txBody>
      </p:sp>
    </p:spTree>
  </p:cSld>
  <p:clrMapOvr>
    <a:masterClrMapping/>
  </p:clrMapOvr>
  <p:transition spd="fast" advClick="1">
    <p:strips dir="rd"/>
  </p:transition>
</p:sld>
</file>

<file path=ppt/slides/slide24.xml><?xml version="1.0" encoding="utf-8"?>
<p:sld xmlns:a="http://schemas.openxmlformats.org/drawingml/2006/main" xmlns:r="http://schemas.openxmlformats.org/officeDocument/2006/relationships" xmlns:p="http://schemas.openxmlformats.org/presentationml/2006/main" show="1" showMasterSp="1">
  <p:cSld>
    <p:spTree>
      <p:nvGrpSpPr>
        <p:cNvPr id="90" name=""/>
        <p:cNvGrpSpPr/>
        <p:nvPr/>
      </p:nvGrpSpPr>
      <p:grpSpPr>
        <a:xfrm rot="0">
          <a:off x="0" y="0"/>
          <a:ext cx="0" cy="0"/>
          <a:chOff x="0" y="0"/>
          <a:chExt cx="0" cy="0"/>
        </a:xfrm>
      </p:grpSpPr>
      <p:sp>
        <p:nvSpPr>
          <p:cNvPr id="1048666"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sz="1800" lang="en-US">
                <a:solidFill>
                  <a:srgbClr val="0E2013"/>
                </a:solidFill>
                <a:latin typeface="Times New Roman" pitchFamily="18" charset="0"/>
                <a:ea typeface="Times New Roman" pitchFamily="18" charset="0"/>
              </a:rPr>
              <a:t>Давлат статистика қўмитаси тарқатган </a:t>
            </a:r>
            <a:r>
              <a:rPr altLang="en-US" sz="1800" lang="en-US">
                <a:solidFill>
                  <a:srgbClr val="0E2013"/>
                </a:solidFill>
                <a:latin typeface="Times New Roman" pitchFamily="18" charset="0"/>
                <a:ea typeface="Times New Roman" pitchFamily="18" charset="0"/>
                <a:hlinkClick r:id="rId4"/>
              </a:rPr>
              <a:t>маълумотга</a:t>
            </a:r>
            <a:r>
              <a:rPr altLang="en-US" sz="1800" lang="en-US">
                <a:solidFill>
                  <a:srgbClr val="0E2013"/>
                </a:solidFill>
                <a:latin typeface="Times New Roman" pitchFamily="18" charset="0"/>
                <a:ea typeface="Times New Roman" pitchFamily="18" charset="0"/>
              </a:rPr>
              <a:t> кўра, 2021 йилнинг 1 январ ҳолати билан Ўзбекистон аҳолиси орасида эркак сони аёлларга нисбатан кўпчиликни ташкил этган. Умумий аҳоли орасида эркакларнинг кўпайиши ўтган йилдан буён давом этмоқда.</a:t>
            </a:r>
          </a:p>
          <a:p>
            <a:pPr algn="just" indent="0" lvl="0" marL="0">
              <a:buFontTx/>
              <a:buNone/>
            </a:pPr>
            <a:r>
              <a:rPr altLang="en-US" sz="1800" lang="en-US">
                <a:solidFill>
                  <a:srgbClr val="0E2013"/>
                </a:solidFill>
                <a:latin typeface="Times New Roman" pitchFamily="18" charset="0"/>
                <a:ea typeface="Times New Roman" pitchFamily="18" charset="0"/>
              </a:rPr>
              <a:t>Статқўм ҳисоботида таъкидланишича, жорий йил бошида Ўзбекистон доимий аҳолиси 34,6 миллион кишини ташкил этди. Шундан эркаклар сони 17,4 миллион (</a:t>
            </a:r>
            <a:r>
              <a:rPr altLang="en-US" sz="1800" i="1" lang="en-US">
                <a:solidFill>
                  <a:srgbClr val="0E2013"/>
                </a:solidFill>
                <a:latin typeface="Times New Roman" pitchFamily="18" charset="0"/>
                <a:ea typeface="Times New Roman" pitchFamily="18" charset="0"/>
              </a:rPr>
              <a:t>50,3 фоиз</a:t>
            </a:r>
            <a:r>
              <a:rPr altLang="en-US" sz="1800" lang="en-US">
                <a:solidFill>
                  <a:srgbClr val="0E2013"/>
                </a:solidFill>
                <a:latin typeface="Times New Roman" pitchFamily="18" charset="0"/>
                <a:ea typeface="Times New Roman" pitchFamily="18" charset="0"/>
              </a:rPr>
              <a:t>) киши, аёллар сони 17,2 миллион (</a:t>
            </a:r>
            <a:r>
              <a:rPr altLang="en-US" sz="1800" i="1" lang="en-US">
                <a:solidFill>
                  <a:srgbClr val="0E2013"/>
                </a:solidFill>
                <a:latin typeface="Times New Roman" pitchFamily="18" charset="0"/>
                <a:ea typeface="Times New Roman" pitchFamily="18" charset="0"/>
              </a:rPr>
              <a:t>49,7 фоиз</a:t>
            </a:r>
            <a:r>
              <a:rPr altLang="en-US" sz="1800" lang="en-US">
                <a:solidFill>
                  <a:srgbClr val="0E2013"/>
                </a:solidFill>
                <a:latin typeface="Times New Roman" pitchFamily="18" charset="0"/>
                <a:ea typeface="Times New Roman" pitchFamily="18" charset="0"/>
              </a:rPr>
              <a:t>) киши эканлиги қайд қилинган.</a:t>
            </a:r>
          </a:p>
          <a:p>
            <a:pPr algn="just" indent="0" lvl="0" marL="0">
              <a:buFontTx/>
              <a:buNone/>
            </a:pPr>
            <a:r>
              <a:rPr altLang="en-US" sz="1800" lang="en-US">
                <a:solidFill>
                  <a:srgbClr val="0E2013"/>
                </a:solidFill>
                <a:latin typeface="Times New Roman" pitchFamily="18" charset="0"/>
                <a:ea typeface="Times New Roman" pitchFamily="18" charset="0"/>
              </a:rPr>
              <a:t>Аввалроқ, Ўзбекистоннинг демографик ҳолати бўйича маълумотлар </a:t>
            </a:r>
            <a:r>
              <a:rPr altLang="en-US" b="1" sz="1800" lang="en-US">
                <a:solidFill>
                  <a:srgbClr val="000000"/>
                </a:solidFill>
                <a:latin typeface="Times New Roman" pitchFamily="18" charset="0"/>
                <a:ea typeface="Times New Roman" pitchFamily="18" charset="0"/>
                <a:hlinkClick r:id="rId5"/>
              </a:rPr>
              <a:t>эълон қилинганди</a:t>
            </a:r>
            <a:r>
              <a:rPr altLang="en-US" sz="1800" lang="en-US">
                <a:solidFill>
                  <a:srgbClr val="0E2013"/>
                </a:solidFill>
                <a:latin typeface="Times New Roman" pitchFamily="18" charset="0"/>
                <a:ea typeface="Times New Roman" pitchFamily="18" charset="0"/>
              </a:rPr>
              <a:t>. Унда 2020 йилда 841,8 минг бола туғилганлиги қайд этилган ва бу мос равишда 1000 аҳолига нисбатан туғилиш коэффициенти 24,6 промиллени ташкил этганлиги маълум қилинганди.</a:t>
            </a:r>
          </a:p>
          <a:p>
            <a:pPr algn="just" indent="0" lvl="0" marL="0">
              <a:buFontTx/>
              <a:buNone/>
            </a:pPr>
            <a:r>
              <a:rPr altLang="en-US" sz="1800" lang="en-US">
                <a:solidFill>
                  <a:srgbClr val="0E2013"/>
                </a:solidFill>
                <a:latin typeface="Times New Roman" pitchFamily="18" charset="0"/>
                <a:ea typeface="Times New Roman" pitchFamily="18" charset="0"/>
              </a:rPr>
              <a:t>Шунингдек, республикада 2020 йилда қайд этилган оилавий ажримлар ҳақида ҳам </a:t>
            </a:r>
            <a:r>
              <a:rPr altLang="en-US" sz="1800" lang="en-US">
                <a:solidFill>
                  <a:srgbClr val="0E2013"/>
                </a:solidFill>
                <a:latin typeface="Times New Roman" pitchFamily="18" charset="0"/>
                <a:ea typeface="Times New Roman" pitchFamily="18" charset="0"/>
                <a:hlinkClick r:id="rId6"/>
              </a:rPr>
              <a:t>маълумот берилганди</a:t>
            </a:r>
            <a:r>
              <a:rPr altLang="en-US" sz="1800" lang="en-US">
                <a:solidFill>
                  <a:srgbClr val="0E2013"/>
                </a:solidFill>
                <a:latin typeface="Times New Roman" pitchFamily="18" charset="0"/>
                <a:ea typeface="Times New Roman" pitchFamily="18" charset="0"/>
              </a:rPr>
              <a:t>.</a:t>
            </a:r>
          </a:p>
          <a:p>
            <a:pPr algn="just" indent="0" lvl="0" marL="0">
              <a:buFontTx/>
              <a:buNone/>
            </a:pPr>
            <a:r>
              <a:rPr altLang="en-US" sz="1800" lang="en-US">
                <a:solidFill>
                  <a:srgbClr val="0E2013"/>
                </a:solidFill>
                <a:latin typeface="Times New Roman" pitchFamily="18" charset="0"/>
                <a:ea typeface="Times New Roman" pitchFamily="18" charset="0"/>
              </a:rPr>
              <a:t>Маълумот учун, 2020 йилнинг 1 январ ҳолатига кўра, аҳолининг 50,2 фоизини эркаклар, 49,8 фоизини аёллар</a:t>
            </a:r>
            <a:r>
              <a:rPr altLang="en-US" sz="1800" lang="en-US" u="sng">
                <a:solidFill>
                  <a:srgbClr val="0E2013"/>
                </a:solidFill>
                <a:latin typeface="Times New Roman" pitchFamily="18" charset="0"/>
                <a:ea typeface="Times New Roman" pitchFamily="18" charset="0"/>
              </a:rPr>
              <a:t> </a:t>
            </a:r>
            <a:r>
              <a:rPr altLang="en-US" sz="1800" lang="en-US">
                <a:solidFill>
                  <a:srgbClr val="0E2013"/>
                </a:solidFill>
                <a:latin typeface="Times New Roman" pitchFamily="18" charset="0"/>
                <a:ea typeface="Times New Roman" pitchFamily="18" charset="0"/>
                <a:hlinkClick r:id="rId7"/>
              </a:rPr>
              <a:t>ташкил этган</a:t>
            </a:r>
            <a:r>
              <a:rPr altLang="en-US" sz="1800" lang="en-US">
                <a:solidFill>
                  <a:srgbClr val="0E2013"/>
                </a:solidFill>
                <a:latin typeface="Times New Roman" pitchFamily="18" charset="0"/>
                <a:ea typeface="Times New Roman" pitchFamily="18" charset="0"/>
              </a:rPr>
              <a:t>.</a:t>
            </a:r>
          </a:p>
          <a:p>
            <a:pPr algn="just" indent="0" lvl="0" marL="0">
              <a:buFontTx/>
              <a:buNone/>
            </a:pPr>
            <a:endParaRPr altLang="en-US" lang="en-US"/>
          </a:p>
        </p:txBody>
      </p:sp>
    </p:spTree>
  </p:cSld>
  <p:clrMapOvr>
    <a:masterClrMapping/>
  </p:clrMapOvr>
  <p:transition spd="fast" advClick="1">
    <p:strips dir="rd"/>
  </p:transition>
</p:sld>
</file>

<file path=ppt/slides/slide25.xml><?xml version="1.0" encoding="utf-8"?>
<p:sld xmlns:a="http://schemas.openxmlformats.org/drawingml/2006/main" xmlns:r="http://schemas.openxmlformats.org/officeDocument/2006/relationships" xmlns:p="http://schemas.openxmlformats.org/presentationml/2006/main" show="1" showMasterSp="1">
  <p:cSld>
    <p:spTree>
      <p:nvGrpSpPr>
        <p:cNvPr id="91" name=""/>
        <p:cNvGrpSpPr/>
        <p:nvPr/>
      </p:nvGrpSpPr>
      <p:grpSpPr>
        <a:xfrm rot="0">
          <a:off x="0" y="0"/>
          <a:ext cx="0" cy="0"/>
          <a:chOff x="0" y="0"/>
          <a:chExt cx="0" cy="0"/>
        </a:xfrm>
      </p:grpSpPr>
      <p:sp>
        <p:nvSpPr>
          <p:cNvPr id="1048667"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indent="0" lvl="0" marL="0">
              <a:buFontTx/>
              <a:buNone/>
            </a:pPr>
            <a:r>
              <a:rPr altLang="en-US" sz="3600" lang="uz-Latn-UZ">
                <a:latin typeface="Times New Roman" pitchFamily="18" charset="0"/>
                <a:ea typeface="Times New Roman" pitchFamily="18" charset="0"/>
              </a:rPr>
              <a:t>Қозоғистонда эркаклар билан аёлларнинг нисбати </a:t>
            </a:r>
            <a:r>
              <a:rPr altLang="en-US" sz="3600" lang="en-US">
                <a:latin typeface="Times New Roman" pitchFamily="18" charset="0"/>
                <a:ea typeface="Times New Roman" pitchFamily="18" charset="0"/>
              </a:rPr>
              <a:t>48,3 % и 51,7 %  </a:t>
            </a:r>
          </a:p>
          <a:p>
            <a:pPr indent="0" lvl="0" marL="0">
              <a:buFontTx/>
              <a:buNone/>
            </a:pPr>
            <a:r>
              <a:rPr altLang="en-US" sz="3600" lang="uz-Latn-UZ">
                <a:latin typeface="Times New Roman" pitchFamily="18" charset="0"/>
                <a:ea typeface="Times New Roman" pitchFamily="18" charset="0"/>
              </a:rPr>
              <a:t>Тожикистонда эркаклар билан аёлларнинг нисбати 50</a:t>
            </a:r>
            <a:r>
              <a:rPr altLang="en-US" sz="3600" lang="en-US">
                <a:latin typeface="Times New Roman" pitchFamily="18" charset="0"/>
                <a:ea typeface="Times New Roman" pitchFamily="18" charset="0"/>
              </a:rPr>
              <a:t>,</a:t>
            </a:r>
            <a:r>
              <a:rPr altLang="en-US" sz="3600" lang="uz-Latn-UZ">
                <a:latin typeface="Times New Roman" pitchFamily="18" charset="0"/>
                <a:ea typeface="Times New Roman" pitchFamily="18" charset="0"/>
              </a:rPr>
              <a:t>5</a:t>
            </a:r>
            <a:r>
              <a:rPr altLang="en-US" sz="3600" lang="en-US">
                <a:latin typeface="Times New Roman" pitchFamily="18" charset="0"/>
                <a:ea typeface="Times New Roman" pitchFamily="18" charset="0"/>
              </a:rPr>
              <a:t> % и </a:t>
            </a:r>
            <a:r>
              <a:rPr altLang="en-US" sz="3600" lang="uz-Latn-UZ">
                <a:latin typeface="Times New Roman" pitchFamily="18" charset="0"/>
                <a:ea typeface="Times New Roman" pitchFamily="18" charset="0"/>
              </a:rPr>
              <a:t>49</a:t>
            </a:r>
            <a:r>
              <a:rPr altLang="en-US" sz="3600" lang="en-US">
                <a:latin typeface="Times New Roman" pitchFamily="18" charset="0"/>
                <a:ea typeface="Times New Roman" pitchFamily="18" charset="0"/>
              </a:rPr>
              <a:t>,</a:t>
            </a:r>
            <a:r>
              <a:rPr altLang="en-US" sz="3600" lang="uz-Latn-UZ">
                <a:latin typeface="Times New Roman" pitchFamily="18" charset="0"/>
                <a:ea typeface="Times New Roman" pitchFamily="18" charset="0"/>
              </a:rPr>
              <a:t>5</a:t>
            </a:r>
            <a:r>
              <a:rPr altLang="en-US" sz="3600" lang="en-US">
                <a:latin typeface="Times New Roman" pitchFamily="18" charset="0"/>
                <a:ea typeface="Times New Roman" pitchFamily="18" charset="0"/>
              </a:rPr>
              <a:t> %</a:t>
            </a:r>
          </a:p>
          <a:p>
            <a:pPr indent="0" lvl="0" marL="0">
              <a:buFontTx/>
              <a:buNone/>
            </a:pPr>
            <a:r>
              <a:rPr altLang="en-US" sz="3600" lang="uz-Latn-UZ">
                <a:latin typeface="Times New Roman" pitchFamily="18" charset="0"/>
                <a:ea typeface="Times New Roman" pitchFamily="18" charset="0"/>
              </a:rPr>
              <a:t>Қирғизистонда эркаклар билан аёлларнинг нисбати 49</a:t>
            </a:r>
            <a:r>
              <a:rPr altLang="en-US" sz="3600" lang="en-US">
                <a:latin typeface="Times New Roman" pitchFamily="18" charset="0"/>
                <a:ea typeface="Times New Roman" pitchFamily="18" charset="0"/>
              </a:rPr>
              <a:t>,</a:t>
            </a:r>
            <a:r>
              <a:rPr altLang="en-US" sz="3600" lang="uz-Latn-UZ">
                <a:latin typeface="Times New Roman" pitchFamily="18" charset="0"/>
                <a:ea typeface="Times New Roman" pitchFamily="18" charset="0"/>
              </a:rPr>
              <a:t>6</a:t>
            </a:r>
            <a:r>
              <a:rPr altLang="en-US" sz="3600" lang="en-US">
                <a:latin typeface="Times New Roman" pitchFamily="18" charset="0"/>
                <a:ea typeface="Times New Roman" pitchFamily="18" charset="0"/>
              </a:rPr>
              <a:t> % и </a:t>
            </a:r>
            <a:r>
              <a:rPr altLang="en-US" sz="3600" lang="uz-Latn-UZ">
                <a:latin typeface="Times New Roman" pitchFamily="18" charset="0"/>
                <a:ea typeface="Times New Roman" pitchFamily="18" charset="0"/>
              </a:rPr>
              <a:t>50</a:t>
            </a:r>
            <a:r>
              <a:rPr altLang="en-US" sz="3600" lang="en-US">
                <a:latin typeface="Times New Roman" pitchFamily="18" charset="0"/>
                <a:ea typeface="Times New Roman" pitchFamily="18" charset="0"/>
              </a:rPr>
              <a:t>,</a:t>
            </a:r>
            <a:r>
              <a:rPr altLang="en-US" sz="3600" lang="uz-Latn-UZ">
                <a:latin typeface="Times New Roman" pitchFamily="18" charset="0"/>
                <a:ea typeface="Times New Roman" pitchFamily="18" charset="0"/>
              </a:rPr>
              <a:t>4</a:t>
            </a:r>
            <a:r>
              <a:rPr altLang="en-US" sz="3600" lang="en-US">
                <a:latin typeface="Times New Roman" pitchFamily="18" charset="0"/>
                <a:ea typeface="Times New Roman" pitchFamily="18" charset="0"/>
              </a:rPr>
              <a:t> %</a:t>
            </a:r>
          </a:p>
          <a:p>
            <a:pPr indent="0" lvl="0" marL="0">
              <a:buFontTx/>
              <a:buNone/>
            </a:pPr>
            <a:r>
              <a:rPr altLang="en-US" sz="3600" lang="uz-Latn-UZ">
                <a:latin typeface="Times New Roman" pitchFamily="18" charset="0"/>
                <a:ea typeface="Times New Roman" pitchFamily="18" charset="0"/>
              </a:rPr>
              <a:t>Туркманистонда эркаклар билан аёлларнинг нисбати 49</a:t>
            </a:r>
            <a:r>
              <a:rPr altLang="en-US" sz="3600" lang="en-US">
                <a:latin typeface="Times New Roman" pitchFamily="18" charset="0"/>
                <a:ea typeface="Times New Roman" pitchFamily="18" charset="0"/>
              </a:rPr>
              <a:t>,</a:t>
            </a:r>
            <a:r>
              <a:rPr altLang="en-US" sz="3600" lang="uz-Latn-UZ">
                <a:latin typeface="Times New Roman" pitchFamily="18" charset="0"/>
                <a:ea typeface="Times New Roman" pitchFamily="18" charset="0"/>
              </a:rPr>
              <a:t>2</a:t>
            </a:r>
            <a:r>
              <a:rPr altLang="en-US" sz="3600" lang="en-US">
                <a:latin typeface="Times New Roman" pitchFamily="18" charset="0"/>
                <a:ea typeface="Times New Roman" pitchFamily="18" charset="0"/>
              </a:rPr>
              <a:t> % и </a:t>
            </a:r>
            <a:r>
              <a:rPr altLang="en-US" sz="3600" lang="uz-Latn-UZ">
                <a:latin typeface="Times New Roman" pitchFamily="18" charset="0"/>
                <a:ea typeface="Times New Roman" pitchFamily="18" charset="0"/>
              </a:rPr>
              <a:t>50</a:t>
            </a:r>
            <a:r>
              <a:rPr altLang="en-US" sz="3600" lang="en-US">
                <a:latin typeface="Times New Roman" pitchFamily="18" charset="0"/>
                <a:ea typeface="Times New Roman" pitchFamily="18" charset="0"/>
              </a:rPr>
              <a:t>,</a:t>
            </a:r>
            <a:r>
              <a:rPr altLang="en-US" sz="3600" lang="uz-Latn-UZ">
                <a:latin typeface="Times New Roman" pitchFamily="18" charset="0"/>
                <a:ea typeface="Times New Roman" pitchFamily="18" charset="0"/>
              </a:rPr>
              <a:t>8</a:t>
            </a:r>
            <a:r>
              <a:rPr altLang="en-US" sz="3600" lang="en-US">
                <a:latin typeface="Times New Roman" pitchFamily="18" charset="0"/>
                <a:ea typeface="Times New Roman" pitchFamily="18" charset="0"/>
              </a:rPr>
              <a:t> %</a:t>
            </a:r>
          </a:p>
          <a:p>
            <a:pPr algn="just" indent="0" lvl="0" marL="0">
              <a:buFontTx/>
              <a:buNone/>
            </a:pPr>
            <a:endParaRPr altLang="en-US" lang="en-US"/>
          </a:p>
        </p:txBody>
      </p:sp>
    </p:spTree>
  </p:cSld>
  <p:clrMapOvr>
    <a:masterClrMapping/>
  </p:clrMapOvr>
  <p:transition spd="fast" advClick="1">
    <p:strips dir="rd"/>
  </p:transition>
</p:sld>
</file>

<file path=ppt/slides/slide26.xml><?xml version="1.0" encoding="utf-8"?>
<p:sld xmlns:a="http://schemas.openxmlformats.org/drawingml/2006/main" xmlns:r="http://schemas.openxmlformats.org/officeDocument/2006/relationships" xmlns:p="http://schemas.openxmlformats.org/presentationml/2006/main" show="1" showMasterSp="1">
  <p:cSld>
    <p:spTree>
      <p:nvGrpSpPr>
        <p:cNvPr id="92" name=""/>
        <p:cNvGrpSpPr/>
        <p:nvPr/>
      </p:nvGrpSpPr>
      <p:grpSpPr>
        <a:xfrm rot="0">
          <a:off x="0" y="0"/>
          <a:ext cx="0" cy="0"/>
          <a:chOff x="0" y="0"/>
          <a:chExt cx="0" cy="0"/>
        </a:xfrm>
      </p:grpSpPr>
      <p:sp>
        <p:nvSpPr>
          <p:cNvPr id="1048668" name="Rectangle 3"/>
          <p:cNvSpPr/>
          <p:nvPr>
            <p:ph type="body" sz="full" idx="1"/>
          </p:nvPr>
        </p:nvSpPr>
        <p:spPr>
          <a:xfrm rot="0">
            <a:off x="263525" y="620712"/>
            <a:ext cx="7386637" cy="5832475"/>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lang="uz-Latn-UZ">
                <a:latin typeface="Times New Roman" pitchFamily="18" charset="0"/>
                <a:ea typeface="Times New Roman" pitchFamily="18" charset="0"/>
              </a:rPr>
              <a:t>       </a:t>
            </a:r>
            <a:r>
              <a:rPr altLang="en-US" lang="uz-Cyrl-UZ">
                <a:latin typeface="Times New Roman" pitchFamily="18" charset="0"/>
                <a:ea typeface="Times New Roman" pitchFamily="18" charset="0"/>
              </a:rPr>
              <a:t>Ўзбекистон аҳолисининг миллий таркибида ўзбеклар улуши 8</a:t>
            </a:r>
            <a:r>
              <a:rPr altLang="en-US" lang="en-US">
                <a:latin typeface="Times New Roman" pitchFamily="18" charset="0"/>
                <a:ea typeface="Times New Roman" pitchFamily="18" charset="0"/>
              </a:rPr>
              <a:t>4</a:t>
            </a:r>
            <a:r>
              <a:rPr altLang="en-US" lang="uz-Cyrl-UZ">
                <a:latin typeface="Times New Roman" pitchFamily="18" charset="0"/>
                <a:ea typeface="Times New Roman" pitchFamily="18" charset="0"/>
              </a:rPr>
              <a:t> % ни ташкил этади. Ўзбеклар Ўзбекистондан ташқарида, жумладан, Тожикистонда, Қозоғистонда, Туркманистонда ва Афғонистонда ҳам истиқомат қилади. Ўзбекистонда ўзбеклардан ташқари тожиклар (4,9 %), руслар (3,1 %), қозоқлар (2,9 %), қирғизлар (0,9 %), туркманлар (0,6 %)  ва бошқа миллат вакиллари мавжуд. </a:t>
            </a:r>
          </a:p>
          <a:p>
            <a:pPr indent="0" lvl="0" marL="0">
              <a:buFontTx/>
              <a:buNone/>
            </a:pPr>
            <a:endParaRPr altLang="en-US" lang="en-US"/>
          </a:p>
        </p:txBody>
      </p:sp>
    </p:spTree>
  </p:cSld>
  <p:clrMapOvr>
    <a:masterClrMapping/>
  </p:clrMapOvr>
  <p:transition spd="fast" advClick="1">
    <p:strips dir="rd"/>
  </p:transition>
</p:sld>
</file>

<file path=ppt/slides/slide27.xml><?xml version="1.0" encoding="utf-8"?>
<p:sld xmlns:a="http://schemas.openxmlformats.org/drawingml/2006/main" xmlns:r="http://schemas.openxmlformats.org/officeDocument/2006/relationships" xmlns:p="http://schemas.openxmlformats.org/presentationml/2006/main" show="1" showMasterSp="1">
  <p:cSld>
    <p:spTree>
      <p:nvGrpSpPr>
        <p:cNvPr id="93" name=""/>
        <p:cNvGrpSpPr/>
        <p:nvPr/>
      </p:nvGrpSpPr>
      <p:grpSpPr>
        <a:xfrm rot="0">
          <a:off x="0" y="0"/>
          <a:ext cx="0" cy="0"/>
          <a:chOff x="0" y="0"/>
          <a:chExt cx="0" cy="0"/>
        </a:xfrm>
      </p:grpSpPr>
      <p:sp>
        <p:nvSpPr>
          <p:cNvPr id="1048669" name="Rectangle 3"/>
          <p:cNvSpPr/>
          <p:nvPr>
            <p:ph type="body" sz="full" idx="1"/>
          </p:nvPr>
        </p:nvSpPr>
        <p:spPr>
          <a:xfrm rot="0">
            <a:off x="263525" y="188912"/>
            <a:ext cx="7386637" cy="66690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just" indent="0" lvl="0" marL="0">
              <a:buFontTx/>
              <a:buNone/>
            </a:pPr>
            <a:r>
              <a:rPr altLang="en-US" sz="2400" lang="uz-Cyrl-UZ">
                <a:solidFill>
                  <a:srgbClr val="FF0000"/>
                </a:solidFill>
              </a:rPr>
              <a:t>Қозоғистон Республикасида </a:t>
            </a:r>
            <a:r>
              <a:rPr altLang="en-US" sz="2400" lang="uz-Cyrl-UZ">
                <a:solidFill>
                  <a:srgbClr val="FF0000"/>
                </a:solidFill>
              </a:rPr>
              <a:t>20</a:t>
            </a:r>
            <a:r>
              <a:rPr altLang="en-US" sz="2400" lang="en-US">
                <a:solidFill>
                  <a:srgbClr val="FF0000"/>
                </a:solidFill>
              </a:rPr>
              <a:t>21</a:t>
            </a:r>
            <a:r>
              <a:rPr altLang="en-US" sz="2400" lang="uz-Cyrl-UZ">
                <a:solidFill>
                  <a:srgbClr val="FF0000"/>
                </a:solidFill>
              </a:rPr>
              <a:t> </a:t>
            </a:r>
            <a:r>
              <a:rPr altLang="en-US" sz="2400" lang="uz-Cyrl-UZ">
                <a:solidFill>
                  <a:srgbClr val="FF0000"/>
                </a:solidFill>
              </a:rPr>
              <a:t>йилги маълумот бўйича: </a:t>
            </a:r>
            <a:r>
              <a:rPr altLang="en-US" sz="2400" lang="uz-Cyrl-UZ">
                <a:solidFill>
                  <a:srgbClr val="FF0000"/>
                </a:solidFill>
              </a:rPr>
              <a:t>қозоқлар–6</a:t>
            </a:r>
            <a:r>
              <a:rPr altLang="en-US" sz="2400" lang="en-US">
                <a:solidFill>
                  <a:srgbClr val="FF0000"/>
                </a:solidFill>
              </a:rPr>
              <a:t>9,1</a:t>
            </a:r>
            <a:r>
              <a:rPr altLang="en-US" sz="2400" lang="uz-Cyrl-UZ">
                <a:solidFill>
                  <a:srgbClr val="FF0000"/>
                </a:solidFill>
              </a:rPr>
              <a:t> </a:t>
            </a:r>
            <a:r>
              <a:rPr altLang="en-US" sz="2400" lang="en-US">
                <a:solidFill>
                  <a:srgbClr val="FF0000"/>
                </a:solidFill>
              </a:rPr>
              <a:t>(64,9)</a:t>
            </a:r>
            <a:r>
              <a:rPr altLang="en-US" sz="2400" lang="uz-Cyrl-UZ">
                <a:solidFill>
                  <a:srgbClr val="FF0000"/>
                </a:solidFill>
              </a:rPr>
              <a:t>%, руслар–</a:t>
            </a:r>
            <a:r>
              <a:rPr altLang="en-US" sz="2400" lang="en-US">
                <a:solidFill>
                  <a:srgbClr val="FF0000"/>
                </a:solidFill>
              </a:rPr>
              <a:t>18</a:t>
            </a:r>
            <a:r>
              <a:rPr altLang="en-US" sz="2400" lang="uz-Cyrl-UZ">
                <a:solidFill>
                  <a:srgbClr val="FF0000"/>
                </a:solidFill>
              </a:rPr>
              <a:t>,</a:t>
            </a:r>
            <a:r>
              <a:rPr altLang="en-US" sz="2400" lang="en-US">
                <a:solidFill>
                  <a:srgbClr val="FF0000"/>
                </a:solidFill>
              </a:rPr>
              <a:t>42 (23)</a:t>
            </a:r>
            <a:r>
              <a:rPr altLang="en-US" sz="2400" lang="uz-Cyrl-UZ">
                <a:solidFill>
                  <a:srgbClr val="FF0000"/>
                </a:solidFill>
              </a:rPr>
              <a:t> </a:t>
            </a:r>
            <a:r>
              <a:rPr altLang="en-US" sz="2400" lang="uz-Cyrl-UZ">
                <a:solidFill>
                  <a:srgbClr val="FF0000"/>
                </a:solidFill>
              </a:rPr>
              <a:t>%, украинлар–2,0 </a:t>
            </a:r>
            <a:r>
              <a:rPr altLang="en-US" sz="2400" lang="en-US">
                <a:solidFill>
                  <a:srgbClr val="FF0000"/>
                </a:solidFill>
              </a:rPr>
              <a:t>(1,36)</a:t>
            </a:r>
            <a:r>
              <a:rPr altLang="en-US" sz="2400" lang="uz-Cyrl-UZ">
                <a:solidFill>
                  <a:srgbClr val="FF0000"/>
                </a:solidFill>
              </a:rPr>
              <a:t>%, ўзбеклар–</a:t>
            </a:r>
            <a:r>
              <a:rPr altLang="en-US" sz="2400" lang="en-US">
                <a:solidFill>
                  <a:srgbClr val="FF0000"/>
                </a:solidFill>
              </a:rPr>
              <a:t>3,29 (</a:t>
            </a:r>
            <a:r>
              <a:rPr altLang="en-US" sz="2400" lang="uz-Cyrl-UZ">
                <a:solidFill>
                  <a:srgbClr val="FF0000"/>
                </a:solidFill>
              </a:rPr>
              <a:t>2,9</a:t>
            </a:r>
            <a:r>
              <a:rPr altLang="en-US" sz="2400" lang="en-US">
                <a:solidFill>
                  <a:srgbClr val="FF0000"/>
                </a:solidFill>
              </a:rPr>
              <a:t>)</a:t>
            </a:r>
            <a:r>
              <a:rPr altLang="en-US" sz="2400" lang="uz-Cyrl-UZ">
                <a:solidFill>
                  <a:srgbClr val="FF0000"/>
                </a:solidFill>
              </a:rPr>
              <a:t> </a:t>
            </a:r>
            <a:r>
              <a:rPr altLang="en-US" sz="2400" lang="uz-Cyrl-UZ">
                <a:solidFill>
                  <a:srgbClr val="FF0000"/>
                </a:solidFill>
              </a:rPr>
              <a:t>%, немислар–1,1 %, </a:t>
            </a:r>
            <a:r>
              <a:rPr altLang="en-US" sz="2400" lang="uz-Latn-UZ">
                <a:solidFill>
                  <a:srgbClr val="FF0000"/>
                </a:solidFill>
              </a:rPr>
              <a:t>уйғир ва татарлар 1 фойздан, </a:t>
            </a:r>
            <a:r>
              <a:rPr altLang="en-US" sz="2400" lang="uz-Cyrl-UZ">
                <a:solidFill>
                  <a:srgbClr val="FF0000"/>
                </a:solidFill>
              </a:rPr>
              <a:t>бошка </a:t>
            </a:r>
            <a:r>
              <a:rPr altLang="en-US" sz="2400" lang="uz-Cyrl-UZ">
                <a:solidFill>
                  <a:srgbClr val="FF0000"/>
                </a:solidFill>
              </a:rPr>
              <a:t>миллат </a:t>
            </a:r>
            <a:r>
              <a:rPr altLang="en-US" sz="2400" lang="uz-Cyrl-UZ">
                <a:solidFill>
                  <a:srgbClr val="FF0000"/>
                </a:solidFill>
              </a:rPr>
              <a:t>вакиллари–6,</a:t>
            </a:r>
            <a:r>
              <a:rPr altLang="en-US" sz="2400" lang="uz-Latn-UZ">
                <a:solidFill>
                  <a:srgbClr val="FF0000"/>
                </a:solidFill>
              </a:rPr>
              <a:t>0</a:t>
            </a:r>
            <a:r>
              <a:rPr altLang="en-US" sz="2400" lang="uz-Cyrl-UZ">
                <a:solidFill>
                  <a:srgbClr val="FF0000"/>
                </a:solidFill>
              </a:rPr>
              <a:t> </a:t>
            </a:r>
            <a:r>
              <a:rPr altLang="en-US" sz="2400" lang="uz-Cyrl-UZ">
                <a:solidFill>
                  <a:srgbClr val="FF0000"/>
                </a:solidFill>
              </a:rPr>
              <a:t>% </a:t>
            </a:r>
            <a:r>
              <a:rPr altLang="en-US" sz="2400" lang="uz-Latn-UZ">
                <a:solidFill>
                  <a:srgbClr val="FF0000"/>
                </a:solidFill>
              </a:rPr>
              <a:t>кам </a:t>
            </a:r>
            <a:r>
              <a:rPr altLang="en-US" sz="2400" lang="uz-Cyrl-UZ">
                <a:solidFill>
                  <a:srgbClr val="FF0000"/>
                </a:solidFill>
              </a:rPr>
              <a:t>ни </a:t>
            </a:r>
            <a:r>
              <a:rPr altLang="en-US" sz="2400" lang="uz-Cyrl-UZ">
                <a:solidFill>
                  <a:srgbClr val="FF0000"/>
                </a:solidFill>
              </a:rPr>
              <a:t>ташкил этади.</a:t>
            </a:r>
            <a:r>
              <a:rPr altLang="en-US" sz="2400" lang="uz-Cyrl-UZ"/>
              <a:t> </a:t>
            </a:r>
            <a:r>
              <a:rPr altLang="en-US" sz="2400" lang="uz-Cyrl-UZ">
                <a:solidFill>
                  <a:srgbClr val="225031"/>
                </a:solidFill>
              </a:rPr>
              <a:t>Тожикистонда аҳолининг миллий такибида тожиклар–84,2 %, ўзбеклар–13,8 %, қирғизлар 0,8  % , руслар–0,5 %,  ва 0,7 % бошқа миллатлар эгаллайди.</a:t>
            </a:r>
            <a:r>
              <a:rPr altLang="en-US" sz="2400" lang="uz-Cyrl-UZ"/>
              <a:t> </a:t>
            </a:r>
            <a:r>
              <a:rPr altLang="en-US" sz="2400" lang="uz-Cyrl-UZ">
                <a:solidFill>
                  <a:srgbClr val="0070C0"/>
                </a:solidFill>
              </a:rPr>
              <a:t>Қирғизистонда  қирғизлар </a:t>
            </a:r>
            <a:r>
              <a:rPr altLang="en-US" sz="2400" lang="uz-Cyrl-UZ">
                <a:solidFill>
                  <a:srgbClr val="0070C0"/>
                </a:solidFill>
              </a:rPr>
              <a:t>7</a:t>
            </a:r>
            <a:r>
              <a:rPr altLang="en-US" sz="2400" lang="uz-Latn-UZ">
                <a:solidFill>
                  <a:srgbClr val="0070C0"/>
                </a:solidFill>
              </a:rPr>
              <a:t>3,77</a:t>
            </a:r>
            <a:r>
              <a:rPr altLang="en-US" sz="2400" lang="uz-Cyrl-UZ">
                <a:solidFill>
                  <a:srgbClr val="0070C0"/>
                </a:solidFill>
              </a:rPr>
              <a:t> </a:t>
            </a:r>
            <a:r>
              <a:rPr altLang="en-US" sz="2400" lang="uz-Cyrl-UZ">
                <a:solidFill>
                  <a:srgbClr val="0070C0"/>
                </a:solidFill>
              </a:rPr>
              <a:t>% ни ташкил </a:t>
            </a:r>
            <a:r>
              <a:rPr altLang="en-US" sz="2400" lang="uz-Cyrl-UZ">
                <a:solidFill>
                  <a:srgbClr val="0070C0"/>
                </a:solidFill>
              </a:rPr>
              <a:t>этади</a:t>
            </a:r>
            <a:r>
              <a:rPr altLang="en-US" sz="2400" lang="uz-Latn-UZ">
                <a:solidFill>
                  <a:srgbClr val="0070C0"/>
                </a:solidFill>
              </a:rPr>
              <a:t>, ўзбеклар -14,85</a:t>
            </a:r>
            <a:r>
              <a:rPr altLang="en-US" sz="2400" lang="uz-Cyrl-UZ">
                <a:solidFill>
                  <a:srgbClr val="0070C0"/>
                </a:solidFill>
              </a:rPr>
              <a:t> %</a:t>
            </a:r>
            <a:r>
              <a:rPr altLang="en-US" sz="2400" lang="uz-Latn-UZ">
                <a:solidFill>
                  <a:srgbClr val="0070C0"/>
                </a:solidFill>
              </a:rPr>
              <a:t>, руслар -5,14 </a:t>
            </a:r>
            <a:r>
              <a:rPr altLang="en-US" sz="2400" lang="uz-Cyrl-UZ">
                <a:solidFill>
                  <a:srgbClr val="0070C0"/>
                </a:solidFill>
              </a:rPr>
              <a:t>%</a:t>
            </a:r>
            <a:r>
              <a:rPr altLang="en-US" sz="2400" lang="uz-Latn-UZ">
                <a:solidFill>
                  <a:srgbClr val="0070C0"/>
                </a:solidFill>
              </a:rPr>
              <a:t> </a:t>
            </a:r>
            <a:r>
              <a:rPr altLang="en-US" sz="2400" lang="uz-Cyrl-UZ">
                <a:solidFill>
                  <a:srgbClr val="0070C0"/>
                </a:solidFill>
              </a:rPr>
              <a:t>. </a:t>
            </a:r>
            <a:r>
              <a:rPr altLang="en-US" sz="2400" lang="uz-Cyrl-UZ">
                <a:solidFill>
                  <a:srgbClr val="0000CC"/>
                </a:solidFill>
              </a:rPr>
              <a:t>Туркманистонда аҳолининг миллий такибида туркманлар–78,6 %, ўзбеклар–9,4 %, руслар–3,2 %,  қозоқлар–2,7 % ва 6,1 % бошқа миллатлар эгаллайди.</a:t>
            </a:r>
            <a:r>
              <a:rPr altLang="en-US" sz="2400" lang="ru-RU"/>
              <a:t> МОДнинг қишлоқларида асосан туб аҳоли вакиллари яшайди. Масалан Ўзбекистон қишлоқларида 96,7 %  аҳоли туб аҳолидир. Шаҳарларда туб аҳолининг улуши  64,7 % ни ташкил этади. </a:t>
            </a:r>
          </a:p>
          <a:p>
            <a:pPr indent="0" lvl="0" marL="0">
              <a:buFontTx/>
              <a:buNone/>
            </a:pPr>
            <a:endParaRPr altLang="en-US" lang="en-US"/>
          </a:p>
        </p:txBody>
      </p:sp>
    </p:spTree>
  </p:cSld>
  <p:clrMapOvr>
    <a:masterClrMapping/>
  </p:clrMapOvr>
  <p:transition spd="fast" advClick="1">
    <p:strips dir="rd"/>
  </p:transition>
</p:sld>
</file>

<file path=ppt/slides/slide28.xml><?xml version="1.0" encoding="utf-8"?>
<p:sld xmlns:a="http://schemas.openxmlformats.org/drawingml/2006/main" xmlns:r="http://schemas.openxmlformats.org/officeDocument/2006/relationships" xmlns:p="http://schemas.openxmlformats.org/presentationml/2006/main" show="1" showMasterSp="1">
  <p:cSld>
    <p:spTree>
      <p:nvGrpSpPr>
        <p:cNvPr id="94" name=""/>
        <p:cNvGrpSpPr/>
        <p:nvPr/>
      </p:nvGrpSpPr>
      <p:grpSpPr>
        <a:xfrm rot="0">
          <a:off x="0" y="0"/>
          <a:ext cx="0" cy="0"/>
          <a:chOff x="0" y="0"/>
          <a:chExt cx="0" cy="0"/>
        </a:xfrm>
      </p:grpSpPr>
      <p:sp>
        <p:nvSpPr>
          <p:cNvPr id="1048670" name="Rectangle 3"/>
          <p:cNvSpPr/>
          <p:nvPr>
            <p:ph type="body" sz="full" idx="1"/>
          </p:nvPr>
        </p:nvSpPr>
        <p:spPr>
          <a:xfrm rot="0">
            <a:off x="263525" y="188912"/>
            <a:ext cx="7386637" cy="6335712"/>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indent="0" lvl="0" marL="0">
              <a:buFontTx/>
              <a:buNone/>
            </a:pPr>
            <a:r>
              <a:rPr altLang="en-US" sz="2800" lang="uz-Latn-UZ">
                <a:latin typeface="Times New Roman" pitchFamily="18" charset="0"/>
                <a:ea typeface="Times New Roman" pitchFamily="18" charset="0"/>
              </a:rPr>
              <a:t>Туркманистонда 68.5   </a:t>
            </a:r>
          </a:p>
          <a:p>
            <a:pPr indent="0" lvl="0" marL="0">
              <a:buFontTx/>
              <a:buNone/>
            </a:pPr>
            <a:r>
              <a:rPr altLang="en-US" sz="2800" lang="en-US">
                <a:latin typeface="Times New Roman" pitchFamily="18" charset="0"/>
                <a:ea typeface="Times New Roman" pitchFamily="18" charset="0"/>
              </a:rPr>
              <a:t>                       </a:t>
            </a:r>
            <a:r>
              <a:rPr altLang="en-US" sz="2800" lang="uz-Latn-UZ">
                <a:latin typeface="Times New Roman" pitchFamily="18" charset="0"/>
                <a:ea typeface="Times New Roman" pitchFamily="18" charset="0"/>
              </a:rPr>
              <a:t> (эркаклар-65.6, аёллар 71.6)</a:t>
            </a:r>
          </a:p>
          <a:p>
            <a:pPr indent="0" lvl="0" marL="0">
              <a:buFontTx/>
              <a:buNone/>
            </a:pPr>
            <a:r>
              <a:rPr altLang="en-US" sz="2800" lang="uz-Latn-UZ">
                <a:latin typeface="Times New Roman" pitchFamily="18" charset="0"/>
                <a:ea typeface="Times New Roman" pitchFamily="18" charset="0"/>
              </a:rPr>
              <a:t>Қозоғистонда      68.5    </a:t>
            </a:r>
          </a:p>
          <a:p>
            <a:pPr indent="0" lvl="0" marL="0">
              <a:buFontTx/>
              <a:buNone/>
            </a:pPr>
            <a:r>
              <a:rPr altLang="en-US" sz="2800" lang="en-US">
                <a:latin typeface="Times New Roman" pitchFamily="18" charset="0"/>
                <a:ea typeface="Times New Roman" pitchFamily="18" charset="0"/>
              </a:rPr>
              <a:t>                        </a:t>
            </a:r>
            <a:r>
              <a:rPr altLang="en-US" sz="2800" lang="uz-Latn-UZ">
                <a:latin typeface="Times New Roman" pitchFamily="18" charset="0"/>
                <a:ea typeface="Times New Roman" pitchFamily="18" charset="0"/>
              </a:rPr>
              <a:t>(эркаклар-63.2, аёллар 74.1)</a:t>
            </a:r>
          </a:p>
          <a:p>
            <a:pPr indent="0" lvl="0" marL="0">
              <a:buFontTx/>
              <a:buNone/>
            </a:pPr>
            <a:r>
              <a:rPr altLang="en-US" sz="2800" lang="uz-Latn-UZ">
                <a:latin typeface="Times New Roman" pitchFamily="18" charset="0"/>
                <a:ea typeface="Times New Roman" pitchFamily="18" charset="0"/>
              </a:rPr>
              <a:t>Қирғизистонда    70      </a:t>
            </a:r>
          </a:p>
          <a:p>
            <a:pPr indent="0" lvl="0" marL="0">
              <a:buFontTx/>
              <a:buNone/>
            </a:pPr>
            <a:r>
              <a:rPr altLang="en-US" sz="2800" lang="en-US">
                <a:latin typeface="Times New Roman" pitchFamily="18" charset="0"/>
                <a:ea typeface="Times New Roman" pitchFamily="18" charset="0"/>
              </a:rPr>
              <a:t>                       </a:t>
            </a:r>
            <a:r>
              <a:rPr altLang="en-US" sz="2800" lang="uz-Latn-UZ">
                <a:latin typeface="Times New Roman" pitchFamily="18" charset="0"/>
                <a:ea typeface="Times New Roman" pitchFamily="18" charset="0"/>
              </a:rPr>
              <a:t> (эркаклар-66, аёллар 74)</a:t>
            </a:r>
          </a:p>
          <a:p>
            <a:pPr indent="0" lvl="0" marL="0">
              <a:buFontTx/>
              <a:buNone/>
            </a:pPr>
            <a:r>
              <a:rPr altLang="en-US" sz="2800" lang="uz-Latn-UZ">
                <a:latin typeface="Times New Roman" pitchFamily="18" charset="0"/>
                <a:ea typeface="Times New Roman" pitchFamily="18" charset="0"/>
              </a:rPr>
              <a:t>Тожикистонда     66       </a:t>
            </a:r>
          </a:p>
          <a:p>
            <a:pPr indent="0" lvl="0" marL="0">
              <a:buFontTx/>
              <a:buNone/>
            </a:pPr>
            <a:r>
              <a:rPr altLang="en-US" sz="2800" lang="en-US">
                <a:latin typeface="Times New Roman" pitchFamily="18" charset="0"/>
                <a:ea typeface="Times New Roman" pitchFamily="18" charset="0"/>
              </a:rPr>
              <a:t>                        </a:t>
            </a:r>
            <a:r>
              <a:rPr altLang="en-US" sz="2800" lang="uz-Latn-UZ">
                <a:latin typeface="Times New Roman" pitchFamily="18" charset="0"/>
                <a:ea typeface="Times New Roman" pitchFamily="18" charset="0"/>
              </a:rPr>
              <a:t>(эркаклар-63, аёллар 69)</a:t>
            </a:r>
          </a:p>
          <a:p>
            <a:pPr indent="0" lvl="0" marL="0">
              <a:buFontTx/>
              <a:buNone/>
            </a:pPr>
            <a:r>
              <a:rPr altLang="en-US" sz="2800" lang="uz-Latn-UZ">
                <a:latin typeface="Times New Roman" pitchFamily="18" charset="0"/>
                <a:ea typeface="Times New Roman" pitchFamily="18" charset="0"/>
              </a:rPr>
              <a:t>Ўзбекистонда       72.5  </a:t>
            </a:r>
          </a:p>
          <a:p>
            <a:pPr indent="0" lvl="0" marL="0">
              <a:buFontTx/>
              <a:buNone/>
            </a:pPr>
            <a:r>
              <a:rPr altLang="en-US" sz="2800" lang="en-US">
                <a:latin typeface="Times New Roman" pitchFamily="18" charset="0"/>
                <a:ea typeface="Times New Roman" pitchFamily="18" charset="0"/>
              </a:rPr>
              <a:t>                       </a:t>
            </a:r>
            <a:r>
              <a:rPr altLang="en-US" sz="2800" lang="uz-Latn-UZ">
                <a:latin typeface="Times New Roman" pitchFamily="18" charset="0"/>
                <a:ea typeface="Times New Roman" pitchFamily="18" charset="0"/>
              </a:rPr>
              <a:t> (эркаклар-69.5, аёллар 75.7)</a:t>
            </a:r>
          </a:p>
          <a:p>
            <a:pPr indent="0" lvl="0" marL="0">
              <a:buFontTx/>
              <a:buNone/>
            </a:pPr>
            <a:endParaRPr altLang="en-US" lang="en-US"/>
          </a:p>
        </p:txBody>
      </p:sp>
    </p:spTree>
  </p:cSld>
  <p:clrMapOvr>
    <a:masterClrMapping/>
  </p:clrMapOvr>
  <p:transition spd="fast" advClick="1">
    <p:strips dir="rd"/>
  </p:transition>
</p:sld>
</file>

<file path=ppt/slides/slide29.xml><?xml version="1.0" encoding="utf-8"?>
<p:sld xmlns:a="http://schemas.openxmlformats.org/drawingml/2006/main" xmlns:r="http://schemas.openxmlformats.org/officeDocument/2006/relationships" xmlns:p="http://schemas.openxmlformats.org/presentationml/2006/main" show="1" showMasterSp="1">
  <p:cSld>
    <p:spTree>
      <p:nvGrpSpPr>
        <p:cNvPr id="95" name=""/>
        <p:cNvGrpSpPr/>
        <p:nvPr/>
      </p:nvGrpSpPr>
      <p:grpSpPr>
        <a:xfrm rot="0">
          <a:off x="0" y="0"/>
          <a:ext cx="0" cy="0"/>
          <a:chOff x="0" y="0"/>
          <a:chExt cx="0" cy="0"/>
        </a:xfrm>
      </p:grpSpPr>
      <p:sp>
        <p:nvSpPr>
          <p:cNvPr id="1048671"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algn="ctr" indent="0" lvl="0" marL="0">
              <a:buFontTx/>
              <a:buNone/>
            </a:pPr>
            <a:r>
              <a:rPr altLang="en-US" lang="uz-Latn-UZ"/>
              <a:t>Меҳнат ресурслари</a:t>
            </a:r>
          </a:p>
        </p:txBody>
      </p:sp>
      <p:pic>
        <p:nvPicPr>
          <p:cNvPr id="2097215" name="Рисунок 2" descr="D:\Documents\Desktop\Ахоли маруза\Бандлик МДХ.gif"/>
          <p:cNvPicPr>
            <a:picLocks/>
          </p:cNvPicPr>
          <p:nvPr/>
        </p:nvPicPr>
        <p:blipFill>
          <a:blip xmlns:r="http://schemas.openxmlformats.org/officeDocument/2006/relationships" r:embed="rId4"/>
          <a:srcRect l="0" t="0" r="0" b="0"/>
          <a:stretch>
            <a:fillRect/>
          </a:stretch>
        </p:blipFill>
        <p:spPr>
          <a:xfrm rot="0">
            <a:off x="395287" y="1412875"/>
            <a:ext cx="7705725" cy="4968875"/>
          </a:xfrm>
          <a:prstGeom prst="rect"/>
          <a:noFill/>
          <a:ln>
            <a:noFill/>
          </a:ln>
        </p:spPr>
      </p:pic>
    </p:spTree>
  </p:cSld>
  <p:clrMapOvr>
    <a:masterClrMapping/>
  </p:clrMapOvr>
  <p:transition spd="fast" advClick="1">
    <p:strips dir="rd"/>
  </p:transition>
</p:sld>
</file>

<file path=ppt/slides/slide3.xml><?xml version="1.0" encoding="utf-8"?>
<p:sld xmlns:a="http://schemas.openxmlformats.org/drawingml/2006/main" xmlns:r="http://schemas.openxmlformats.org/officeDocument/2006/relationships" xmlns:p="http://schemas.openxmlformats.org/presentationml/2006/main" show="1" showMasterSp="1">
  <p:cSld>
    <p:spTree>
      <p:nvGrpSpPr>
        <p:cNvPr id="67" name=""/>
        <p:cNvGrpSpPr/>
        <p:nvPr/>
      </p:nvGrpSpPr>
      <p:grpSpPr>
        <a:xfrm rot="0">
          <a:off x="0" y="0"/>
          <a:ext cx="0" cy="0"/>
          <a:chOff x="0" y="0"/>
          <a:chExt cx="0" cy="0"/>
        </a:xfrm>
      </p:grpSpPr>
      <p:sp>
        <p:nvSpPr>
          <p:cNvPr id="1048635" name="Rectangle 2"/>
          <p:cNvSpPr/>
          <p:nvPr>
            <p:ph type="title" sz="full" idx="0"/>
          </p:nvPr>
        </p:nvSpPr>
        <p:spPr>
          <a:xfrm rot="0">
            <a:off x="219075" y="227012"/>
            <a:ext cx="8924925" cy="1143000"/>
          </a:xfrm>
          <a:prstGeom prst="rect"/>
          <a:noFill/>
          <a:ln>
            <a:noFill/>
          </a:ln>
        </p:spPr>
        <p:txBody>
          <a:bodyPr anchor="ctr" bIns="45720" lIns="91440" rIns="91440" tIns="45720" vert="horz"/>
          <a:lstStyle>
            <a:lvl1pPr algn="l" eaLnBrk="0" fontAlgn="base" hangingPunct="0" indent="0" latinLnBrk="0" marL="0" rtl="0">
              <a:lnSpc>
                <a:spcPct val="100000"/>
              </a:lnSpc>
              <a:spcBef>
                <a:spcPct val="0"/>
              </a:spcBef>
              <a:spcAft>
                <a:spcPct val="0"/>
              </a:spcAft>
              <a:buFontTx/>
              <a:buNone/>
              <a:defRPr baseline="0" b="0" sz="4000" i="0" u="none">
                <a:solidFill>
                  <a:schemeClr val="lt2"/>
                </a:solidFill>
                <a:latin typeface="Arial" pitchFamily="0" charset="0"/>
                <a:sym typeface="Arial" pitchFamily="0" charset="0"/>
              </a:defRPr>
            </a:lvl1pPr>
          </a:lstStyle>
          <a:p>
            <a:r>
              <a:rPr altLang="en-US" lang="uz-Cyrl-UZ"/>
              <a:t>      </a:t>
            </a:r>
            <a:r>
              <a:rPr altLang="en-US" lang="uz-Latn-UZ"/>
              <a:t>Аҳолининг жойлашиши</a:t>
            </a:r>
          </a:p>
        </p:txBody>
      </p:sp>
      <p:pic>
        <p:nvPicPr>
          <p:cNvPr id="2097208" name="Picture 4" descr="D:\Documents\Desktop\Ахоли маруза\Новая папка\Asia-Población-Grupos-Etnicos-de-Asia-Central-1024x643.jpg"/>
          <p:cNvPicPr>
            <a:picLocks/>
          </p:cNvPicPr>
          <p:nvPr>
            <p:ph sz="full" idx="1"/>
          </p:nvPr>
        </p:nvPicPr>
        <p:blipFill>
          <a:blip xmlns:r="http://schemas.openxmlformats.org/officeDocument/2006/relationships" r:embed="rId1"/>
          <a:srcRect l="0" t="0" r="0" b="0"/>
          <a:stretch>
            <a:fillRect/>
          </a:stretch>
        </p:blipFill>
        <p:spPr>
          <a:xfrm rot="0">
            <a:off x="468312" y="1628775"/>
            <a:ext cx="8228012" cy="5113337"/>
          </a:xfrm>
          <a:prstGeom prst="rect"/>
          <a:noFill/>
          <a:ln>
            <a:noFill/>
          </a:ln>
        </p:spPr>
      </p:pic>
    </p:spTree>
  </p:cSld>
  <p:clrMapOvr>
    <a:masterClrMapping/>
  </p:clrMapOvr>
  <p:transition spd="fast" advClick="1">
    <p:strips dir="rd"/>
  </p:transition>
</p:sld>
</file>

<file path=ppt/slides/slide30.xml><?xml version="1.0" encoding="utf-8"?>
<p:sld xmlns:a="http://schemas.openxmlformats.org/drawingml/2006/main" xmlns:r="http://schemas.openxmlformats.org/officeDocument/2006/relationships" xmlns:p="http://schemas.openxmlformats.org/presentationml/2006/main" show="1" showMasterSp="1">
  <p:cSld>
    <p:spTree>
      <p:nvGrpSpPr>
        <p:cNvPr id="96" name=""/>
        <p:cNvGrpSpPr/>
        <p:nvPr/>
      </p:nvGrpSpPr>
      <p:grpSpPr>
        <a:xfrm rot="0">
          <a:off x="0" y="0"/>
          <a:ext cx="0" cy="0"/>
          <a:chOff x="0" y="0"/>
          <a:chExt cx="0" cy="0"/>
        </a:xfrm>
      </p:grpSpPr>
      <p:sp>
        <p:nvSpPr>
          <p:cNvPr id="1048672"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indent="0" lvl="0" marL="0">
              <a:buFontTx/>
              <a:buNone/>
            </a:pPr>
            <a:r>
              <a:rPr altLang="en-US" lang="uz-Latn-UZ">
                <a:latin typeface="Times New Roman" pitchFamily="18" charset="0"/>
                <a:ea typeface="Times New Roman" pitchFamily="18" charset="0"/>
              </a:rPr>
              <a:t>Иқтисодиёт соҳалари бўйича бандлиги</a:t>
            </a:r>
          </a:p>
        </p:txBody>
      </p:sp>
      <p:pic>
        <p:nvPicPr>
          <p:cNvPr id="2097216" name="Рисунок 2" descr="http://www.demoscope.ru/weekly/2015/0629/img/b_graf016.gif"/>
          <p:cNvPicPr>
            <a:picLocks/>
          </p:cNvPicPr>
          <p:nvPr/>
        </p:nvPicPr>
        <p:blipFill>
          <a:blip xmlns:r="http://schemas.openxmlformats.org/officeDocument/2006/relationships" r:embed="rId4"/>
          <a:srcRect l="0" t="0" r="0" b="0"/>
          <a:stretch>
            <a:fillRect/>
          </a:stretch>
        </p:blipFill>
        <p:spPr>
          <a:xfrm rot="0">
            <a:off x="611187" y="1576387"/>
            <a:ext cx="7056437" cy="4732337"/>
          </a:xfrm>
          <a:prstGeom prst="rect"/>
          <a:noFill/>
          <a:ln>
            <a:noFill/>
          </a:ln>
        </p:spPr>
      </p:pic>
    </p:spTree>
  </p:cSld>
  <p:clrMapOvr>
    <a:masterClrMapping/>
  </p:clrMapOvr>
  <p:transition spd="fast" advClick="1">
    <p:strips dir="rd"/>
  </p:transition>
</p:sld>
</file>

<file path=ppt/slides/slide31.xml><?xml version="1.0" encoding="utf-8"?>
<p:sld xmlns:a="http://schemas.openxmlformats.org/drawingml/2006/main" xmlns:r="http://schemas.openxmlformats.org/officeDocument/2006/relationships" xmlns:p="http://schemas.openxmlformats.org/presentationml/2006/main" show="1" showMasterSp="1">
  <p:cSld>
    <p:spTree>
      <p:nvGrpSpPr>
        <p:cNvPr id="97" name=""/>
        <p:cNvGrpSpPr/>
        <p:nvPr/>
      </p:nvGrpSpPr>
      <p:grpSpPr>
        <a:xfrm rot="0">
          <a:off x="0" y="0"/>
          <a:ext cx="0" cy="0"/>
          <a:chOff x="0" y="0"/>
          <a:chExt cx="0" cy="0"/>
        </a:xfrm>
      </p:grpSpPr>
      <p:sp>
        <p:nvSpPr>
          <p:cNvPr id="1048673"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indent="0" lvl="0" marL="0">
              <a:buFontTx/>
              <a:buNone/>
            </a:pPr>
            <a:r>
              <a:rPr altLang="en-US" lang="uz-Latn-UZ"/>
              <a:t>Хизмат кўрсатиш соҳалари бўйича</a:t>
            </a:r>
          </a:p>
        </p:txBody>
      </p:sp>
      <p:pic>
        <p:nvPicPr>
          <p:cNvPr id="2097217" name="Рисунок 2" descr="http://www.demoscope.ru/weekly/2015/0629/img/b_graf017.gif"/>
          <p:cNvPicPr>
            <a:picLocks/>
          </p:cNvPicPr>
          <p:nvPr/>
        </p:nvPicPr>
        <p:blipFill>
          <a:blip xmlns:r="http://schemas.openxmlformats.org/officeDocument/2006/relationships" r:embed="rId4"/>
          <a:srcRect l="0" t="0" r="0" b="0"/>
          <a:stretch>
            <a:fillRect/>
          </a:stretch>
        </p:blipFill>
        <p:spPr>
          <a:xfrm rot="0">
            <a:off x="539750" y="1268412"/>
            <a:ext cx="7272337" cy="5113337"/>
          </a:xfrm>
          <a:prstGeom prst="rect"/>
          <a:noFill/>
          <a:ln>
            <a:noFill/>
          </a:ln>
        </p:spPr>
      </p:pic>
    </p:spTree>
  </p:cSld>
  <p:clrMapOvr>
    <a:masterClrMapping/>
  </p:clrMapOvr>
  <p:transition spd="fast" advClick="1">
    <p:strips dir="rd"/>
  </p:transition>
</p:sld>
</file>

<file path=ppt/slides/slide32.xml><?xml version="1.0" encoding="utf-8"?>
<p:sld xmlns:a="http://schemas.openxmlformats.org/drawingml/2006/main" xmlns:r="http://schemas.openxmlformats.org/officeDocument/2006/relationships" xmlns:p="http://schemas.openxmlformats.org/presentationml/2006/main" show="1" showMasterSp="1">
  <p:cSld>
    <p:spTree>
      <p:nvGrpSpPr>
        <p:cNvPr id="98" name=""/>
        <p:cNvGrpSpPr/>
        <p:nvPr/>
      </p:nvGrpSpPr>
      <p:grpSpPr>
        <a:xfrm rot="0">
          <a:off x="0" y="0"/>
          <a:ext cx="0" cy="0"/>
          <a:chOff x="0" y="0"/>
          <a:chExt cx="0" cy="0"/>
        </a:xfrm>
      </p:grpSpPr>
      <p:sp>
        <p:nvSpPr>
          <p:cNvPr id="1048674" name="Rectangle 3"/>
          <p:cNvSpPr/>
          <p:nvPr>
            <p:ph type="body" sz="full" idx="1"/>
          </p:nvPr>
        </p:nvSpPr>
        <p:spPr>
          <a:xfrm rot="0">
            <a:off x="263525" y="620712"/>
            <a:ext cx="7386637" cy="54752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indent="0" lvl="0" marL="0">
              <a:buFontTx/>
              <a:buNone/>
            </a:pPr>
            <a:endParaRPr altLang="en-US" lang="en-US"/>
          </a:p>
        </p:txBody>
      </p:sp>
      <p:pic>
        <p:nvPicPr>
          <p:cNvPr id="2097218" name="Picture 2" descr="D:\2020-2021 Ўқув йили материаллари\ФАНЛАРДАН МАЪРУЗАЛАР\Марказий Осиё ИИГ маълумотлари\Новая папка\Ахоли маруза\Шахарлар ахолиси.jpg"/>
          <p:cNvPicPr>
            <a:picLocks/>
          </p:cNvPicPr>
          <p:nvPr/>
        </p:nvPicPr>
        <p:blipFill>
          <a:blip xmlns:r="http://schemas.openxmlformats.org/officeDocument/2006/relationships" r:embed="rId4"/>
          <a:srcRect l="0" t="0" r="0" b="0"/>
          <a:stretch>
            <a:fillRect/>
          </a:stretch>
        </p:blipFill>
        <p:spPr>
          <a:xfrm rot="0">
            <a:off x="0" y="765175"/>
            <a:ext cx="9210675" cy="6092825"/>
          </a:xfrm>
          <a:prstGeom prst="rect"/>
          <a:noFill/>
          <a:ln>
            <a:noFill/>
          </a:ln>
        </p:spPr>
      </p:pic>
    </p:spTree>
  </p:cSld>
  <p:clrMapOvr>
    <a:masterClrMapping/>
  </p:clrMapOvr>
  <p:transition spd="fast" advClick="1">
    <p:strips dir="rd"/>
  </p:transition>
</p:sld>
</file>

<file path=ppt/slides/slide33.xml><?xml version="1.0" encoding="utf-8"?>
<p:sld xmlns:a="http://schemas.openxmlformats.org/drawingml/2006/main" xmlns:r="http://schemas.openxmlformats.org/officeDocument/2006/relationships" xmlns:p="http://schemas.openxmlformats.org/presentationml/2006/main" show="1" showMasterSp="1">
  <p:cSld>
    <p:spTree>
      <p:nvGrpSpPr>
        <p:cNvPr id="99" name=""/>
        <p:cNvGrpSpPr/>
        <p:nvPr/>
      </p:nvGrpSpPr>
      <p:grpSpPr>
        <a:xfrm rot="0">
          <a:off x="0" y="0"/>
          <a:ext cx="0" cy="0"/>
          <a:chOff x="0" y="0"/>
          <a:chExt cx="0" cy="0"/>
        </a:xfrm>
      </p:grpSpPr>
      <p:sp>
        <p:nvSpPr>
          <p:cNvPr id="1048675" name="Заголовок 1"/>
          <p:cNvSpPr/>
          <p:nvPr>
            <p:ph type="title" sz="full" idx="4294967295"/>
          </p:nvPr>
        </p:nvSpPr>
        <p:spPr>
          <a:xfrm rot="0">
            <a:off x="428625" y="1412875"/>
            <a:ext cx="7096125" cy="3802062"/>
          </a:xfrm>
          <a:prstGeom prst="rect"/>
          <a:noFill/>
          <a:ln>
            <a:noFill/>
          </a:ln>
        </p:spPr>
        <p:txBody>
          <a:bodyPr anchor="ctr" bIns="45720" lIns="91440" rIns="91440" tIns="45720" vert="horz"/>
          <a:lstStyle>
            <a:lvl1pPr algn="l" eaLnBrk="0" fontAlgn="base" hangingPunct="0" indent="0" latinLnBrk="0" marL="0" rtl="0">
              <a:lnSpc>
                <a:spcPct val="100000"/>
              </a:lnSpc>
              <a:spcBef>
                <a:spcPct val="0"/>
              </a:spcBef>
              <a:spcAft>
                <a:spcPct val="0"/>
              </a:spcAft>
              <a:buFontTx/>
              <a:buNone/>
              <a:defRPr baseline="0" b="0" sz="4000" i="0" u="none">
                <a:solidFill>
                  <a:schemeClr val="lt2"/>
                </a:solidFill>
                <a:latin typeface="Arial" pitchFamily="0" charset="0"/>
                <a:sym typeface="Arial" pitchFamily="0" charset="0"/>
              </a:defRPr>
            </a:lvl1pPr>
          </a:lstStyle>
          <a:p>
            <a:pPr algn="ctr" eaLnBrk="1" hangingPunct="1" lvl="0"/>
            <a:r>
              <a:rPr altLang="en-US" b="1" sz="6600" i="1" lang="uz-Cyrl-UZ">
                <a:solidFill>
                  <a:srgbClr val="CC0000"/>
                </a:solidFill>
                <a:latin typeface="Times New Roman" pitchFamily="18" charset="0"/>
                <a:ea typeface="Times New Roman" pitchFamily="18" charset="0"/>
              </a:rPr>
              <a:t>ЭЪТИБОРИНГИЗ УЧУН ТАШАККУР!</a:t>
            </a:r>
          </a:p>
        </p:txBody>
      </p:sp>
    </p:spTree>
  </p:cSld>
  <p:clrMapOvr>
    <a:masterClrMapping/>
  </p:clrMapOvr>
  <p:transition spd="fast" advClick="1">
    <p:strips dir="rd"/>
  </p:transition>
  <p:timing/>
</p:sld>
</file>

<file path=ppt/slides/slide4.xml><?xml version="1.0" encoding="utf-8"?>
<p:sld xmlns:a="http://schemas.openxmlformats.org/drawingml/2006/main" xmlns:r="http://schemas.openxmlformats.org/officeDocument/2006/relationships" xmlns:p="http://schemas.openxmlformats.org/presentationml/2006/main" show="1" showMasterSp="1">
  <p:cSld>
    <p:spTree>
      <p:nvGrpSpPr>
        <p:cNvPr id="69" name=""/>
        <p:cNvGrpSpPr/>
        <p:nvPr/>
      </p:nvGrpSpPr>
      <p:grpSpPr>
        <a:xfrm rot="0">
          <a:off x="0" y="0"/>
          <a:ext cx="0" cy="0"/>
          <a:chOff x="0" y="0"/>
          <a:chExt cx="0" cy="0"/>
        </a:xfrm>
      </p:grpSpPr>
      <p:sp>
        <p:nvSpPr>
          <p:cNvPr id="1048638" name="Rectangle 2"/>
          <p:cNvSpPr/>
          <p:nvPr>
            <p:ph type="title" sz="full" idx="0"/>
          </p:nvPr>
        </p:nvSpPr>
        <p:spPr>
          <a:xfrm rot="0">
            <a:off x="219075" y="227012"/>
            <a:ext cx="8924925" cy="1143000"/>
          </a:xfrm>
          <a:prstGeom prst="rect"/>
          <a:noFill/>
          <a:ln>
            <a:noFill/>
          </a:ln>
        </p:spPr>
        <p:txBody>
          <a:bodyPr anchor="ctr" bIns="45720" lIns="91440" rIns="91440" tIns="45720" vert="horz"/>
          <a:lstStyle>
            <a:lvl1pPr algn="l" eaLnBrk="0" fontAlgn="base" hangingPunct="0" indent="0" latinLnBrk="0" marL="0" rtl="0">
              <a:lnSpc>
                <a:spcPct val="100000"/>
              </a:lnSpc>
              <a:spcBef>
                <a:spcPct val="0"/>
              </a:spcBef>
              <a:spcAft>
                <a:spcPct val="0"/>
              </a:spcAft>
              <a:buFontTx/>
              <a:buNone/>
              <a:defRPr baseline="0" b="0" sz="4000" i="0" u="none">
                <a:solidFill>
                  <a:schemeClr val="lt2"/>
                </a:solidFill>
                <a:latin typeface="Arial" pitchFamily="0" charset="0"/>
                <a:sym typeface="Arial" pitchFamily="0" charset="0"/>
              </a:defRPr>
            </a:lvl1pPr>
          </a:lstStyle>
          <a:p>
            <a:r>
              <a:rPr altLang="en-US" lang="uz-Cyrl-UZ"/>
              <a:t>      </a:t>
            </a:r>
            <a:r>
              <a:rPr altLang="en-US" lang="uz-Latn-UZ"/>
              <a:t>Аҳолининг жойлашиши</a:t>
            </a:r>
          </a:p>
        </p:txBody>
      </p:sp>
      <p:sp>
        <p:nvSpPr>
          <p:cNvPr id="1048639" name="Объект 1"/>
          <p:cNvSpPr/>
          <p:nvPr>
            <p:ph sz="full" idx="1"/>
          </p:nvPr>
        </p:nvSpPr>
        <p:spPr>
          <a:xfrm rot="0">
            <a:off x="263525" y="1598612"/>
            <a:ext cx="7386637" cy="44973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indent="0" lvl="0" marL="0">
              <a:buFontTx/>
              <a:buNone/>
            </a:pPr>
            <a:endParaRPr altLang="en-US" lang="ru-RU"/>
          </a:p>
        </p:txBody>
      </p:sp>
      <p:pic>
        <p:nvPicPr>
          <p:cNvPr id="2097209" name="Picture 2" descr="D:\Documents\Desktop\Ахоли маруза\Новая папка\img_phpyFz7vD_2.-ASELEIE-KAZAHSTAA_1_19.jpg"/>
          <p:cNvPicPr>
            <a:picLocks/>
          </p:cNvPicPr>
          <p:nvPr/>
        </p:nvPicPr>
        <p:blipFill>
          <a:blip xmlns:r="http://schemas.openxmlformats.org/officeDocument/2006/relationships" r:embed="rId4"/>
          <a:srcRect l="0" t="0" r="0" b="0"/>
          <a:stretch>
            <a:fillRect/>
          </a:stretch>
        </p:blipFill>
        <p:spPr>
          <a:xfrm rot="0">
            <a:off x="107950" y="1538287"/>
            <a:ext cx="7777162" cy="4938712"/>
          </a:xfrm>
          <a:prstGeom prst="rect"/>
          <a:noFill/>
          <a:ln>
            <a:noFill/>
          </a:ln>
        </p:spPr>
      </p:pic>
    </p:spTree>
  </p:cSld>
  <p:clrMapOvr>
    <a:masterClrMapping/>
  </p:clrMapOvr>
  <p:transition spd="fast" advClick="1">
    <p:strips dir="rd"/>
  </p:transition>
</p:sld>
</file>

<file path=ppt/slides/slide5.xml><?xml version="1.0" encoding="utf-8"?>
<p:sld xmlns:a="http://schemas.openxmlformats.org/drawingml/2006/main" xmlns:r="http://schemas.openxmlformats.org/officeDocument/2006/relationships" xmlns:p="http://schemas.openxmlformats.org/presentationml/2006/main" show="1" showMasterSp="1">
  <p:cSld>
    <p:spTree>
      <p:nvGrpSpPr>
        <p:cNvPr id="70" name=""/>
        <p:cNvGrpSpPr/>
        <p:nvPr/>
      </p:nvGrpSpPr>
      <p:grpSpPr>
        <a:xfrm rot="0">
          <a:off x="0" y="0"/>
          <a:ext cx="0" cy="0"/>
          <a:chOff x="0" y="0"/>
          <a:chExt cx="0" cy="0"/>
        </a:xfrm>
      </p:grpSpPr>
      <p:sp>
        <p:nvSpPr>
          <p:cNvPr id="1048640" name="Rectangle 2"/>
          <p:cNvSpPr/>
          <p:nvPr>
            <p:ph type="title" sz="full" idx="0"/>
          </p:nvPr>
        </p:nvSpPr>
        <p:spPr>
          <a:xfrm rot="0">
            <a:off x="219075" y="227012"/>
            <a:ext cx="8924925" cy="1143000"/>
          </a:xfrm>
          <a:prstGeom prst="rect"/>
          <a:noFill/>
          <a:ln>
            <a:noFill/>
          </a:ln>
        </p:spPr>
        <p:txBody>
          <a:bodyPr anchor="ctr" bIns="45720" lIns="91440" rIns="91440" tIns="45720" vert="horz"/>
          <a:lstStyle>
            <a:lvl1pPr algn="l" eaLnBrk="0" fontAlgn="base" hangingPunct="0" indent="0" latinLnBrk="0" marL="0" rtl="0">
              <a:lnSpc>
                <a:spcPct val="100000"/>
              </a:lnSpc>
              <a:spcBef>
                <a:spcPct val="0"/>
              </a:spcBef>
              <a:spcAft>
                <a:spcPct val="0"/>
              </a:spcAft>
              <a:buFontTx/>
              <a:buNone/>
              <a:defRPr baseline="0" b="0" sz="4000" i="0" u="none">
                <a:solidFill>
                  <a:schemeClr val="lt2"/>
                </a:solidFill>
                <a:latin typeface="Arial" pitchFamily="0" charset="0"/>
                <a:sym typeface="Arial" pitchFamily="0" charset="0"/>
              </a:defRPr>
            </a:lvl1pPr>
          </a:lstStyle>
          <a:p>
            <a:r>
              <a:rPr altLang="en-US" lang="uz-Cyrl-UZ"/>
              <a:t>      </a:t>
            </a:r>
            <a:r>
              <a:rPr altLang="en-US" lang="uz-Latn-UZ"/>
              <a:t>Аҳолининг жойлашиши</a:t>
            </a:r>
          </a:p>
        </p:txBody>
      </p:sp>
      <p:sp>
        <p:nvSpPr>
          <p:cNvPr id="1048641" name="Объект 1"/>
          <p:cNvSpPr/>
          <p:nvPr>
            <p:ph sz="full" idx="1"/>
          </p:nvPr>
        </p:nvSpPr>
        <p:spPr>
          <a:xfrm rot="0">
            <a:off x="263525" y="1598612"/>
            <a:ext cx="7386637" cy="44973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indent="0" lvl="0" marL="0">
              <a:buFontTx/>
              <a:buNone/>
            </a:pPr>
            <a:endParaRPr altLang="en-US" lang="ru-RU"/>
          </a:p>
        </p:txBody>
      </p:sp>
      <p:pic>
        <p:nvPicPr>
          <p:cNvPr id="2097210" name="Picture 2" descr="D:\Documents\Desktop\Ахоли маруза\Новая папка\Tajikistan_ethnic_92.jpg"/>
          <p:cNvPicPr>
            <a:picLocks/>
          </p:cNvPicPr>
          <p:nvPr/>
        </p:nvPicPr>
        <p:blipFill>
          <a:blip xmlns:r="http://schemas.openxmlformats.org/officeDocument/2006/relationships" r:embed="rId4"/>
          <a:srcRect l="0" t="0" r="0" b="0"/>
          <a:stretch>
            <a:fillRect/>
          </a:stretch>
        </p:blipFill>
        <p:spPr>
          <a:xfrm rot="0">
            <a:off x="107950" y="188912"/>
            <a:ext cx="7805737" cy="6553200"/>
          </a:xfrm>
          <a:prstGeom prst="rect"/>
          <a:noFill/>
          <a:ln>
            <a:noFill/>
          </a:ln>
        </p:spPr>
      </p:pic>
    </p:spTree>
  </p:cSld>
  <p:clrMapOvr>
    <a:masterClrMapping/>
  </p:clrMapOvr>
  <p:transition spd="fast" advClick="1">
    <p:strips dir="rd"/>
  </p:transition>
</p:sld>
</file>

<file path=ppt/slides/slide6.xml><?xml version="1.0" encoding="utf-8"?>
<p:sld xmlns:a="http://schemas.openxmlformats.org/drawingml/2006/main" xmlns:r="http://schemas.openxmlformats.org/officeDocument/2006/relationships" xmlns:p="http://schemas.openxmlformats.org/presentationml/2006/main" show="1" showMasterSp="1">
  <p:cSld>
    <p:spTree>
      <p:nvGrpSpPr>
        <p:cNvPr id="71" name=""/>
        <p:cNvGrpSpPr/>
        <p:nvPr/>
      </p:nvGrpSpPr>
      <p:grpSpPr>
        <a:xfrm rot="0">
          <a:off x="0" y="0"/>
          <a:ext cx="0" cy="0"/>
          <a:chOff x="0" y="0"/>
          <a:chExt cx="0" cy="0"/>
        </a:xfrm>
      </p:grpSpPr>
      <p:sp>
        <p:nvSpPr>
          <p:cNvPr id="1048642" name="Rectangle 2"/>
          <p:cNvSpPr/>
          <p:nvPr>
            <p:ph type="title" sz="full" idx="0"/>
          </p:nvPr>
        </p:nvSpPr>
        <p:spPr>
          <a:xfrm rot="0">
            <a:off x="219075" y="227012"/>
            <a:ext cx="8924925" cy="1143000"/>
          </a:xfrm>
          <a:prstGeom prst="rect"/>
          <a:noFill/>
          <a:ln>
            <a:noFill/>
          </a:ln>
        </p:spPr>
        <p:txBody>
          <a:bodyPr anchor="ctr" bIns="45720" lIns="91440" rIns="91440" tIns="45720" vert="horz"/>
          <a:lstStyle>
            <a:lvl1pPr algn="l" eaLnBrk="0" fontAlgn="base" hangingPunct="0" indent="0" latinLnBrk="0" marL="0" rtl="0">
              <a:lnSpc>
                <a:spcPct val="100000"/>
              </a:lnSpc>
              <a:spcBef>
                <a:spcPct val="0"/>
              </a:spcBef>
              <a:spcAft>
                <a:spcPct val="0"/>
              </a:spcAft>
              <a:buFontTx/>
              <a:buNone/>
              <a:defRPr baseline="0" b="0" sz="4000" i="0" u="none">
                <a:solidFill>
                  <a:schemeClr val="lt2"/>
                </a:solidFill>
                <a:latin typeface="Arial" pitchFamily="0" charset="0"/>
                <a:sym typeface="Arial" pitchFamily="0" charset="0"/>
              </a:defRPr>
            </a:lvl1pPr>
          </a:lstStyle>
          <a:p>
            <a:r>
              <a:rPr altLang="en-US" lang="uz-Cyrl-UZ"/>
              <a:t>      </a:t>
            </a:r>
            <a:r>
              <a:rPr altLang="en-US" lang="uz-Latn-UZ"/>
              <a:t>Аҳолининг жойлашиши</a:t>
            </a:r>
          </a:p>
        </p:txBody>
      </p:sp>
      <p:pic>
        <p:nvPicPr>
          <p:cNvPr id="2097211" name="Picture 2" descr="D:\Documents\Desktop\Туркменистан жойлашиш.png"/>
          <p:cNvPicPr>
            <a:picLocks/>
          </p:cNvPicPr>
          <p:nvPr>
            <p:ph sz="full" idx="1"/>
          </p:nvPr>
        </p:nvPicPr>
        <p:blipFill>
          <a:blip xmlns:r="http://schemas.openxmlformats.org/officeDocument/2006/relationships" r:embed="rId1"/>
          <a:srcRect l="0" t="0" r="0" b="0"/>
          <a:stretch>
            <a:fillRect/>
          </a:stretch>
        </p:blipFill>
        <p:spPr>
          <a:xfrm rot="0">
            <a:off x="107950" y="1989137"/>
            <a:ext cx="7386637" cy="4389437"/>
          </a:xfrm>
          <a:prstGeom prst="rect"/>
          <a:noFill/>
          <a:ln>
            <a:noFill/>
          </a:ln>
        </p:spPr>
      </p:pic>
    </p:spTree>
  </p:cSld>
  <p:clrMapOvr>
    <a:masterClrMapping/>
  </p:clrMapOvr>
  <p:transition spd="fast" advClick="1">
    <p:strips dir="rd"/>
  </p:transition>
</p:sld>
</file>

<file path=ppt/slides/slide7.xml><?xml version="1.0" encoding="utf-8"?>
<p:sld xmlns:a="http://schemas.openxmlformats.org/drawingml/2006/main" xmlns:r="http://schemas.openxmlformats.org/officeDocument/2006/relationships" xmlns:p="http://schemas.openxmlformats.org/presentationml/2006/main" show="1" showMasterSp="1">
  <p:cSld>
    <p:spTree>
      <p:nvGrpSpPr>
        <p:cNvPr id="72" name=""/>
        <p:cNvGrpSpPr/>
        <p:nvPr/>
      </p:nvGrpSpPr>
      <p:grpSpPr>
        <a:xfrm rot="0">
          <a:off x="0" y="0"/>
          <a:ext cx="0" cy="0"/>
          <a:chOff x="0" y="0"/>
          <a:chExt cx="0" cy="0"/>
        </a:xfrm>
      </p:grpSpPr>
      <p:sp>
        <p:nvSpPr>
          <p:cNvPr id="1048643" name="Rectangle 2"/>
          <p:cNvSpPr/>
          <p:nvPr>
            <p:ph type="title" sz="full" idx="0"/>
          </p:nvPr>
        </p:nvSpPr>
        <p:spPr>
          <a:xfrm rot="0">
            <a:off x="219075" y="227012"/>
            <a:ext cx="8924925" cy="1143000"/>
          </a:xfrm>
          <a:prstGeom prst="rect"/>
          <a:noFill/>
          <a:ln>
            <a:noFill/>
          </a:ln>
        </p:spPr>
        <p:txBody>
          <a:bodyPr anchor="ctr" bIns="45720" lIns="91440" rIns="91440" tIns="45720" vert="horz"/>
          <a:lstStyle>
            <a:lvl1pPr algn="l" eaLnBrk="0" fontAlgn="base" hangingPunct="0" indent="0" latinLnBrk="0" marL="0" rtl="0">
              <a:lnSpc>
                <a:spcPct val="100000"/>
              </a:lnSpc>
              <a:spcBef>
                <a:spcPct val="0"/>
              </a:spcBef>
              <a:spcAft>
                <a:spcPct val="0"/>
              </a:spcAft>
              <a:buFontTx/>
              <a:buNone/>
              <a:defRPr baseline="0" b="0" sz="4000" i="0" u="none">
                <a:solidFill>
                  <a:schemeClr val="lt2"/>
                </a:solidFill>
                <a:latin typeface="Arial" pitchFamily="0" charset="0"/>
                <a:sym typeface="Arial" pitchFamily="0" charset="0"/>
              </a:defRPr>
            </a:lvl1pPr>
          </a:lstStyle>
          <a:p>
            <a:r>
              <a:rPr altLang="en-US" lang="uz-Cyrl-UZ"/>
              <a:t>      </a:t>
            </a:r>
            <a:r>
              <a:rPr altLang="en-US" lang="uz-Latn-UZ"/>
              <a:t>Аҳолининг жойлашиши</a:t>
            </a:r>
          </a:p>
        </p:txBody>
      </p:sp>
      <p:sp>
        <p:nvSpPr>
          <p:cNvPr id="1048644" name="Объект 1"/>
          <p:cNvSpPr/>
          <p:nvPr>
            <p:ph sz="full" idx="1"/>
          </p:nvPr>
        </p:nvSpPr>
        <p:spPr>
          <a:xfrm rot="0">
            <a:off x="263525" y="1598612"/>
            <a:ext cx="7386637" cy="4497387"/>
          </a:xfrm>
          <a:prstGeom prst="rect"/>
          <a:noFill/>
          <a:ln>
            <a:noFill/>
          </a:ln>
        </p:spPr>
        <p:txBody>
          <a:bodyPr anchor="t" bIns="45720" lIns="91440" rIns="91440" tIns="45720" vert="horz"/>
          <a:lstStyle>
            <a:lvl1pPr algn="l" eaLnBrk="0" fontAlgn="base" hangingPunct="0" indent="-342900" latinLnBrk="0" marL="342900" rtl="0">
              <a:lnSpc>
                <a:spcPct val="100000"/>
              </a:lnSpc>
              <a:spcBef>
                <a:spcPct val="20000"/>
              </a:spcBef>
              <a:spcAft>
                <a:spcPct val="0"/>
              </a:spcAft>
              <a:buSzPct val="100000"/>
              <a:buFontTx/>
              <a:buBlip>
                <a:blip xmlns:r="http://schemas.openxmlformats.org/officeDocument/2006/relationships" r:embed="rId1"/>
              </a:buBlip>
              <a:defRPr baseline="0" b="0" sz="3200" i="0" u="none">
                <a:solidFill>
                  <a:schemeClr val="dk1"/>
                </a:solidFill>
                <a:latin typeface="Arial" pitchFamily="0" charset="0"/>
                <a:sym typeface="Arial" pitchFamily="0" charset="0"/>
              </a:defRPr>
            </a:lvl1pPr>
            <a:lvl2pPr algn="l" eaLnBrk="0" fontAlgn="base" hangingPunct="0" indent="-285750" latinLnBrk="0" marL="742950" rtl="0">
              <a:lnSpc>
                <a:spcPct val="100000"/>
              </a:lnSpc>
              <a:spcBef>
                <a:spcPct val="20000"/>
              </a:spcBef>
              <a:spcAft>
                <a:spcPct val="0"/>
              </a:spcAft>
              <a:buSzPct val="80000"/>
              <a:buFontTx/>
              <a:buBlip>
                <a:blip xmlns:r="http://schemas.openxmlformats.org/officeDocument/2006/relationships" r:embed="rId2"/>
              </a:buBlip>
              <a:defRPr baseline="0" b="0" sz="2800" i="0" u="none">
                <a:solidFill>
                  <a:schemeClr val="dk1"/>
                </a:solidFill>
                <a:latin typeface="Arial" pitchFamily="0" charset="0"/>
                <a:sym typeface="Arial" pitchFamily="0" charset="0"/>
              </a:defRPr>
            </a:lvl2pPr>
            <a:lvl3pPr algn="l" eaLnBrk="0" fontAlgn="base" hangingPunct="0" indent="-228600" latinLnBrk="0" marL="1143000" rtl="0">
              <a:lnSpc>
                <a:spcPct val="100000"/>
              </a:lnSpc>
              <a:spcBef>
                <a:spcPct val="20000"/>
              </a:spcBef>
              <a:spcAft>
                <a:spcPct val="0"/>
              </a:spcAft>
              <a:buSzPct val="70000"/>
              <a:buFontTx/>
              <a:buBlip>
                <a:blip xmlns:r="http://schemas.openxmlformats.org/officeDocument/2006/relationships" r:embed="rId3"/>
              </a:buBlip>
              <a:defRPr baseline="0" b="0" sz="2400" i="0" u="none">
                <a:solidFill>
                  <a:schemeClr val="dk1"/>
                </a:solidFill>
                <a:latin typeface="Arial" pitchFamily="0" charset="0"/>
                <a:sym typeface="Arial" pitchFamily="0" charset="0"/>
              </a:defRPr>
            </a:lvl3pPr>
            <a:lvl4pPr algn="l" eaLnBrk="0" fontAlgn="base" hangingPunct="0" indent="-228600" latinLnBrk="0" marL="16002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4pPr>
            <a:lvl5pPr algn="l" eaLnBrk="0" fontAlgn="base" hangingPunct="0" indent="-228600" latinLnBrk="0" marL="2057400" rtl="0">
              <a:lnSpc>
                <a:spcPct val="100000"/>
              </a:lnSpc>
              <a:spcBef>
                <a:spcPct val="20000"/>
              </a:spcBef>
              <a:spcAft>
                <a:spcPct val="0"/>
              </a:spcAft>
              <a:buSzPct val="100000"/>
              <a:buFontTx/>
              <a:buChar char="»"/>
              <a:defRPr baseline="0" b="0" sz="2000" i="0" u="none">
                <a:solidFill>
                  <a:schemeClr val="dk1"/>
                </a:solidFill>
                <a:latin typeface="Arial" pitchFamily="0" charset="0"/>
                <a:sym typeface="Arial" pitchFamily="0" charset="0"/>
              </a:defRPr>
            </a:lvl5pPr>
          </a:lstStyle>
          <a:p>
            <a:pPr indent="0" lvl="0" marL="0">
              <a:buFontTx/>
              <a:buNone/>
            </a:pPr>
            <a:endParaRPr altLang="en-US" lang="ru-RU"/>
          </a:p>
        </p:txBody>
      </p:sp>
      <p:pic>
        <p:nvPicPr>
          <p:cNvPr id="2097212" name="Picture 2" descr="D:\Documents\Desktop\Ахоли маруза\Новая папка\Население_Киргизии_за_2015.png"/>
          <p:cNvPicPr>
            <a:picLocks/>
          </p:cNvPicPr>
          <p:nvPr/>
        </p:nvPicPr>
        <p:blipFill>
          <a:blip xmlns:r="http://schemas.openxmlformats.org/officeDocument/2006/relationships" r:embed="rId4"/>
          <a:srcRect l="0" t="0" r="0" b="0"/>
          <a:stretch>
            <a:fillRect/>
          </a:stretch>
        </p:blipFill>
        <p:spPr>
          <a:xfrm rot="0">
            <a:off x="0" y="1412875"/>
            <a:ext cx="9144000" cy="5445125"/>
          </a:xfrm>
          <a:prstGeom prst="rect"/>
          <a:noFill/>
          <a:ln>
            <a:noFill/>
          </a:ln>
        </p:spPr>
      </p:pic>
    </p:spTree>
  </p:cSld>
  <p:clrMapOvr>
    <a:masterClrMapping/>
  </p:clrMapOvr>
  <p:transition spd="fast" advClick="1">
    <p:strips dir="rd"/>
  </p:transition>
</p:sld>
</file>

<file path=ppt/slides/slide8.xml><?xml version="1.0" encoding="utf-8"?>
<p:sld xmlns:a="http://schemas.openxmlformats.org/drawingml/2006/main" xmlns:r="http://schemas.openxmlformats.org/officeDocument/2006/relationships" xmlns:p="http://schemas.openxmlformats.org/presentationml/2006/main" show="1" showMasterSp="1">
  <p:cSld>
    <p:spTree>
      <p:nvGrpSpPr>
        <p:cNvPr id="73" name=""/>
        <p:cNvGrpSpPr/>
        <p:nvPr/>
      </p:nvGrpSpPr>
      <p:grpSpPr>
        <a:xfrm rot="0">
          <a:off x="0" y="0"/>
          <a:ext cx="0" cy="0"/>
          <a:chOff x="0" y="0"/>
          <a:chExt cx="0" cy="0"/>
        </a:xfrm>
      </p:grpSpPr>
      <p:pic>
        <p:nvPicPr>
          <p:cNvPr id="2097213" name="Picture 38"/>
          <p:cNvPicPr>
            <a:picLocks/>
          </p:cNvPicPr>
          <p:nvPr>
            <p:ph type="title" sz="full" idx="0"/>
          </p:nvPr>
        </p:nvPicPr>
        <p:blipFill>
          <a:blip xmlns:r="http://schemas.openxmlformats.org/officeDocument/2006/relationships" r:embed="rId1"/>
          <a:srcRect l="0" t="0" r="0" b="0"/>
          <a:stretch>
            <a:fillRect/>
          </a:stretch>
        </p:blipFill>
        <p:spPr>
          <a:xfrm rot="0">
            <a:off x="219075" y="227012"/>
            <a:ext cx="7477125" cy="6226175"/>
          </a:xfrm>
          <a:prstGeom prst="rect"/>
          <a:noFill/>
          <a:ln>
            <a:noFill/>
          </a:ln>
        </p:spPr>
      </p:pic>
      <p:sp>
        <p:nvSpPr>
          <p:cNvPr id="1048645" name="Rectangle 4"/>
          <p:cNvSpPr/>
          <p:nvPr>
            <p:ph type="body" sz="half" idx="1"/>
          </p:nvPr>
        </p:nvSpPr>
        <p:spPr>
          <a:xfrm rot="0">
            <a:off x="263525" y="1598612"/>
            <a:ext cx="3616325" cy="4497387"/>
          </a:xfrm>
          <a:prstGeom prst="rect"/>
          <a:noFill/>
          <a:ln>
            <a:noFill/>
          </a:ln>
        </p:spPr>
        <p:txBody>
          <a:bodyPr anchor="t" bIns="45720" lIns="91440" rIns="91440" tIns="45720" vert="horz"/>
          <a:lstStyle>
            <a:lvl1pPr indent="-342900" marL="342900">
              <a:lnSpc>
                <a:spcPct val="100000"/>
              </a:lnSpc>
              <a:spcBef>
                <a:spcPct val="20000"/>
              </a:spcBef>
              <a:spcAft>
                <a:spcPct val="0"/>
              </a:spcAft>
              <a:buBlip>
                <a:blip xmlns:r="http://schemas.openxmlformats.org/officeDocument/2006/relationships" r:embed="rId2"/>
              </a:buBlip>
              <a:defRPr sz="2800">
                <a:solidFill>
                  <a:schemeClr val="dk1"/>
                </a:solidFill>
              </a:defRPr>
            </a:lvl1pPr>
            <a:lvl2pPr indent="-285750" marL="742950">
              <a:lnSpc>
                <a:spcPct val="100000"/>
              </a:lnSpc>
              <a:spcBef>
                <a:spcPct val="20000"/>
              </a:spcBef>
              <a:spcAft>
                <a:spcPct val="0"/>
              </a:spcAft>
              <a:buBlip>
                <a:blip xmlns:r="http://schemas.openxmlformats.org/officeDocument/2006/relationships" r:embed="rId3"/>
              </a:buBlip>
              <a:defRPr sz="2400">
                <a:solidFill>
                  <a:schemeClr val="dk1"/>
                </a:solidFill>
              </a:defRPr>
            </a:lvl2pPr>
            <a:lvl3pPr indent="-228600" marL="1143000">
              <a:lnSpc>
                <a:spcPct val="100000"/>
              </a:lnSpc>
              <a:spcBef>
                <a:spcPct val="20000"/>
              </a:spcBef>
              <a:spcAft>
                <a:spcPct val="0"/>
              </a:spcAft>
              <a:buBlip>
                <a:blip xmlns:r="http://schemas.openxmlformats.org/officeDocument/2006/relationships" r:embed="rId4"/>
              </a:buBlip>
              <a:defRPr sz="2000">
                <a:solidFill>
                  <a:schemeClr val="dk1"/>
                </a:solidFill>
              </a:defRPr>
            </a:lvl3pPr>
            <a:lvl4pPr indent="-228600" marL="1600200">
              <a:lnSpc>
                <a:spcPct val="100000"/>
              </a:lnSpc>
              <a:spcBef>
                <a:spcPct val="20000"/>
              </a:spcBef>
              <a:spcAft>
                <a:spcPct val="0"/>
              </a:spcAft>
              <a:buChar char="–"/>
              <a:defRPr sz="1800">
                <a:solidFill>
                  <a:schemeClr val="dk1"/>
                </a:solidFill>
              </a:defRPr>
            </a:lvl4pPr>
            <a:lvl5pPr indent="-228600" marL="2057400">
              <a:lnSpc>
                <a:spcPct val="100000"/>
              </a:lnSpc>
              <a:spcBef>
                <a:spcPct val="20000"/>
              </a:spcBef>
              <a:spcAft>
                <a:spcPct val="0"/>
              </a:spcAft>
              <a:buChar char="»"/>
              <a:defRPr sz="1800">
                <a:solidFill>
                  <a:schemeClr val="dk1"/>
                </a:solidFill>
              </a:defRPr>
            </a:lvl5pPr>
          </a:lstStyle>
          <a:p>
            <a:pPr algn="ctr" eaLnBrk="1" hangingPunct="1" lvl="0">
              <a:buFontTx/>
              <a:buNone/>
            </a:pPr>
            <a:endParaRPr altLang="en-US" b="1" lang="uz-Cyrl-UZ"/>
          </a:p>
          <a:p>
            <a:pPr algn="ctr" eaLnBrk="1" hangingPunct="1" lvl="0">
              <a:buFontTx/>
              <a:buNone/>
            </a:pPr>
            <a:endParaRPr altLang="en-US" b="1" lang="en-US">
              <a:solidFill>
                <a:srgbClr val="000000"/>
              </a:solidFill>
              <a:latin typeface="Times New Roman" pitchFamily="18" charset="0"/>
            </a:endParaRPr>
          </a:p>
        </p:txBody>
      </p:sp>
    </p:spTree>
  </p:cSld>
  <p:clrMapOvr>
    <a:masterClrMapping/>
  </p:clrMapOvr>
  <p:transition spd="fast" advClick="1">
    <p:strips dir="rd"/>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Ph="1" nodeType="clickEffect" presetClass="entr" presetID="44" presetSubtype="0">
                                  <p:stCondLst>
                                    <p:cond delay="0"/>
                                  </p:stCondLst>
                                  <p:endCondLst>
                                    <p:cond evt="begin" delay="0">
                                      <p:tn val="5"/>
                                    </p:cond>
                                  </p:endCondLst>
                                  <p:childTnLst>
                                    <p:set>
                                      <p:cBhvr>
                                        <p:cTn dur="1" fill="hold" id="6">
                                          <p:stCondLst>
                                            <p:cond delay="0"/>
                                          </p:stCondLst>
                                        </p:cTn>
                                        <p:tgtEl>
                                          <p:spTgt spid="1048645">
                                            <p:txEl>
                                              <p:charRg st="0" end="1"/>
                                            </p:txEl>
                                          </p:spTgt>
                                        </p:tgtEl>
                                        <p:attrNameLst>
                                          <p:attrName>style.visibility</p:attrName>
                                        </p:attrNameLst>
                                      </p:cBhvr>
                                      <p:to>
                                        <p:strVal val="visible"/>
                                      </p:to>
                                    </p:set>
                                    <p:animEffect transition="in" filter="fade">
                                      <p:cBhvr>
                                        <p:cTn dur="500" id="7"/>
                                        <p:tgtEl>
                                          <p:spTgt spid="1048645">
                                            <p:txEl>
                                              <p:charRg st="0" end="1"/>
                                            </p:txEl>
                                          </p:spTgt>
                                        </p:tgtEl>
                                      </p:cBhvr>
                                    </p:animEffect>
                                    <p:anim calcmode="lin" valueType="num">
                                      <p:cBhvr>
                                        <p:cTn dur="500" fill="hold" id="8"/>
                                        <p:tgtEl>
                                          <p:spTgt spid="1048645">
                                            <p:txEl>
                                              <p:charRg st="0" end="1"/>
                                            </p:txEl>
                                          </p:spTgt>
                                        </p:tgtEl>
                                        <p:attrNameLst>
                                          <p:attrName>ppt_x</p:attrName>
                                        </p:attrNameLst>
                                      </p:cBhvr>
                                      <p:tavLst>
                                        <p:tav tm="0">
                                          <p:val>
                                            <p:strVal val="#ppt_x"/>
                                          </p:val>
                                        </p:tav>
                                        <p:tav tm="100000">
                                          <p:val>
                                            <p:strVal val="#ppt_x"/>
                                          </p:val>
                                        </p:tav>
                                      </p:tavLst>
                                    </p:anim>
                                    <p:anim calcmode="lin" valueType="num">
                                      <p:cBhvr>
                                        <p:cTn dur="500" fill="hold" id="9"/>
                                        <p:tgtEl>
                                          <p:spTgt spid="1048645">
                                            <p:txEl>
                                              <p:charRg st="0"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5" grpId="0" uiExpand="0" build="p" bldLvl="1"/>
    </p:bldLst>
  </p:timing>
</p:sld>
</file>

<file path=ppt/slides/slide9.xml><?xml version="1.0" encoding="utf-8"?>
<p:sld xmlns:a="http://schemas.openxmlformats.org/drawingml/2006/main" xmlns:r="http://schemas.openxmlformats.org/officeDocument/2006/relationships" xmlns:p="http://schemas.openxmlformats.org/presentationml/2006/main" show="1" showMasterSp="1">
  <p:cSld>
    <p:spTree>
      <p:nvGrpSpPr>
        <p:cNvPr id="75" name=""/>
        <p:cNvGrpSpPr/>
        <p:nvPr/>
      </p:nvGrpSpPr>
      <p:grpSpPr>
        <a:xfrm rot="0">
          <a:off x="0" y="0"/>
          <a:ext cx="0" cy="0"/>
          <a:chOff x="0" y="0"/>
          <a:chExt cx="0" cy="0"/>
        </a:xfrm>
      </p:grpSpPr>
      <p:sp>
        <p:nvSpPr>
          <p:cNvPr id="1048649" name="Заголовок 1"/>
          <p:cNvSpPr/>
          <p:nvPr>
            <p:ph type="title" sz="full" idx="0"/>
          </p:nvPr>
        </p:nvSpPr>
        <p:spPr>
          <a:xfrm rot="0">
            <a:off x="219075" y="227012"/>
            <a:ext cx="7477125" cy="754062"/>
          </a:xfrm>
          <a:prstGeom prst="rect"/>
          <a:noFill/>
          <a:ln>
            <a:noFill/>
          </a:ln>
        </p:spPr>
        <p:txBody>
          <a:bodyPr anchor="ctr" bIns="45720" lIns="91440" rIns="91440" tIns="45720" vert="horz"/>
          <a:lstStyle>
            <a:lvl1pPr algn="l" eaLnBrk="0" fontAlgn="base" hangingPunct="0" indent="0" latinLnBrk="0" marL="0" rtl="0">
              <a:lnSpc>
                <a:spcPct val="100000"/>
              </a:lnSpc>
              <a:spcBef>
                <a:spcPct val="0"/>
              </a:spcBef>
              <a:spcAft>
                <a:spcPct val="0"/>
              </a:spcAft>
              <a:buFontTx/>
              <a:buNone/>
              <a:defRPr baseline="0" b="0" sz="4000" i="0" u="none">
                <a:solidFill>
                  <a:schemeClr val="lt2"/>
                </a:solidFill>
                <a:latin typeface="Arial" pitchFamily="0" charset="0"/>
                <a:sym typeface="Arial" pitchFamily="0" charset="0"/>
              </a:defRPr>
            </a:lvl1pPr>
          </a:lstStyle>
          <a:p>
            <a:pPr lvl="0"/>
            <a:r>
              <a:rPr altLang="en-US" sz="2800" lang="en-US">
                <a:latin typeface="Times New Roman" pitchFamily="18" charset="0"/>
                <a:ea typeface="Times New Roman" pitchFamily="18" charset="0"/>
              </a:rPr>
              <a:t>               </a:t>
            </a:r>
            <a:br>
              <a:rPr altLang="en-US" sz="2800" lang="en-US">
                <a:latin typeface="Times New Roman" pitchFamily="18" charset="0"/>
                <a:ea typeface="Times New Roman" pitchFamily="18" charset="0"/>
              </a:rPr>
            </a:br>
            <a:r>
              <a:rPr altLang="en-US" sz="2800" lang="en-US">
                <a:latin typeface="Times New Roman" pitchFamily="18" charset="0"/>
                <a:ea typeface="Times New Roman" pitchFamily="18" charset="0"/>
              </a:rPr>
              <a:t>           </a:t>
            </a:r>
            <a:r>
              <a:rPr altLang="en-US" sz="2800" lang="uz-Cyrl-UZ">
                <a:latin typeface="Times New Roman" pitchFamily="18" charset="0"/>
                <a:ea typeface="Times New Roman" pitchFamily="18" charset="0"/>
              </a:rPr>
              <a:t>Т</a:t>
            </a:r>
            <a:r>
              <a:rPr altLang="en-US" sz="2800" lang="en-US">
                <a:latin typeface="Times New Roman" pitchFamily="18" charset="0"/>
                <a:ea typeface="Times New Roman" pitchFamily="18" charset="0"/>
              </a:rPr>
              <a:t> А Я </a:t>
            </a:r>
            <a:r>
              <a:rPr altLang="en-US" sz="2800" lang="uz-Cyrl-UZ">
                <a:latin typeface="Times New Roman" pitchFamily="18" charset="0"/>
                <a:ea typeface="Times New Roman" pitchFamily="18" charset="0"/>
              </a:rPr>
              <a:t>Н </a:t>
            </a:r>
            <a:r>
              <a:rPr altLang="en-US" sz="2800" lang="en-US">
                <a:latin typeface="Times New Roman" pitchFamily="18" charset="0"/>
                <a:ea typeface="Times New Roman" pitchFamily="18" charset="0"/>
              </a:rPr>
              <a:t>Ч   Т У Ш </a:t>
            </a:r>
            <a:r>
              <a:rPr altLang="en-US" sz="2800" lang="uz-Cyrl-UZ">
                <a:latin typeface="Times New Roman" pitchFamily="18" charset="0"/>
                <a:ea typeface="Times New Roman" pitchFamily="18" charset="0"/>
              </a:rPr>
              <a:t>У</a:t>
            </a:r>
            <a:r>
              <a:rPr altLang="en-US" sz="2800" lang="en-US">
                <a:latin typeface="Times New Roman" pitchFamily="18" charset="0"/>
                <a:ea typeface="Times New Roman" pitchFamily="18" charset="0"/>
              </a:rPr>
              <a:t> Н Ч А Л А </a:t>
            </a:r>
            <a:r>
              <a:rPr altLang="en-US" sz="2800" lang="uz-Cyrl-UZ">
                <a:latin typeface="Times New Roman" pitchFamily="18" charset="0"/>
                <a:ea typeface="Times New Roman" pitchFamily="18" charset="0"/>
              </a:rPr>
              <a:t>Р </a:t>
            </a:r>
            <a:br>
              <a:rPr altLang="en-US" lang="ru-RU"/>
            </a:br>
            <a:endParaRPr altLang="en-US" lang="ru-RU"/>
          </a:p>
        </p:txBody>
      </p:sp>
      <p:sp>
        <p:nvSpPr>
          <p:cNvPr id="1048650" name="Текст 2"/>
          <p:cNvSpPr/>
          <p:nvPr>
            <p:ph type="body" sz="half" idx="1"/>
          </p:nvPr>
        </p:nvSpPr>
        <p:spPr>
          <a:xfrm rot="0">
            <a:off x="250825" y="1196975"/>
            <a:ext cx="7273925" cy="5256212"/>
          </a:xfrm>
          <a:prstGeom prst="rect"/>
          <a:noFill/>
          <a:ln>
            <a:noFill/>
          </a:ln>
        </p:spPr>
        <p:txBody>
          <a:bodyPr anchor="t" bIns="45720" lIns="91440" rIns="91440" tIns="45720" vert="horz"/>
          <a:lstStyle>
            <a:lvl1pPr indent="-342900" marL="342900">
              <a:lnSpc>
                <a:spcPct val="100000"/>
              </a:lnSpc>
              <a:spcBef>
                <a:spcPct val="20000"/>
              </a:spcBef>
              <a:spcAft>
                <a:spcPct val="0"/>
              </a:spcAft>
              <a:buBlip>
                <a:blip xmlns:r="http://schemas.openxmlformats.org/officeDocument/2006/relationships" r:embed="rId1"/>
              </a:buBlip>
              <a:defRPr sz="2800">
                <a:solidFill>
                  <a:schemeClr val="dk1"/>
                </a:solidFill>
              </a:defRPr>
            </a:lvl1pPr>
            <a:lvl2pPr indent="-285750" marL="742950">
              <a:lnSpc>
                <a:spcPct val="100000"/>
              </a:lnSpc>
              <a:spcBef>
                <a:spcPct val="20000"/>
              </a:spcBef>
              <a:spcAft>
                <a:spcPct val="0"/>
              </a:spcAft>
              <a:buBlip>
                <a:blip xmlns:r="http://schemas.openxmlformats.org/officeDocument/2006/relationships" r:embed="rId2"/>
              </a:buBlip>
              <a:defRPr sz="2400">
                <a:solidFill>
                  <a:schemeClr val="dk1"/>
                </a:solidFill>
              </a:defRPr>
            </a:lvl2pPr>
            <a:lvl3pPr indent="-228600" marL="1143000">
              <a:lnSpc>
                <a:spcPct val="100000"/>
              </a:lnSpc>
              <a:spcBef>
                <a:spcPct val="20000"/>
              </a:spcBef>
              <a:spcAft>
                <a:spcPct val="0"/>
              </a:spcAft>
              <a:buBlip>
                <a:blip xmlns:r="http://schemas.openxmlformats.org/officeDocument/2006/relationships" r:embed="rId3"/>
              </a:buBlip>
              <a:defRPr sz="2000">
                <a:solidFill>
                  <a:schemeClr val="dk1"/>
                </a:solidFill>
              </a:defRPr>
            </a:lvl3pPr>
            <a:lvl4pPr indent="-228600" marL="1600200">
              <a:lnSpc>
                <a:spcPct val="100000"/>
              </a:lnSpc>
              <a:spcBef>
                <a:spcPct val="20000"/>
              </a:spcBef>
              <a:spcAft>
                <a:spcPct val="0"/>
              </a:spcAft>
              <a:buChar char="–"/>
              <a:defRPr sz="1800">
                <a:solidFill>
                  <a:schemeClr val="dk1"/>
                </a:solidFill>
              </a:defRPr>
            </a:lvl4pPr>
            <a:lvl5pPr indent="-228600" marL="2057400">
              <a:lnSpc>
                <a:spcPct val="100000"/>
              </a:lnSpc>
              <a:spcBef>
                <a:spcPct val="20000"/>
              </a:spcBef>
              <a:spcAft>
                <a:spcPct val="0"/>
              </a:spcAft>
              <a:buChar char="»"/>
              <a:defRPr sz="1800">
                <a:solidFill>
                  <a:schemeClr val="dk1"/>
                </a:solidFill>
              </a:defRPr>
            </a:lvl5pPr>
          </a:lstStyle>
          <a:p>
            <a:pPr indent="0" lvl="0" marL="0">
              <a:buFontTx/>
              <a:buNone/>
            </a:pPr>
            <a:r>
              <a:rPr altLang="en-US" sz="2000" lang="uz-Cyrl-UZ">
                <a:latin typeface="Times New Roman" pitchFamily="18" charset="0"/>
                <a:ea typeface="Times New Roman" pitchFamily="18" charset="0"/>
              </a:rPr>
              <a:t>1.Аҳоли–ўзининг ҳаётий фаолиятини маълум ижтимоий ва ҳудудий жамоалар доирасида амалга ошираётган инсонлар гуруҳидир.</a:t>
            </a:r>
          </a:p>
          <a:p>
            <a:pPr indent="0" lvl="0" marL="0">
              <a:buFontTx/>
              <a:buNone/>
            </a:pPr>
            <a:r>
              <a:rPr altLang="en-US" sz="2000" lang="uz-Cyrl-UZ">
                <a:latin typeface="Times New Roman" pitchFamily="18" charset="0"/>
                <a:ea typeface="Times New Roman" pitchFamily="18" charset="0"/>
              </a:rPr>
              <a:t>2.Миграция–лотинчадан (</a:t>
            </a:r>
            <a:r>
              <a:rPr altLang="en-US" b="1" sz="2000" lang="uz-Cyrl-UZ">
                <a:latin typeface="Times New Roman" pitchFamily="18" charset="0"/>
                <a:ea typeface="Times New Roman" pitchFamily="18" charset="0"/>
              </a:rPr>
              <a:t>migratio</a:t>
            </a:r>
            <a:r>
              <a:rPr altLang="en-US" sz="2000" lang="en-US">
                <a:latin typeface="Times New Roman" pitchFamily="18" charset="0"/>
                <a:ea typeface="Times New Roman" pitchFamily="18" charset="0"/>
              </a:rPr>
              <a:t>) кўчиш, кўчириш маъносини англатади.</a:t>
            </a:r>
          </a:p>
          <a:p>
            <a:pPr indent="0" lvl="0" marL="0">
              <a:buFontTx/>
              <a:buNone/>
            </a:pPr>
            <a:r>
              <a:rPr altLang="en-US" sz="2000" lang="uz-Cyrl-UZ">
                <a:latin typeface="Times New Roman" pitchFamily="18" charset="0"/>
                <a:ea typeface="Times New Roman" pitchFamily="18" charset="0"/>
              </a:rPr>
              <a:t>3.Миллат–инсонларнинг тарихан шаклланган умумжамоа гуруҳлари.</a:t>
            </a:r>
          </a:p>
          <a:p>
            <a:pPr indent="0" lvl="0" marL="0">
              <a:buFontTx/>
              <a:buNone/>
            </a:pPr>
            <a:r>
              <a:rPr altLang="en-US" sz="2000" lang="uz-Cyrl-UZ">
                <a:latin typeface="Times New Roman" pitchFamily="18" charset="0"/>
                <a:ea typeface="Times New Roman" pitchFamily="18" charset="0"/>
              </a:rPr>
              <a:t>4.Урбанизация–шаҳарлар ва шаҳар аҳолисининг сони ҳамда улушининг кўпайиши билан боғланган ижтимоий–иқтисодий ва географик жараён.</a:t>
            </a:r>
          </a:p>
          <a:p>
            <a:pPr indent="0" lvl="0" marL="0">
              <a:buFontTx/>
              <a:buNone/>
            </a:pPr>
            <a:r>
              <a:rPr altLang="en-US" sz="2000" lang="uz-Cyrl-UZ">
                <a:latin typeface="Times New Roman" pitchFamily="18" charset="0"/>
                <a:ea typeface="Times New Roman" pitchFamily="18" charset="0"/>
              </a:rPr>
              <a:t>5.Аҳоли зичлиги–муайян ҳудудда аҳолининг жойлашув даражаси. Мамлакат ёки бирор ҳудуд аҳоли сонини шу жой майдонига тақсимлаш билан ҳисоблаб чиқилади.</a:t>
            </a:r>
          </a:p>
          <a:p>
            <a:pPr indent="0" lvl="0" marL="0">
              <a:buFontTx/>
              <a:buNone/>
            </a:pPr>
            <a:r>
              <a:rPr altLang="en-US" sz="2000" lang="uz-Cyrl-UZ">
                <a:latin typeface="Times New Roman" pitchFamily="18" charset="0"/>
                <a:ea typeface="Times New Roman" pitchFamily="18" charset="0"/>
              </a:rPr>
              <a:t>6.Аҳоли миллий таркиби–муайян ҳудуд ёки мамалакатда яшовчи аҳолининг миллатлар бўйича таркиби.</a:t>
            </a:r>
          </a:p>
          <a:p>
            <a:pPr indent="0" lvl="0" marL="0">
              <a:buFontTx/>
              <a:buNone/>
            </a:pPr>
            <a:endParaRPr altLang="en-US" sz="3200" lang="ru-RU"/>
          </a:p>
        </p:txBody>
      </p:sp>
    </p:spTree>
  </p:cSld>
  <p:clrMapOvr>
    <a:masterClrMapping/>
  </p:clrMapOvr>
  <p:transition spd="fast" advClick="1">
    <p:strips dir="rd"/>
  </p:transition>
  <p:timing/>
</p:sld>
</file>

<file path=ppt/theme/theme1.xml><?xml version="1.0" encoding="utf-8"?>
<a:theme xmlns:a="http://schemas.openxmlformats.org/drawingml/2006/main" name="Office 主题">
  <a:themeElements>
    <a:clrScheme name="Default Color Scheme">
      <a:dk1>
        <a:srgbClr val="000000"/>
      </a:dk1>
      <a:lt1>
        <a:srgbClr val="D9EFE0"/>
      </a:lt1>
      <a:dk2>
        <a:srgbClr val="15331E"/>
      </a:dk2>
      <a:lt2>
        <a:srgbClr val="30605A"/>
      </a:lt2>
      <a:accent1>
        <a:srgbClr val="A4C6BA"/>
      </a:accent1>
      <a:accent2>
        <a:srgbClr val="558F7D"/>
      </a:accent2>
      <a:accent3>
        <a:srgbClr val="E9F5ED"/>
      </a:accent3>
      <a:accent4>
        <a:srgbClr val="000000"/>
      </a:accent4>
      <a:accent5>
        <a:srgbClr val="CFDFD9"/>
      </a:accent5>
      <a:accent6>
        <a:srgbClr val="4C8070"/>
      </a:accent6>
      <a:hlink>
        <a:srgbClr val="C1C177"/>
      </a:hlink>
      <a:folHlink>
        <a:srgbClr val="A08F5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2F1311"/>
        </a:dk1>
        <a:lt1>
          <a:srgbClr val="C16059"/>
        </a:lt1>
        <a:dk2>
          <a:srgbClr val="000000"/>
        </a:dk2>
        <a:lt2>
          <a:srgbClr val="F7D47D"/>
        </a:lt2>
        <a:accent1>
          <a:srgbClr val="D5B781"/>
        </a:accent1>
        <a:accent2>
          <a:srgbClr val="79AF7D"/>
        </a:accent2>
        <a:accent3>
          <a:srgbClr val="DCB7B5"/>
        </a:accent3>
        <a:accent4>
          <a:srgbClr val="270F0D"/>
        </a:accent4>
        <a:accent5>
          <a:srgbClr val="E6D7C1"/>
        </a:accent5>
        <a:accent6>
          <a:srgbClr val="6C9D70"/>
        </a:accent6>
        <a:hlink>
          <a:srgbClr val="F0B854"/>
        </a:hlink>
        <a:folHlink>
          <a:srgbClr val="DC893E"/>
        </a:folHlink>
      </a:clrScheme>
    </a:extraClrScheme>
    <a:extraClrScheme>
      <a:clrScheme name="Default Color Scheme 2">
        <a:dk1>
          <a:srgbClr val="FFFFFF"/>
        </a:dk1>
        <a:lt1>
          <a:srgbClr val="000000"/>
        </a:lt1>
        <a:dk2>
          <a:srgbClr val="000000"/>
        </a:dk2>
        <a:lt2>
          <a:srgbClr val="F7D47D"/>
        </a:lt2>
        <a:accent1>
          <a:srgbClr val="C19341"/>
        </a:accent1>
        <a:accent2>
          <a:srgbClr val="60A265"/>
        </a:accent2>
        <a:accent3>
          <a:srgbClr val="AAAAAA"/>
        </a:accent3>
        <a:accent4>
          <a:srgbClr val="DCDCDC"/>
        </a:accent4>
        <a:accent5>
          <a:srgbClr val="DCC8B0"/>
        </a:accent5>
        <a:accent6>
          <a:srgbClr val="55915A"/>
        </a:accent6>
        <a:hlink>
          <a:srgbClr val="EB9F17"/>
        </a:hlink>
        <a:folHlink>
          <a:srgbClr val="CF7625"/>
        </a:folHlink>
      </a:clrScheme>
    </a:extraClrScheme>
    <a:extraClrScheme>
      <a:clrScheme name="Default Color Scheme 3">
        <a:dk1>
          <a:srgbClr val="FFFFFF"/>
        </a:dk1>
        <a:lt1>
          <a:srgbClr val="003399"/>
        </a:lt1>
        <a:dk2>
          <a:srgbClr val="00002E"/>
        </a:dk2>
        <a:lt2>
          <a:srgbClr val="F4BC40"/>
        </a:lt2>
        <a:accent1>
          <a:srgbClr val="9280CC"/>
        </a:accent1>
        <a:accent2>
          <a:srgbClr val="BD51A1"/>
        </a:accent2>
        <a:accent3>
          <a:srgbClr val="AAADCA"/>
        </a:accent3>
        <a:accent4>
          <a:srgbClr val="DCDCDC"/>
        </a:accent4>
        <a:accent5>
          <a:srgbClr val="C7C1E2"/>
        </a:accent5>
        <a:accent6>
          <a:srgbClr val="A94890"/>
        </a:accent6>
        <a:hlink>
          <a:srgbClr val="CC66FF"/>
        </a:hlink>
        <a:folHlink>
          <a:srgbClr val="824F99"/>
        </a:folHlink>
      </a:clrScheme>
    </a:extraClrScheme>
    <a:extraClrScheme>
      <a:clrScheme name="Default Color Scheme 4">
        <a:dk1>
          <a:srgbClr val="2F1311"/>
        </a:dk1>
        <a:lt1>
          <a:srgbClr val="7A8E9C"/>
        </a:lt1>
        <a:dk2>
          <a:srgbClr val="3E4A52"/>
        </a:dk2>
        <a:lt2>
          <a:srgbClr val="FDF4DF"/>
        </a:lt2>
        <a:accent1>
          <a:srgbClr val="81ABA0"/>
        </a:accent1>
        <a:accent2>
          <a:srgbClr val="CD817B"/>
        </a:accent2>
        <a:accent3>
          <a:srgbClr val="BFC6CB"/>
        </a:accent3>
        <a:accent4>
          <a:srgbClr val="270F0D"/>
        </a:accent4>
        <a:accent5>
          <a:srgbClr val="C1D2CD"/>
        </a:accent5>
        <a:accent6>
          <a:srgbClr val="B8736E"/>
        </a:accent6>
        <a:hlink>
          <a:srgbClr val="BEBC76"/>
        </a:hlink>
        <a:folHlink>
          <a:srgbClr val="668E69"/>
        </a:folHlink>
      </a:clrScheme>
    </a:extraClrScheme>
    <a:extraClrScheme>
      <a:clrScheme name="Default Color Scheme 5">
        <a:dk1>
          <a:srgbClr val="2F1311"/>
        </a:dk1>
        <a:lt1>
          <a:srgbClr val="7A9C7C"/>
        </a:lt1>
        <a:dk2>
          <a:srgbClr val="3C503D"/>
        </a:dk2>
        <a:lt2>
          <a:srgbClr val="FBEBC3"/>
        </a:lt2>
        <a:accent1>
          <a:srgbClr val="D5B781"/>
        </a:accent1>
        <a:accent2>
          <a:srgbClr val="C16059"/>
        </a:accent2>
        <a:accent3>
          <a:srgbClr val="BFCBBF"/>
        </a:accent3>
        <a:accent4>
          <a:srgbClr val="270F0D"/>
        </a:accent4>
        <a:accent5>
          <a:srgbClr val="E6D7C1"/>
        </a:accent5>
        <a:accent6>
          <a:srgbClr val="AD554F"/>
        </a:accent6>
        <a:hlink>
          <a:srgbClr val="F0B854"/>
        </a:hlink>
        <a:folHlink>
          <a:srgbClr val="DC893E"/>
        </a:folHlink>
      </a:clrScheme>
    </a:extraClrScheme>
    <a:extraClrScheme>
      <a:clrScheme name="Default Color Scheme 6">
        <a:dk1>
          <a:srgbClr val="000000"/>
        </a:dk1>
        <a:lt1>
          <a:srgbClr val="D9EFE0"/>
        </a:lt1>
        <a:dk2>
          <a:srgbClr val="15331E"/>
        </a:dk2>
        <a:lt2>
          <a:srgbClr val="30605A"/>
        </a:lt2>
        <a:accent1>
          <a:srgbClr val="A4C6BA"/>
        </a:accent1>
        <a:accent2>
          <a:srgbClr val="558F7D"/>
        </a:accent2>
        <a:accent3>
          <a:srgbClr val="E9F5ED"/>
        </a:accent3>
        <a:accent4>
          <a:srgbClr val="000000"/>
        </a:accent4>
        <a:accent5>
          <a:srgbClr val="CFDFD9"/>
        </a:accent5>
        <a:accent6>
          <a:srgbClr val="4C8070"/>
        </a:accent6>
        <a:hlink>
          <a:srgbClr val="C1C177"/>
        </a:hlink>
        <a:folHlink>
          <a:srgbClr val="A08F5E"/>
        </a:folHlink>
      </a:clrScheme>
    </a:extraClrScheme>
    <a:extraClrScheme>
      <a:clrScheme name="Default Color Scheme 7">
        <a:dk1>
          <a:srgbClr val="2F1311"/>
        </a:dk1>
        <a:lt1>
          <a:srgbClr val="CFC7B5"/>
        </a:lt1>
        <a:dk2>
          <a:srgbClr val="8E7F5E"/>
        </a:dk2>
        <a:lt2>
          <a:srgbClr val="853F35"/>
        </a:lt2>
        <a:accent1>
          <a:srgbClr val="EBD2A5"/>
        </a:accent1>
        <a:accent2>
          <a:srgbClr val="A5C9A8"/>
        </a:accent2>
        <a:accent3>
          <a:srgbClr val="E3DFD6"/>
        </a:accent3>
        <a:accent4>
          <a:srgbClr val="270F0D"/>
        </a:accent4>
        <a:accent5>
          <a:srgbClr val="F3E5CF"/>
        </a:accent5>
        <a:accent6>
          <a:srgbClr val="94B496"/>
        </a:accent6>
        <a:hlink>
          <a:srgbClr val="C68510"/>
        </a:hlink>
        <a:folHlink>
          <a:srgbClr val="E5A871"/>
        </a:folHlink>
      </a:clrScheme>
    </a:extraClrScheme>
    <a:extraClrScheme>
      <a:clrScheme name="Default Color Scheme 8">
        <a:dk1>
          <a:srgbClr val="000000"/>
        </a:dk1>
        <a:lt1>
          <a:srgbClr val="F0EED8"/>
        </a:lt1>
        <a:dk2>
          <a:srgbClr val="3F3B19"/>
        </a:dk2>
        <a:lt2>
          <a:srgbClr val="666729"/>
        </a:lt2>
        <a:accent1>
          <a:srgbClr val="E9D47D"/>
        </a:accent1>
        <a:accent2>
          <a:srgbClr val="D4DD91"/>
        </a:accent2>
        <a:accent3>
          <a:srgbClr val="F6F5E8"/>
        </a:accent3>
        <a:accent4>
          <a:srgbClr val="000000"/>
        </a:accent4>
        <a:accent5>
          <a:srgbClr val="F2E6C0"/>
        </a:accent5>
        <a:accent6>
          <a:srgbClr val="BEC682"/>
        </a:accent6>
        <a:hlink>
          <a:srgbClr val="9D943F"/>
        </a:hlink>
        <a:folHlink>
          <a:srgbClr val="C9C177"/>
        </a:folHlink>
      </a:clrScheme>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«Тиббий билим асослари ва ФМ» кафедраси профессор-ўқитувчиларининг  2009-2010 ўқув йил учун  ТАҚДИМОТ- ХИСОБОТИ </dc:title>
  <dc:creator>User</dc:creator>
  <cp:lastModifiedBy>SAMSUNG</cp:lastModifiedBy>
  <dcterms:created xsi:type="dcterms:W3CDTF">2011-01-15T03:02:46Z</dcterms:created>
  <dcterms:modified xsi:type="dcterms:W3CDTF">2025-12-29T14:12:43Z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38aacd2b019f4429a31caa48842e46c4</vt:lpwstr>
  </property>
</Properties>
</file>