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38" r:id="rId2"/>
    <p:sldId id="340" r:id="rId3"/>
    <p:sldId id="342" r:id="rId4"/>
    <p:sldId id="343" r:id="rId5"/>
    <p:sldId id="345" r:id="rId6"/>
    <p:sldId id="347" r:id="rId7"/>
    <p:sldId id="350" r:id="rId8"/>
    <p:sldId id="352" r:id="rId9"/>
    <p:sldId id="353" r:id="rId10"/>
    <p:sldId id="349" r:id="rId11"/>
    <p:sldId id="357" r:id="rId12"/>
    <p:sldId id="358" r:id="rId13"/>
    <p:sldId id="361"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4" autoAdjust="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B9CF33-811D-43AF-B9A4-30880FC373BF}"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ru-RU"/>
        </a:p>
      </dgm:t>
    </dgm:pt>
    <dgm:pt modelId="{8CF4BDF5-BF31-471F-811C-6A5A7EAC9EDC}">
      <dgm:prSet custT="1"/>
      <dgm:spPr>
        <a:solidFill>
          <a:schemeClr val="accent2">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pPr algn="just"/>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Klinik-laborator</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tekshiruvlar</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umumiy</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qon</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tahlili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koagulogramma</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ferritin)</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D14A86D-E306-426E-90FC-E142B4C75B5D}" type="parTrans" cxnId="{FF59723D-B7B5-4D81-B0F5-5E0BB0022416}">
      <dgm:prSet/>
      <dgm:spPr/>
      <dgm:t>
        <a:bodyPr/>
        <a:lstStyle/>
        <a:p>
          <a:endParaRPr lang="ru-RU"/>
        </a:p>
      </dgm:t>
    </dgm:pt>
    <dgm:pt modelId="{C76FB365-54AF-41C5-926D-D5D0CA67EB8B}" type="sibTrans" cxnId="{FF59723D-B7B5-4D81-B0F5-5E0BB0022416}">
      <dgm:prSet/>
      <dgm:spPr/>
      <dgm:t>
        <a:bodyPr/>
        <a:lstStyle/>
        <a:p>
          <a:endParaRPr lang="ru-RU"/>
        </a:p>
      </dgm:t>
    </dgm:pt>
    <dgm:pt modelId="{1EA721C3-D5E0-41D6-A1DC-614E3DFE3E3A}">
      <dgm:prSet custT="1"/>
      <dgm:spPr>
        <a:solidFill>
          <a:schemeClr val="accent2">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Qiz</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bolalarni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Tanner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shkalasi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bo‘yicha</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jinsiy</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rivojlanishini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baholagan</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holda</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ko‘rikdan</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o‘tkazish-jinsiy</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rivojlanish</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bosqichi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hayz</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sikli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kechishi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tana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massasi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indeksini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baholash</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bilan</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algn="just" defTabSz="1066800">
            <a:lnSpc>
              <a:spcPct val="90000"/>
            </a:lnSpc>
            <a:spcBef>
              <a:spcPct val="0"/>
            </a:spcBef>
            <a:spcAft>
              <a:spcPct val="35000"/>
            </a:spcAft>
            <a:buNone/>
          </a:pPr>
          <a:endParaRPr lang="ru-RU"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3C73414-9046-4C67-B40C-B007F00C55A9}" type="parTrans" cxnId="{63280AB8-537F-4655-9B38-12737ED08D08}">
      <dgm:prSet/>
      <dgm:spPr/>
      <dgm:t>
        <a:bodyPr/>
        <a:lstStyle/>
        <a:p>
          <a:endParaRPr lang="ru-RU"/>
        </a:p>
      </dgm:t>
    </dgm:pt>
    <dgm:pt modelId="{F2811A0A-5FB4-470D-96AD-660161620903}" type="sibTrans" cxnId="{63280AB8-537F-4655-9B38-12737ED08D08}">
      <dgm:prSet/>
      <dgm:spPr/>
      <dgm:t>
        <a:bodyPr/>
        <a:lstStyle/>
        <a:p>
          <a:endParaRPr lang="ru-RU"/>
        </a:p>
      </dgm:t>
    </dgm:pt>
    <dgm:pt modelId="{B9D0F2E7-0766-4F26-8FC8-14F2B75995A9}">
      <dgm:prSet custT="1"/>
      <dgm:spPr>
        <a:solidFill>
          <a:schemeClr val="accent2">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pPr algn="just"/>
          <a:r>
            <a:rPr lang="ru-RU"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Ultratovush</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tekshiruvi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endometriy</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qalinligini</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baholash</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bilan</a:t>
          </a:r>
          <a:r>
            <a:rPr lang="en-US"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62DC3A2-B704-4735-8A9A-DCBDEEC9A838}" type="parTrans" cxnId="{E89E8FFC-62C2-4951-B04C-24C056F35357}">
      <dgm:prSet/>
      <dgm:spPr/>
      <dgm:t>
        <a:bodyPr/>
        <a:lstStyle/>
        <a:p>
          <a:endParaRPr lang="ru-RU"/>
        </a:p>
      </dgm:t>
    </dgm:pt>
    <dgm:pt modelId="{3E7D4278-ABFC-4302-8F34-44D359ABF3F7}" type="sibTrans" cxnId="{E89E8FFC-62C2-4951-B04C-24C056F35357}">
      <dgm:prSet/>
      <dgm:spPr/>
      <dgm:t>
        <a:bodyPr/>
        <a:lstStyle/>
        <a:p>
          <a:endParaRPr lang="ru-RU"/>
        </a:p>
      </dgm:t>
    </dgm:pt>
    <dgm:pt modelId="{EDA5117A-877F-422F-84D3-70003FBEC0C9}">
      <dgm:prSet custT="1"/>
      <dgm:spPr>
        <a:solidFill>
          <a:schemeClr val="accent2">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pPr algn="just"/>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Statistik</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tahlil</a:t>
          </a:r>
          <a:endParaRPr lang="ru-RU"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FBDA17C-F97E-4DDC-ADC9-F7BBF6D2C37F}" type="parTrans" cxnId="{38EF95F2-0DA5-4853-8757-11395A0E8581}">
      <dgm:prSet/>
      <dgm:spPr/>
      <dgm:t>
        <a:bodyPr/>
        <a:lstStyle/>
        <a:p>
          <a:endParaRPr lang="ru-RU"/>
        </a:p>
      </dgm:t>
    </dgm:pt>
    <dgm:pt modelId="{8259CCC0-9B2C-4317-8D4A-F019A65E08FE}" type="sibTrans" cxnId="{38EF95F2-0DA5-4853-8757-11395A0E8581}">
      <dgm:prSet/>
      <dgm:spPr/>
      <dgm:t>
        <a:bodyPr/>
        <a:lstStyle/>
        <a:p>
          <a:endParaRPr lang="ru-RU"/>
        </a:p>
      </dgm:t>
    </dgm:pt>
    <dgm:pt modelId="{443167F7-CA6A-4AE8-9021-7765E3F3F37A}">
      <dgm:prSet custT="1"/>
      <dgm:spPr>
        <a:solidFill>
          <a:schemeClr val="accent2">
            <a:lumMod val="20000"/>
            <a:lumOff val="80000"/>
          </a:schemeClr>
        </a:solidFill>
        <a:ln>
          <a:solidFill>
            <a:schemeClr val="accent2">
              <a:lumMod val="75000"/>
            </a:schemeClr>
          </a:solidFill>
        </a:ln>
      </dgm:spPr>
      <dgm:t>
        <a:bodyPr/>
        <a:lstStyle/>
        <a:p>
          <a:pPr algn="just"/>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Ch.D</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Splberger</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bo‘yicha</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reaktiv</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shaxsiy</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xavotir</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darajasini</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baholash</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shkalasi</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asosida</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anamnestik</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ma’lumotlarni</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yig‘ish</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irsiyat</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uyqu</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holati</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somatik</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kasalliklarning</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mavjudligi</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hayz</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funksiyasining</a:t>
          </a:r>
          <a:r>
            <a:rPr lang="en-US"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xususiyatlari</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0A365FF-19E1-4A30-996F-E7FAA18F0BE8}" type="parTrans" cxnId="{8CA701FA-33C7-43BD-A0BE-186981F1F0AD}">
      <dgm:prSet/>
      <dgm:spPr/>
      <dgm:t>
        <a:bodyPr/>
        <a:lstStyle/>
        <a:p>
          <a:endParaRPr lang="ru-RU"/>
        </a:p>
      </dgm:t>
    </dgm:pt>
    <dgm:pt modelId="{95D3E554-1F9B-472E-9574-58E377681E3C}" type="sibTrans" cxnId="{8CA701FA-33C7-43BD-A0BE-186981F1F0AD}">
      <dgm:prSet/>
      <dgm:spPr/>
      <dgm:t>
        <a:bodyPr/>
        <a:lstStyle/>
        <a:p>
          <a:endParaRPr lang="ru-RU"/>
        </a:p>
      </dgm:t>
    </dgm:pt>
    <dgm:pt modelId="{B6B3FA03-BB6E-493F-AA26-F0FB298B734F}" type="pres">
      <dgm:prSet presAssocID="{5EB9CF33-811D-43AF-B9A4-30880FC373BF}" presName="Name0" presStyleCnt="0">
        <dgm:presLayoutVars>
          <dgm:chMax val="7"/>
          <dgm:chPref val="7"/>
          <dgm:dir/>
        </dgm:presLayoutVars>
      </dgm:prSet>
      <dgm:spPr/>
    </dgm:pt>
    <dgm:pt modelId="{B6C25741-2456-4BA3-8C24-5059E154A806}" type="pres">
      <dgm:prSet presAssocID="{5EB9CF33-811D-43AF-B9A4-30880FC373BF}" presName="Name1" presStyleCnt="0"/>
      <dgm:spPr>
        <a:scene3d>
          <a:camera prst="orthographicFront"/>
          <a:lightRig rig="threePt" dir="t"/>
        </a:scene3d>
        <a:sp3d>
          <a:bevelT w="381000"/>
        </a:sp3d>
      </dgm:spPr>
    </dgm:pt>
    <dgm:pt modelId="{507AF0EB-66B5-44A9-B389-8FA9E033E110}" type="pres">
      <dgm:prSet presAssocID="{5EB9CF33-811D-43AF-B9A4-30880FC373BF}" presName="cycle" presStyleCnt="0"/>
      <dgm:spPr>
        <a:scene3d>
          <a:camera prst="orthographicFront"/>
          <a:lightRig rig="threePt" dir="t"/>
        </a:scene3d>
        <a:sp3d>
          <a:bevelT w="381000"/>
        </a:sp3d>
      </dgm:spPr>
    </dgm:pt>
    <dgm:pt modelId="{43221D96-9EFD-4035-9056-8C335E157C53}" type="pres">
      <dgm:prSet presAssocID="{5EB9CF33-811D-43AF-B9A4-30880FC373BF}" presName="srcNode" presStyleLbl="node1" presStyleIdx="0" presStyleCnt="5"/>
      <dgm:spPr>
        <a:scene3d>
          <a:camera prst="orthographicFront"/>
          <a:lightRig rig="threePt" dir="t"/>
        </a:scene3d>
        <a:sp3d>
          <a:bevelT w="381000"/>
        </a:sp3d>
      </dgm:spPr>
    </dgm:pt>
    <dgm:pt modelId="{D89AEBB2-CB8E-4A6F-8805-F384280F6E73}" type="pres">
      <dgm:prSet presAssocID="{5EB9CF33-811D-43AF-B9A4-30880FC373BF}" presName="conn" presStyleLbl="parChTrans1D2" presStyleIdx="0" presStyleCnt="1"/>
      <dgm:spPr/>
    </dgm:pt>
    <dgm:pt modelId="{CC8431B8-98D5-4DAE-8D1C-939BA04337B7}" type="pres">
      <dgm:prSet presAssocID="{5EB9CF33-811D-43AF-B9A4-30880FC373BF}" presName="extraNode" presStyleLbl="node1" presStyleIdx="0" presStyleCnt="5"/>
      <dgm:spPr>
        <a:scene3d>
          <a:camera prst="orthographicFront"/>
          <a:lightRig rig="threePt" dir="t"/>
        </a:scene3d>
        <a:sp3d>
          <a:bevelT w="381000"/>
        </a:sp3d>
      </dgm:spPr>
    </dgm:pt>
    <dgm:pt modelId="{4271E1DF-24FE-454D-B62D-C6034D650DEC}" type="pres">
      <dgm:prSet presAssocID="{5EB9CF33-811D-43AF-B9A4-30880FC373BF}" presName="dstNode" presStyleLbl="node1" presStyleIdx="0" presStyleCnt="5"/>
      <dgm:spPr>
        <a:scene3d>
          <a:camera prst="orthographicFront"/>
          <a:lightRig rig="threePt" dir="t"/>
        </a:scene3d>
        <a:sp3d>
          <a:bevelT w="381000"/>
        </a:sp3d>
      </dgm:spPr>
    </dgm:pt>
    <dgm:pt modelId="{FE12A21F-4ED1-4EED-921E-470186155B38}" type="pres">
      <dgm:prSet presAssocID="{8CF4BDF5-BF31-471F-811C-6A5A7EAC9EDC}" presName="text_1" presStyleLbl="node1" presStyleIdx="0" presStyleCnt="5" custScaleX="95087" custScaleY="100991" custLinFactY="100000" custLinFactNeighborX="3158" custLinFactNeighborY="184228">
        <dgm:presLayoutVars>
          <dgm:bulletEnabled val="1"/>
        </dgm:presLayoutVars>
      </dgm:prSet>
      <dgm:spPr/>
    </dgm:pt>
    <dgm:pt modelId="{48E8812B-F9B5-4BC2-9F83-A956218F45F7}" type="pres">
      <dgm:prSet presAssocID="{8CF4BDF5-BF31-471F-811C-6A5A7EAC9EDC}" presName="accent_1" presStyleCnt="0"/>
      <dgm:spPr/>
    </dgm:pt>
    <dgm:pt modelId="{FB9B2F20-075E-4514-9358-3836B0A12075}" type="pres">
      <dgm:prSet presAssocID="{8CF4BDF5-BF31-471F-811C-6A5A7EAC9EDC}" presName="accentRepeatNode" presStyleLbl="solidFgAcc1" presStyleIdx="0" presStyleCnt="5" custLinFactNeighborX="-28538" custLinFactNeighborY="-33494"/>
      <dgm:spPr/>
    </dgm:pt>
    <dgm:pt modelId="{D1FFE20B-C8F7-4C03-8599-03826DC164FB}" type="pres">
      <dgm:prSet presAssocID="{443167F7-CA6A-4AE8-9021-7765E3F3F37A}" presName="text_2" presStyleLbl="node1" presStyleIdx="1" presStyleCnt="5" custFlipVert="0" custScaleX="103248" custScaleY="120479" custLinFactY="-81807" custLinFactNeighborX="1459" custLinFactNeighborY="-100000">
        <dgm:presLayoutVars>
          <dgm:bulletEnabled val="1"/>
        </dgm:presLayoutVars>
      </dgm:prSet>
      <dgm:spPr/>
    </dgm:pt>
    <dgm:pt modelId="{91F9F348-EB9B-4334-890A-A4E40B7E98E8}" type="pres">
      <dgm:prSet presAssocID="{443167F7-CA6A-4AE8-9021-7765E3F3F37A}" presName="accent_2" presStyleCnt="0"/>
      <dgm:spPr/>
    </dgm:pt>
    <dgm:pt modelId="{6F41ADB9-04AD-4B19-BE6F-FD8401AB7F22}" type="pres">
      <dgm:prSet presAssocID="{443167F7-CA6A-4AE8-9021-7765E3F3F37A}" presName="accentRepeatNode" presStyleLbl="solidFgAcc1" presStyleIdx="1" presStyleCnt="5" custLinFactNeighborX="-35863" custLinFactNeighborY="-12595"/>
      <dgm:spPr/>
    </dgm:pt>
    <dgm:pt modelId="{DC721ACF-05A4-4D57-9BAE-9F429D4B1778}" type="pres">
      <dgm:prSet presAssocID="{1EA721C3-D5E0-41D6-A1DC-614E3DFE3E3A}" presName="text_3" presStyleLbl="node1" presStyleIdx="2" presStyleCnt="5" custFlipVert="0" custScaleX="100581" custScaleY="132003" custLinFactY="-65696" custLinFactNeighborX="262" custLinFactNeighborY="-100000">
        <dgm:presLayoutVars>
          <dgm:bulletEnabled val="1"/>
        </dgm:presLayoutVars>
      </dgm:prSet>
      <dgm:spPr/>
    </dgm:pt>
    <dgm:pt modelId="{BA913E32-3E48-4F9B-B9B1-021EA98E327C}" type="pres">
      <dgm:prSet presAssocID="{1EA721C3-D5E0-41D6-A1DC-614E3DFE3E3A}" presName="accent_3" presStyleCnt="0"/>
      <dgm:spPr/>
    </dgm:pt>
    <dgm:pt modelId="{4C38B1BB-3703-4638-90D8-EDDA91477F54}" type="pres">
      <dgm:prSet presAssocID="{1EA721C3-D5E0-41D6-A1DC-614E3DFE3E3A}" presName="accentRepeatNode" presStyleLbl="solidFgAcc1" presStyleIdx="2" presStyleCnt="5" custLinFactNeighborX="-41045" custLinFactNeighborY="-14782"/>
      <dgm:spPr/>
    </dgm:pt>
    <dgm:pt modelId="{06C845C5-BCFA-4835-9722-99532AC73BFB}" type="pres">
      <dgm:prSet presAssocID="{B9D0F2E7-0766-4F26-8FC8-14F2B75995A9}" presName="text_4" presStyleLbl="node1" presStyleIdx="3" presStyleCnt="5">
        <dgm:presLayoutVars>
          <dgm:bulletEnabled val="1"/>
        </dgm:presLayoutVars>
      </dgm:prSet>
      <dgm:spPr/>
    </dgm:pt>
    <dgm:pt modelId="{6D54884B-165D-4A00-B593-110EE47B658B}" type="pres">
      <dgm:prSet presAssocID="{B9D0F2E7-0766-4F26-8FC8-14F2B75995A9}" presName="accent_4" presStyleCnt="0"/>
      <dgm:spPr/>
    </dgm:pt>
    <dgm:pt modelId="{C626C179-8BB9-4C04-8869-115B6E22F8F7}" type="pres">
      <dgm:prSet presAssocID="{B9D0F2E7-0766-4F26-8FC8-14F2B75995A9}" presName="accentRepeatNode" presStyleLbl="solidFgAcc1" presStyleIdx="3" presStyleCnt="5"/>
      <dgm:spPr/>
    </dgm:pt>
    <dgm:pt modelId="{E33AB3F6-A613-47F3-95E7-B61BFFB2B0EE}" type="pres">
      <dgm:prSet presAssocID="{EDA5117A-877F-422F-84D3-70003FBEC0C9}" presName="text_5" presStyleLbl="node1" presStyleIdx="4" presStyleCnt="5" custLinFactNeighborX="445" custLinFactNeighborY="1366">
        <dgm:presLayoutVars>
          <dgm:bulletEnabled val="1"/>
        </dgm:presLayoutVars>
      </dgm:prSet>
      <dgm:spPr/>
    </dgm:pt>
    <dgm:pt modelId="{54B17FDE-8A23-458C-B843-30D655140C29}" type="pres">
      <dgm:prSet presAssocID="{EDA5117A-877F-422F-84D3-70003FBEC0C9}" presName="accent_5" presStyleCnt="0"/>
      <dgm:spPr/>
    </dgm:pt>
    <dgm:pt modelId="{604BD6F9-AE71-4160-8705-B27A97ACAE91}" type="pres">
      <dgm:prSet presAssocID="{EDA5117A-877F-422F-84D3-70003FBEC0C9}" presName="accentRepeatNode" presStyleLbl="solidFgAcc1" presStyleIdx="4" presStyleCnt="5"/>
      <dgm:spPr/>
    </dgm:pt>
  </dgm:ptLst>
  <dgm:cxnLst>
    <dgm:cxn modelId="{0945A909-50DC-45B8-A761-2AF8DF85E3AC}" type="presOf" srcId="{8CF4BDF5-BF31-471F-811C-6A5A7EAC9EDC}" destId="{FE12A21F-4ED1-4EED-921E-470186155B38}" srcOrd="0" destOrd="0" presId="urn:microsoft.com/office/officeart/2008/layout/VerticalCurvedList"/>
    <dgm:cxn modelId="{1D9A271D-58D5-4E09-92B6-11690C9B50FC}" type="presOf" srcId="{443167F7-CA6A-4AE8-9021-7765E3F3F37A}" destId="{D1FFE20B-C8F7-4C03-8599-03826DC164FB}" srcOrd="0" destOrd="0" presId="urn:microsoft.com/office/officeart/2008/layout/VerticalCurvedList"/>
    <dgm:cxn modelId="{90292932-86B2-4740-98A4-082B9B3702F4}" type="presOf" srcId="{5EB9CF33-811D-43AF-B9A4-30880FC373BF}" destId="{B6B3FA03-BB6E-493F-AA26-F0FB298B734F}" srcOrd="0" destOrd="0" presId="urn:microsoft.com/office/officeart/2008/layout/VerticalCurvedList"/>
    <dgm:cxn modelId="{FF59723D-B7B5-4D81-B0F5-5E0BB0022416}" srcId="{5EB9CF33-811D-43AF-B9A4-30880FC373BF}" destId="{8CF4BDF5-BF31-471F-811C-6A5A7EAC9EDC}" srcOrd="0" destOrd="0" parTransId="{DD14A86D-E306-426E-90FC-E142B4C75B5D}" sibTransId="{C76FB365-54AF-41C5-926D-D5D0CA67EB8B}"/>
    <dgm:cxn modelId="{EA18CC53-E263-4707-8A4C-E9E58BDAB624}" type="presOf" srcId="{C76FB365-54AF-41C5-926D-D5D0CA67EB8B}" destId="{D89AEBB2-CB8E-4A6F-8805-F384280F6E73}" srcOrd="0" destOrd="0" presId="urn:microsoft.com/office/officeart/2008/layout/VerticalCurvedList"/>
    <dgm:cxn modelId="{8EF74E75-3F6F-4751-B98F-B8E066754E9A}" type="presOf" srcId="{1EA721C3-D5E0-41D6-A1DC-614E3DFE3E3A}" destId="{DC721ACF-05A4-4D57-9BAE-9F429D4B1778}" srcOrd="0" destOrd="0" presId="urn:microsoft.com/office/officeart/2008/layout/VerticalCurvedList"/>
    <dgm:cxn modelId="{1BA29086-38A4-4A28-98B2-A74AC42CD71D}" type="presOf" srcId="{B9D0F2E7-0766-4F26-8FC8-14F2B75995A9}" destId="{06C845C5-BCFA-4835-9722-99532AC73BFB}" srcOrd="0" destOrd="0" presId="urn:microsoft.com/office/officeart/2008/layout/VerticalCurvedList"/>
    <dgm:cxn modelId="{63280AB8-537F-4655-9B38-12737ED08D08}" srcId="{5EB9CF33-811D-43AF-B9A4-30880FC373BF}" destId="{1EA721C3-D5E0-41D6-A1DC-614E3DFE3E3A}" srcOrd="2" destOrd="0" parTransId="{F3C73414-9046-4C67-B40C-B007F00C55A9}" sibTransId="{F2811A0A-5FB4-470D-96AD-660161620903}"/>
    <dgm:cxn modelId="{7982EAC7-F3CB-4064-9E35-40CF8BB42B7F}" type="presOf" srcId="{EDA5117A-877F-422F-84D3-70003FBEC0C9}" destId="{E33AB3F6-A613-47F3-95E7-B61BFFB2B0EE}" srcOrd="0" destOrd="0" presId="urn:microsoft.com/office/officeart/2008/layout/VerticalCurvedList"/>
    <dgm:cxn modelId="{38EF95F2-0DA5-4853-8757-11395A0E8581}" srcId="{5EB9CF33-811D-43AF-B9A4-30880FC373BF}" destId="{EDA5117A-877F-422F-84D3-70003FBEC0C9}" srcOrd="4" destOrd="0" parTransId="{DFBDA17C-F97E-4DDC-ADC9-F7BBF6D2C37F}" sibTransId="{8259CCC0-9B2C-4317-8D4A-F019A65E08FE}"/>
    <dgm:cxn modelId="{8CA701FA-33C7-43BD-A0BE-186981F1F0AD}" srcId="{5EB9CF33-811D-43AF-B9A4-30880FC373BF}" destId="{443167F7-CA6A-4AE8-9021-7765E3F3F37A}" srcOrd="1" destOrd="0" parTransId="{20A365FF-19E1-4A30-996F-E7FAA18F0BE8}" sibTransId="{95D3E554-1F9B-472E-9574-58E377681E3C}"/>
    <dgm:cxn modelId="{E89E8FFC-62C2-4951-B04C-24C056F35357}" srcId="{5EB9CF33-811D-43AF-B9A4-30880FC373BF}" destId="{B9D0F2E7-0766-4F26-8FC8-14F2B75995A9}" srcOrd="3" destOrd="0" parTransId="{362DC3A2-B704-4735-8A9A-DCBDEEC9A838}" sibTransId="{3E7D4278-ABFC-4302-8F34-44D359ABF3F7}"/>
    <dgm:cxn modelId="{ECC3A00E-2DEB-44B7-AE59-35B5BD8C6AB6}" type="presParOf" srcId="{B6B3FA03-BB6E-493F-AA26-F0FB298B734F}" destId="{B6C25741-2456-4BA3-8C24-5059E154A806}" srcOrd="0" destOrd="0" presId="urn:microsoft.com/office/officeart/2008/layout/VerticalCurvedList"/>
    <dgm:cxn modelId="{08F72008-1205-4E6E-A0E0-8CD1876FBCF2}" type="presParOf" srcId="{B6C25741-2456-4BA3-8C24-5059E154A806}" destId="{507AF0EB-66B5-44A9-B389-8FA9E033E110}" srcOrd="0" destOrd="0" presId="urn:microsoft.com/office/officeart/2008/layout/VerticalCurvedList"/>
    <dgm:cxn modelId="{008D61F6-0E40-41F9-8391-A17C57371A36}" type="presParOf" srcId="{507AF0EB-66B5-44A9-B389-8FA9E033E110}" destId="{43221D96-9EFD-4035-9056-8C335E157C53}" srcOrd="0" destOrd="0" presId="urn:microsoft.com/office/officeart/2008/layout/VerticalCurvedList"/>
    <dgm:cxn modelId="{86781CA5-02F2-4CF8-9D47-3478F770B2EC}" type="presParOf" srcId="{507AF0EB-66B5-44A9-B389-8FA9E033E110}" destId="{D89AEBB2-CB8E-4A6F-8805-F384280F6E73}" srcOrd="1" destOrd="0" presId="urn:microsoft.com/office/officeart/2008/layout/VerticalCurvedList"/>
    <dgm:cxn modelId="{2A68D31B-FE39-4794-A569-75ED9EFEBB18}" type="presParOf" srcId="{507AF0EB-66B5-44A9-B389-8FA9E033E110}" destId="{CC8431B8-98D5-4DAE-8D1C-939BA04337B7}" srcOrd="2" destOrd="0" presId="urn:microsoft.com/office/officeart/2008/layout/VerticalCurvedList"/>
    <dgm:cxn modelId="{DC3790A5-4F89-458B-AAF9-17367F1912DF}" type="presParOf" srcId="{507AF0EB-66B5-44A9-B389-8FA9E033E110}" destId="{4271E1DF-24FE-454D-B62D-C6034D650DEC}" srcOrd="3" destOrd="0" presId="urn:microsoft.com/office/officeart/2008/layout/VerticalCurvedList"/>
    <dgm:cxn modelId="{77C19769-009D-458B-A36A-F96CE1A922A9}" type="presParOf" srcId="{B6C25741-2456-4BA3-8C24-5059E154A806}" destId="{FE12A21F-4ED1-4EED-921E-470186155B38}" srcOrd="1" destOrd="0" presId="urn:microsoft.com/office/officeart/2008/layout/VerticalCurvedList"/>
    <dgm:cxn modelId="{EF2E9422-692C-4AC0-8A40-076E6F8067F7}" type="presParOf" srcId="{B6C25741-2456-4BA3-8C24-5059E154A806}" destId="{48E8812B-F9B5-4BC2-9F83-A956218F45F7}" srcOrd="2" destOrd="0" presId="urn:microsoft.com/office/officeart/2008/layout/VerticalCurvedList"/>
    <dgm:cxn modelId="{60F6386A-0A4B-44DA-9C27-5E6FA872E3B4}" type="presParOf" srcId="{48E8812B-F9B5-4BC2-9F83-A956218F45F7}" destId="{FB9B2F20-075E-4514-9358-3836B0A12075}" srcOrd="0" destOrd="0" presId="urn:microsoft.com/office/officeart/2008/layout/VerticalCurvedList"/>
    <dgm:cxn modelId="{A44345E5-EF37-426D-8CDB-ABC6EBB51703}" type="presParOf" srcId="{B6C25741-2456-4BA3-8C24-5059E154A806}" destId="{D1FFE20B-C8F7-4C03-8599-03826DC164FB}" srcOrd="3" destOrd="0" presId="urn:microsoft.com/office/officeart/2008/layout/VerticalCurvedList"/>
    <dgm:cxn modelId="{ECC86253-5135-46D0-9445-F2695D3EAB1A}" type="presParOf" srcId="{B6C25741-2456-4BA3-8C24-5059E154A806}" destId="{91F9F348-EB9B-4334-890A-A4E40B7E98E8}" srcOrd="4" destOrd="0" presId="urn:microsoft.com/office/officeart/2008/layout/VerticalCurvedList"/>
    <dgm:cxn modelId="{4EAC8FD9-39CA-41E0-8BCB-9C79C9D5C929}" type="presParOf" srcId="{91F9F348-EB9B-4334-890A-A4E40B7E98E8}" destId="{6F41ADB9-04AD-4B19-BE6F-FD8401AB7F22}" srcOrd="0" destOrd="0" presId="urn:microsoft.com/office/officeart/2008/layout/VerticalCurvedList"/>
    <dgm:cxn modelId="{ECD52875-AA9F-4A47-BEED-14B6E950E2E8}" type="presParOf" srcId="{B6C25741-2456-4BA3-8C24-5059E154A806}" destId="{DC721ACF-05A4-4D57-9BAE-9F429D4B1778}" srcOrd="5" destOrd="0" presId="urn:microsoft.com/office/officeart/2008/layout/VerticalCurvedList"/>
    <dgm:cxn modelId="{6DC44739-83F8-478B-B0F9-7CD534BDCF42}" type="presParOf" srcId="{B6C25741-2456-4BA3-8C24-5059E154A806}" destId="{BA913E32-3E48-4F9B-B9B1-021EA98E327C}" srcOrd="6" destOrd="0" presId="urn:microsoft.com/office/officeart/2008/layout/VerticalCurvedList"/>
    <dgm:cxn modelId="{9F870F78-A1FC-4E24-A8E0-A4F3EC35E846}" type="presParOf" srcId="{BA913E32-3E48-4F9B-B9B1-021EA98E327C}" destId="{4C38B1BB-3703-4638-90D8-EDDA91477F54}" srcOrd="0" destOrd="0" presId="urn:microsoft.com/office/officeart/2008/layout/VerticalCurvedList"/>
    <dgm:cxn modelId="{03EE002E-BA27-463E-A546-818F8ED9C6EE}" type="presParOf" srcId="{B6C25741-2456-4BA3-8C24-5059E154A806}" destId="{06C845C5-BCFA-4835-9722-99532AC73BFB}" srcOrd="7" destOrd="0" presId="urn:microsoft.com/office/officeart/2008/layout/VerticalCurvedList"/>
    <dgm:cxn modelId="{BC0FE653-0F05-4670-91A8-3C135EA17992}" type="presParOf" srcId="{B6C25741-2456-4BA3-8C24-5059E154A806}" destId="{6D54884B-165D-4A00-B593-110EE47B658B}" srcOrd="8" destOrd="0" presId="urn:microsoft.com/office/officeart/2008/layout/VerticalCurvedList"/>
    <dgm:cxn modelId="{D2E9A77B-83CD-4C68-8F95-8A9EED9D1C2E}" type="presParOf" srcId="{6D54884B-165D-4A00-B593-110EE47B658B}" destId="{C626C179-8BB9-4C04-8869-115B6E22F8F7}" srcOrd="0" destOrd="0" presId="urn:microsoft.com/office/officeart/2008/layout/VerticalCurvedList"/>
    <dgm:cxn modelId="{C57413AF-1274-4166-A448-15E61A0A62A9}" type="presParOf" srcId="{B6C25741-2456-4BA3-8C24-5059E154A806}" destId="{E33AB3F6-A613-47F3-95E7-B61BFFB2B0EE}" srcOrd="9" destOrd="0" presId="urn:microsoft.com/office/officeart/2008/layout/VerticalCurvedList"/>
    <dgm:cxn modelId="{9F2C97C8-82FF-48AD-8DC9-545F06ABB1DC}" type="presParOf" srcId="{B6C25741-2456-4BA3-8C24-5059E154A806}" destId="{54B17FDE-8A23-458C-B843-30D655140C29}" srcOrd="10" destOrd="0" presId="urn:microsoft.com/office/officeart/2008/layout/VerticalCurvedList"/>
    <dgm:cxn modelId="{E581AC33-D332-49F8-B92A-763BD6F6C677}" type="presParOf" srcId="{54B17FDE-8A23-458C-B843-30D655140C29}" destId="{604BD6F9-AE71-4160-8705-B27A97ACAE9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ABF9F94-47A6-4090-966A-E91704024CF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EACDE7EE-491B-4AA3-8000-A633CB9E6252}">
      <dgm:prSet phldrT="[Текст]" phldr="0"/>
      <dgm:spPr>
        <a:solidFill>
          <a:srgbClr val="7030A0"/>
        </a:solidFill>
      </dgm:spPr>
      <dgm:t>
        <a:bodyPr/>
        <a:lstStyle/>
        <a:p>
          <a:r>
            <a:rPr lang="ru-RU" dirty="0"/>
            <a:t>95 </a:t>
          </a:r>
          <a:r>
            <a:rPr lang="en-US" dirty="0"/>
            <a:t>g</a:t>
          </a:r>
          <a:r>
            <a:rPr lang="ru-RU" dirty="0"/>
            <a:t>/</a:t>
          </a:r>
          <a:r>
            <a:rPr lang="en-US" dirty="0"/>
            <a:t>l</a:t>
          </a:r>
          <a:endParaRPr lang="ru-RU" dirty="0"/>
        </a:p>
      </dgm:t>
    </dgm:pt>
    <dgm:pt modelId="{EC76BCFD-D73B-45B0-A324-740007EADC39}" type="parTrans" cxnId="{A454F216-A31C-4840-83A7-48DE8317D94F}">
      <dgm:prSet/>
      <dgm:spPr/>
      <dgm:t>
        <a:bodyPr/>
        <a:lstStyle/>
        <a:p>
          <a:endParaRPr lang="ru-RU"/>
        </a:p>
      </dgm:t>
    </dgm:pt>
    <dgm:pt modelId="{C0D35882-7522-40EA-96E7-894DD327565D}" type="sibTrans" cxnId="{A454F216-A31C-4840-83A7-48DE8317D94F}">
      <dgm:prSet/>
      <dgm:spPr/>
      <dgm:t>
        <a:bodyPr/>
        <a:lstStyle/>
        <a:p>
          <a:endParaRPr lang="ru-RU"/>
        </a:p>
      </dgm:t>
    </dgm:pt>
    <dgm:pt modelId="{8B73FC41-802C-46E0-A535-CB2D5FDF18E0}">
      <dgm:prSet phldrT="[Текст]" phldr="0"/>
      <dgm:spPr/>
      <dgm:t>
        <a:bodyPr/>
        <a:lstStyle/>
        <a:p>
          <a:r>
            <a:rPr lang="en-US" dirty="0" err="1"/>
            <a:t>Asosiy</a:t>
          </a:r>
          <a:endParaRPr lang="ru-RU" dirty="0"/>
        </a:p>
      </dgm:t>
    </dgm:pt>
    <dgm:pt modelId="{63883D06-767C-4B6E-A09A-DC1EB62D8186}" type="parTrans" cxnId="{AE4CC2FD-681C-4F66-B29C-124BA25D4153}">
      <dgm:prSet/>
      <dgm:spPr/>
      <dgm:t>
        <a:bodyPr/>
        <a:lstStyle/>
        <a:p>
          <a:endParaRPr lang="ru-RU"/>
        </a:p>
      </dgm:t>
    </dgm:pt>
    <dgm:pt modelId="{2AB8BA51-2710-432E-8021-4DAD2419A0EF}" type="sibTrans" cxnId="{AE4CC2FD-681C-4F66-B29C-124BA25D4153}">
      <dgm:prSet/>
      <dgm:spPr/>
      <dgm:t>
        <a:bodyPr/>
        <a:lstStyle/>
        <a:p>
          <a:endParaRPr lang="ru-RU"/>
        </a:p>
      </dgm:t>
    </dgm:pt>
    <dgm:pt modelId="{711AE3C5-2923-48B2-BD36-DC617F5776CA}">
      <dgm:prSet phldrT="[Текст]" phldr="0"/>
      <dgm:spPr>
        <a:solidFill>
          <a:schemeClr val="accent2"/>
        </a:solidFill>
      </dgm:spPr>
      <dgm:t>
        <a:bodyPr/>
        <a:lstStyle/>
        <a:p>
          <a:r>
            <a:rPr lang="ru-RU" dirty="0"/>
            <a:t>120</a:t>
          </a:r>
          <a:r>
            <a:rPr lang="en-US" dirty="0"/>
            <a:t>g</a:t>
          </a:r>
          <a:r>
            <a:rPr lang="ru-RU" dirty="0"/>
            <a:t>/</a:t>
          </a:r>
          <a:r>
            <a:rPr lang="en-US" dirty="0"/>
            <a:t>l</a:t>
          </a:r>
          <a:endParaRPr lang="ru-RU" dirty="0"/>
        </a:p>
      </dgm:t>
    </dgm:pt>
    <dgm:pt modelId="{8E5C4FCD-5890-4537-AED2-AA19DC89C7F3}" type="parTrans" cxnId="{44023537-470F-4417-89E4-CB3255140645}">
      <dgm:prSet/>
      <dgm:spPr/>
      <dgm:t>
        <a:bodyPr/>
        <a:lstStyle/>
        <a:p>
          <a:endParaRPr lang="ru-RU"/>
        </a:p>
      </dgm:t>
    </dgm:pt>
    <dgm:pt modelId="{9F0080A6-A414-442F-9F97-190B9A0F5520}" type="sibTrans" cxnId="{44023537-470F-4417-89E4-CB3255140645}">
      <dgm:prSet/>
      <dgm:spPr/>
      <dgm:t>
        <a:bodyPr/>
        <a:lstStyle/>
        <a:p>
          <a:endParaRPr lang="ru-RU"/>
        </a:p>
      </dgm:t>
    </dgm:pt>
    <dgm:pt modelId="{68F54EFB-39B7-45FA-B268-F8BC051B4E2B}">
      <dgm:prSet phldrT="[Текст]" phldr="0"/>
      <dgm:spPr/>
      <dgm:t>
        <a:bodyPr/>
        <a:lstStyle/>
        <a:p>
          <a:r>
            <a:rPr lang="en-US" dirty="0" err="1"/>
            <a:t>Qiyosiy</a:t>
          </a:r>
          <a:r>
            <a:rPr lang="ru-RU" dirty="0"/>
            <a:t> А</a:t>
          </a:r>
          <a:r>
            <a:rPr lang="en-US" dirty="0"/>
            <a:t>BQK</a:t>
          </a:r>
          <a:r>
            <a:rPr lang="ru-RU" dirty="0"/>
            <a:t>+ </a:t>
          </a:r>
          <a:r>
            <a:rPr lang="en-US" dirty="0" err="1"/>
            <a:t>yuqori</a:t>
          </a:r>
          <a:r>
            <a:rPr lang="ru-RU" dirty="0"/>
            <a:t> </a:t>
          </a:r>
          <a:r>
            <a:rPr lang="en-US" dirty="0"/>
            <a:t>TMI</a:t>
          </a:r>
          <a:endParaRPr lang="ru-RU" dirty="0"/>
        </a:p>
      </dgm:t>
    </dgm:pt>
    <dgm:pt modelId="{D97B63A6-A700-4515-996F-10466659E15C}" type="parTrans" cxnId="{1F5190F4-7601-4684-9704-947246FC14AF}">
      <dgm:prSet/>
      <dgm:spPr/>
      <dgm:t>
        <a:bodyPr/>
        <a:lstStyle/>
        <a:p>
          <a:endParaRPr lang="ru-RU"/>
        </a:p>
      </dgm:t>
    </dgm:pt>
    <dgm:pt modelId="{730FFC07-9256-486E-8774-AFB603FDDE72}" type="sibTrans" cxnId="{1F5190F4-7601-4684-9704-947246FC14AF}">
      <dgm:prSet/>
      <dgm:spPr/>
      <dgm:t>
        <a:bodyPr/>
        <a:lstStyle/>
        <a:p>
          <a:endParaRPr lang="ru-RU"/>
        </a:p>
      </dgm:t>
    </dgm:pt>
    <dgm:pt modelId="{FC807475-CDC7-436E-A7F8-AF3B3379B630}">
      <dgm:prSet phldrT="[Текст]" phldr="0"/>
      <dgm:spPr>
        <a:solidFill>
          <a:srgbClr val="92D050"/>
        </a:solidFill>
      </dgm:spPr>
      <dgm:t>
        <a:bodyPr/>
        <a:lstStyle/>
        <a:p>
          <a:r>
            <a:rPr lang="ru-RU" dirty="0"/>
            <a:t>125 </a:t>
          </a:r>
          <a:r>
            <a:rPr lang="en-US" dirty="0"/>
            <a:t>g</a:t>
          </a:r>
          <a:r>
            <a:rPr lang="ru-RU" dirty="0"/>
            <a:t>/</a:t>
          </a:r>
          <a:r>
            <a:rPr lang="en-US" dirty="0"/>
            <a:t>l</a:t>
          </a:r>
          <a:endParaRPr lang="ru-RU" dirty="0"/>
        </a:p>
      </dgm:t>
    </dgm:pt>
    <dgm:pt modelId="{EC355027-0EE5-4AE6-840A-0D1022F225BC}" type="parTrans" cxnId="{25721B60-C163-49EE-A3E6-D9F8B5CAC723}">
      <dgm:prSet/>
      <dgm:spPr/>
      <dgm:t>
        <a:bodyPr/>
        <a:lstStyle/>
        <a:p>
          <a:endParaRPr lang="ru-RU"/>
        </a:p>
      </dgm:t>
    </dgm:pt>
    <dgm:pt modelId="{42E8F718-C506-47DC-B2DC-24630801791A}" type="sibTrans" cxnId="{25721B60-C163-49EE-A3E6-D9F8B5CAC723}">
      <dgm:prSet/>
      <dgm:spPr/>
      <dgm:t>
        <a:bodyPr/>
        <a:lstStyle/>
        <a:p>
          <a:endParaRPr lang="ru-RU"/>
        </a:p>
      </dgm:t>
    </dgm:pt>
    <dgm:pt modelId="{C70C5342-CB8C-4402-9331-DBB3B32171BA}">
      <dgm:prSet phldrT="[Текст]" phldr="0"/>
      <dgm:spPr/>
      <dgm:t>
        <a:bodyPr/>
        <a:lstStyle/>
        <a:p>
          <a:r>
            <a:rPr lang="en-US" dirty="0" err="1"/>
            <a:t>Nazorat</a:t>
          </a:r>
          <a:r>
            <a:rPr lang="en-US" dirty="0"/>
            <a:t> </a:t>
          </a:r>
          <a:r>
            <a:rPr lang="en-US" dirty="0" err="1"/>
            <a:t>guruhi</a:t>
          </a:r>
          <a:r>
            <a:rPr lang="ru-RU" dirty="0"/>
            <a:t> </a:t>
          </a:r>
        </a:p>
      </dgm:t>
    </dgm:pt>
    <dgm:pt modelId="{1CBDFF4D-038C-4865-A9CF-1160D60DADFF}" type="parTrans" cxnId="{39E815CE-8753-464D-9751-86D94264C24A}">
      <dgm:prSet/>
      <dgm:spPr/>
      <dgm:t>
        <a:bodyPr/>
        <a:lstStyle/>
        <a:p>
          <a:endParaRPr lang="ru-RU"/>
        </a:p>
      </dgm:t>
    </dgm:pt>
    <dgm:pt modelId="{5A912666-2817-4853-AE47-66859A1EEB91}" type="sibTrans" cxnId="{39E815CE-8753-464D-9751-86D94264C24A}">
      <dgm:prSet/>
      <dgm:spPr/>
      <dgm:t>
        <a:bodyPr/>
        <a:lstStyle/>
        <a:p>
          <a:endParaRPr lang="ru-RU"/>
        </a:p>
      </dgm:t>
    </dgm:pt>
    <dgm:pt modelId="{6845D838-16DD-4790-BD85-6C65EAA7EFA0}">
      <dgm:prSet phldrT="[Текст]" phldr="0"/>
      <dgm:spPr/>
      <dgm:t>
        <a:bodyPr/>
        <a:lstStyle/>
        <a:p>
          <a:r>
            <a:rPr lang="ru-RU" dirty="0"/>
            <a:t>А</a:t>
          </a:r>
          <a:r>
            <a:rPr lang="en-US" dirty="0"/>
            <a:t>BQK</a:t>
          </a:r>
          <a:r>
            <a:rPr lang="ru-RU" dirty="0"/>
            <a:t>+</a:t>
          </a:r>
          <a:r>
            <a:rPr lang="en-US" dirty="0" err="1"/>
            <a:t>anemiya</a:t>
          </a:r>
          <a:endParaRPr lang="ru-RU" dirty="0"/>
        </a:p>
      </dgm:t>
    </dgm:pt>
    <dgm:pt modelId="{68AF1911-147B-401B-8A22-461713B24694}" type="parTrans" cxnId="{3837B4FC-279B-49A7-91B2-FC9016CE0CDB}">
      <dgm:prSet/>
      <dgm:spPr/>
      <dgm:t>
        <a:bodyPr/>
        <a:lstStyle/>
        <a:p>
          <a:endParaRPr lang="ru-RU"/>
        </a:p>
      </dgm:t>
    </dgm:pt>
    <dgm:pt modelId="{B676CB54-F3D4-4A6D-A9A1-01C8ACBE3F8F}" type="sibTrans" cxnId="{3837B4FC-279B-49A7-91B2-FC9016CE0CDB}">
      <dgm:prSet/>
      <dgm:spPr/>
      <dgm:t>
        <a:bodyPr/>
        <a:lstStyle/>
        <a:p>
          <a:endParaRPr lang="ru-RU"/>
        </a:p>
      </dgm:t>
    </dgm:pt>
    <dgm:pt modelId="{EC1D2C01-B073-4D93-BE7D-EFFCAB275A7B}">
      <dgm:prSet/>
      <dgm:spPr>
        <a:solidFill>
          <a:schemeClr val="accent6">
            <a:lumMod val="20000"/>
            <a:lumOff val="80000"/>
          </a:schemeClr>
        </a:solidFill>
      </dgm:spPr>
      <dgm:t>
        <a:bodyPr/>
        <a:lstStyle/>
        <a:p>
          <a:r>
            <a:rPr lang="en-US" b="1" dirty="0" err="1">
              <a:solidFill>
                <a:srgbClr val="FF0000"/>
              </a:solidFill>
            </a:rPr>
            <a:t>Statistik</a:t>
          </a:r>
          <a:r>
            <a:rPr lang="en-US" b="1" dirty="0">
              <a:solidFill>
                <a:srgbClr val="FF0000"/>
              </a:solidFill>
            </a:rPr>
            <a:t> </a:t>
          </a:r>
          <a:r>
            <a:rPr lang="en-US" b="1" dirty="0" err="1">
              <a:solidFill>
                <a:srgbClr val="FF0000"/>
              </a:solidFill>
            </a:rPr>
            <a:t>jihatdan</a:t>
          </a:r>
          <a:r>
            <a:rPr lang="en-US" b="1" dirty="0">
              <a:solidFill>
                <a:srgbClr val="FF0000"/>
              </a:solidFill>
            </a:rPr>
            <a:t> </a:t>
          </a:r>
          <a:r>
            <a:rPr lang="en-US" b="1" dirty="0" err="1">
              <a:solidFill>
                <a:srgbClr val="FF0000"/>
              </a:solidFill>
            </a:rPr>
            <a:t>ishonchli</a:t>
          </a:r>
          <a:r>
            <a:rPr lang="ru-RU" b="1" dirty="0">
              <a:solidFill>
                <a:srgbClr val="FF0000"/>
              </a:solidFill>
            </a:rPr>
            <a:t> (</a:t>
          </a:r>
          <a:r>
            <a:rPr lang="en-US" b="1" dirty="0">
              <a:solidFill>
                <a:srgbClr val="FF0000"/>
              </a:solidFill>
            </a:rPr>
            <a:t>p &lt; 0,01)</a:t>
          </a:r>
          <a:endParaRPr lang="ru-RU" b="1" dirty="0">
            <a:solidFill>
              <a:srgbClr val="FF0000"/>
            </a:solidFill>
          </a:endParaRPr>
        </a:p>
      </dgm:t>
    </dgm:pt>
    <dgm:pt modelId="{CB728920-9251-4F3B-A21B-10605CE76091}" type="parTrans" cxnId="{FA45D3C4-FB41-4588-BBCF-0872CAD12E86}">
      <dgm:prSet/>
      <dgm:spPr/>
      <dgm:t>
        <a:bodyPr/>
        <a:lstStyle/>
        <a:p>
          <a:endParaRPr lang="ru-RU"/>
        </a:p>
      </dgm:t>
    </dgm:pt>
    <dgm:pt modelId="{510A8065-8CDF-49A9-810B-6F30A1B73E88}" type="sibTrans" cxnId="{FA45D3C4-FB41-4588-BBCF-0872CAD12E86}">
      <dgm:prSet/>
      <dgm:spPr/>
      <dgm:t>
        <a:bodyPr/>
        <a:lstStyle/>
        <a:p>
          <a:endParaRPr lang="ru-RU"/>
        </a:p>
      </dgm:t>
    </dgm:pt>
    <dgm:pt modelId="{7D4C9E5C-5AE5-48A8-809C-59B12A7B3654}" type="pres">
      <dgm:prSet presAssocID="{6ABF9F94-47A6-4090-966A-E91704024CFF}" presName="cycleMatrixDiagram" presStyleCnt="0">
        <dgm:presLayoutVars>
          <dgm:chMax val="1"/>
          <dgm:dir/>
          <dgm:animLvl val="lvl"/>
          <dgm:resizeHandles val="exact"/>
        </dgm:presLayoutVars>
      </dgm:prSet>
      <dgm:spPr/>
    </dgm:pt>
    <dgm:pt modelId="{1F868A44-7EF4-4F61-A18C-5CCFC421A3F4}" type="pres">
      <dgm:prSet presAssocID="{6ABF9F94-47A6-4090-966A-E91704024CFF}" presName="children" presStyleCnt="0"/>
      <dgm:spPr/>
    </dgm:pt>
    <dgm:pt modelId="{8EEA76AB-3669-4E4A-8BE7-29A22FB7AC9C}" type="pres">
      <dgm:prSet presAssocID="{6ABF9F94-47A6-4090-966A-E91704024CFF}" presName="child1group" presStyleCnt="0"/>
      <dgm:spPr/>
    </dgm:pt>
    <dgm:pt modelId="{E6497BDF-096B-424E-82E0-F3F27A7B0FF5}" type="pres">
      <dgm:prSet presAssocID="{6ABF9F94-47A6-4090-966A-E91704024CFF}" presName="child1" presStyleLbl="bgAcc1" presStyleIdx="0" presStyleCnt="3" custLinFactNeighborX="-37476" custLinFactNeighborY="29150"/>
      <dgm:spPr/>
    </dgm:pt>
    <dgm:pt modelId="{6A64C54A-BDCC-4C04-8188-AF8EA8D9274A}" type="pres">
      <dgm:prSet presAssocID="{6ABF9F94-47A6-4090-966A-E91704024CFF}" presName="child1Text" presStyleLbl="bgAcc1" presStyleIdx="0" presStyleCnt="3">
        <dgm:presLayoutVars>
          <dgm:bulletEnabled val="1"/>
        </dgm:presLayoutVars>
      </dgm:prSet>
      <dgm:spPr/>
    </dgm:pt>
    <dgm:pt modelId="{29E3E867-AF59-4187-8E7F-79752E4376AF}" type="pres">
      <dgm:prSet presAssocID="{6ABF9F94-47A6-4090-966A-E91704024CFF}" presName="child2group" presStyleCnt="0"/>
      <dgm:spPr/>
    </dgm:pt>
    <dgm:pt modelId="{29F6C979-4D02-48E0-A709-B83FB8606E5C}" type="pres">
      <dgm:prSet presAssocID="{6ABF9F94-47A6-4090-966A-E91704024CFF}" presName="child2" presStyleLbl="bgAcc1" presStyleIdx="1" presStyleCnt="3" custScaleX="81267" custScaleY="75099" custLinFactNeighborX="-8291" custLinFactNeighborY="-6689"/>
      <dgm:spPr/>
    </dgm:pt>
    <dgm:pt modelId="{237EF7A9-5718-4087-B880-2CC6208C0289}" type="pres">
      <dgm:prSet presAssocID="{6ABF9F94-47A6-4090-966A-E91704024CFF}" presName="child2Text" presStyleLbl="bgAcc1" presStyleIdx="1" presStyleCnt="3">
        <dgm:presLayoutVars>
          <dgm:bulletEnabled val="1"/>
        </dgm:presLayoutVars>
      </dgm:prSet>
      <dgm:spPr/>
    </dgm:pt>
    <dgm:pt modelId="{AEDBF86B-224F-45F6-88A1-9C714402D2E2}" type="pres">
      <dgm:prSet presAssocID="{6ABF9F94-47A6-4090-966A-E91704024CFF}" presName="child3group" presStyleCnt="0"/>
      <dgm:spPr/>
    </dgm:pt>
    <dgm:pt modelId="{61642401-7F3B-4BE0-BDB7-F25DAABAA214}" type="pres">
      <dgm:prSet presAssocID="{6ABF9F94-47A6-4090-966A-E91704024CFF}" presName="child3" presStyleLbl="bgAcc1" presStyleIdx="2" presStyleCnt="3" custLinFactX="-99235" custLinFactNeighborX="-100000" custLinFactNeighborY="-63651"/>
      <dgm:spPr/>
    </dgm:pt>
    <dgm:pt modelId="{FB3189D7-682B-4239-B9A7-A6703247826E}" type="pres">
      <dgm:prSet presAssocID="{6ABF9F94-47A6-4090-966A-E91704024CFF}" presName="child3Text" presStyleLbl="bgAcc1" presStyleIdx="2" presStyleCnt="3">
        <dgm:presLayoutVars>
          <dgm:bulletEnabled val="1"/>
        </dgm:presLayoutVars>
      </dgm:prSet>
      <dgm:spPr/>
    </dgm:pt>
    <dgm:pt modelId="{A3484FD2-B389-47C7-8F75-A0A2F83037D3}" type="pres">
      <dgm:prSet presAssocID="{6ABF9F94-47A6-4090-966A-E91704024CFF}" presName="childPlaceholder" presStyleCnt="0"/>
      <dgm:spPr/>
    </dgm:pt>
    <dgm:pt modelId="{4037FA86-85EC-447A-890A-25E9BA1314DF}" type="pres">
      <dgm:prSet presAssocID="{6ABF9F94-47A6-4090-966A-E91704024CFF}" presName="circle" presStyleCnt="0"/>
      <dgm:spPr/>
    </dgm:pt>
    <dgm:pt modelId="{FCD1060B-BFEA-4F11-A704-178B866536C2}" type="pres">
      <dgm:prSet presAssocID="{6ABF9F94-47A6-4090-966A-E91704024CFF}" presName="quadrant1" presStyleLbl="node1" presStyleIdx="0" presStyleCnt="4" custLinFactNeighborX="-83243" custLinFactNeighborY="-18107">
        <dgm:presLayoutVars>
          <dgm:chMax val="1"/>
          <dgm:bulletEnabled val="1"/>
        </dgm:presLayoutVars>
      </dgm:prSet>
      <dgm:spPr/>
    </dgm:pt>
    <dgm:pt modelId="{A38580E1-A8D1-41C2-BF20-19C6BEEA1ACA}" type="pres">
      <dgm:prSet presAssocID="{6ABF9F94-47A6-4090-966A-E91704024CFF}" presName="quadrant2" presStyleLbl="node1" presStyleIdx="1" presStyleCnt="4" custLinFactNeighborX="-56377" custLinFactNeighborY="-9838">
        <dgm:presLayoutVars>
          <dgm:chMax val="1"/>
          <dgm:bulletEnabled val="1"/>
        </dgm:presLayoutVars>
      </dgm:prSet>
      <dgm:spPr/>
    </dgm:pt>
    <dgm:pt modelId="{A1739D0E-C586-4B3D-AE64-3CE480F5ABDE}" type="pres">
      <dgm:prSet presAssocID="{6ABF9F94-47A6-4090-966A-E91704024CFF}" presName="quadrant3" presStyleLbl="node1" presStyleIdx="2" presStyleCnt="4" custLinFactX="-12377" custLinFactNeighborX="-100000" custLinFactNeighborY="-14162">
        <dgm:presLayoutVars>
          <dgm:chMax val="1"/>
          <dgm:bulletEnabled val="1"/>
        </dgm:presLayoutVars>
      </dgm:prSet>
      <dgm:spPr/>
    </dgm:pt>
    <dgm:pt modelId="{578E966A-BD37-4CBC-AF29-F7949F3C30E2}" type="pres">
      <dgm:prSet presAssocID="{6ABF9F94-47A6-4090-966A-E91704024CFF}" presName="quadrant4" presStyleLbl="node1" presStyleIdx="3" presStyleCnt="4" custAng="10501573" custFlipVert="1" custScaleX="299587" custScaleY="42707" custLinFactNeighborX="-9459" custLinFactNeighborY="33847">
        <dgm:presLayoutVars>
          <dgm:chMax val="1"/>
          <dgm:bulletEnabled val="1"/>
        </dgm:presLayoutVars>
      </dgm:prSet>
      <dgm:spPr/>
    </dgm:pt>
    <dgm:pt modelId="{B0B41931-326C-4C22-90DD-CD062A955E92}" type="pres">
      <dgm:prSet presAssocID="{6ABF9F94-47A6-4090-966A-E91704024CFF}" presName="quadrantPlaceholder" presStyleCnt="0"/>
      <dgm:spPr/>
    </dgm:pt>
    <dgm:pt modelId="{A9A4192C-28D1-47A0-AAA6-85C0659EB268}" type="pres">
      <dgm:prSet presAssocID="{6ABF9F94-47A6-4090-966A-E91704024CFF}" presName="center1" presStyleLbl="fgShp" presStyleIdx="0" presStyleCnt="2" custLinFactY="-100000" custLinFactNeighborX="-69041" custLinFactNeighborY="-123067"/>
      <dgm:spPr/>
    </dgm:pt>
    <dgm:pt modelId="{7EAC31A2-58AB-4BD6-A65C-75C0BD5BCF40}" type="pres">
      <dgm:prSet presAssocID="{6ABF9F94-47A6-4090-966A-E91704024CFF}" presName="center2" presStyleLbl="fgShp" presStyleIdx="1" presStyleCnt="2" custLinFactY="-60792" custLinFactNeighborX="-74520" custLinFactNeighborY="-100000"/>
      <dgm:spPr/>
    </dgm:pt>
  </dgm:ptLst>
  <dgm:cxnLst>
    <dgm:cxn modelId="{ADE2790B-4D14-42DA-892E-EAC0A5BC37FC}" type="presOf" srcId="{C70C5342-CB8C-4402-9331-DBB3B32171BA}" destId="{61642401-7F3B-4BE0-BDB7-F25DAABAA214}" srcOrd="0" destOrd="0" presId="urn:microsoft.com/office/officeart/2005/8/layout/cycle4"/>
    <dgm:cxn modelId="{A454F216-A31C-4840-83A7-48DE8317D94F}" srcId="{6ABF9F94-47A6-4090-966A-E91704024CFF}" destId="{EACDE7EE-491B-4AA3-8000-A633CB9E6252}" srcOrd="0" destOrd="0" parTransId="{EC76BCFD-D73B-45B0-A324-740007EADC39}" sibTransId="{C0D35882-7522-40EA-96E7-894DD327565D}"/>
    <dgm:cxn modelId="{FDA2CD2C-D41A-40C7-81AA-B98D65E5BBE2}" type="presOf" srcId="{6845D838-16DD-4790-BD85-6C65EAA7EFA0}" destId="{E6497BDF-096B-424E-82E0-F3F27A7B0FF5}" srcOrd="0" destOrd="1" presId="urn:microsoft.com/office/officeart/2005/8/layout/cycle4"/>
    <dgm:cxn modelId="{2E8CA834-332B-4596-BA04-3EC948F4F758}" type="presOf" srcId="{8B73FC41-802C-46E0-A535-CB2D5FDF18E0}" destId="{E6497BDF-096B-424E-82E0-F3F27A7B0FF5}" srcOrd="0" destOrd="0" presId="urn:microsoft.com/office/officeart/2005/8/layout/cycle4"/>
    <dgm:cxn modelId="{44023537-470F-4417-89E4-CB3255140645}" srcId="{6ABF9F94-47A6-4090-966A-E91704024CFF}" destId="{711AE3C5-2923-48B2-BD36-DC617F5776CA}" srcOrd="1" destOrd="0" parTransId="{8E5C4FCD-5890-4537-AED2-AA19DC89C7F3}" sibTransId="{9F0080A6-A414-442F-9F97-190B9A0F5520}"/>
    <dgm:cxn modelId="{25721B60-C163-49EE-A3E6-D9F8B5CAC723}" srcId="{6ABF9F94-47A6-4090-966A-E91704024CFF}" destId="{FC807475-CDC7-436E-A7F8-AF3B3379B630}" srcOrd="2" destOrd="0" parTransId="{EC355027-0EE5-4AE6-840A-0D1022F225BC}" sibTransId="{42E8F718-C506-47DC-B2DC-24630801791A}"/>
    <dgm:cxn modelId="{279B9363-FB8C-488A-B506-904E2584BF2F}" type="presOf" srcId="{EACDE7EE-491B-4AA3-8000-A633CB9E6252}" destId="{FCD1060B-BFEA-4F11-A704-178B866536C2}" srcOrd="0" destOrd="0" presId="urn:microsoft.com/office/officeart/2005/8/layout/cycle4"/>
    <dgm:cxn modelId="{C55F1564-A445-48BA-8B6F-A29E0E74C986}" type="presOf" srcId="{C70C5342-CB8C-4402-9331-DBB3B32171BA}" destId="{FB3189D7-682B-4239-B9A7-A6703247826E}" srcOrd="1" destOrd="0" presId="urn:microsoft.com/office/officeart/2005/8/layout/cycle4"/>
    <dgm:cxn modelId="{3A5B316A-CA4F-4CA2-AB81-0D32EF705E7C}" type="presOf" srcId="{6845D838-16DD-4790-BD85-6C65EAA7EFA0}" destId="{6A64C54A-BDCC-4C04-8188-AF8EA8D9274A}" srcOrd="1" destOrd="1" presId="urn:microsoft.com/office/officeart/2005/8/layout/cycle4"/>
    <dgm:cxn modelId="{E22D3573-2F96-4588-BBAA-CDE26542FB16}" type="presOf" srcId="{8B73FC41-802C-46E0-A535-CB2D5FDF18E0}" destId="{6A64C54A-BDCC-4C04-8188-AF8EA8D9274A}" srcOrd="1" destOrd="0" presId="urn:microsoft.com/office/officeart/2005/8/layout/cycle4"/>
    <dgm:cxn modelId="{047D8756-C0E5-4768-B4D5-C91E43AACEFF}" type="presOf" srcId="{711AE3C5-2923-48B2-BD36-DC617F5776CA}" destId="{A38580E1-A8D1-41C2-BF20-19C6BEEA1ACA}" srcOrd="0" destOrd="0" presId="urn:microsoft.com/office/officeart/2005/8/layout/cycle4"/>
    <dgm:cxn modelId="{87C41E7B-531D-4192-B558-1B5B5C782D77}" type="presOf" srcId="{EC1D2C01-B073-4D93-BE7D-EFFCAB275A7B}" destId="{578E966A-BD37-4CBC-AF29-F7949F3C30E2}" srcOrd="0" destOrd="0" presId="urn:microsoft.com/office/officeart/2005/8/layout/cycle4"/>
    <dgm:cxn modelId="{E981EC9D-1B5B-4AFF-97CC-BB04C1CF6A03}" type="presOf" srcId="{FC807475-CDC7-436E-A7F8-AF3B3379B630}" destId="{A1739D0E-C586-4B3D-AE64-3CE480F5ABDE}" srcOrd="0" destOrd="0" presId="urn:microsoft.com/office/officeart/2005/8/layout/cycle4"/>
    <dgm:cxn modelId="{8D5E8D9E-9078-4CC0-AF1E-205ABBB41B07}" type="presOf" srcId="{68F54EFB-39B7-45FA-B268-F8BC051B4E2B}" destId="{29F6C979-4D02-48E0-A709-B83FB8606E5C}" srcOrd="0" destOrd="0" presId="urn:microsoft.com/office/officeart/2005/8/layout/cycle4"/>
    <dgm:cxn modelId="{FA45D3C4-FB41-4588-BBCF-0872CAD12E86}" srcId="{6ABF9F94-47A6-4090-966A-E91704024CFF}" destId="{EC1D2C01-B073-4D93-BE7D-EFFCAB275A7B}" srcOrd="3" destOrd="0" parTransId="{CB728920-9251-4F3B-A21B-10605CE76091}" sibTransId="{510A8065-8CDF-49A9-810B-6F30A1B73E88}"/>
    <dgm:cxn modelId="{39E815CE-8753-464D-9751-86D94264C24A}" srcId="{FC807475-CDC7-436E-A7F8-AF3B3379B630}" destId="{C70C5342-CB8C-4402-9331-DBB3B32171BA}" srcOrd="0" destOrd="0" parTransId="{1CBDFF4D-038C-4865-A9CF-1160D60DADFF}" sibTransId="{5A912666-2817-4853-AE47-66859A1EEB91}"/>
    <dgm:cxn modelId="{B2CA2AD9-1836-47EC-B0B6-DBA3E1F23803}" type="presOf" srcId="{68F54EFB-39B7-45FA-B268-F8BC051B4E2B}" destId="{237EF7A9-5718-4087-B880-2CC6208C0289}" srcOrd="1" destOrd="0" presId="urn:microsoft.com/office/officeart/2005/8/layout/cycle4"/>
    <dgm:cxn modelId="{1F5190F4-7601-4684-9704-947246FC14AF}" srcId="{711AE3C5-2923-48B2-BD36-DC617F5776CA}" destId="{68F54EFB-39B7-45FA-B268-F8BC051B4E2B}" srcOrd="0" destOrd="0" parTransId="{D97B63A6-A700-4515-996F-10466659E15C}" sibTransId="{730FFC07-9256-486E-8774-AFB603FDDE72}"/>
    <dgm:cxn modelId="{4A1B42F9-14D0-4D0D-8230-B404AEE57B13}" type="presOf" srcId="{6ABF9F94-47A6-4090-966A-E91704024CFF}" destId="{7D4C9E5C-5AE5-48A8-809C-59B12A7B3654}" srcOrd="0" destOrd="0" presId="urn:microsoft.com/office/officeart/2005/8/layout/cycle4"/>
    <dgm:cxn modelId="{3837B4FC-279B-49A7-91B2-FC9016CE0CDB}" srcId="{EACDE7EE-491B-4AA3-8000-A633CB9E6252}" destId="{6845D838-16DD-4790-BD85-6C65EAA7EFA0}" srcOrd="1" destOrd="0" parTransId="{68AF1911-147B-401B-8A22-461713B24694}" sibTransId="{B676CB54-F3D4-4A6D-A9A1-01C8ACBE3F8F}"/>
    <dgm:cxn modelId="{AE4CC2FD-681C-4F66-B29C-124BA25D4153}" srcId="{EACDE7EE-491B-4AA3-8000-A633CB9E6252}" destId="{8B73FC41-802C-46E0-A535-CB2D5FDF18E0}" srcOrd="0" destOrd="0" parTransId="{63883D06-767C-4B6E-A09A-DC1EB62D8186}" sibTransId="{2AB8BA51-2710-432E-8021-4DAD2419A0EF}"/>
    <dgm:cxn modelId="{F0199325-1B77-4E98-A7C0-415208F1958F}" type="presParOf" srcId="{7D4C9E5C-5AE5-48A8-809C-59B12A7B3654}" destId="{1F868A44-7EF4-4F61-A18C-5CCFC421A3F4}" srcOrd="0" destOrd="0" presId="urn:microsoft.com/office/officeart/2005/8/layout/cycle4"/>
    <dgm:cxn modelId="{D1138202-9A94-4F04-9974-544A0FA69C23}" type="presParOf" srcId="{1F868A44-7EF4-4F61-A18C-5CCFC421A3F4}" destId="{8EEA76AB-3669-4E4A-8BE7-29A22FB7AC9C}" srcOrd="0" destOrd="0" presId="urn:microsoft.com/office/officeart/2005/8/layout/cycle4"/>
    <dgm:cxn modelId="{1492813C-DDED-49C9-8DAC-E58FADE8AD1E}" type="presParOf" srcId="{8EEA76AB-3669-4E4A-8BE7-29A22FB7AC9C}" destId="{E6497BDF-096B-424E-82E0-F3F27A7B0FF5}" srcOrd="0" destOrd="0" presId="urn:microsoft.com/office/officeart/2005/8/layout/cycle4"/>
    <dgm:cxn modelId="{4909869F-8DE4-4466-A093-7743BCB930F1}" type="presParOf" srcId="{8EEA76AB-3669-4E4A-8BE7-29A22FB7AC9C}" destId="{6A64C54A-BDCC-4C04-8188-AF8EA8D9274A}" srcOrd="1" destOrd="0" presId="urn:microsoft.com/office/officeart/2005/8/layout/cycle4"/>
    <dgm:cxn modelId="{0965BD4E-9536-41C7-9B91-1035D4D258ED}" type="presParOf" srcId="{1F868A44-7EF4-4F61-A18C-5CCFC421A3F4}" destId="{29E3E867-AF59-4187-8E7F-79752E4376AF}" srcOrd="1" destOrd="0" presId="urn:microsoft.com/office/officeart/2005/8/layout/cycle4"/>
    <dgm:cxn modelId="{8E4327BC-8AED-4CC1-92F9-43618D41BA3F}" type="presParOf" srcId="{29E3E867-AF59-4187-8E7F-79752E4376AF}" destId="{29F6C979-4D02-48E0-A709-B83FB8606E5C}" srcOrd="0" destOrd="0" presId="urn:microsoft.com/office/officeart/2005/8/layout/cycle4"/>
    <dgm:cxn modelId="{BB5C30E9-872A-41F0-AFE0-F7DC48E06C8C}" type="presParOf" srcId="{29E3E867-AF59-4187-8E7F-79752E4376AF}" destId="{237EF7A9-5718-4087-B880-2CC6208C0289}" srcOrd="1" destOrd="0" presId="urn:microsoft.com/office/officeart/2005/8/layout/cycle4"/>
    <dgm:cxn modelId="{86106A12-EE26-4FBC-8E9A-B6461FDA3782}" type="presParOf" srcId="{1F868A44-7EF4-4F61-A18C-5CCFC421A3F4}" destId="{AEDBF86B-224F-45F6-88A1-9C714402D2E2}" srcOrd="2" destOrd="0" presId="urn:microsoft.com/office/officeart/2005/8/layout/cycle4"/>
    <dgm:cxn modelId="{2AB93911-6E65-48CD-B558-B3689B8D24F8}" type="presParOf" srcId="{AEDBF86B-224F-45F6-88A1-9C714402D2E2}" destId="{61642401-7F3B-4BE0-BDB7-F25DAABAA214}" srcOrd="0" destOrd="0" presId="urn:microsoft.com/office/officeart/2005/8/layout/cycle4"/>
    <dgm:cxn modelId="{11CAA176-0B56-4DF2-9612-A9B44AE0EB2F}" type="presParOf" srcId="{AEDBF86B-224F-45F6-88A1-9C714402D2E2}" destId="{FB3189D7-682B-4239-B9A7-A6703247826E}" srcOrd="1" destOrd="0" presId="urn:microsoft.com/office/officeart/2005/8/layout/cycle4"/>
    <dgm:cxn modelId="{ADC9C831-7471-40FE-9E73-6183AEBE56F8}" type="presParOf" srcId="{1F868A44-7EF4-4F61-A18C-5CCFC421A3F4}" destId="{A3484FD2-B389-47C7-8F75-A0A2F83037D3}" srcOrd="3" destOrd="0" presId="urn:microsoft.com/office/officeart/2005/8/layout/cycle4"/>
    <dgm:cxn modelId="{8F4ADA57-7DC6-42DE-ACC9-38B066D7F86D}" type="presParOf" srcId="{7D4C9E5C-5AE5-48A8-809C-59B12A7B3654}" destId="{4037FA86-85EC-447A-890A-25E9BA1314DF}" srcOrd="1" destOrd="0" presId="urn:microsoft.com/office/officeart/2005/8/layout/cycle4"/>
    <dgm:cxn modelId="{903508E6-EAED-46FE-99DA-A6D9AC84C0E8}" type="presParOf" srcId="{4037FA86-85EC-447A-890A-25E9BA1314DF}" destId="{FCD1060B-BFEA-4F11-A704-178B866536C2}" srcOrd="0" destOrd="0" presId="urn:microsoft.com/office/officeart/2005/8/layout/cycle4"/>
    <dgm:cxn modelId="{CD67D1EE-A755-466B-A677-52A98D90F6F2}" type="presParOf" srcId="{4037FA86-85EC-447A-890A-25E9BA1314DF}" destId="{A38580E1-A8D1-41C2-BF20-19C6BEEA1ACA}" srcOrd="1" destOrd="0" presId="urn:microsoft.com/office/officeart/2005/8/layout/cycle4"/>
    <dgm:cxn modelId="{F1E19774-A51E-4CF7-888C-C1C9B593BCB0}" type="presParOf" srcId="{4037FA86-85EC-447A-890A-25E9BA1314DF}" destId="{A1739D0E-C586-4B3D-AE64-3CE480F5ABDE}" srcOrd="2" destOrd="0" presId="urn:microsoft.com/office/officeart/2005/8/layout/cycle4"/>
    <dgm:cxn modelId="{6CC66961-73A4-41A3-BD6A-46CA0228D9B8}" type="presParOf" srcId="{4037FA86-85EC-447A-890A-25E9BA1314DF}" destId="{578E966A-BD37-4CBC-AF29-F7949F3C30E2}" srcOrd="3" destOrd="0" presId="urn:microsoft.com/office/officeart/2005/8/layout/cycle4"/>
    <dgm:cxn modelId="{171D162C-2CC5-496A-A0FE-49993BCD80CB}" type="presParOf" srcId="{4037FA86-85EC-447A-890A-25E9BA1314DF}" destId="{B0B41931-326C-4C22-90DD-CD062A955E92}" srcOrd="4" destOrd="0" presId="urn:microsoft.com/office/officeart/2005/8/layout/cycle4"/>
    <dgm:cxn modelId="{5968B52B-B77A-4498-B283-6A66564479C8}" type="presParOf" srcId="{7D4C9E5C-5AE5-48A8-809C-59B12A7B3654}" destId="{A9A4192C-28D1-47A0-AAA6-85C0659EB268}" srcOrd="2" destOrd="0" presId="urn:microsoft.com/office/officeart/2005/8/layout/cycle4"/>
    <dgm:cxn modelId="{5E5732C6-58E8-41DE-B049-588409E823E5}" type="presParOf" srcId="{7D4C9E5C-5AE5-48A8-809C-59B12A7B3654}" destId="{7EAC31A2-58AB-4BD6-A65C-75C0BD5BCF4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F9F94-47A6-4090-966A-E91704024CF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EACDE7EE-491B-4AA3-8000-A633CB9E6252}">
      <dgm:prSet phldrT="[Текст]" phldr="0"/>
      <dgm:spPr>
        <a:solidFill>
          <a:srgbClr val="7030A0"/>
        </a:solidFill>
      </dgm:spPr>
      <dgm:t>
        <a:bodyPr/>
        <a:lstStyle/>
        <a:p>
          <a:r>
            <a:rPr lang="ru-RU" dirty="0"/>
            <a:t>20 </a:t>
          </a:r>
          <a:r>
            <a:rPr lang="en-US" dirty="0"/>
            <a:t>kg</a:t>
          </a:r>
          <a:r>
            <a:rPr lang="ru-RU" dirty="0"/>
            <a:t>/</a:t>
          </a:r>
          <a:r>
            <a:rPr lang="en-US" dirty="0"/>
            <a:t>m</a:t>
          </a:r>
          <a:r>
            <a:rPr lang="ru-RU" baseline="30000" dirty="0"/>
            <a:t>2</a:t>
          </a:r>
          <a:endParaRPr lang="ru-RU" dirty="0"/>
        </a:p>
      </dgm:t>
    </dgm:pt>
    <dgm:pt modelId="{EC76BCFD-D73B-45B0-A324-740007EADC39}" type="parTrans" cxnId="{A454F216-A31C-4840-83A7-48DE8317D94F}">
      <dgm:prSet/>
      <dgm:spPr/>
      <dgm:t>
        <a:bodyPr/>
        <a:lstStyle/>
        <a:p>
          <a:endParaRPr lang="ru-RU"/>
        </a:p>
      </dgm:t>
    </dgm:pt>
    <dgm:pt modelId="{C0D35882-7522-40EA-96E7-894DD327565D}" type="sibTrans" cxnId="{A454F216-A31C-4840-83A7-48DE8317D94F}">
      <dgm:prSet/>
      <dgm:spPr/>
      <dgm:t>
        <a:bodyPr/>
        <a:lstStyle/>
        <a:p>
          <a:endParaRPr lang="ru-RU"/>
        </a:p>
      </dgm:t>
    </dgm:pt>
    <dgm:pt modelId="{8B73FC41-802C-46E0-A535-CB2D5FDF18E0}">
      <dgm:prSet phldrT="[Текст]" phldr="0"/>
      <dgm:spPr/>
      <dgm:t>
        <a:bodyPr/>
        <a:lstStyle/>
        <a:p>
          <a:r>
            <a:rPr lang="en-US" dirty="0" err="1"/>
            <a:t>Asosiy</a:t>
          </a:r>
          <a:endParaRPr lang="ru-RU" dirty="0"/>
        </a:p>
      </dgm:t>
    </dgm:pt>
    <dgm:pt modelId="{63883D06-767C-4B6E-A09A-DC1EB62D8186}" type="parTrans" cxnId="{AE4CC2FD-681C-4F66-B29C-124BA25D4153}">
      <dgm:prSet/>
      <dgm:spPr/>
      <dgm:t>
        <a:bodyPr/>
        <a:lstStyle/>
        <a:p>
          <a:endParaRPr lang="ru-RU"/>
        </a:p>
      </dgm:t>
    </dgm:pt>
    <dgm:pt modelId="{2AB8BA51-2710-432E-8021-4DAD2419A0EF}" type="sibTrans" cxnId="{AE4CC2FD-681C-4F66-B29C-124BA25D4153}">
      <dgm:prSet/>
      <dgm:spPr/>
      <dgm:t>
        <a:bodyPr/>
        <a:lstStyle/>
        <a:p>
          <a:endParaRPr lang="ru-RU"/>
        </a:p>
      </dgm:t>
    </dgm:pt>
    <dgm:pt modelId="{711AE3C5-2923-48B2-BD36-DC617F5776CA}">
      <dgm:prSet phldrT="[Текст]" phldr="0"/>
      <dgm:spPr>
        <a:solidFill>
          <a:schemeClr val="accent2"/>
        </a:solidFill>
      </dgm:spPr>
      <dgm:t>
        <a:bodyPr/>
        <a:lstStyle/>
        <a:p>
          <a:r>
            <a:rPr lang="ru-RU" dirty="0"/>
            <a:t>28</a:t>
          </a:r>
          <a:r>
            <a:rPr lang="en-US" dirty="0"/>
            <a:t>kg</a:t>
          </a:r>
          <a:r>
            <a:rPr lang="ru-RU" dirty="0"/>
            <a:t>/</a:t>
          </a:r>
          <a:r>
            <a:rPr lang="en-US" dirty="0"/>
            <a:t>m</a:t>
          </a:r>
          <a:r>
            <a:rPr lang="ru-RU" baseline="30000" dirty="0"/>
            <a:t>2</a:t>
          </a:r>
          <a:endParaRPr lang="ru-RU" dirty="0"/>
        </a:p>
      </dgm:t>
    </dgm:pt>
    <dgm:pt modelId="{8E5C4FCD-5890-4537-AED2-AA19DC89C7F3}" type="parTrans" cxnId="{44023537-470F-4417-89E4-CB3255140645}">
      <dgm:prSet/>
      <dgm:spPr/>
      <dgm:t>
        <a:bodyPr/>
        <a:lstStyle/>
        <a:p>
          <a:endParaRPr lang="ru-RU"/>
        </a:p>
      </dgm:t>
    </dgm:pt>
    <dgm:pt modelId="{9F0080A6-A414-442F-9F97-190B9A0F5520}" type="sibTrans" cxnId="{44023537-470F-4417-89E4-CB3255140645}">
      <dgm:prSet/>
      <dgm:spPr/>
      <dgm:t>
        <a:bodyPr/>
        <a:lstStyle/>
        <a:p>
          <a:endParaRPr lang="ru-RU"/>
        </a:p>
      </dgm:t>
    </dgm:pt>
    <dgm:pt modelId="{68F54EFB-39B7-45FA-B268-F8BC051B4E2B}">
      <dgm:prSet phldrT="[Текст]" phldr="0"/>
      <dgm:spPr/>
      <dgm:t>
        <a:bodyPr/>
        <a:lstStyle/>
        <a:p>
          <a:r>
            <a:rPr lang="en-US" dirty="0" err="1"/>
            <a:t>Qiyosiy</a:t>
          </a:r>
          <a:r>
            <a:rPr lang="ru-RU" dirty="0"/>
            <a:t> (А</a:t>
          </a:r>
          <a:r>
            <a:rPr lang="en-US" dirty="0"/>
            <a:t>BQK</a:t>
          </a:r>
          <a:r>
            <a:rPr lang="ru-RU" dirty="0"/>
            <a:t>+ </a:t>
          </a:r>
          <a:r>
            <a:rPr lang="en-US" dirty="0" err="1"/>
            <a:t>yuqori</a:t>
          </a:r>
          <a:r>
            <a:rPr lang="ru-RU" dirty="0"/>
            <a:t> </a:t>
          </a:r>
          <a:r>
            <a:rPr lang="en-US" dirty="0"/>
            <a:t>TMI</a:t>
          </a:r>
          <a:r>
            <a:rPr lang="ru-RU" dirty="0"/>
            <a:t>)</a:t>
          </a:r>
        </a:p>
      </dgm:t>
    </dgm:pt>
    <dgm:pt modelId="{D97B63A6-A700-4515-996F-10466659E15C}" type="parTrans" cxnId="{1F5190F4-7601-4684-9704-947246FC14AF}">
      <dgm:prSet/>
      <dgm:spPr/>
      <dgm:t>
        <a:bodyPr/>
        <a:lstStyle/>
        <a:p>
          <a:endParaRPr lang="ru-RU"/>
        </a:p>
      </dgm:t>
    </dgm:pt>
    <dgm:pt modelId="{730FFC07-9256-486E-8774-AFB603FDDE72}" type="sibTrans" cxnId="{1F5190F4-7601-4684-9704-947246FC14AF}">
      <dgm:prSet/>
      <dgm:spPr/>
      <dgm:t>
        <a:bodyPr/>
        <a:lstStyle/>
        <a:p>
          <a:endParaRPr lang="ru-RU"/>
        </a:p>
      </dgm:t>
    </dgm:pt>
    <dgm:pt modelId="{FC807475-CDC7-436E-A7F8-AF3B3379B630}">
      <dgm:prSet phldrT="[Текст]" phldr="0"/>
      <dgm:spPr>
        <a:solidFill>
          <a:srgbClr val="92D050"/>
        </a:solidFill>
      </dgm:spPr>
      <dgm:t>
        <a:bodyPr/>
        <a:lstStyle/>
        <a:p>
          <a:r>
            <a:rPr lang="ru-RU" dirty="0"/>
            <a:t>21 </a:t>
          </a:r>
          <a:r>
            <a:rPr lang="en-US" dirty="0"/>
            <a:t>kg</a:t>
          </a:r>
          <a:r>
            <a:rPr lang="ru-RU" dirty="0"/>
            <a:t>/</a:t>
          </a:r>
          <a:r>
            <a:rPr lang="en-US" dirty="0"/>
            <a:t>m</a:t>
          </a:r>
          <a:r>
            <a:rPr lang="ru-RU" baseline="30000" dirty="0"/>
            <a:t>2</a:t>
          </a:r>
          <a:endParaRPr lang="ru-RU" dirty="0"/>
        </a:p>
      </dgm:t>
    </dgm:pt>
    <dgm:pt modelId="{EC355027-0EE5-4AE6-840A-0D1022F225BC}" type="parTrans" cxnId="{25721B60-C163-49EE-A3E6-D9F8B5CAC723}">
      <dgm:prSet/>
      <dgm:spPr/>
      <dgm:t>
        <a:bodyPr/>
        <a:lstStyle/>
        <a:p>
          <a:endParaRPr lang="ru-RU"/>
        </a:p>
      </dgm:t>
    </dgm:pt>
    <dgm:pt modelId="{42E8F718-C506-47DC-B2DC-24630801791A}" type="sibTrans" cxnId="{25721B60-C163-49EE-A3E6-D9F8B5CAC723}">
      <dgm:prSet/>
      <dgm:spPr/>
      <dgm:t>
        <a:bodyPr/>
        <a:lstStyle/>
        <a:p>
          <a:endParaRPr lang="ru-RU"/>
        </a:p>
      </dgm:t>
    </dgm:pt>
    <dgm:pt modelId="{C70C5342-CB8C-4402-9331-DBB3B32171BA}">
      <dgm:prSet phldrT="[Текст]" phldr="0"/>
      <dgm:spPr/>
      <dgm:t>
        <a:bodyPr/>
        <a:lstStyle/>
        <a:p>
          <a:r>
            <a:rPr lang="en-US" dirty="0" err="1"/>
            <a:t>Nazorat</a:t>
          </a:r>
          <a:r>
            <a:rPr lang="en-US" dirty="0"/>
            <a:t> </a:t>
          </a:r>
          <a:r>
            <a:rPr lang="en-US" dirty="0" err="1"/>
            <a:t>guruh</a:t>
          </a:r>
          <a:r>
            <a:rPr lang="ru-RU" dirty="0"/>
            <a:t> </a:t>
          </a:r>
        </a:p>
      </dgm:t>
    </dgm:pt>
    <dgm:pt modelId="{1CBDFF4D-038C-4865-A9CF-1160D60DADFF}" type="parTrans" cxnId="{39E815CE-8753-464D-9751-86D94264C24A}">
      <dgm:prSet/>
      <dgm:spPr/>
      <dgm:t>
        <a:bodyPr/>
        <a:lstStyle/>
        <a:p>
          <a:endParaRPr lang="ru-RU"/>
        </a:p>
      </dgm:t>
    </dgm:pt>
    <dgm:pt modelId="{5A912666-2817-4853-AE47-66859A1EEB91}" type="sibTrans" cxnId="{39E815CE-8753-464D-9751-86D94264C24A}">
      <dgm:prSet/>
      <dgm:spPr/>
      <dgm:t>
        <a:bodyPr/>
        <a:lstStyle/>
        <a:p>
          <a:endParaRPr lang="ru-RU"/>
        </a:p>
      </dgm:t>
    </dgm:pt>
    <dgm:pt modelId="{6845D838-16DD-4790-BD85-6C65EAA7EFA0}">
      <dgm:prSet phldrT="[Текст]" phldr="0"/>
      <dgm:spPr/>
      <dgm:t>
        <a:bodyPr/>
        <a:lstStyle/>
        <a:p>
          <a:r>
            <a:rPr lang="ru-RU" dirty="0"/>
            <a:t>А</a:t>
          </a:r>
          <a:r>
            <a:rPr lang="en-US" dirty="0"/>
            <a:t>BQK</a:t>
          </a:r>
          <a:r>
            <a:rPr lang="ru-RU" dirty="0"/>
            <a:t>+а</a:t>
          </a:r>
          <a:r>
            <a:rPr lang="en-US" dirty="0" err="1"/>
            <a:t>nemiya</a:t>
          </a:r>
          <a:endParaRPr lang="ru-RU" dirty="0"/>
        </a:p>
      </dgm:t>
    </dgm:pt>
    <dgm:pt modelId="{68AF1911-147B-401B-8A22-461713B24694}" type="parTrans" cxnId="{3837B4FC-279B-49A7-91B2-FC9016CE0CDB}">
      <dgm:prSet/>
      <dgm:spPr/>
      <dgm:t>
        <a:bodyPr/>
        <a:lstStyle/>
        <a:p>
          <a:endParaRPr lang="ru-RU"/>
        </a:p>
      </dgm:t>
    </dgm:pt>
    <dgm:pt modelId="{B676CB54-F3D4-4A6D-A9A1-01C8ACBE3F8F}" type="sibTrans" cxnId="{3837B4FC-279B-49A7-91B2-FC9016CE0CDB}">
      <dgm:prSet/>
      <dgm:spPr/>
      <dgm:t>
        <a:bodyPr/>
        <a:lstStyle/>
        <a:p>
          <a:endParaRPr lang="ru-RU"/>
        </a:p>
      </dgm:t>
    </dgm:pt>
    <dgm:pt modelId="{EC1D2C01-B073-4D93-BE7D-EFFCAB275A7B}">
      <dgm:prSet/>
      <dgm:spPr>
        <a:solidFill>
          <a:schemeClr val="accent6">
            <a:lumMod val="20000"/>
            <a:lumOff val="80000"/>
          </a:schemeClr>
        </a:solidFill>
      </dgm:spPr>
      <dgm:t>
        <a:bodyPr/>
        <a:lstStyle/>
        <a:p>
          <a:r>
            <a:rPr lang="en-US" b="1" dirty="0" err="1">
              <a:solidFill>
                <a:srgbClr val="FF0000"/>
              </a:solidFill>
            </a:rPr>
            <a:t>Statistik</a:t>
          </a:r>
          <a:r>
            <a:rPr lang="en-US" b="1" dirty="0">
              <a:solidFill>
                <a:srgbClr val="FF0000"/>
              </a:solidFill>
            </a:rPr>
            <a:t> </a:t>
          </a:r>
          <a:r>
            <a:rPr lang="en-US" b="1" dirty="0" err="1">
              <a:solidFill>
                <a:srgbClr val="FF0000"/>
              </a:solidFill>
            </a:rPr>
            <a:t>jihatdan</a:t>
          </a:r>
          <a:r>
            <a:rPr lang="en-US" b="1" dirty="0">
              <a:solidFill>
                <a:srgbClr val="FF0000"/>
              </a:solidFill>
            </a:rPr>
            <a:t> </a:t>
          </a:r>
          <a:r>
            <a:rPr lang="en-US" b="1" dirty="0" err="1">
              <a:solidFill>
                <a:srgbClr val="FF0000"/>
              </a:solidFill>
            </a:rPr>
            <a:t>ishonchli</a:t>
          </a:r>
          <a:r>
            <a:rPr lang="ru-RU" b="1" dirty="0">
              <a:solidFill>
                <a:srgbClr val="FF0000"/>
              </a:solidFill>
            </a:rPr>
            <a:t> (</a:t>
          </a:r>
          <a:r>
            <a:rPr lang="en-US" b="1" dirty="0">
              <a:solidFill>
                <a:srgbClr val="FF0000"/>
              </a:solidFill>
            </a:rPr>
            <a:t>p &lt; 0,0</a:t>
          </a:r>
          <a:r>
            <a:rPr lang="ru-RU" b="1" dirty="0">
              <a:solidFill>
                <a:srgbClr val="FF0000"/>
              </a:solidFill>
            </a:rPr>
            <a:t>5</a:t>
          </a:r>
          <a:r>
            <a:rPr lang="en-US" b="1" dirty="0">
              <a:solidFill>
                <a:srgbClr val="FF0000"/>
              </a:solidFill>
            </a:rPr>
            <a:t>)</a:t>
          </a:r>
          <a:endParaRPr lang="ru-RU" b="1" dirty="0">
            <a:solidFill>
              <a:srgbClr val="FF0000"/>
            </a:solidFill>
          </a:endParaRPr>
        </a:p>
      </dgm:t>
    </dgm:pt>
    <dgm:pt modelId="{CB728920-9251-4F3B-A21B-10605CE76091}" type="parTrans" cxnId="{FA45D3C4-FB41-4588-BBCF-0872CAD12E86}">
      <dgm:prSet/>
      <dgm:spPr/>
      <dgm:t>
        <a:bodyPr/>
        <a:lstStyle/>
        <a:p>
          <a:endParaRPr lang="ru-RU"/>
        </a:p>
      </dgm:t>
    </dgm:pt>
    <dgm:pt modelId="{510A8065-8CDF-49A9-810B-6F30A1B73E88}" type="sibTrans" cxnId="{FA45D3C4-FB41-4588-BBCF-0872CAD12E86}">
      <dgm:prSet/>
      <dgm:spPr/>
      <dgm:t>
        <a:bodyPr/>
        <a:lstStyle/>
        <a:p>
          <a:endParaRPr lang="ru-RU"/>
        </a:p>
      </dgm:t>
    </dgm:pt>
    <dgm:pt modelId="{7D4C9E5C-5AE5-48A8-809C-59B12A7B3654}" type="pres">
      <dgm:prSet presAssocID="{6ABF9F94-47A6-4090-966A-E91704024CFF}" presName="cycleMatrixDiagram" presStyleCnt="0">
        <dgm:presLayoutVars>
          <dgm:chMax val="1"/>
          <dgm:dir/>
          <dgm:animLvl val="lvl"/>
          <dgm:resizeHandles val="exact"/>
        </dgm:presLayoutVars>
      </dgm:prSet>
      <dgm:spPr/>
    </dgm:pt>
    <dgm:pt modelId="{1F868A44-7EF4-4F61-A18C-5CCFC421A3F4}" type="pres">
      <dgm:prSet presAssocID="{6ABF9F94-47A6-4090-966A-E91704024CFF}" presName="children" presStyleCnt="0"/>
      <dgm:spPr/>
    </dgm:pt>
    <dgm:pt modelId="{8EEA76AB-3669-4E4A-8BE7-29A22FB7AC9C}" type="pres">
      <dgm:prSet presAssocID="{6ABF9F94-47A6-4090-966A-E91704024CFF}" presName="child1group" presStyleCnt="0"/>
      <dgm:spPr/>
    </dgm:pt>
    <dgm:pt modelId="{E6497BDF-096B-424E-82E0-F3F27A7B0FF5}" type="pres">
      <dgm:prSet presAssocID="{6ABF9F94-47A6-4090-966A-E91704024CFF}" presName="child1" presStyleLbl="bgAcc1" presStyleIdx="0" presStyleCnt="3" custLinFactNeighborX="-37476" custLinFactNeighborY="29150"/>
      <dgm:spPr/>
    </dgm:pt>
    <dgm:pt modelId="{6A64C54A-BDCC-4C04-8188-AF8EA8D9274A}" type="pres">
      <dgm:prSet presAssocID="{6ABF9F94-47A6-4090-966A-E91704024CFF}" presName="child1Text" presStyleLbl="bgAcc1" presStyleIdx="0" presStyleCnt="3">
        <dgm:presLayoutVars>
          <dgm:bulletEnabled val="1"/>
        </dgm:presLayoutVars>
      </dgm:prSet>
      <dgm:spPr/>
    </dgm:pt>
    <dgm:pt modelId="{29E3E867-AF59-4187-8E7F-79752E4376AF}" type="pres">
      <dgm:prSet presAssocID="{6ABF9F94-47A6-4090-966A-E91704024CFF}" presName="child2group" presStyleCnt="0"/>
      <dgm:spPr/>
    </dgm:pt>
    <dgm:pt modelId="{29F6C979-4D02-48E0-A709-B83FB8606E5C}" type="pres">
      <dgm:prSet presAssocID="{6ABF9F94-47A6-4090-966A-E91704024CFF}" presName="child2" presStyleLbl="bgAcc1" presStyleIdx="1" presStyleCnt="3" custScaleX="76882" custLinFactNeighborX="-6301" custLinFactNeighborY="-10343"/>
      <dgm:spPr/>
    </dgm:pt>
    <dgm:pt modelId="{237EF7A9-5718-4087-B880-2CC6208C0289}" type="pres">
      <dgm:prSet presAssocID="{6ABF9F94-47A6-4090-966A-E91704024CFF}" presName="child2Text" presStyleLbl="bgAcc1" presStyleIdx="1" presStyleCnt="3">
        <dgm:presLayoutVars>
          <dgm:bulletEnabled val="1"/>
        </dgm:presLayoutVars>
      </dgm:prSet>
      <dgm:spPr/>
    </dgm:pt>
    <dgm:pt modelId="{AEDBF86B-224F-45F6-88A1-9C714402D2E2}" type="pres">
      <dgm:prSet presAssocID="{6ABF9F94-47A6-4090-966A-E91704024CFF}" presName="child3group" presStyleCnt="0"/>
      <dgm:spPr/>
    </dgm:pt>
    <dgm:pt modelId="{61642401-7F3B-4BE0-BDB7-F25DAABAA214}" type="pres">
      <dgm:prSet presAssocID="{6ABF9F94-47A6-4090-966A-E91704024CFF}" presName="child3" presStyleLbl="bgAcc1" presStyleIdx="2" presStyleCnt="3" custLinFactX="-99235" custLinFactNeighborX="-100000" custLinFactNeighborY="-63651"/>
      <dgm:spPr/>
    </dgm:pt>
    <dgm:pt modelId="{FB3189D7-682B-4239-B9A7-A6703247826E}" type="pres">
      <dgm:prSet presAssocID="{6ABF9F94-47A6-4090-966A-E91704024CFF}" presName="child3Text" presStyleLbl="bgAcc1" presStyleIdx="2" presStyleCnt="3">
        <dgm:presLayoutVars>
          <dgm:bulletEnabled val="1"/>
        </dgm:presLayoutVars>
      </dgm:prSet>
      <dgm:spPr/>
    </dgm:pt>
    <dgm:pt modelId="{A3484FD2-B389-47C7-8F75-A0A2F83037D3}" type="pres">
      <dgm:prSet presAssocID="{6ABF9F94-47A6-4090-966A-E91704024CFF}" presName="childPlaceholder" presStyleCnt="0"/>
      <dgm:spPr/>
    </dgm:pt>
    <dgm:pt modelId="{4037FA86-85EC-447A-890A-25E9BA1314DF}" type="pres">
      <dgm:prSet presAssocID="{6ABF9F94-47A6-4090-966A-E91704024CFF}" presName="circle" presStyleCnt="0"/>
      <dgm:spPr/>
    </dgm:pt>
    <dgm:pt modelId="{FCD1060B-BFEA-4F11-A704-178B866536C2}" type="pres">
      <dgm:prSet presAssocID="{6ABF9F94-47A6-4090-966A-E91704024CFF}" presName="quadrant1" presStyleLbl="node1" presStyleIdx="0" presStyleCnt="4" custLinFactNeighborX="-83243" custLinFactNeighborY="-18107">
        <dgm:presLayoutVars>
          <dgm:chMax val="1"/>
          <dgm:bulletEnabled val="1"/>
        </dgm:presLayoutVars>
      </dgm:prSet>
      <dgm:spPr/>
    </dgm:pt>
    <dgm:pt modelId="{A38580E1-A8D1-41C2-BF20-19C6BEEA1ACA}" type="pres">
      <dgm:prSet presAssocID="{6ABF9F94-47A6-4090-966A-E91704024CFF}" presName="quadrant2" presStyleLbl="node1" presStyleIdx="1" presStyleCnt="4" custLinFactNeighborX="-56377" custLinFactNeighborY="-9838">
        <dgm:presLayoutVars>
          <dgm:chMax val="1"/>
          <dgm:bulletEnabled val="1"/>
        </dgm:presLayoutVars>
      </dgm:prSet>
      <dgm:spPr/>
    </dgm:pt>
    <dgm:pt modelId="{A1739D0E-C586-4B3D-AE64-3CE480F5ABDE}" type="pres">
      <dgm:prSet presAssocID="{6ABF9F94-47A6-4090-966A-E91704024CFF}" presName="quadrant3" presStyleLbl="node1" presStyleIdx="2" presStyleCnt="4" custLinFactX="-12377" custLinFactNeighborX="-100000" custLinFactNeighborY="-14162">
        <dgm:presLayoutVars>
          <dgm:chMax val="1"/>
          <dgm:bulletEnabled val="1"/>
        </dgm:presLayoutVars>
      </dgm:prSet>
      <dgm:spPr/>
    </dgm:pt>
    <dgm:pt modelId="{578E966A-BD37-4CBC-AF29-F7949F3C30E2}" type="pres">
      <dgm:prSet presAssocID="{6ABF9F94-47A6-4090-966A-E91704024CFF}" presName="quadrant4" presStyleLbl="node1" presStyleIdx="3" presStyleCnt="4" custAng="10501573" custFlipVert="1" custScaleX="299587" custScaleY="42707" custLinFactNeighborX="-9459" custLinFactNeighborY="33847">
        <dgm:presLayoutVars>
          <dgm:chMax val="1"/>
          <dgm:bulletEnabled val="1"/>
        </dgm:presLayoutVars>
      </dgm:prSet>
      <dgm:spPr/>
    </dgm:pt>
    <dgm:pt modelId="{B0B41931-326C-4C22-90DD-CD062A955E92}" type="pres">
      <dgm:prSet presAssocID="{6ABF9F94-47A6-4090-966A-E91704024CFF}" presName="quadrantPlaceholder" presStyleCnt="0"/>
      <dgm:spPr/>
    </dgm:pt>
    <dgm:pt modelId="{A9A4192C-28D1-47A0-AAA6-85C0659EB268}" type="pres">
      <dgm:prSet presAssocID="{6ABF9F94-47A6-4090-966A-E91704024CFF}" presName="center1" presStyleLbl="fgShp" presStyleIdx="0" presStyleCnt="2" custLinFactY="-100000" custLinFactNeighborX="-69041" custLinFactNeighborY="-123067"/>
      <dgm:spPr/>
    </dgm:pt>
    <dgm:pt modelId="{7EAC31A2-58AB-4BD6-A65C-75C0BD5BCF40}" type="pres">
      <dgm:prSet presAssocID="{6ABF9F94-47A6-4090-966A-E91704024CFF}" presName="center2" presStyleLbl="fgShp" presStyleIdx="1" presStyleCnt="2" custLinFactY="-60792" custLinFactNeighborX="-74520" custLinFactNeighborY="-100000"/>
      <dgm:spPr/>
    </dgm:pt>
  </dgm:ptLst>
  <dgm:cxnLst>
    <dgm:cxn modelId="{ADE2790B-4D14-42DA-892E-EAC0A5BC37FC}" type="presOf" srcId="{C70C5342-CB8C-4402-9331-DBB3B32171BA}" destId="{61642401-7F3B-4BE0-BDB7-F25DAABAA214}" srcOrd="0" destOrd="0" presId="urn:microsoft.com/office/officeart/2005/8/layout/cycle4"/>
    <dgm:cxn modelId="{A454F216-A31C-4840-83A7-48DE8317D94F}" srcId="{6ABF9F94-47A6-4090-966A-E91704024CFF}" destId="{EACDE7EE-491B-4AA3-8000-A633CB9E6252}" srcOrd="0" destOrd="0" parTransId="{EC76BCFD-D73B-45B0-A324-740007EADC39}" sibTransId="{C0D35882-7522-40EA-96E7-894DD327565D}"/>
    <dgm:cxn modelId="{FDA2CD2C-D41A-40C7-81AA-B98D65E5BBE2}" type="presOf" srcId="{6845D838-16DD-4790-BD85-6C65EAA7EFA0}" destId="{E6497BDF-096B-424E-82E0-F3F27A7B0FF5}" srcOrd="0" destOrd="1" presId="urn:microsoft.com/office/officeart/2005/8/layout/cycle4"/>
    <dgm:cxn modelId="{2E8CA834-332B-4596-BA04-3EC948F4F758}" type="presOf" srcId="{8B73FC41-802C-46E0-A535-CB2D5FDF18E0}" destId="{E6497BDF-096B-424E-82E0-F3F27A7B0FF5}" srcOrd="0" destOrd="0" presId="urn:microsoft.com/office/officeart/2005/8/layout/cycle4"/>
    <dgm:cxn modelId="{44023537-470F-4417-89E4-CB3255140645}" srcId="{6ABF9F94-47A6-4090-966A-E91704024CFF}" destId="{711AE3C5-2923-48B2-BD36-DC617F5776CA}" srcOrd="1" destOrd="0" parTransId="{8E5C4FCD-5890-4537-AED2-AA19DC89C7F3}" sibTransId="{9F0080A6-A414-442F-9F97-190B9A0F5520}"/>
    <dgm:cxn modelId="{25721B60-C163-49EE-A3E6-D9F8B5CAC723}" srcId="{6ABF9F94-47A6-4090-966A-E91704024CFF}" destId="{FC807475-CDC7-436E-A7F8-AF3B3379B630}" srcOrd="2" destOrd="0" parTransId="{EC355027-0EE5-4AE6-840A-0D1022F225BC}" sibTransId="{42E8F718-C506-47DC-B2DC-24630801791A}"/>
    <dgm:cxn modelId="{279B9363-FB8C-488A-B506-904E2584BF2F}" type="presOf" srcId="{EACDE7EE-491B-4AA3-8000-A633CB9E6252}" destId="{FCD1060B-BFEA-4F11-A704-178B866536C2}" srcOrd="0" destOrd="0" presId="urn:microsoft.com/office/officeart/2005/8/layout/cycle4"/>
    <dgm:cxn modelId="{C55F1564-A445-48BA-8B6F-A29E0E74C986}" type="presOf" srcId="{C70C5342-CB8C-4402-9331-DBB3B32171BA}" destId="{FB3189D7-682B-4239-B9A7-A6703247826E}" srcOrd="1" destOrd="0" presId="urn:microsoft.com/office/officeart/2005/8/layout/cycle4"/>
    <dgm:cxn modelId="{3A5B316A-CA4F-4CA2-AB81-0D32EF705E7C}" type="presOf" srcId="{6845D838-16DD-4790-BD85-6C65EAA7EFA0}" destId="{6A64C54A-BDCC-4C04-8188-AF8EA8D9274A}" srcOrd="1" destOrd="1" presId="urn:microsoft.com/office/officeart/2005/8/layout/cycle4"/>
    <dgm:cxn modelId="{E22D3573-2F96-4588-BBAA-CDE26542FB16}" type="presOf" srcId="{8B73FC41-802C-46E0-A535-CB2D5FDF18E0}" destId="{6A64C54A-BDCC-4C04-8188-AF8EA8D9274A}" srcOrd="1" destOrd="0" presId="urn:microsoft.com/office/officeart/2005/8/layout/cycle4"/>
    <dgm:cxn modelId="{047D8756-C0E5-4768-B4D5-C91E43AACEFF}" type="presOf" srcId="{711AE3C5-2923-48B2-BD36-DC617F5776CA}" destId="{A38580E1-A8D1-41C2-BF20-19C6BEEA1ACA}" srcOrd="0" destOrd="0" presId="urn:microsoft.com/office/officeart/2005/8/layout/cycle4"/>
    <dgm:cxn modelId="{87C41E7B-531D-4192-B558-1B5B5C782D77}" type="presOf" srcId="{EC1D2C01-B073-4D93-BE7D-EFFCAB275A7B}" destId="{578E966A-BD37-4CBC-AF29-F7949F3C30E2}" srcOrd="0" destOrd="0" presId="urn:microsoft.com/office/officeart/2005/8/layout/cycle4"/>
    <dgm:cxn modelId="{E981EC9D-1B5B-4AFF-97CC-BB04C1CF6A03}" type="presOf" srcId="{FC807475-CDC7-436E-A7F8-AF3B3379B630}" destId="{A1739D0E-C586-4B3D-AE64-3CE480F5ABDE}" srcOrd="0" destOrd="0" presId="urn:microsoft.com/office/officeart/2005/8/layout/cycle4"/>
    <dgm:cxn modelId="{8D5E8D9E-9078-4CC0-AF1E-205ABBB41B07}" type="presOf" srcId="{68F54EFB-39B7-45FA-B268-F8BC051B4E2B}" destId="{29F6C979-4D02-48E0-A709-B83FB8606E5C}" srcOrd="0" destOrd="0" presId="urn:microsoft.com/office/officeart/2005/8/layout/cycle4"/>
    <dgm:cxn modelId="{FA45D3C4-FB41-4588-BBCF-0872CAD12E86}" srcId="{6ABF9F94-47A6-4090-966A-E91704024CFF}" destId="{EC1D2C01-B073-4D93-BE7D-EFFCAB275A7B}" srcOrd="3" destOrd="0" parTransId="{CB728920-9251-4F3B-A21B-10605CE76091}" sibTransId="{510A8065-8CDF-49A9-810B-6F30A1B73E88}"/>
    <dgm:cxn modelId="{39E815CE-8753-464D-9751-86D94264C24A}" srcId="{FC807475-CDC7-436E-A7F8-AF3B3379B630}" destId="{C70C5342-CB8C-4402-9331-DBB3B32171BA}" srcOrd="0" destOrd="0" parTransId="{1CBDFF4D-038C-4865-A9CF-1160D60DADFF}" sibTransId="{5A912666-2817-4853-AE47-66859A1EEB91}"/>
    <dgm:cxn modelId="{B2CA2AD9-1836-47EC-B0B6-DBA3E1F23803}" type="presOf" srcId="{68F54EFB-39B7-45FA-B268-F8BC051B4E2B}" destId="{237EF7A9-5718-4087-B880-2CC6208C0289}" srcOrd="1" destOrd="0" presId="urn:microsoft.com/office/officeart/2005/8/layout/cycle4"/>
    <dgm:cxn modelId="{1F5190F4-7601-4684-9704-947246FC14AF}" srcId="{711AE3C5-2923-48B2-BD36-DC617F5776CA}" destId="{68F54EFB-39B7-45FA-B268-F8BC051B4E2B}" srcOrd="0" destOrd="0" parTransId="{D97B63A6-A700-4515-996F-10466659E15C}" sibTransId="{730FFC07-9256-486E-8774-AFB603FDDE72}"/>
    <dgm:cxn modelId="{4A1B42F9-14D0-4D0D-8230-B404AEE57B13}" type="presOf" srcId="{6ABF9F94-47A6-4090-966A-E91704024CFF}" destId="{7D4C9E5C-5AE5-48A8-809C-59B12A7B3654}" srcOrd="0" destOrd="0" presId="urn:microsoft.com/office/officeart/2005/8/layout/cycle4"/>
    <dgm:cxn modelId="{3837B4FC-279B-49A7-91B2-FC9016CE0CDB}" srcId="{EACDE7EE-491B-4AA3-8000-A633CB9E6252}" destId="{6845D838-16DD-4790-BD85-6C65EAA7EFA0}" srcOrd="1" destOrd="0" parTransId="{68AF1911-147B-401B-8A22-461713B24694}" sibTransId="{B676CB54-F3D4-4A6D-A9A1-01C8ACBE3F8F}"/>
    <dgm:cxn modelId="{AE4CC2FD-681C-4F66-B29C-124BA25D4153}" srcId="{EACDE7EE-491B-4AA3-8000-A633CB9E6252}" destId="{8B73FC41-802C-46E0-A535-CB2D5FDF18E0}" srcOrd="0" destOrd="0" parTransId="{63883D06-767C-4B6E-A09A-DC1EB62D8186}" sibTransId="{2AB8BA51-2710-432E-8021-4DAD2419A0EF}"/>
    <dgm:cxn modelId="{F0199325-1B77-4E98-A7C0-415208F1958F}" type="presParOf" srcId="{7D4C9E5C-5AE5-48A8-809C-59B12A7B3654}" destId="{1F868A44-7EF4-4F61-A18C-5CCFC421A3F4}" srcOrd="0" destOrd="0" presId="urn:microsoft.com/office/officeart/2005/8/layout/cycle4"/>
    <dgm:cxn modelId="{D1138202-9A94-4F04-9974-544A0FA69C23}" type="presParOf" srcId="{1F868A44-7EF4-4F61-A18C-5CCFC421A3F4}" destId="{8EEA76AB-3669-4E4A-8BE7-29A22FB7AC9C}" srcOrd="0" destOrd="0" presId="urn:microsoft.com/office/officeart/2005/8/layout/cycle4"/>
    <dgm:cxn modelId="{1492813C-DDED-49C9-8DAC-E58FADE8AD1E}" type="presParOf" srcId="{8EEA76AB-3669-4E4A-8BE7-29A22FB7AC9C}" destId="{E6497BDF-096B-424E-82E0-F3F27A7B0FF5}" srcOrd="0" destOrd="0" presId="urn:microsoft.com/office/officeart/2005/8/layout/cycle4"/>
    <dgm:cxn modelId="{4909869F-8DE4-4466-A093-7743BCB930F1}" type="presParOf" srcId="{8EEA76AB-3669-4E4A-8BE7-29A22FB7AC9C}" destId="{6A64C54A-BDCC-4C04-8188-AF8EA8D9274A}" srcOrd="1" destOrd="0" presId="urn:microsoft.com/office/officeart/2005/8/layout/cycle4"/>
    <dgm:cxn modelId="{0965BD4E-9536-41C7-9B91-1035D4D258ED}" type="presParOf" srcId="{1F868A44-7EF4-4F61-A18C-5CCFC421A3F4}" destId="{29E3E867-AF59-4187-8E7F-79752E4376AF}" srcOrd="1" destOrd="0" presId="urn:microsoft.com/office/officeart/2005/8/layout/cycle4"/>
    <dgm:cxn modelId="{8E4327BC-8AED-4CC1-92F9-43618D41BA3F}" type="presParOf" srcId="{29E3E867-AF59-4187-8E7F-79752E4376AF}" destId="{29F6C979-4D02-48E0-A709-B83FB8606E5C}" srcOrd="0" destOrd="0" presId="urn:microsoft.com/office/officeart/2005/8/layout/cycle4"/>
    <dgm:cxn modelId="{BB5C30E9-872A-41F0-AFE0-F7DC48E06C8C}" type="presParOf" srcId="{29E3E867-AF59-4187-8E7F-79752E4376AF}" destId="{237EF7A9-5718-4087-B880-2CC6208C0289}" srcOrd="1" destOrd="0" presId="urn:microsoft.com/office/officeart/2005/8/layout/cycle4"/>
    <dgm:cxn modelId="{86106A12-EE26-4FBC-8E9A-B6461FDA3782}" type="presParOf" srcId="{1F868A44-7EF4-4F61-A18C-5CCFC421A3F4}" destId="{AEDBF86B-224F-45F6-88A1-9C714402D2E2}" srcOrd="2" destOrd="0" presId="urn:microsoft.com/office/officeart/2005/8/layout/cycle4"/>
    <dgm:cxn modelId="{2AB93911-6E65-48CD-B558-B3689B8D24F8}" type="presParOf" srcId="{AEDBF86B-224F-45F6-88A1-9C714402D2E2}" destId="{61642401-7F3B-4BE0-BDB7-F25DAABAA214}" srcOrd="0" destOrd="0" presId="urn:microsoft.com/office/officeart/2005/8/layout/cycle4"/>
    <dgm:cxn modelId="{11CAA176-0B56-4DF2-9612-A9B44AE0EB2F}" type="presParOf" srcId="{AEDBF86B-224F-45F6-88A1-9C714402D2E2}" destId="{FB3189D7-682B-4239-B9A7-A6703247826E}" srcOrd="1" destOrd="0" presId="urn:microsoft.com/office/officeart/2005/8/layout/cycle4"/>
    <dgm:cxn modelId="{ADC9C831-7471-40FE-9E73-6183AEBE56F8}" type="presParOf" srcId="{1F868A44-7EF4-4F61-A18C-5CCFC421A3F4}" destId="{A3484FD2-B389-47C7-8F75-A0A2F83037D3}" srcOrd="3" destOrd="0" presId="urn:microsoft.com/office/officeart/2005/8/layout/cycle4"/>
    <dgm:cxn modelId="{8F4ADA57-7DC6-42DE-ACC9-38B066D7F86D}" type="presParOf" srcId="{7D4C9E5C-5AE5-48A8-809C-59B12A7B3654}" destId="{4037FA86-85EC-447A-890A-25E9BA1314DF}" srcOrd="1" destOrd="0" presId="urn:microsoft.com/office/officeart/2005/8/layout/cycle4"/>
    <dgm:cxn modelId="{903508E6-EAED-46FE-99DA-A6D9AC84C0E8}" type="presParOf" srcId="{4037FA86-85EC-447A-890A-25E9BA1314DF}" destId="{FCD1060B-BFEA-4F11-A704-178B866536C2}" srcOrd="0" destOrd="0" presId="urn:microsoft.com/office/officeart/2005/8/layout/cycle4"/>
    <dgm:cxn modelId="{CD67D1EE-A755-466B-A677-52A98D90F6F2}" type="presParOf" srcId="{4037FA86-85EC-447A-890A-25E9BA1314DF}" destId="{A38580E1-A8D1-41C2-BF20-19C6BEEA1ACA}" srcOrd="1" destOrd="0" presId="urn:microsoft.com/office/officeart/2005/8/layout/cycle4"/>
    <dgm:cxn modelId="{F1E19774-A51E-4CF7-888C-C1C9B593BCB0}" type="presParOf" srcId="{4037FA86-85EC-447A-890A-25E9BA1314DF}" destId="{A1739D0E-C586-4B3D-AE64-3CE480F5ABDE}" srcOrd="2" destOrd="0" presId="urn:microsoft.com/office/officeart/2005/8/layout/cycle4"/>
    <dgm:cxn modelId="{6CC66961-73A4-41A3-BD6A-46CA0228D9B8}" type="presParOf" srcId="{4037FA86-85EC-447A-890A-25E9BA1314DF}" destId="{578E966A-BD37-4CBC-AF29-F7949F3C30E2}" srcOrd="3" destOrd="0" presId="urn:microsoft.com/office/officeart/2005/8/layout/cycle4"/>
    <dgm:cxn modelId="{171D162C-2CC5-496A-A0FE-49993BCD80CB}" type="presParOf" srcId="{4037FA86-85EC-447A-890A-25E9BA1314DF}" destId="{B0B41931-326C-4C22-90DD-CD062A955E92}" srcOrd="4" destOrd="0" presId="urn:microsoft.com/office/officeart/2005/8/layout/cycle4"/>
    <dgm:cxn modelId="{5968B52B-B77A-4498-B283-6A66564479C8}" type="presParOf" srcId="{7D4C9E5C-5AE5-48A8-809C-59B12A7B3654}" destId="{A9A4192C-28D1-47A0-AAA6-85C0659EB268}" srcOrd="2" destOrd="0" presId="urn:microsoft.com/office/officeart/2005/8/layout/cycle4"/>
    <dgm:cxn modelId="{5E5732C6-58E8-41DE-B049-588409E823E5}" type="presParOf" srcId="{7D4C9E5C-5AE5-48A8-809C-59B12A7B3654}" destId="{7EAC31A2-58AB-4BD6-A65C-75C0BD5BCF4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AEBB2-CB8E-4A6F-8805-F384280F6E73}">
      <dsp:nvSpPr>
        <dsp:cNvPr id="0" name=""/>
        <dsp:cNvSpPr/>
      </dsp:nvSpPr>
      <dsp:spPr>
        <a:xfrm>
          <a:off x="-5864952" y="-885215"/>
          <a:ext cx="6885636" cy="6885636"/>
        </a:xfrm>
        <a:prstGeom prst="blockArc">
          <a:avLst>
            <a:gd name="adj1" fmla="val 18900000"/>
            <a:gd name="adj2" fmla="val 2700000"/>
            <a:gd name="adj3" fmla="val 314"/>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E12A21F-4ED1-4EED-921E-470186155B38}">
      <dsp:nvSpPr>
        <dsp:cNvPr id="0" name=""/>
        <dsp:cNvSpPr/>
      </dsp:nvSpPr>
      <dsp:spPr>
        <a:xfrm>
          <a:off x="988260" y="2134366"/>
          <a:ext cx="9956415" cy="645943"/>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7687" tIns="50800" rIns="50800" bIns="50800" numCol="1" spcCol="1270" anchor="ctr" anchorCtr="0">
          <a:noAutofit/>
        </a:bodyPr>
        <a:lstStyle/>
        <a:p>
          <a:pPr marL="0" lvl="0" indent="0" algn="just" defTabSz="889000">
            <a:lnSpc>
              <a:spcPct val="90000"/>
            </a:lnSpc>
            <a:spcBef>
              <a:spcPct val="0"/>
            </a:spcBef>
            <a:spcAft>
              <a:spcPct val="35000"/>
            </a:spcAft>
            <a:buNone/>
          </a:pP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Klinik-laborator</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tekshiruvlar</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umumiy</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qon</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tahlili</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koagulogramma</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ferritin)</a:t>
          </a:r>
          <a:endParaRPr lang="ru-RU"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988260" y="2134366"/>
        <a:ext cx="9956415" cy="645943"/>
      </dsp:txXfrm>
    </dsp:sp>
    <dsp:sp modelId="{FB9B2F20-075E-4514-9358-3836B0A12075}">
      <dsp:nvSpPr>
        <dsp:cNvPr id="0" name=""/>
        <dsp:cNvSpPr/>
      </dsp:nvSpPr>
      <dsp:spPr>
        <a:xfrm>
          <a:off x="0" y="0"/>
          <a:ext cx="799506" cy="79950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1FFE20B-C8F7-4C03-8599-03826DC164FB}">
      <dsp:nvSpPr>
        <dsp:cNvPr id="0" name=""/>
        <dsp:cNvSpPr/>
      </dsp:nvSpPr>
      <dsp:spPr>
        <a:xfrm>
          <a:off x="696093" y="50359"/>
          <a:ext cx="10337733" cy="770590"/>
        </a:xfrm>
        <a:prstGeom prst="rect">
          <a:avLst/>
        </a:prstGeom>
        <a:solidFill>
          <a:schemeClr val="accent2">
            <a:lumMod val="20000"/>
            <a:lumOff val="80000"/>
          </a:schemeClr>
        </a:solidFill>
        <a:ln>
          <a:solidFill>
            <a:schemeClr val="accent2">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7687" tIns="40640" rIns="40640" bIns="40640" numCol="1" spcCol="1270" anchor="ctr" anchorCtr="0">
          <a:noAutofit/>
        </a:bodyPr>
        <a:lstStyle/>
        <a:p>
          <a:pPr marL="0" lvl="0" indent="0" algn="just" defTabSz="711200">
            <a:lnSpc>
              <a:spcPct val="90000"/>
            </a:lnSpc>
            <a:spcBef>
              <a:spcPct val="0"/>
            </a:spcBef>
            <a:spcAft>
              <a:spcPct val="35000"/>
            </a:spcAft>
            <a:buNone/>
          </a:pP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Ch.D</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Splberger</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bo‘yicha</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reaktiv</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shaxsiy</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xavotir</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darajasini</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baholash</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shkalasi</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asosida</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anamnestik</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ma’lumotlarni</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yig‘ish</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irsiyat</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uyqu</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holati</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somatik</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kasalliklarning</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mavjudligi</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hayz</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funksiyasining</a:t>
          </a:r>
          <a:r>
            <a:rPr lang="en-US"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xususiyatlari</a:t>
          </a:r>
          <a:endPar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696093" y="50359"/>
        <a:ext cx="10337733" cy="770590"/>
      </dsp:txXfrm>
    </dsp:sp>
    <dsp:sp modelId="{6F41ADB9-04AD-4B19-BE6F-FD8401AB7F22}">
      <dsp:nvSpPr>
        <dsp:cNvPr id="0" name=""/>
        <dsp:cNvSpPr/>
      </dsp:nvSpPr>
      <dsp:spPr>
        <a:xfrm>
          <a:off x="172216" y="1098050"/>
          <a:ext cx="799506" cy="79950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C721ACF-05A4-4D57-9BAE-9F429D4B1778}">
      <dsp:nvSpPr>
        <dsp:cNvPr id="0" name=""/>
        <dsp:cNvSpPr/>
      </dsp:nvSpPr>
      <dsp:spPr>
        <a:xfrm>
          <a:off x="996551" y="1075653"/>
          <a:ext cx="9929213" cy="84429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7687" tIns="50800" rIns="50800" bIns="508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Qiz</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bolalarni</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Tanner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shkalasi</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bo‘yicha</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jinsiy</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rivojlanishini</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baholagan</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holda</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ko‘rikdan</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o‘tkazish-jinsiy</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rivojlanish</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bosqichi</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hayz</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sikli</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kechishi</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tana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massasi</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indeksini</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baholash</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bilan</a:t>
          </a:r>
          <a:endParaRPr lang="ru-RU"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algn="just" defTabSz="1066800">
            <a:lnSpc>
              <a:spcPct val="90000"/>
            </a:lnSpc>
            <a:spcBef>
              <a:spcPct val="0"/>
            </a:spcBef>
            <a:spcAft>
              <a:spcPct val="35000"/>
            </a:spcAft>
            <a:buNone/>
          </a:pPr>
          <a:endParaRPr lang="ru-RU"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996551" y="1075653"/>
        <a:ext cx="9929213" cy="844298"/>
      </dsp:txXfrm>
    </dsp:sp>
    <dsp:sp modelId="{4C38B1BB-3703-4638-90D8-EDDA91477F54}">
      <dsp:nvSpPr>
        <dsp:cNvPr id="0" name=""/>
        <dsp:cNvSpPr/>
      </dsp:nvSpPr>
      <dsp:spPr>
        <a:xfrm>
          <a:off x="271454" y="2039666"/>
          <a:ext cx="799506" cy="79950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6C845C5-BCFA-4835-9722-99532AC73BFB}">
      <dsp:nvSpPr>
        <dsp:cNvPr id="0" name=""/>
        <dsp:cNvSpPr/>
      </dsp:nvSpPr>
      <dsp:spPr>
        <a:xfrm>
          <a:off x="858696" y="3196901"/>
          <a:ext cx="10012526" cy="639605"/>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7687" tIns="60960" rIns="60960" bIns="60960" numCol="1" spcCol="1270" anchor="ctr" anchorCtr="0">
          <a:noAutofit/>
        </a:bodyPr>
        <a:lstStyle/>
        <a:p>
          <a:pPr marL="0" lvl="0" indent="0" algn="just" defTabSz="1066800">
            <a:lnSpc>
              <a:spcPct val="90000"/>
            </a:lnSpc>
            <a:spcBef>
              <a:spcPct val="0"/>
            </a:spcBef>
            <a:spcAft>
              <a:spcPct val="35000"/>
            </a:spcAft>
            <a:buNone/>
          </a:pPr>
          <a:r>
            <a:rPr lang="ru-RU"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Ultratovush</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tekshiruvi</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endometriy</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qalinligini</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baholash</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bilan</a:t>
          </a:r>
          <a:r>
            <a:rPr lang="en-US"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858696" y="3196901"/>
        <a:ext cx="10012526" cy="639605"/>
      </dsp:txXfrm>
    </dsp:sp>
    <dsp:sp modelId="{C626C179-8BB9-4C04-8869-115B6E22F8F7}">
      <dsp:nvSpPr>
        <dsp:cNvPr id="0" name=""/>
        <dsp:cNvSpPr/>
      </dsp:nvSpPr>
      <dsp:spPr>
        <a:xfrm>
          <a:off x="458943" y="3116950"/>
          <a:ext cx="799506" cy="79950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33AB3F6-A613-47F3-95E7-B61BFFB2B0EE}">
      <dsp:nvSpPr>
        <dsp:cNvPr id="0" name=""/>
        <dsp:cNvSpPr/>
      </dsp:nvSpPr>
      <dsp:spPr>
        <a:xfrm>
          <a:off x="446969" y="4164739"/>
          <a:ext cx="10470848" cy="639605"/>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7687" tIns="60960" rIns="60960" bIns="60960" numCol="1" spcCol="1270" anchor="ctr" anchorCtr="0">
          <a:noAutofit/>
        </a:bodyPr>
        <a:lstStyle/>
        <a:p>
          <a:pPr marL="0" lvl="0" indent="0" algn="just" defTabSz="1066800">
            <a:lnSpc>
              <a:spcPct val="90000"/>
            </a:lnSpc>
            <a:spcBef>
              <a:spcPct val="0"/>
            </a:spcBef>
            <a:spcAft>
              <a:spcPct val="35000"/>
            </a:spcAft>
            <a:buNone/>
          </a:pPr>
          <a:r>
            <a:rPr lang="en-US" sz="24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Statistik</a:t>
          </a: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tahlil</a:t>
          </a:r>
          <a:endParaRPr lang="ru-RU"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446969" y="4164739"/>
        <a:ext cx="10470848" cy="639605"/>
      </dsp:txXfrm>
    </dsp:sp>
    <dsp:sp modelId="{604BD6F9-AE71-4160-8705-B27A97ACAE91}">
      <dsp:nvSpPr>
        <dsp:cNvPr id="0" name=""/>
        <dsp:cNvSpPr/>
      </dsp:nvSpPr>
      <dsp:spPr>
        <a:xfrm>
          <a:off x="620" y="4076051"/>
          <a:ext cx="799506" cy="79950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42401-7F3B-4BE0-BDB7-F25DAABAA214}">
      <dsp:nvSpPr>
        <dsp:cNvPr id="0" name=""/>
        <dsp:cNvSpPr/>
      </dsp:nvSpPr>
      <dsp:spPr>
        <a:xfrm>
          <a:off x="707556" y="2581002"/>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err="1"/>
            <a:t>Nazorat</a:t>
          </a:r>
          <a:r>
            <a:rPr lang="en-US" sz="1700" kern="1200" dirty="0"/>
            <a:t> </a:t>
          </a:r>
          <a:r>
            <a:rPr lang="en-US" sz="1700" kern="1200" dirty="0" err="1"/>
            <a:t>guruhi</a:t>
          </a:r>
          <a:r>
            <a:rPr lang="ru-RU" sz="1700" kern="1200" dirty="0"/>
            <a:t> </a:t>
          </a:r>
        </a:p>
      </dsp:txBody>
      <dsp:txXfrm>
        <a:off x="1548692" y="3052585"/>
        <a:ext cx="1797595" cy="1224300"/>
      </dsp:txXfrm>
    </dsp:sp>
    <dsp:sp modelId="{29F6C979-4D02-48E0-A709-B83FB8606E5C}">
      <dsp:nvSpPr>
        <dsp:cNvPr id="0" name=""/>
        <dsp:cNvSpPr/>
      </dsp:nvSpPr>
      <dsp:spPr>
        <a:xfrm>
          <a:off x="6069510" y="99902"/>
          <a:ext cx="2175372" cy="13021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err="1"/>
            <a:t>Qiyosiy</a:t>
          </a:r>
          <a:r>
            <a:rPr lang="ru-RU" sz="1700" kern="1200" dirty="0"/>
            <a:t> А</a:t>
          </a:r>
          <a:r>
            <a:rPr lang="en-US" sz="1700" kern="1200" dirty="0"/>
            <a:t>BQK</a:t>
          </a:r>
          <a:r>
            <a:rPr lang="ru-RU" sz="1700" kern="1200" dirty="0"/>
            <a:t>+ </a:t>
          </a:r>
          <a:r>
            <a:rPr lang="en-US" sz="1700" kern="1200" dirty="0" err="1"/>
            <a:t>yuqori</a:t>
          </a:r>
          <a:r>
            <a:rPr lang="ru-RU" sz="1700" kern="1200" dirty="0"/>
            <a:t> </a:t>
          </a:r>
          <a:r>
            <a:rPr lang="en-US" sz="1700" kern="1200" dirty="0"/>
            <a:t>TMI</a:t>
          </a:r>
          <a:endParaRPr lang="ru-RU" sz="1700" kern="1200" dirty="0"/>
        </a:p>
      </dsp:txBody>
      <dsp:txXfrm>
        <a:off x="6750727" y="128507"/>
        <a:ext cx="1465550" cy="919437"/>
      </dsp:txXfrm>
    </dsp:sp>
    <dsp:sp modelId="{E6497BDF-096B-424E-82E0-F3F27A7B0FF5}">
      <dsp:nvSpPr>
        <dsp:cNvPr id="0" name=""/>
        <dsp:cNvSpPr/>
      </dsp:nvSpPr>
      <dsp:spPr>
        <a:xfrm>
          <a:off x="670110" y="50545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err="1"/>
            <a:t>Asosiy</a:t>
          </a:r>
          <a:endParaRPr lang="ru-RU" sz="1700" kern="1200" dirty="0"/>
        </a:p>
        <a:p>
          <a:pPr marL="171450" lvl="1" indent="-171450" algn="l" defTabSz="755650">
            <a:lnSpc>
              <a:spcPct val="90000"/>
            </a:lnSpc>
            <a:spcBef>
              <a:spcPct val="0"/>
            </a:spcBef>
            <a:spcAft>
              <a:spcPct val="15000"/>
            </a:spcAft>
            <a:buChar char="•"/>
          </a:pPr>
          <a:r>
            <a:rPr lang="ru-RU" sz="1700" kern="1200" dirty="0"/>
            <a:t>А</a:t>
          </a:r>
          <a:r>
            <a:rPr lang="en-US" sz="1700" kern="1200" dirty="0"/>
            <a:t>BQK</a:t>
          </a:r>
          <a:r>
            <a:rPr lang="ru-RU" sz="1700" kern="1200" dirty="0"/>
            <a:t>+</a:t>
          </a:r>
          <a:r>
            <a:rPr lang="en-US" sz="1700" kern="1200" dirty="0" err="1"/>
            <a:t>anemiya</a:t>
          </a:r>
          <a:endParaRPr lang="ru-RU" sz="1700" kern="1200" dirty="0"/>
        </a:p>
      </dsp:txBody>
      <dsp:txXfrm>
        <a:off x="708200" y="543543"/>
        <a:ext cx="1797595" cy="1224300"/>
      </dsp:txXfrm>
    </dsp:sp>
    <dsp:sp modelId="{FCD1060B-BFEA-4F11-A704-178B866536C2}">
      <dsp:nvSpPr>
        <dsp:cNvPr id="0" name=""/>
        <dsp:cNvSpPr/>
      </dsp:nvSpPr>
      <dsp:spPr>
        <a:xfrm>
          <a:off x="1858110" y="-115977"/>
          <a:ext cx="2346282" cy="2346282"/>
        </a:xfrm>
        <a:prstGeom prst="pieWedg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kern="1200" dirty="0"/>
            <a:t>95 </a:t>
          </a:r>
          <a:r>
            <a:rPr lang="en-US" sz="2400" kern="1200" dirty="0"/>
            <a:t>g</a:t>
          </a:r>
          <a:r>
            <a:rPr lang="ru-RU" sz="2400" kern="1200" dirty="0"/>
            <a:t>/</a:t>
          </a:r>
          <a:r>
            <a:rPr lang="en-US" sz="2400" kern="1200" dirty="0"/>
            <a:t>l</a:t>
          </a:r>
          <a:endParaRPr lang="ru-RU" sz="2400" kern="1200" dirty="0"/>
        </a:p>
      </dsp:txBody>
      <dsp:txXfrm>
        <a:off x="2545320" y="571233"/>
        <a:ext cx="1659072" cy="1659072"/>
      </dsp:txXfrm>
    </dsp:sp>
    <dsp:sp modelId="{A38580E1-A8D1-41C2-BF20-19C6BEEA1ACA}">
      <dsp:nvSpPr>
        <dsp:cNvPr id="0" name=""/>
        <dsp:cNvSpPr/>
      </dsp:nvSpPr>
      <dsp:spPr>
        <a:xfrm rot="5400000">
          <a:off x="4943119" y="78036"/>
          <a:ext cx="2346282" cy="2346282"/>
        </a:xfrm>
        <a:prstGeom prst="pieWedg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kern="1200" dirty="0"/>
            <a:t>120</a:t>
          </a:r>
          <a:r>
            <a:rPr lang="en-US" sz="2400" kern="1200" dirty="0"/>
            <a:t>g</a:t>
          </a:r>
          <a:r>
            <a:rPr lang="ru-RU" sz="2400" kern="1200" dirty="0"/>
            <a:t>/</a:t>
          </a:r>
          <a:r>
            <a:rPr lang="en-US" sz="2400" kern="1200" dirty="0"/>
            <a:t>l</a:t>
          </a:r>
          <a:endParaRPr lang="ru-RU" sz="2400" kern="1200" dirty="0"/>
        </a:p>
      </dsp:txBody>
      <dsp:txXfrm rot="-5400000">
        <a:off x="4943119" y="765246"/>
        <a:ext cx="1659072" cy="1659072"/>
      </dsp:txXfrm>
    </dsp:sp>
    <dsp:sp modelId="{A1739D0E-C586-4B3D-AE64-3CE480F5ABDE}">
      <dsp:nvSpPr>
        <dsp:cNvPr id="0" name=""/>
        <dsp:cNvSpPr/>
      </dsp:nvSpPr>
      <dsp:spPr>
        <a:xfrm rot="10800000">
          <a:off x="3629200" y="2431239"/>
          <a:ext cx="2346282" cy="2346282"/>
        </a:xfrm>
        <a:prstGeom prst="pieWedg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kern="1200" dirty="0"/>
            <a:t>125 </a:t>
          </a:r>
          <a:r>
            <a:rPr lang="en-US" sz="2400" kern="1200" dirty="0"/>
            <a:t>g</a:t>
          </a:r>
          <a:r>
            <a:rPr lang="ru-RU" sz="2400" kern="1200" dirty="0"/>
            <a:t>/</a:t>
          </a:r>
          <a:r>
            <a:rPr lang="en-US" sz="2400" kern="1200" dirty="0"/>
            <a:t>l</a:t>
          </a:r>
          <a:endParaRPr lang="ru-RU" sz="2400" kern="1200" dirty="0"/>
        </a:p>
      </dsp:txBody>
      <dsp:txXfrm rot="10800000">
        <a:off x="3629200" y="2431239"/>
        <a:ext cx="1659072" cy="1659072"/>
      </dsp:txXfrm>
    </dsp:sp>
    <dsp:sp modelId="{578E966A-BD37-4CBC-AF29-F7949F3C30E2}">
      <dsp:nvSpPr>
        <dsp:cNvPr id="0" name=""/>
        <dsp:cNvSpPr/>
      </dsp:nvSpPr>
      <dsp:spPr>
        <a:xfrm rot="16498427" flipV="1">
          <a:off x="4261419" y="1216228"/>
          <a:ext cx="1002027" cy="7029158"/>
        </a:xfrm>
        <a:prstGeom prst="pieWedg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0000"/>
              </a:solidFill>
            </a:rPr>
            <a:t>Statistik</a:t>
          </a:r>
          <a:r>
            <a:rPr lang="en-US" sz="2400" b="1" kern="1200" dirty="0">
              <a:solidFill>
                <a:srgbClr val="FF0000"/>
              </a:solidFill>
            </a:rPr>
            <a:t> </a:t>
          </a:r>
          <a:r>
            <a:rPr lang="en-US" sz="2400" b="1" kern="1200" dirty="0" err="1">
              <a:solidFill>
                <a:srgbClr val="FF0000"/>
              </a:solidFill>
            </a:rPr>
            <a:t>jihatdan</a:t>
          </a:r>
          <a:r>
            <a:rPr lang="en-US" sz="2400" b="1" kern="1200" dirty="0">
              <a:solidFill>
                <a:srgbClr val="FF0000"/>
              </a:solidFill>
            </a:rPr>
            <a:t> </a:t>
          </a:r>
          <a:r>
            <a:rPr lang="en-US" sz="2400" b="1" kern="1200" dirty="0" err="1">
              <a:solidFill>
                <a:srgbClr val="FF0000"/>
              </a:solidFill>
            </a:rPr>
            <a:t>ishonchli</a:t>
          </a:r>
          <a:r>
            <a:rPr lang="ru-RU" sz="2400" b="1" kern="1200" dirty="0">
              <a:solidFill>
                <a:srgbClr val="FF0000"/>
              </a:solidFill>
            </a:rPr>
            <a:t> (</a:t>
          </a:r>
          <a:r>
            <a:rPr lang="en-US" sz="2400" b="1" kern="1200" dirty="0">
              <a:solidFill>
                <a:srgbClr val="FF0000"/>
              </a:solidFill>
            </a:rPr>
            <a:t>p &lt; 0,01)</a:t>
          </a:r>
          <a:endParaRPr lang="ru-RU" sz="2400" b="1" kern="1200" dirty="0">
            <a:solidFill>
              <a:srgbClr val="FF0000"/>
            </a:solidFill>
          </a:endParaRPr>
        </a:p>
      </dsp:txBody>
      <dsp:txXfrm rot="5400000">
        <a:off x="1264453" y="4141097"/>
        <a:ext cx="4970365" cy="708540"/>
      </dsp:txXfrm>
    </dsp:sp>
    <dsp:sp modelId="{A9A4192C-28D1-47A0-AAA6-85C0659EB268}">
      <dsp:nvSpPr>
        <dsp:cNvPr id="0" name=""/>
        <dsp:cNvSpPr/>
      </dsp:nvSpPr>
      <dsp:spPr>
        <a:xfrm>
          <a:off x="4231069" y="650309"/>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AC31A2-58AB-4BD6-A65C-75C0BD5BCF40}">
      <dsp:nvSpPr>
        <dsp:cNvPr id="0" name=""/>
        <dsp:cNvSpPr/>
      </dsp:nvSpPr>
      <dsp:spPr>
        <a:xfrm rot="10800000">
          <a:off x="4186684" y="1359925"/>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42401-7F3B-4BE0-BDB7-F25DAABAA214}">
      <dsp:nvSpPr>
        <dsp:cNvPr id="0" name=""/>
        <dsp:cNvSpPr/>
      </dsp:nvSpPr>
      <dsp:spPr>
        <a:xfrm>
          <a:off x="707556" y="2581002"/>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Nazorat</a:t>
          </a:r>
          <a:r>
            <a:rPr lang="en-US" sz="1800" kern="1200" dirty="0"/>
            <a:t> </a:t>
          </a:r>
          <a:r>
            <a:rPr lang="en-US" sz="1800" kern="1200" dirty="0" err="1"/>
            <a:t>guruh</a:t>
          </a:r>
          <a:r>
            <a:rPr lang="ru-RU" sz="1800" kern="1200" dirty="0"/>
            <a:t> </a:t>
          </a:r>
        </a:p>
      </dsp:txBody>
      <dsp:txXfrm>
        <a:off x="1548692" y="3052585"/>
        <a:ext cx="1797595" cy="1224300"/>
      </dsp:txXfrm>
    </dsp:sp>
    <dsp:sp modelId="{29F6C979-4D02-48E0-A709-B83FB8606E5C}">
      <dsp:nvSpPr>
        <dsp:cNvPr id="0" name=""/>
        <dsp:cNvSpPr/>
      </dsp:nvSpPr>
      <dsp:spPr>
        <a:xfrm>
          <a:off x="6181468" y="0"/>
          <a:ext cx="2057993"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Qiyosiy</a:t>
          </a:r>
          <a:r>
            <a:rPr lang="ru-RU" sz="1800" kern="1200" dirty="0"/>
            <a:t> (А</a:t>
          </a:r>
          <a:r>
            <a:rPr lang="en-US" sz="1800" kern="1200" dirty="0"/>
            <a:t>BQK</a:t>
          </a:r>
          <a:r>
            <a:rPr lang="ru-RU" sz="1800" kern="1200" dirty="0"/>
            <a:t>+ </a:t>
          </a:r>
          <a:r>
            <a:rPr lang="en-US" sz="1800" kern="1200" dirty="0" err="1"/>
            <a:t>yuqori</a:t>
          </a:r>
          <a:r>
            <a:rPr lang="ru-RU" sz="1800" kern="1200" dirty="0"/>
            <a:t> </a:t>
          </a:r>
          <a:r>
            <a:rPr lang="en-US" sz="1800" kern="1200" dirty="0"/>
            <a:t>TMI</a:t>
          </a:r>
          <a:r>
            <a:rPr lang="ru-RU" sz="1800" kern="1200" dirty="0"/>
            <a:t>)</a:t>
          </a:r>
        </a:p>
      </dsp:txBody>
      <dsp:txXfrm>
        <a:off x="6836956" y="38090"/>
        <a:ext cx="1364415" cy="1224300"/>
      </dsp:txXfrm>
    </dsp:sp>
    <dsp:sp modelId="{E6497BDF-096B-424E-82E0-F3F27A7B0FF5}">
      <dsp:nvSpPr>
        <dsp:cNvPr id="0" name=""/>
        <dsp:cNvSpPr/>
      </dsp:nvSpPr>
      <dsp:spPr>
        <a:xfrm>
          <a:off x="670110" y="50545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Asosiy</a:t>
          </a:r>
          <a:endParaRPr lang="ru-RU" sz="1800" kern="1200" dirty="0"/>
        </a:p>
        <a:p>
          <a:pPr marL="171450" lvl="1" indent="-171450" algn="l" defTabSz="800100">
            <a:lnSpc>
              <a:spcPct val="90000"/>
            </a:lnSpc>
            <a:spcBef>
              <a:spcPct val="0"/>
            </a:spcBef>
            <a:spcAft>
              <a:spcPct val="15000"/>
            </a:spcAft>
            <a:buChar char="•"/>
          </a:pPr>
          <a:r>
            <a:rPr lang="ru-RU" sz="1800" kern="1200" dirty="0"/>
            <a:t>А</a:t>
          </a:r>
          <a:r>
            <a:rPr lang="en-US" sz="1800" kern="1200" dirty="0"/>
            <a:t>BQK</a:t>
          </a:r>
          <a:r>
            <a:rPr lang="ru-RU" sz="1800" kern="1200" dirty="0"/>
            <a:t>+а</a:t>
          </a:r>
          <a:r>
            <a:rPr lang="en-US" sz="1800" kern="1200" dirty="0" err="1"/>
            <a:t>nemiya</a:t>
          </a:r>
          <a:endParaRPr lang="ru-RU" sz="1800" kern="1200" dirty="0"/>
        </a:p>
      </dsp:txBody>
      <dsp:txXfrm>
        <a:off x="708200" y="543543"/>
        <a:ext cx="1797595" cy="1224300"/>
      </dsp:txXfrm>
    </dsp:sp>
    <dsp:sp modelId="{FCD1060B-BFEA-4F11-A704-178B866536C2}">
      <dsp:nvSpPr>
        <dsp:cNvPr id="0" name=""/>
        <dsp:cNvSpPr/>
      </dsp:nvSpPr>
      <dsp:spPr>
        <a:xfrm>
          <a:off x="1858110" y="-115977"/>
          <a:ext cx="2346282" cy="2346282"/>
        </a:xfrm>
        <a:prstGeom prst="pieWedg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kern="1200" dirty="0"/>
            <a:t>20 </a:t>
          </a:r>
          <a:r>
            <a:rPr lang="en-US" sz="2400" kern="1200" dirty="0"/>
            <a:t>kg</a:t>
          </a:r>
          <a:r>
            <a:rPr lang="ru-RU" sz="2400" kern="1200" dirty="0"/>
            <a:t>/</a:t>
          </a:r>
          <a:r>
            <a:rPr lang="en-US" sz="2400" kern="1200" dirty="0"/>
            <a:t>m</a:t>
          </a:r>
          <a:r>
            <a:rPr lang="ru-RU" sz="2400" kern="1200" baseline="30000" dirty="0"/>
            <a:t>2</a:t>
          </a:r>
          <a:endParaRPr lang="ru-RU" sz="2400" kern="1200" dirty="0"/>
        </a:p>
      </dsp:txBody>
      <dsp:txXfrm>
        <a:off x="2545320" y="571233"/>
        <a:ext cx="1659072" cy="1659072"/>
      </dsp:txXfrm>
    </dsp:sp>
    <dsp:sp modelId="{A38580E1-A8D1-41C2-BF20-19C6BEEA1ACA}">
      <dsp:nvSpPr>
        <dsp:cNvPr id="0" name=""/>
        <dsp:cNvSpPr/>
      </dsp:nvSpPr>
      <dsp:spPr>
        <a:xfrm rot="5400000">
          <a:off x="4943119" y="78036"/>
          <a:ext cx="2346282" cy="2346282"/>
        </a:xfrm>
        <a:prstGeom prst="pieWedg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kern="1200" dirty="0"/>
            <a:t>28</a:t>
          </a:r>
          <a:r>
            <a:rPr lang="en-US" sz="2400" kern="1200" dirty="0"/>
            <a:t>kg</a:t>
          </a:r>
          <a:r>
            <a:rPr lang="ru-RU" sz="2400" kern="1200" dirty="0"/>
            <a:t>/</a:t>
          </a:r>
          <a:r>
            <a:rPr lang="en-US" sz="2400" kern="1200" dirty="0"/>
            <a:t>m</a:t>
          </a:r>
          <a:r>
            <a:rPr lang="ru-RU" sz="2400" kern="1200" baseline="30000" dirty="0"/>
            <a:t>2</a:t>
          </a:r>
          <a:endParaRPr lang="ru-RU" sz="2400" kern="1200" dirty="0"/>
        </a:p>
      </dsp:txBody>
      <dsp:txXfrm rot="-5400000">
        <a:off x="4943119" y="765246"/>
        <a:ext cx="1659072" cy="1659072"/>
      </dsp:txXfrm>
    </dsp:sp>
    <dsp:sp modelId="{A1739D0E-C586-4B3D-AE64-3CE480F5ABDE}">
      <dsp:nvSpPr>
        <dsp:cNvPr id="0" name=""/>
        <dsp:cNvSpPr/>
      </dsp:nvSpPr>
      <dsp:spPr>
        <a:xfrm rot="10800000">
          <a:off x="3629200" y="2431239"/>
          <a:ext cx="2346282" cy="2346282"/>
        </a:xfrm>
        <a:prstGeom prst="pieWedg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kern="1200" dirty="0"/>
            <a:t>21 </a:t>
          </a:r>
          <a:r>
            <a:rPr lang="en-US" sz="2400" kern="1200" dirty="0"/>
            <a:t>kg</a:t>
          </a:r>
          <a:r>
            <a:rPr lang="ru-RU" sz="2400" kern="1200" dirty="0"/>
            <a:t>/</a:t>
          </a:r>
          <a:r>
            <a:rPr lang="en-US" sz="2400" kern="1200" dirty="0"/>
            <a:t>m</a:t>
          </a:r>
          <a:r>
            <a:rPr lang="ru-RU" sz="2400" kern="1200" baseline="30000" dirty="0"/>
            <a:t>2</a:t>
          </a:r>
          <a:endParaRPr lang="ru-RU" sz="2400" kern="1200" dirty="0"/>
        </a:p>
      </dsp:txBody>
      <dsp:txXfrm rot="10800000">
        <a:off x="3629200" y="2431239"/>
        <a:ext cx="1659072" cy="1659072"/>
      </dsp:txXfrm>
    </dsp:sp>
    <dsp:sp modelId="{578E966A-BD37-4CBC-AF29-F7949F3C30E2}">
      <dsp:nvSpPr>
        <dsp:cNvPr id="0" name=""/>
        <dsp:cNvSpPr/>
      </dsp:nvSpPr>
      <dsp:spPr>
        <a:xfrm rot="16498427" flipV="1">
          <a:off x="4261419" y="1216228"/>
          <a:ext cx="1002027" cy="7029158"/>
        </a:xfrm>
        <a:prstGeom prst="pieWedg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0000"/>
              </a:solidFill>
            </a:rPr>
            <a:t>Statistik</a:t>
          </a:r>
          <a:r>
            <a:rPr lang="en-US" sz="2400" b="1" kern="1200" dirty="0">
              <a:solidFill>
                <a:srgbClr val="FF0000"/>
              </a:solidFill>
            </a:rPr>
            <a:t> </a:t>
          </a:r>
          <a:r>
            <a:rPr lang="en-US" sz="2400" b="1" kern="1200" dirty="0" err="1">
              <a:solidFill>
                <a:srgbClr val="FF0000"/>
              </a:solidFill>
            </a:rPr>
            <a:t>jihatdan</a:t>
          </a:r>
          <a:r>
            <a:rPr lang="en-US" sz="2400" b="1" kern="1200" dirty="0">
              <a:solidFill>
                <a:srgbClr val="FF0000"/>
              </a:solidFill>
            </a:rPr>
            <a:t> </a:t>
          </a:r>
          <a:r>
            <a:rPr lang="en-US" sz="2400" b="1" kern="1200" dirty="0" err="1">
              <a:solidFill>
                <a:srgbClr val="FF0000"/>
              </a:solidFill>
            </a:rPr>
            <a:t>ishonchli</a:t>
          </a:r>
          <a:r>
            <a:rPr lang="ru-RU" sz="2400" b="1" kern="1200" dirty="0">
              <a:solidFill>
                <a:srgbClr val="FF0000"/>
              </a:solidFill>
            </a:rPr>
            <a:t> (</a:t>
          </a:r>
          <a:r>
            <a:rPr lang="en-US" sz="2400" b="1" kern="1200" dirty="0">
              <a:solidFill>
                <a:srgbClr val="FF0000"/>
              </a:solidFill>
            </a:rPr>
            <a:t>p &lt; 0,0</a:t>
          </a:r>
          <a:r>
            <a:rPr lang="ru-RU" sz="2400" b="1" kern="1200" dirty="0">
              <a:solidFill>
                <a:srgbClr val="FF0000"/>
              </a:solidFill>
            </a:rPr>
            <a:t>5</a:t>
          </a:r>
          <a:r>
            <a:rPr lang="en-US" sz="2400" b="1" kern="1200" dirty="0">
              <a:solidFill>
                <a:srgbClr val="FF0000"/>
              </a:solidFill>
            </a:rPr>
            <a:t>)</a:t>
          </a:r>
          <a:endParaRPr lang="ru-RU" sz="2400" b="1" kern="1200" dirty="0">
            <a:solidFill>
              <a:srgbClr val="FF0000"/>
            </a:solidFill>
          </a:endParaRPr>
        </a:p>
      </dsp:txBody>
      <dsp:txXfrm rot="5400000">
        <a:off x="1264453" y="4141097"/>
        <a:ext cx="4970365" cy="708540"/>
      </dsp:txXfrm>
    </dsp:sp>
    <dsp:sp modelId="{A9A4192C-28D1-47A0-AAA6-85C0659EB268}">
      <dsp:nvSpPr>
        <dsp:cNvPr id="0" name=""/>
        <dsp:cNvSpPr/>
      </dsp:nvSpPr>
      <dsp:spPr>
        <a:xfrm>
          <a:off x="4231069" y="650309"/>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AC31A2-58AB-4BD6-A65C-75C0BD5BCF40}">
      <dsp:nvSpPr>
        <dsp:cNvPr id="0" name=""/>
        <dsp:cNvSpPr/>
      </dsp:nvSpPr>
      <dsp:spPr>
        <a:xfrm rot="10800000">
          <a:off x="4186684" y="1359925"/>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D816A-DAD6-412D-B79B-CF8F478CFB0A}" type="datetimeFigureOut">
              <a:rPr lang="ru-RU" smtClean="0"/>
              <a:t>13.04.2026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DFDD8-354F-490A-842A-4AB121068EBE}" type="slidenum">
              <a:rPr lang="ru-RU" smtClean="0"/>
              <a:t>‹#›</a:t>
            </a:fld>
            <a:endParaRPr lang="ru-RU"/>
          </a:p>
        </p:txBody>
      </p:sp>
    </p:spTree>
    <p:extLst>
      <p:ext uri="{BB962C8B-B14F-4D97-AF65-F5344CB8AC3E}">
        <p14:creationId xmlns:p14="http://schemas.microsoft.com/office/powerpoint/2010/main" val="271470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32DFDD8-354F-490A-842A-4AB121068EBE}" type="slidenum">
              <a:rPr lang="ru-RU" smtClean="0"/>
              <a:t>7</a:t>
            </a:fld>
            <a:endParaRPr lang="ru-RU"/>
          </a:p>
        </p:txBody>
      </p:sp>
    </p:spTree>
    <p:extLst>
      <p:ext uri="{BB962C8B-B14F-4D97-AF65-F5344CB8AC3E}">
        <p14:creationId xmlns:p14="http://schemas.microsoft.com/office/powerpoint/2010/main" val="219419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A35E7-405B-C0D6-D6DD-0444A72A29F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11598C3-DD2B-E5C0-1A88-E0921936B9F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5431440-CFA9-E8E3-DD82-1CC46571D285}"/>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567313B6-5014-8520-FF4B-C0A2EFFC038C}"/>
              </a:ext>
            </a:extLst>
          </p:cNvPr>
          <p:cNvSpPr>
            <a:spLocks noGrp="1"/>
          </p:cNvSpPr>
          <p:nvPr>
            <p:ph type="sldNum" sz="quarter" idx="5"/>
          </p:nvPr>
        </p:nvSpPr>
        <p:spPr/>
        <p:txBody>
          <a:bodyPr/>
          <a:lstStyle/>
          <a:p>
            <a:fld id="{D32DFDD8-354F-490A-842A-4AB121068EBE}" type="slidenum">
              <a:rPr lang="ru-RU" smtClean="0"/>
              <a:t>8</a:t>
            </a:fld>
            <a:endParaRPr lang="ru-RU"/>
          </a:p>
        </p:txBody>
      </p:sp>
    </p:spTree>
    <p:extLst>
      <p:ext uri="{BB962C8B-B14F-4D97-AF65-F5344CB8AC3E}">
        <p14:creationId xmlns:p14="http://schemas.microsoft.com/office/powerpoint/2010/main" val="392129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6E56F9B2-76CD-4193-BDB1-F5479ADE342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183DD8-0478-4049-93EB-96F7194B3CA1}" type="slidenum">
              <a:rPr lang="ru-RU" smtClean="0"/>
              <a:t>‹#›</a:t>
            </a:fld>
            <a:endParaRPr lang="ru-RU"/>
          </a:p>
        </p:txBody>
      </p:sp>
    </p:spTree>
    <p:extLst>
      <p:ext uri="{BB962C8B-B14F-4D97-AF65-F5344CB8AC3E}">
        <p14:creationId xmlns:p14="http://schemas.microsoft.com/office/powerpoint/2010/main" val="304960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E56F9B2-76CD-4193-BDB1-F5479ADE342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183DD8-0478-4049-93EB-96F7194B3CA1}" type="slidenum">
              <a:rPr lang="ru-RU" smtClean="0"/>
              <a:t>‹#›</a:t>
            </a:fld>
            <a:endParaRPr lang="ru-RU"/>
          </a:p>
        </p:txBody>
      </p:sp>
    </p:spTree>
    <p:extLst>
      <p:ext uri="{BB962C8B-B14F-4D97-AF65-F5344CB8AC3E}">
        <p14:creationId xmlns:p14="http://schemas.microsoft.com/office/powerpoint/2010/main" val="150131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E56F9B2-76CD-4193-BDB1-F5479ADE342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183DD8-0478-4049-93EB-96F7194B3CA1}" type="slidenum">
              <a:rPr lang="ru-RU" smtClean="0"/>
              <a:t>‹#›</a:t>
            </a:fld>
            <a:endParaRPr lang="ru-RU"/>
          </a:p>
        </p:txBody>
      </p:sp>
    </p:spTree>
    <p:extLst>
      <p:ext uri="{BB962C8B-B14F-4D97-AF65-F5344CB8AC3E}">
        <p14:creationId xmlns:p14="http://schemas.microsoft.com/office/powerpoint/2010/main" val="945500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rot="1799994">
            <a:off x="5215943" y="4799720"/>
            <a:ext cx="4881805" cy="3818241"/>
            <a:chOff x="486950" y="1597025"/>
            <a:chExt cx="1675825" cy="1310725"/>
          </a:xfrm>
        </p:grpSpPr>
        <p:sp>
          <p:nvSpPr>
            <p:cNvPr id="10" name="Google Shape;10;p2"/>
            <p:cNvSpPr/>
            <p:nvPr/>
          </p:nvSpPr>
          <p:spPr>
            <a:xfrm>
              <a:off x="1556725" y="1879125"/>
              <a:ext cx="293825" cy="68975"/>
            </a:xfrm>
            <a:custGeom>
              <a:avLst/>
              <a:gdLst/>
              <a:ahLst/>
              <a:cxnLst/>
              <a:rect l="l" t="t" r="r" b="b"/>
              <a:pathLst>
                <a:path w="11753" h="2759" extrusionOk="0">
                  <a:moveTo>
                    <a:pt x="5413" y="1"/>
                  </a:moveTo>
                  <a:cubicBezTo>
                    <a:pt x="3711" y="1"/>
                    <a:pt x="1910" y="322"/>
                    <a:pt x="441" y="1326"/>
                  </a:cubicBezTo>
                  <a:cubicBezTo>
                    <a:pt x="96" y="1576"/>
                    <a:pt x="1" y="2064"/>
                    <a:pt x="239" y="2422"/>
                  </a:cubicBezTo>
                  <a:cubicBezTo>
                    <a:pt x="394" y="2643"/>
                    <a:pt x="639" y="2759"/>
                    <a:pt x="889" y="2759"/>
                  </a:cubicBezTo>
                  <a:cubicBezTo>
                    <a:pt x="1043" y="2759"/>
                    <a:pt x="1198" y="2715"/>
                    <a:pt x="1334" y="2624"/>
                  </a:cubicBezTo>
                  <a:cubicBezTo>
                    <a:pt x="2495" y="1827"/>
                    <a:pt x="3971" y="1566"/>
                    <a:pt x="5401" y="1566"/>
                  </a:cubicBezTo>
                  <a:cubicBezTo>
                    <a:pt x="8050" y="1566"/>
                    <a:pt x="10543" y="2458"/>
                    <a:pt x="10597" y="2481"/>
                  </a:cubicBezTo>
                  <a:cubicBezTo>
                    <a:pt x="10687" y="2511"/>
                    <a:pt x="10779" y="2526"/>
                    <a:pt x="10870" y="2526"/>
                  </a:cubicBezTo>
                  <a:cubicBezTo>
                    <a:pt x="10960" y="2526"/>
                    <a:pt x="11050" y="2511"/>
                    <a:pt x="11133" y="2481"/>
                  </a:cubicBezTo>
                  <a:cubicBezTo>
                    <a:pt x="11335" y="2398"/>
                    <a:pt x="11514" y="2231"/>
                    <a:pt x="11597" y="2005"/>
                  </a:cubicBezTo>
                  <a:cubicBezTo>
                    <a:pt x="11752" y="1600"/>
                    <a:pt x="11538" y="1148"/>
                    <a:pt x="11133" y="1005"/>
                  </a:cubicBezTo>
                  <a:cubicBezTo>
                    <a:pt x="10960" y="945"/>
                    <a:pt x="8331" y="1"/>
                    <a:pt x="5413"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47425" y="2095250"/>
              <a:ext cx="237850" cy="194600"/>
            </a:xfrm>
            <a:custGeom>
              <a:avLst/>
              <a:gdLst/>
              <a:ahLst/>
              <a:cxnLst/>
              <a:rect l="l" t="t" r="r" b="b"/>
              <a:pathLst>
                <a:path w="9514" h="7784" extrusionOk="0">
                  <a:moveTo>
                    <a:pt x="8687" y="1"/>
                  </a:moveTo>
                  <a:cubicBezTo>
                    <a:pt x="8665" y="1"/>
                    <a:pt x="8643" y="2"/>
                    <a:pt x="8620" y="4"/>
                  </a:cubicBezTo>
                  <a:cubicBezTo>
                    <a:pt x="3810" y="468"/>
                    <a:pt x="357" y="6362"/>
                    <a:pt x="214" y="6612"/>
                  </a:cubicBezTo>
                  <a:cubicBezTo>
                    <a:pt x="0" y="6981"/>
                    <a:pt x="119" y="7457"/>
                    <a:pt x="500" y="7671"/>
                  </a:cubicBezTo>
                  <a:cubicBezTo>
                    <a:pt x="618" y="7748"/>
                    <a:pt x="753" y="7784"/>
                    <a:pt x="885" y="7784"/>
                  </a:cubicBezTo>
                  <a:cubicBezTo>
                    <a:pt x="978" y="7784"/>
                    <a:pt x="1071" y="7765"/>
                    <a:pt x="1155" y="7731"/>
                  </a:cubicBezTo>
                  <a:cubicBezTo>
                    <a:pt x="1322" y="7671"/>
                    <a:pt x="1476" y="7552"/>
                    <a:pt x="1572" y="7397"/>
                  </a:cubicBezTo>
                  <a:cubicBezTo>
                    <a:pt x="1596" y="7338"/>
                    <a:pt x="4775" y="1944"/>
                    <a:pt x="8763" y="1563"/>
                  </a:cubicBezTo>
                  <a:cubicBezTo>
                    <a:pt x="9204" y="1528"/>
                    <a:pt x="9513" y="1147"/>
                    <a:pt x="9477" y="718"/>
                  </a:cubicBezTo>
                  <a:cubicBezTo>
                    <a:pt x="9432" y="301"/>
                    <a:pt x="9088" y="1"/>
                    <a:pt x="8687"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524875" y="1597025"/>
              <a:ext cx="637900" cy="342000"/>
            </a:xfrm>
            <a:custGeom>
              <a:avLst/>
              <a:gdLst/>
              <a:ahLst/>
              <a:cxnLst/>
              <a:rect l="l" t="t" r="r" b="b"/>
              <a:pathLst>
                <a:path w="25516" h="13680" extrusionOk="0">
                  <a:moveTo>
                    <a:pt x="16721" y="0"/>
                  </a:moveTo>
                  <a:cubicBezTo>
                    <a:pt x="16684" y="0"/>
                    <a:pt x="16647" y="1"/>
                    <a:pt x="16610" y="2"/>
                  </a:cubicBezTo>
                  <a:cubicBezTo>
                    <a:pt x="16570" y="1"/>
                    <a:pt x="16529" y="1"/>
                    <a:pt x="16489" y="1"/>
                  </a:cubicBezTo>
                  <a:cubicBezTo>
                    <a:pt x="14839" y="1"/>
                    <a:pt x="13206" y="474"/>
                    <a:pt x="11788" y="1287"/>
                  </a:cubicBezTo>
                  <a:lnTo>
                    <a:pt x="11252" y="1621"/>
                  </a:lnTo>
                  <a:cubicBezTo>
                    <a:pt x="11074" y="1728"/>
                    <a:pt x="10907" y="1859"/>
                    <a:pt x="10740" y="1978"/>
                  </a:cubicBezTo>
                  <a:lnTo>
                    <a:pt x="9811" y="2680"/>
                  </a:lnTo>
                  <a:lnTo>
                    <a:pt x="8014" y="4038"/>
                  </a:lnTo>
                  <a:cubicBezTo>
                    <a:pt x="5620" y="5848"/>
                    <a:pt x="3204" y="7633"/>
                    <a:pt x="787" y="9408"/>
                  </a:cubicBezTo>
                  <a:cubicBezTo>
                    <a:pt x="144" y="9884"/>
                    <a:pt x="1" y="10801"/>
                    <a:pt x="477" y="11455"/>
                  </a:cubicBezTo>
                  <a:cubicBezTo>
                    <a:pt x="764" y="11849"/>
                    <a:pt x="1210" y="12058"/>
                    <a:pt x="1659" y="12058"/>
                  </a:cubicBezTo>
                  <a:cubicBezTo>
                    <a:pt x="1957" y="12058"/>
                    <a:pt x="2257" y="11967"/>
                    <a:pt x="2513" y="11777"/>
                  </a:cubicBezTo>
                  <a:cubicBezTo>
                    <a:pt x="2549" y="11753"/>
                    <a:pt x="2572" y="11729"/>
                    <a:pt x="2596" y="11705"/>
                  </a:cubicBezTo>
                  <a:cubicBezTo>
                    <a:pt x="4882" y="9753"/>
                    <a:pt x="7180" y="7800"/>
                    <a:pt x="9490" y="5871"/>
                  </a:cubicBezTo>
                  <a:lnTo>
                    <a:pt x="11216" y="4431"/>
                  </a:lnTo>
                  <a:cubicBezTo>
                    <a:pt x="11502" y="4193"/>
                    <a:pt x="11800" y="3931"/>
                    <a:pt x="12062" y="3740"/>
                  </a:cubicBezTo>
                  <a:cubicBezTo>
                    <a:pt x="12193" y="3633"/>
                    <a:pt x="12312" y="3526"/>
                    <a:pt x="12455" y="3431"/>
                  </a:cubicBezTo>
                  <a:lnTo>
                    <a:pt x="12871" y="3169"/>
                  </a:lnTo>
                  <a:cubicBezTo>
                    <a:pt x="13443" y="2847"/>
                    <a:pt x="14050" y="2573"/>
                    <a:pt x="14681" y="2407"/>
                  </a:cubicBezTo>
                  <a:cubicBezTo>
                    <a:pt x="15324" y="2228"/>
                    <a:pt x="15979" y="2121"/>
                    <a:pt x="16634" y="2109"/>
                  </a:cubicBezTo>
                  <a:cubicBezTo>
                    <a:pt x="16711" y="2103"/>
                    <a:pt x="16789" y="2101"/>
                    <a:pt x="16866" y="2101"/>
                  </a:cubicBezTo>
                  <a:cubicBezTo>
                    <a:pt x="17122" y="2101"/>
                    <a:pt x="17378" y="2126"/>
                    <a:pt x="17634" y="2145"/>
                  </a:cubicBezTo>
                  <a:cubicBezTo>
                    <a:pt x="17789" y="2157"/>
                    <a:pt x="17955" y="2192"/>
                    <a:pt x="18122" y="2216"/>
                  </a:cubicBezTo>
                  <a:cubicBezTo>
                    <a:pt x="18289" y="2228"/>
                    <a:pt x="18455" y="2264"/>
                    <a:pt x="18610" y="2311"/>
                  </a:cubicBezTo>
                  <a:cubicBezTo>
                    <a:pt x="19265" y="2442"/>
                    <a:pt x="19884" y="2704"/>
                    <a:pt x="20479" y="3002"/>
                  </a:cubicBezTo>
                  <a:cubicBezTo>
                    <a:pt x="21087" y="3300"/>
                    <a:pt x="21611" y="3716"/>
                    <a:pt x="22123" y="4157"/>
                  </a:cubicBezTo>
                  <a:cubicBezTo>
                    <a:pt x="22587" y="4574"/>
                    <a:pt x="22956" y="5097"/>
                    <a:pt x="23206" y="5669"/>
                  </a:cubicBezTo>
                  <a:cubicBezTo>
                    <a:pt x="23706" y="6824"/>
                    <a:pt x="23670" y="8193"/>
                    <a:pt x="23123" y="9336"/>
                  </a:cubicBezTo>
                  <a:cubicBezTo>
                    <a:pt x="23051" y="9479"/>
                    <a:pt x="22980" y="9622"/>
                    <a:pt x="22896" y="9753"/>
                  </a:cubicBezTo>
                  <a:lnTo>
                    <a:pt x="22765" y="9955"/>
                  </a:lnTo>
                  <a:cubicBezTo>
                    <a:pt x="22718" y="10027"/>
                    <a:pt x="22670" y="10086"/>
                    <a:pt x="22623" y="10146"/>
                  </a:cubicBezTo>
                  <a:lnTo>
                    <a:pt x="22480" y="10336"/>
                  </a:lnTo>
                  <a:cubicBezTo>
                    <a:pt x="22420" y="10396"/>
                    <a:pt x="22361" y="10455"/>
                    <a:pt x="22313" y="10503"/>
                  </a:cubicBezTo>
                  <a:lnTo>
                    <a:pt x="22146" y="10681"/>
                  </a:lnTo>
                  <a:cubicBezTo>
                    <a:pt x="22087" y="10741"/>
                    <a:pt x="22003" y="10801"/>
                    <a:pt x="21944" y="10872"/>
                  </a:cubicBezTo>
                  <a:lnTo>
                    <a:pt x="20277" y="12384"/>
                  </a:lnTo>
                  <a:cubicBezTo>
                    <a:pt x="19968" y="12658"/>
                    <a:pt x="19956" y="13134"/>
                    <a:pt x="20229" y="13432"/>
                  </a:cubicBezTo>
                  <a:cubicBezTo>
                    <a:pt x="20373" y="13595"/>
                    <a:pt x="20574" y="13679"/>
                    <a:pt x="20777" y="13679"/>
                  </a:cubicBezTo>
                  <a:cubicBezTo>
                    <a:pt x="20944" y="13679"/>
                    <a:pt x="21113" y="13622"/>
                    <a:pt x="21253" y="13503"/>
                  </a:cubicBezTo>
                  <a:lnTo>
                    <a:pt x="22968" y="12051"/>
                  </a:lnTo>
                  <a:cubicBezTo>
                    <a:pt x="23039" y="11991"/>
                    <a:pt x="23111" y="11944"/>
                    <a:pt x="23194" y="11872"/>
                  </a:cubicBezTo>
                  <a:lnTo>
                    <a:pt x="23420" y="11646"/>
                  </a:lnTo>
                  <a:cubicBezTo>
                    <a:pt x="23504" y="11574"/>
                    <a:pt x="23587" y="11503"/>
                    <a:pt x="23658" y="11420"/>
                  </a:cubicBezTo>
                  <a:lnTo>
                    <a:pt x="23873" y="11170"/>
                  </a:lnTo>
                  <a:cubicBezTo>
                    <a:pt x="23932" y="11086"/>
                    <a:pt x="24016" y="11015"/>
                    <a:pt x="24075" y="10920"/>
                  </a:cubicBezTo>
                  <a:lnTo>
                    <a:pt x="24266" y="10658"/>
                  </a:lnTo>
                  <a:cubicBezTo>
                    <a:pt x="24385" y="10479"/>
                    <a:pt x="24492" y="10289"/>
                    <a:pt x="24599" y="10098"/>
                  </a:cubicBezTo>
                  <a:cubicBezTo>
                    <a:pt x="25409" y="8550"/>
                    <a:pt x="25516" y="6645"/>
                    <a:pt x="24873" y="4990"/>
                  </a:cubicBezTo>
                  <a:cubicBezTo>
                    <a:pt x="24551" y="4169"/>
                    <a:pt x="24051" y="3407"/>
                    <a:pt x="23408" y="2788"/>
                  </a:cubicBezTo>
                  <a:cubicBezTo>
                    <a:pt x="22801" y="2228"/>
                    <a:pt x="22146" y="1692"/>
                    <a:pt x="21408" y="1287"/>
                  </a:cubicBezTo>
                  <a:cubicBezTo>
                    <a:pt x="20682" y="883"/>
                    <a:pt x="19908" y="537"/>
                    <a:pt x="19098" y="335"/>
                  </a:cubicBezTo>
                  <a:cubicBezTo>
                    <a:pt x="18896" y="275"/>
                    <a:pt x="18694" y="228"/>
                    <a:pt x="18479" y="192"/>
                  </a:cubicBezTo>
                  <a:cubicBezTo>
                    <a:pt x="18277" y="156"/>
                    <a:pt x="18074" y="121"/>
                    <a:pt x="17860" y="85"/>
                  </a:cubicBezTo>
                  <a:cubicBezTo>
                    <a:pt x="17480" y="52"/>
                    <a:pt x="17100" y="0"/>
                    <a:pt x="16721" y="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95450" y="1819900"/>
              <a:ext cx="254825" cy="205600"/>
            </a:xfrm>
            <a:custGeom>
              <a:avLst/>
              <a:gdLst/>
              <a:ahLst/>
              <a:cxnLst/>
              <a:rect l="l" t="t" r="r" b="b"/>
              <a:pathLst>
                <a:path w="10193" h="8224" extrusionOk="0">
                  <a:moveTo>
                    <a:pt x="5481" y="0"/>
                  </a:moveTo>
                  <a:cubicBezTo>
                    <a:pt x="4903" y="0"/>
                    <a:pt x="4304" y="101"/>
                    <a:pt x="3715" y="314"/>
                  </a:cubicBezTo>
                  <a:cubicBezTo>
                    <a:pt x="1322" y="1183"/>
                    <a:pt x="1" y="3588"/>
                    <a:pt x="763" y="5684"/>
                  </a:cubicBezTo>
                  <a:cubicBezTo>
                    <a:pt x="1329" y="7266"/>
                    <a:pt x="2927" y="8224"/>
                    <a:pt x="4712" y="8224"/>
                  </a:cubicBezTo>
                  <a:cubicBezTo>
                    <a:pt x="5290" y="8224"/>
                    <a:pt x="5889" y="8123"/>
                    <a:pt x="6478" y="7910"/>
                  </a:cubicBezTo>
                  <a:cubicBezTo>
                    <a:pt x="8871" y="7041"/>
                    <a:pt x="10192" y="4636"/>
                    <a:pt x="9430" y="2540"/>
                  </a:cubicBezTo>
                  <a:cubicBezTo>
                    <a:pt x="8864" y="958"/>
                    <a:pt x="7266" y="0"/>
                    <a:pt x="5481" y="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95450" y="1806000"/>
              <a:ext cx="254825" cy="233400"/>
            </a:xfrm>
            <a:custGeom>
              <a:avLst/>
              <a:gdLst/>
              <a:ahLst/>
              <a:cxnLst/>
              <a:rect l="l" t="t" r="r" b="b"/>
              <a:pathLst>
                <a:path w="10193" h="9336" extrusionOk="0">
                  <a:moveTo>
                    <a:pt x="763" y="6240"/>
                  </a:moveTo>
                  <a:cubicBezTo>
                    <a:pt x="1525" y="8335"/>
                    <a:pt x="4072" y="9335"/>
                    <a:pt x="6478" y="8466"/>
                  </a:cubicBezTo>
                  <a:cubicBezTo>
                    <a:pt x="8871" y="7597"/>
                    <a:pt x="10192" y="5192"/>
                    <a:pt x="9430" y="3096"/>
                  </a:cubicBezTo>
                  <a:cubicBezTo>
                    <a:pt x="8680" y="1001"/>
                    <a:pt x="6120" y="1"/>
                    <a:pt x="3715" y="870"/>
                  </a:cubicBezTo>
                  <a:cubicBezTo>
                    <a:pt x="1322" y="1739"/>
                    <a:pt x="1" y="4144"/>
                    <a:pt x="763" y="624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86950" y="2019025"/>
              <a:ext cx="582550" cy="406425"/>
            </a:xfrm>
            <a:custGeom>
              <a:avLst/>
              <a:gdLst/>
              <a:ahLst/>
              <a:cxnLst/>
              <a:rect l="l" t="t" r="r" b="b"/>
              <a:pathLst>
                <a:path w="23302" h="16257" extrusionOk="0">
                  <a:moveTo>
                    <a:pt x="21812" y="1"/>
                  </a:moveTo>
                  <a:cubicBezTo>
                    <a:pt x="21777" y="1"/>
                    <a:pt x="21741" y="2"/>
                    <a:pt x="21706" y="5"/>
                  </a:cubicBezTo>
                  <a:cubicBezTo>
                    <a:pt x="18705" y="183"/>
                    <a:pt x="15717" y="362"/>
                    <a:pt x="12717" y="505"/>
                  </a:cubicBezTo>
                  <a:lnTo>
                    <a:pt x="10466" y="612"/>
                  </a:lnTo>
                  <a:lnTo>
                    <a:pt x="9299" y="671"/>
                  </a:lnTo>
                  <a:cubicBezTo>
                    <a:pt x="9097" y="695"/>
                    <a:pt x="8895" y="695"/>
                    <a:pt x="8680" y="731"/>
                  </a:cubicBezTo>
                  <a:lnTo>
                    <a:pt x="8061" y="826"/>
                  </a:lnTo>
                  <a:cubicBezTo>
                    <a:pt x="6406" y="1112"/>
                    <a:pt x="4799" y="1814"/>
                    <a:pt x="3537" y="2922"/>
                  </a:cubicBezTo>
                  <a:cubicBezTo>
                    <a:pt x="3203" y="3184"/>
                    <a:pt x="2918" y="3493"/>
                    <a:pt x="2620" y="3791"/>
                  </a:cubicBezTo>
                  <a:cubicBezTo>
                    <a:pt x="2477" y="3946"/>
                    <a:pt x="2346" y="4112"/>
                    <a:pt x="2215" y="4267"/>
                  </a:cubicBezTo>
                  <a:cubicBezTo>
                    <a:pt x="2072" y="4422"/>
                    <a:pt x="1953" y="4600"/>
                    <a:pt x="1834" y="4767"/>
                  </a:cubicBezTo>
                  <a:cubicBezTo>
                    <a:pt x="1346" y="5446"/>
                    <a:pt x="965" y="6208"/>
                    <a:pt x="667" y="6982"/>
                  </a:cubicBezTo>
                  <a:cubicBezTo>
                    <a:pt x="358" y="7767"/>
                    <a:pt x="203" y="8589"/>
                    <a:pt x="96" y="9422"/>
                  </a:cubicBezTo>
                  <a:cubicBezTo>
                    <a:pt x="1" y="10304"/>
                    <a:pt x="96" y="11208"/>
                    <a:pt x="382" y="12042"/>
                  </a:cubicBezTo>
                  <a:cubicBezTo>
                    <a:pt x="953" y="13732"/>
                    <a:pt x="2251" y="15126"/>
                    <a:pt x="3870" y="15780"/>
                  </a:cubicBezTo>
                  <a:cubicBezTo>
                    <a:pt x="4073" y="15864"/>
                    <a:pt x="4275" y="15947"/>
                    <a:pt x="4489" y="16007"/>
                  </a:cubicBezTo>
                  <a:lnTo>
                    <a:pt x="4799" y="16090"/>
                  </a:lnTo>
                  <a:cubicBezTo>
                    <a:pt x="4906" y="16114"/>
                    <a:pt x="5013" y="16126"/>
                    <a:pt x="5120" y="16149"/>
                  </a:cubicBezTo>
                  <a:lnTo>
                    <a:pt x="5442" y="16197"/>
                  </a:lnTo>
                  <a:cubicBezTo>
                    <a:pt x="5549" y="16221"/>
                    <a:pt x="5656" y="16221"/>
                    <a:pt x="5763" y="16221"/>
                  </a:cubicBezTo>
                  <a:lnTo>
                    <a:pt x="6085" y="16245"/>
                  </a:lnTo>
                  <a:cubicBezTo>
                    <a:pt x="6120" y="16249"/>
                    <a:pt x="6154" y="16250"/>
                    <a:pt x="6185" y="16250"/>
                  </a:cubicBezTo>
                  <a:cubicBezTo>
                    <a:pt x="6249" y="16250"/>
                    <a:pt x="6307" y="16245"/>
                    <a:pt x="6370" y="16245"/>
                  </a:cubicBezTo>
                  <a:lnTo>
                    <a:pt x="8621" y="16257"/>
                  </a:lnTo>
                  <a:cubicBezTo>
                    <a:pt x="9026" y="16257"/>
                    <a:pt x="9347" y="15947"/>
                    <a:pt x="9359" y="15542"/>
                  </a:cubicBezTo>
                  <a:cubicBezTo>
                    <a:pt x="9383" y="15137"/>
                    <a:pt x="9061" y="14792"/>
                    <a:pt x="8656" y="14768"/>
                  </a:cubicBezTo>
                  <a:lnTo>
                    <a:pt x="6406" y="14673"/>
                  </a:lnTo>
                  <a:cubicBezTo>
                    <a:pt x="6311" y="14673"/>
                    <a:pt x="6204" y="14673"/>
                    <a:pt x="6132" y="14661"/>
                  </a:cubicBezTo>
                  <a:lnTo>
                    <a:pt x="5894" y="14637"/>
                  </a:lnTo>
                  <a:cubicBezTo>
                    <a:pt x="5811" y="14625"/>
                    <a:pt x="5728" y="14625"/>
                    <a:pt x="5656" y="14614"/>
                  </a:cubicBezTo>
                  <a:lnTo>
                    <a:pt x="5418" y="14566"/>
                  </a:lnTo>
                  <a:cubicBezTo>
                    <a:pt x="5335" y="14542"/>
                    <a:pt x="5263" y="14530"/>
                    <a:pt x="5180" y="14506"/>
                  </a:cubicBezTo>
                  <a:lnTo>
                    <a:pt x="4954" y="14435"/>
                  </a:lnTo>
                  <a:cubicBezTo>
                    <a:pt x="4799" y="14387"/>
                    <a:pt x="4656" y="14328"/>
                    <a:pt x="4513" y="14256"/>
                  </a:cubicBezTo>
                  <a:cubicBezTo>
                    <a:pt x="3358" y="13744"/>
                    <a:pt x="2453" y="12697"/>
                    <a:pt x="2096" y="11494"/>
                  </a:cubicBezTo>
                  <a:cubicBezTo>
                    <a:pt x="1918" y="10899"/>
                    <a:pt x="1870" y="10268"/>
                    <a:pt x="1953" y="9649"/>
                  </a:cubicBezTo>
                  <a:cubicBezTo>
                    <a:pt x="2072" y="8982"/>
                    <a:pt x="2215" y="8327"/>
                    <a:pt x="2477" y="7708"/>
                  </a:cubicBezTo>
                  <a:cubicBezTo>
                    <a:pt x="2739" y="7089"/>
                    <a:pt x="3061" y="6494"/>
                    <a:pt x="3477" y="5970"/>
                  </a:cubicBezTo>
                  <a:cubicBezTo>
                    <a:pt x="3573" y="5839"/>
                    <a:pt x="3668" y="5708"/>
                    <a:pt x="3787" y="5589"/>
                  </a:cubicBezTo>
                  <a:cubicBezTo>
                    <a:pt x="3894" y="5458"/>
                    <a:pt x="4001" y="5339"/>
                    <a:pt x="4120" y="5220"/>
                  </a:cubicBezTo>
                  <a:cubicBezTo>
                    <a:pt x="4358" y="4993"/>
                    <a:pt x="4596" y="4755"/>
                    <a:pt x="4858" y="4553"/>
                  </a:cubicBezTo>
                  <a:cubicBezTo>
                    <a:pt x="5370" y="4136"/>
                    <a:pt x="5954" y="3803"/>
                    <a:pt x="6549" y="3541"/>
                  </a:cubicBezTo>
                  <a:cubicBezTo>
                    <a:pt x="7144" y="3243"/>
                    <a:pt x="7787" y="3076"/>
                    <a:pt x="8430" y="2957"/>
                  </a:cubicBezTo>
                  <a:lnTo>
                    <a:pt x="8918" y="2886"/>
                  </a:lnTo>
                  <a:cubicBezTo>
                    <a:pt x="9085" y="2874"/>
                    <a:pt x="9252" y="2874"/>
                    <a:pt x="9418" y="2874"/>
                  </a:cubicBezTo>
                  <a:cubicBezTo>
                    <a:pt x="9579" y="2862"/>
                    <a:pt x="9758" y="2859"/>
                    <a:pt x="9942" y="2859"/>
                  </a:cubicBezTo>
                  <a:cubicBezTo>
                    <a:pt x="10127" y="2859"/>
                    <a:pt x="10317" y="2862"/>
                    <a:pt x="10502" y="2862"/>
                  </a:cubicBezTo>
                  <a:lnTo>
                    <a:pt x="12764" y="2862"/>
                  </a:lnTo>
                  <a:cubicBezTo>
                    <a:pt x="15765" y="2862"/>
                    <a:pt x="18777" y="2886"/>
                    <a:pt x="21789" y="2922"/>
                  </a:cubicBezTo>
                  <a:lnTo>
                    <a:pt x="21896" y="2922"/>
                  </a:lnTo>
                  <a:cubicBezTo>
                    <a:pt x="22694" y="2874"/>
                    <a:pt x="23301" y="2183"/>
                    <a:pt x="23254" y="1374"/>
                  </a:cubicBezTo>
                  <a:cubicBezTo>
                    <a:pt x="23197" y="600"/>
                    <a:pt x="22564" y="1"/>
                    <a:pt x="21812"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951900" y="1776125"/>
              <a:ext cx="868575" cy="1131625"/>
            </a:xfrm>
            <a:custGeom>
              <a:avLst/>
              <a:gdLst/>
              <a:ahLst/>
              <a:cxnLst/>
              <a:rect l="l" t="t" r="r" b="b"/>
              <a:pathLst>
                <a:path w="34743" h="45265" extrusionOk="0">
                  <a:moveTo>
                    <a:pt x="21923" y="0"/>
                  </a:moveTo>
                  <a:cubicBezTo>
                    <a:pt x="14042" y="0"/>
                    <a:pt x="6120" y="3739"/>
                    <a:pt x="1369" y="10054"/>
                  </a:cubicBezTo>
                  <a:cubicBezTo>
                    <a:pt x="584" y="11090"/>
                    <a:pt x="0" y="12328"/>
                    <a:pt x="36" y="13614"/>
                  </a:cubicBezTo>
                  <a:cubicBezTo>
                    <a:pt x="72" y="15102"/>
                    <a:pt x="893" y="16388"/>
                    <a:pt x="1548" y="17674"/>
                  </a:cubicBezTo>
                  <a:cubicBezTo>
                    <a:pt x="2203" y="18948"/>
                    <a:pt x="2798" y="20186"/>
                    <a:pt x="3596" y="21377"/>
                  </a:cubicBezTo>
                  <a:cubicBezTo>
                    <a:pt x="5429" y="24115"/>
                    <a:pt x="7811" y="26556"/>
                    <a:pt x="10787" y="28009"/>
                  </a:cubicBezTo>
                  <a:cubicBezTo>
                    <a:pt x="11216" y="28211"/>
                    <a:pt x="11645" y="28390"/>
                    <a:pt x="12085" y="28556"/>
                  </a:cubicBezTo>
                  <a:cubicBezTo>
                    <a:pt x="12526" y="28711"/>
                    <a:pt x="18407" y="32378"/>
                    <a:pt x="20027" y="40248"/>
                  </a:cubicBezTo>
                  <a:lnTo>
                    <a:pt x="20443" y="42975"/>
                  </a:lnTo>
                  <a:cubicBezTo>
                    <a:pt x="20657" y="44341"/>
                    <a:pt x="21835" y="45264"/>
                    <a:pt x="23107" y="45264"/>
                  </a:cubicBezTo>
                  <a:cubicBezTo>
                    <a:pt x="23464" y="45264"/>
                    <a:pt x="23829" y="45191"/>
                    <a:pt x="24182" y="45034"/>
                  </a:cubicBezTo>
                  <a:lnTo>
                    <a:pt x="26051" y="44201"/>
                  </a:lnTo>
                  <a:lnTo>
                    <a:pt x="28182" y="43415"/>
                  </a:lnTo>
                  <a:lnTo>
                    <a:pt x="30325" y="42653"/>
                  </a:lnTo>
                  <a:lnTo>
                    <a:pt x="32290" y="42094"/>
                  </a:lnTo>
                  <a:cubicBezTo>
                    <a:pt x="33981" y="41605"/>
                    <a:pt x="34743" y="39641"/>
                    <a:pt x="33838" y="38117"/>
                  </a:cubicBezTo>
                  <a:lnTo>
                    <a:pt x="32409" y="35760"/>
                  </a:lnTo>
                  <a:cubicBezTo>
                    <a:pt x="28611" y="28675"/>
                    <a:pt x="30766" y="22103"/>
                    <a:pt x="31004" y="21686"/>
                  </a:cubicBezTo>
                  <a:cubicBezTo>
                    <a:pt x="31242" y="21282"/>
                    <a:pt x="31457" y="20865"/>
                    <a:pt x="31647" y="20436"/>
                  </a:cubicBezTo>
                  <a:cubicBezTo>
                    <a:pt x="33016" y="17424"/>
                    <a:pt x="33278" y="14007"/>
                    <a:pt x="32921" y="10745"/>
                  </a:cubicBezTo>
                  <a:cubicBezTo>
                    <a:pt x="32766" y="9328"/>
                    <a:pt x="32433" y="7982"/>
                    <a:pt x="32123" y="6589"/>
                  </a:cubicBezTo>
                  <a:cubicBezTo>
                    <a:pt x="31802" y="5184"/>
                    <a:pt x="31599" y="3672"/>
                    <a:pt x="30683" y="2505"/>
                  </a:cubicBezTo>
                  <a:cubicBezTo>
                    <a:pt x="29873" y="1493"/>
                    <a:pt x="28635" y="910"/>
                    <a:pt x="27385" y="624"/>
                  </a:cubicBezTo>
                  <a:cubicBezTo>
                    <a:pt x="25593" y="203"/>
                    <a:pt x="23759" y="0"/>
                    <a:pt x="21923" y="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970650" y="1839350"/>
              <a:ext cx="494125" cy="533725"/>
            </a:xfrm>
            <a:custGeom>
              <a:avLst/>
              <a:gdLst/>
              <a:ahLst/>
              <a:cxnLst/>
              <a:rect l="l" t="t" r="r" b="b"/>
              <a:pathLst>
                <a:path w="19765" h="21349" extrusionOk="0">
                  <a:moveTo>
                    <a:pt x="15871" y="2739"/>
                  </a:moveTo>
                  <a:cubicBezTo>
                    <a:pt x="19503" y="5477"/>
                    <a:pt x="19765" y="11252"/>
                    <a:pt x="16467" y="15633"/>
                  </a:cubicBezTo>
                  <a:cubicBezTo>
                    <a:pt x="13157" y="20015"/>
                    <a:pt x="7537" y="21348"/>
                    <a:pt x="3906" y="18610"/>
                  </a:cubicBezTo>
                  <a:cubicBezTo>
                    <a:pt x="274" y="15871"/>
                    <a:pt x="0" y="10097"/>
                    <a:pt x="3310" y="5715"/>
                  </a:cubicBezTo>
                  <a:cubicBezTo>
                    <a:pt x="6608" y="1334"/>
                    <a:pt x="12240" y="0"/>
                    <a:pt x="15871" y="2739"/>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299250" y="2228375"/>
              <a:ext cx="363775" cy="334300"/>
            </a:xfrm>
            <a:custGeom>
              <a:avLst/>
              <a:gdLst/>
              <a:ahLst/>
              <a:cxnLst/>
              <a:rect l="l" t="t" r="r" b="b"/>
              <a:pathLst>
                <a:path w="14551" h="13372" extrusionOk="0">
                  <a:moveTo>
                    <a:pt x="12824" y="2918"/>
                  </a:moveTo>
                  <a:cubicBezTo>
                    <a:pt x="14550" y="5454"/>
                    <a:pt x="13467" y="9204"/>
                    <a:pt x="10407" y="11288"/>
                  </a:cubicBezTo>
                  <a:cubicBezTo>
                    <a:pt x="7335" y="13371"/>
                    <a:pt x="3454" y="12990"/>
                    <a:pt x="1727" y="10454"/>
                  </a:cubicBezTo>
                  <a:cubicBezTo>
                    <a:pt x="1" y="7918"/>
                    <a:pt x="1096" y="4168"/>
                    <a:pt x="4156" y="2084"/>
                  </a:cubicBezTo>
                  <a:cubicBezTo>
                    <a:pt x="7216" y="1"/>
                    <a:pt x="11109" y="382"/>
                    <a:pt x="12824" y="2918"/>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383475" y="2406325"/>
              <a:ext cx="341750" cy="436250"/>
            </a:xfrm>
            <a:custGeom>
              <a:avLst/>
              <a:gdLst/>
              <a:ahLst/>
              <a:cxnLst/>
              <a:rect l="l" t="t" r="r" b="b"/>
              <a:pathLst>
                <a:path w="13670" h="17450" extrusionOk="0">
                  <a:moveTo>
                    <a:pt x="8764" y="1"/>
                  </a:moveTo>
                  <a:cubicBezTo>
                    <a:pt x="8536" y="1"/>
                    <a:pt x="8315" y="90"/>
                    <a:pt x="8133" y="288"/>
                  </a:cubicBezTo>
                  <a:cubicBezTo>
                    <a:pt x="6248" y="2356"/>
                    <a:pt x="4043" y="2905"/>
                    <a:pt x="2225" y="2905"/>
                  </a:cubicBezTo>
                  <a:cubicBezTo>
                    <a:pt x="1907" y="2905"/>
                    <a:pt x="1601" y="2888"/>
                    <a:pt x="1311" y="2860"/>
                  </a:cubicBezTo>
                  <a:cubicBezTo>
                    <a:pt x="1277" y="2857"/>
                    <a:pt x="1244" y="2855"/>
                    <a:pt x="1212" y="2855"/>
                  </a:cubicBezTo>
                  <a:cubicBezTo>
                    <a:pt x="365" y="2855"/>
                    <a:pt x="0" y="4026"/>
                    <a:pt x="597" y="4932"/>
                  </a:cubicBezTo>
                  <a:cubicBezTo>
                    <a:pt x="3573" y="9420"/>
                    <a:pt x="4966" y="13969"/>
                    <a:pt x="5526" y="16278"/>
                  </a:cubicBezTo>
                  <a:cubicBezTo>
                    <a:pt x="5697" y="16962"/>
                    <a:pt x="6240" y="17450"/>
                    <a:pt x="6771" y="17450"/>
                  </a:cubicBezTo>
                  <a:cubicBezTo>
                    <a:pt x="6869" y="17450"/>
                    <a:pt x="6967" y="17433"/>
                    <a:pt x="7062" y="17398"/>
                  </a:cubicBezTo>
                  <a:lnTo>
                    <a:pt x="12848" y="15302"/>
                  </a:lnTo>
                  <a:cubicBezTo>
                    <a:pt x="13455" y="15076"/>
                    <a:pt x="13670" y="14207"/>
                    <a:pt x="13301" y="13445"/>
                  </a:cubicBezTo>
                  <a:cubicBezTo>
                    <a:pt x="11467" y="9790"/>
                    <a:pt x="10503" y="4646"/>
                    <a:pt x="10038" y="1348"/>
                  </a:cubicBezTo>
                  <a:cubicBezTo>
                    <a:pt x="9928" y="550"/>
                    <a:pt x="9328" y="1"/>
                    <a:pt x="8764"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382900" y="2396250"/>
              <a:ext cx="342325" cy="450675"/>
            </a:xfrm>
            <a:custGeom>
              <a:avLst/>
              <a:gdLst/>
              <a:ahLst/>
              <a:cxnLst/>
              <a:rect l="l" t="t" r="r" b="b"/>
              <a:pathLst>
                <a:path w="13693" h="18027" extrusionOk="0">
                  <a:moveTo>
                    <a:pt x="1334" y="3263"/>
                  </a:moveTo>
                  <a:cubicBezTo>
                    <a:pt x="3287" y="3454"/>
                    <a:pt x="5942" y="3120"/>
                    <a:pt x="8156" y="691"/>
                  </a:cubicBezTo>
                  <a:cubicBezTo>
                    <a:pt x="8787" y="1"/>
                    <a:pt x="9906" y="632"/>
                    <a:pt x="10061" y="1751"/>
                  </a:cubicBezTo>
                  <a:cubicBezTo>
                    <a:pt x="10526" y="5049"/>
                    <a:pt x="11490" y="10193"/>
                    <a:pt x="13324" y="13848"/>
                  </a:cubicBezTo>
                  <a:cubicBezTo>
                    <a:pt x="13693" y="14610"/>
                    <a:pt x="13478" y="15479"/>
                    <a:pt x="12871" y="15705"/>
                  </a:cubicBezTo>
                  <a:lnTo>
                    <a:pt x="7085" y="17801"/>
                  </a:lnTo>
                  <a:cubicBezTo>
                    <a:pt x="6477" y="18027"/>
                    <a:pt x="5751" y="17491"/>
                    <a:pt x="5549" y="16681"/>
                  </a:cubicBezTo>
                  <a:cubicBezTo>
                    <a:pt x="4989" y="14372"/>
                    <a:pt x="3596" y="9823"/>
                    <a:pt x="620" y="5335"/>
                  </a:cubicBezTo>
                  <a:cubicBezTo>
                    <a:pt x="0" y="4394"/>
                    <a:pt x="417" y="3168"/>
                    <a:pt x="1334" y="3263"/>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455225" y="2556100"/>
              <a:ext cx="267325" cy="289650"/>
            </a:xfrm>
            <a:custGeom>
              <a:avLst/>
              <a:gdLst/>
              <a:ahLst/>
              <a:cxnLst/>
              <a:rect l="l" t="t" r="r" b="b"/>
              <a:pathLst>
                <a:path w="10693" h="11586" extrusionOk="0">
                  <a:moveTo>
                    <a:pt x="7990" y="0"/>
                  </a:moveTo>
                  <a:cubicBezTo>
                    <a:pt x="7799" y="36"/>
                    <a:pt x="7597" y="108"/>
                    <a:pt x="7430" y="250"/>
                  </a:cubicBezTo>
                  <a:cubicBezTo>
                    <a:pt x="5001" y="2096"/>
                    <a:pt x="2430" y="2656"/>
                    <a:pt x="584" y="2787"/>
                  </a:cubicBezTo>
                  <a:cubicBezTo>
                    <a:pt x="370" y="2798"/>
                    <a:pt x="167" y="2858"/>
                    <a:pt x="1" y="2965"/>
                  </a:cubicBezTo>
                  <a:cubicBezTo>
                    <a:pt x="882" y="4763"/>
                    <a:pt x="1513" y="6466"/>
                    <a:pt x="1977" y="7870"/>
                  </a:cubicBezTo>
                  <a:cubicBezTo>
                    <a:pt x="2465" y="9025"/>
                    <a:pt x="2727" y="10049"/>
                    <a:pt x="2858" y="10764"/>
                  </a:cubicBezTo>
                  <a:cubicBezTo>
                    <a:pt x="3168" y="11288"/>
                    <a:pt x="3715" y="11585"/>
                    <a:pt x="4192" y="11407"/>
                  </a:cubicBezTo>
                  <a:lnTo>
                    <a:pt x="9978" y="9311"/>
                  </a:lnTo>
                  <a:cubicBezTo>
                    <a:pt x="10454" y="9133"/>
                    <a:pt x="10692" y="8561"/>
                    <a:pt x="10585" y="7954"/>
                  </a:cubicBezTo>
                  <a:cubicBezTo>
                    <a:pt x="10264" y="7382"/>
                    <a:pt x="10002" y="6739"/>
                    <a:pt x="9800" y="6073"/>
                  </a:cubicBezTo>
                  <a:cubicBezTo>
                    <a:pt x="9026" y="4168"/>
                    <a:pt x="8430" y="2025"/>
                    <a:pt x="7990" y="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494225" y="2653725"/>
              <a:ext cx="226250" cy="190525"/>
            </a:xfrm>
            <a:custGeom>
              <a:avLst/>
              <a:gdLst/>
              <a:ahLst/>
              <a:cxnLst/>
              <a:rect l="l" t="t" r="r" b="b"/>
              <a:pathLst>
                <a:path w="9050" h="7621" extrusionOk="0">
                  <a:moveTo>
                    <a:pt x="8240" y="2168"/>
                  </a:moveTo>
                  <a:cubicBezTo>
                    <a:pt x="7954" y="1477"/>
                    <a:pt x="7692" y="751"/>
                    <a:pt x="7466" y="1"/>
                  </a:cubicBezTo>
                  <a:cubicBezTo>
                    <a:pt x="7382" y="48"/>
                    <a:pt x="7311" y="84"/>
                    <a:pt x="7239" y="144"/>
                  </a:cubicBezTo>
                  <a:cubicBezTo>
                    <a:pt x="4822" y="1989"/>
                    <a:pt x="2239" y="2549"/>
                    <a:pt x="405" y="2680"/>
                  </a:cubicBezTo>
                  <a:cubicBezTo>
                    <a:pt x="262" y="2680"/>
                    <a:pt x="131" y="2715"/>
                    <a:pt x="0" y="2763"/>
                  </a:cubicBezTo>
                  <a:cubicBezTo>
                    <a:pt x="155" y="3192"/>
                    <a:pt x="286" y="3584"/>
                    <a:pt x="417" y="3965"/>
                  </a:cubicBezTo>
                  <a:cubicBezTo>
                    <a:pt x="631" y="4466"/>
                    <a:pt x="786" y="4930"/>
                    <a:pt x="929" y="5358"/>
                  </a:cubicBezTo>
                  <a:cubicBezTo>
                    <a:pt x="1191" y="6025"/>
                    <a:pt x="1417" y="6668"/>
                    <a:pt x="1620" y="7252"/>
                  </a:cubicBezTo>
                  <a:cubicBezTo>
                    <a:pt x="1917" y="7514"/>
                    <a:pt x="2286" y="7621"/>
                    <a:pt x="2632" y="7502"/>
                  </a:cubicBezTo>
                  <a:lnTo>
                    <a:pt x="8418" y="5406"/>
                  </a:lnTo>
                  <a:cubicBezTo>
                    <a:pt x="8799" y="5263"/>
                    <a:pt x="9013" y="4882"/>
                    <a:pt x="9049" y="4430"/>
                  </a:cubicBezTo>
                  <a:cubicBezTo>
                    <a:pt x="8942" y="4132"/>
                    <a:pt x="8847" y="3823"/>
                    <a:pt x="8751" y="3513"/>
                  </a:cubicBezTo>
                  <a:cubicBezTo>
                    <a:pt x="8549" y="3084"/>
                    <a:pt x="8382" y="2632"/>
                    <a:pt x="8240" y="2168"/>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69725" y="2228225"/>
              <a:ext cx="254800" cy="205400"/>
            </a:xfrm>
            <a:custGeom>
              <a:avLst/>
              <a:gdLst/>
              <a:ahLst/>
              <a:cxnLst/>
              <a:rect l="l" t="t" r="r" b="b"/>
              <a:pathLst>
                <a:path w="10192" h="8216" extrusionOk="0">
                  <a:moveTo>
                    <a:pt x="5488" y="1"/>
                  </a:moveTo>
                  <a:cubicBezTo>
                    <a:pt x="4908" y="1"/>
                    <a:pt x="4307" y="102"/>
                    <a:pt x="3715" y="316"/>
                  </a:cubicBezTo>
                  <a:cubicBezTo>
                    <a:pt x="1322" y="1185"/>
                    <a:pt x="0" y="3579"/>
                    <a:pt x="762" y="5674"/>
                  </a:cubicBezTo>
                  <a:cubicBezTo>
                    <a:pt x="1328" y="7263"/>
                    <a:pt x="2922" y="8216"/>
                    <a:pt x="4703" y="8216"/>
                  </a:cubicBezTo>
                  <a:cubicBezTo>
                    <a:pt x="5284" y="8216"/>
                    <a:pt x="5885" y="8114"/>
                    <a:pt x="6477" y="7901"/>
                  </a:cubicBezTo>
                  <a:cubicBezTo>
                    <a:pt x="8870" y="7031"/>
                    <a:pt x="10192" y="4626"/>
                    <a:pt x="9430" y="2531"/>
                  </a:cubicBezTo>
                  <a:cubicBezTo>
                    <a:pt x="8855" y="951"/>
                    <a:pt x="7266" y="1"/>
                    <a:pt x="5488"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69725" y="2214400"/>
              <a:ext cx="254800" cy="233075"/>
            </a:xfrm>
            <a:custGeom>
              <a:avLst/>
              <a:gdLst/>
              <a:ahLst/>
              <a:cxnLst/>
              <a:rect l="l" t="t" r="r" b="b"/>
              <a:pathLst>
                <a:path w="10192" h="9323" extrusionOk="0">
                  <a:moveTo>
                    <a:pt x="9430" y="3084"/>
                  </a:moveTo>
                  <a:cubicBezTo>
                    <a:pt x="10192" y="5179"/>
                    <a:pt x="8870" y="7584"/>
                    <a:pt x="6477" y="8454"/>
                  </a:cubicBezTo>
                  <a:cubicBezTo>
                    <a:pt x="4072" y="9323"/>
                    <a:pt x="1512" y="8334"/>
                    <a:pt x="762" y="6227"/>
                  </a:cubicBezTo>
                  <a:cubicBezTo>
                    <a:pt x="0" y="4132"/>
                    <a:pt x="1322" y="1738"/>
                    <a:pt x="3715" y="869"/>
                  </a:cubicBezTo>
                  <a:cubicBezTo>
                    <a:pt x="6120" y="0"/>
                    <a:pt x="8668" y="988"/>
                    <a:pt x="9430" y="3084"/>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99175" y="2317100"/>
              <a:ext cx="224275" cy="157375"/>
            </a:xfrm>
            <a:custGeom>
              <a:avLst/>
              <a:gdLst/>
              <a:ahLst/>
              <a:cxnLst/>
              <a:rect l="l" t="t" r="r" b="b"/>
              <a:pathLst>
                <a:path w="8971" h="6295" extrusionOk="0">
                  <a:moveTo>
                    <a:pt x="3185" y="0"/>
                  </a:moveTo>
                  <a:cubicBezTo>
                    <a:pt x="2811" y="0"/>
                    <a:pt x="2466" y="116"/>
                    <a:pt x="2322" y="381"/>
                  </a:cubicBezTo>
                  <a:cubicBezTo>
                    <a:pt x="1596" y="1702"/>
                    <a:pt x="465" y="2512"/>
                    <a:pt x="465" y="2512"/>
                  </a:cubicBezTo>
                  <a:lnTo>
                    <a:pt x="0" y="4084"/>
                  </a:lnTo>
                  <a:cubicBezTo>
                    <a:pt x="1946" y="5757"/>
                    <a:pt x="3685" y="6294"/>
                    <a:pt x="5080" y="6294"/>
                  </a:cubicBezTo>
                  <a:cubicBezTo>
                    <a:pt x="7579" y="6294"/>
                    <a:pt x="8970" y="4571"/>
                    <a:pt x="8453" y="4571"/>
                  </a:cubicBezTo>
                  <a:cubicBezTo>
                    <a:pt x="8410" y="4571"/>
                    <a:pt x="8355" y="4583"/>
                    <a:pt x="8287" y="4607"/>
                  </a:cubicBezTo>
                  <a:cubicBezTo>
                    <a:pt x="8073" y="4683"/>
                    <a:pt x="7852" y="4715"/>
                    <a:pt x="7634" y="4715"/>
                  </a:cubicBezTo>
                  <a:cubicBezTo>
                    <a:pt x="7064" y="4715"/>
                    <a:pt x="6503" y="4498"/>
                    <a:pt x="6072" y="4274"/>
                  </a:cubicBezTo>
                  <a:cubicBezTo>
                    <a:pt x="5668" y="4060"/>
                    <a:pt x="5465" y="3572"/>
                    <a:pt x="5608" y="3131"/>
                  </a:cubicBezTo>
                  <a:cubicBezTo>
                    <a:pt x="5739" y="2762"/>
                    <a:pt x="5799" y="2250"/>
                    <a:pt x="5572" y="1726"/>
                  </a:cubicBezTo>
                  <a:cubicBezTo>
                    <a:pt x="5438" y="1425"/>
                    <a:pt x="5200" y="1317"/>
                    <a:pt x="4925" y="1317"/>
                  </a:cubicBezTo>
                  <a:cubicBezTo>
                    <a:pt x="4614" y="1317"/>
                    <a:pt x="4257" y="1455"/>
                    <a:pt x="3953" y="1607"/>
                  </a:cubicBezTo>
                  <a:cubicBezTo>
                    <a:pt x="5206" y="701"/>
                    <a:pt x="4105" y="0"/>
                    <a:pt x="3185" y="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99175" y="2303675"/>
              <a:ext cx="241425" cy="238450"/>
            </a:xfrm>
            <a:custGeom>
              <a:avLst/>
              <a:gdLst/>
              <a:ahLst/>
              <a:cxnLst/>
              <a:rect l="l" t="t" r="r" b="b"/>
              <a:pathLst>
                <a:path w="9657" h="9538" extrusionOk="0">
                  <a:moveTo>
                    <a:pt x="465" y="3049"/>
                  </a:moveTo>
                  <a:cubicBezTo>
                    <a:pt x="465" y="3049"/>
                    <a:pt x="1596" y="2239"/>
                    <a:pt x="2322" y="918"/>
                  </a:cubicBezTo>
                  <a:cubicBezTo>
                    <a:pt x="2822" y="1"/>
                    <a:pt x="5715" y="870"/>
                    <a:pt x="3953" y="2144"/>
                  </a:cubicBezTo>
                  <a:cubicBezTo>
                    <a:pt x="3691" y="2335"/>
                    <a:pt x="3667" y="2287"/>
                    <a:pt x="3953" y="2144"/>
                  </a:cubicBezTo>
                  <a:cubicBezTo>
                    <a:pt x="4525" y="1858"/>
                    <a:pt x="5287" y="1620"/>
                    <a:pt x="5572" y="2263"/>
                  </a:cubicBezTo>
                  <a:cubicBezTo>
                    <a:pt x="5799" y="2787"/>
                    <a:pt x="5739" y="3299"/>
                    <a:pt x="5608" y="3668"/>
                  </a:cubicBezTo>
                  <a:cubicBezTo>
                    <a:pt x="5465" y="4109"/>
                    <a:pt x="5668" y="4597"/>
                    <a:pt x="6072" y="4811"/>
                  </a:cubicBezTo>
                  <a:cubicBezTo>
                    <a:pt x="6668" y="5121"/>
                    <a:pt x="7513" y="5418"/>
                    <a:pt x="8287" y="5144"/>
                  </a:cubicBezTo>
                  <a:cubicBezTo>
                    <a:pt x="9656" y="4644"/>
                    <a:pt x="5715" y="9538"/>
                    <a:pt x="0" y="462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964900" y="1829425"/>
              <a:ext cx="163950" cy="187575"/>
            </a:xfrm>
            <a:custGeom>
              <a:avLst/>
              <a:gdLst/>
              <a:ahLst/>
              <a:cxnLst/>
              <a:rect l="l" t="t" r="r" b="b"/>
              <a:pathLst>
                <a:path w="6558" h="7503" extrusionOk="0">
                  <a:moveTo>
                    <a:pt x="2190" y="1"/>
                  </a:moveTo>
                  <a:cubicBezTo>
                    <a:pt x="1251" y="1"/>
                    <a:pt x="1" y="2046"/>
                    <a:pt x="1778" y="2046"/>
                  </a:cubicBezTo>
                  <a:cubicBezTo>
                    <a:pt x="1833" y="2046"/>
                    <a:pt x="1890" y="2044"/>
                    <a:pt x="1950" y="2040"/>
                  </a:cubicBezTo>
                  <a:lnTo>
                    <a:pt x="1950" y="2040"/>
                  </a:lnTo>
                  <a:cubicBezTo>
                    <a:pt x="1307" y="2183"/>
                    <a:pt x="581" y="2493"/>
                    <a:pt x="771" y="3160"/>
                  </a:cubicBezTo>
                  <a:cubicBezTo>
                    <a:pt x="938" y="3707"/>
                    <a:pt x="1307" y="4064"/>
                    <a:pt x="1640" y="4267"/>
                  </a:cubicBezTo>
                  <a:cubicBezTo>
                    <a:pt x="2033" y="4517"/>
                    <a:pt x="2188" y="5017"/>
                    <a:pt x="2021" y="5446"/>
                  </a:cubicBezTo>
                  <a:cubicBezTo>
                    <a:pt x="1759" y="6065"/>
                    <a:pt x="1307" y="6827"/>
                    <a:pt x="533" y="7112"/>
                  </a:cubicBezTo>
                  <a:cubicBezTo>
                    <a:pt x="94" y="7269"/>
                    <a:pt x="428" y="7502"/>
                    <a:pt x="1126" y="7502"/>
                  </a:cubicBezTo>
                  <a:cubicBezTo>
                    <a:pt x="2605" y="7502"/>
                    <a:pt x="5716" y="6453"/>
                    <a:pt x="6558" y="1397"/>
                  </a:cubicBezTo>
                  <a:lnTo>
                    <a:pt x="5188" y="493"/>
                  </a:lnTo>
                  <a:cubicBezTo>
                    <a:pt x="5188" y="493"/>
                    <a:pt x="5083" y="501"/>
                    <a:pt x="4901" y="501"/>
                  </a:cubicBezTo>
                  <a:cubicBezTo>
                    <a:pt x="4426" y="501"/>
                    <a:pt x="3427" y="445"/>
                    <a:pt x="2402" y="40"/>
                  </a:cubicBezTo>
                  <a:cubicBezTo>
                    <a:pt x="2334" y="13"/>
                    <a:pt x="2263" y="1"/>
                    <a:pt x="2190"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943975" y="1820900"/>
              <a:ext cx="184875" cy="229500"/>
            </a:xfrm>
            <a:custGeom>
              <a:avLst/>
              <a:gdLst/>
              <a:ahLst/>
              <a:cxnLst/>
              <a:rect l="l" t="t" r="r" b="b"/>
              <a:pathLst>
                <a:path w="7395" h="9180" extrusionOk="0">
                  <a:moveTo>
                    <a:pt x="6025" y="834"/>
                  </a:moveTo>
                  <a:cubicBezTo>
                    <a:pt x="6025" y="834"/>
                    <a:pt x="4656" y="941"/>
                    <a:pt x="3239" y="381"/>
                  </a:cubicBezTo>
                  <a:cubicBezTo>
                    <a:pt x="2275" y="0"/>
                    <a:pt x="608" y="2524"/>
                    <a:pt x="2787" y="2381"/>
                  </a:cubicBezTo>
                  <a:cubicBezTo>
                    <a:pt x="3096" y="2358"/>
                    <a:pt x="3084" y="2310"/>
                    <a:pt x="2787" y="2381"/>
                  </a:cubicBezTo>
                  <a:cubicBezTo>
                    <a:pt x="2144" y="2524"/>
                    <a:pt x="1418" y="2834"/>
                    <a:pt x="1608" y="3501"/>
                  </a:cubicBezTo>
                  <a:cubicBezTo>
                    <a:pt x="1775" y="4048"/>
                    <a:pt x="2144" y="4405"/>
                    <a:pt x="2477" y="4608"/>
                  </a:cubicBezTo>
                  <a:cubicBezTo>
                    <a:pt x="2870" y="4858"/>
                    <a:pt x="3025" y="5358"/>
                    <a:pt x="2858" y="5787"/>
                  </a:cubicBezTo>
                  <a:cubicBezTo>
                    <a:pt x="2596" y="6406"/>
                    <a:pt x="2144" y="7168"/>
                    <a:pt x="1370" y="7453"/>
                  </a:cubicBezTo>
                  <a:cubicBezTo>
                    <a:pt x="1" y="7942"/>
                    <a:pt x="6156" y="9180"/>
                    <a:pt x="7395" y="1738"/>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 name="Google Shape;29;p2"/>
          <p:cNvGrpSpPr/>
          <p:nvPr/>
        </p:nvGrpSpPr>
        <p:grpSpPr>
          <a:xfrm>
            <a:off x="304798" y="-376439"/>
            <a:ext cx="4881789" cy="3818229"/>
            <a:chOff x="486950" y="1597025"/>
            <a:chExt cx="1675825" cy="1310725"/>
          </a:xfrm>
        </p:grpSpPr>
        <p:sp>
          <p:nvSpPr>
            <p:cNvPr id="30" name="Google Shape;30;p2"/>
            <p:cNvSpPr/>
            <p:nvPr/>
          </p:nvSpPr>
          <p:spPr>
            <a:xfrm>
              <a:off x="1556725" y="1879125"/>
              <a:ext cx="293825" cy="68975"/>
            </a:xfrm>
            <a:custGeom>
              <a:avLst/>
              <a:gdLst/>
              <a:ahLst/>
              <a:cxnLst/>
              <a:rect l="l" t="t" r="r" b="b"/>
              <a:pathLst>
                <a:path w="11753" h="2759" extrusionOk="0">
                  <a:moveTo>
                    <a:pt x="5413" y="1"/>
                  </a:moveTo>
                  <a:cubicBezTo>
                    <a:pt x="3711" y="1"/>
                    <a:pt x="1910" y="322"/>
                    <a:pt x="441" y="1326"/>
                  </a:cubicBezTo>
                  <a:cubicBezTo>
                    <a:pt x="96" y="1576"/>
                    <a:pt x="1" y="2064"/>
                    <a:pt x="239" y="2422"/>
                  </a:cubicBezTo>
                  <a:cubicBezTo>
                    <a:pt x="394" y="2643"/>
                    <a:pt x="639" y="2759"/>
                    <a:pt x="889" y="2759"/>
                  </a:cubicBezTo>
                  <a:cubicBezTo>
                    <a:pt x="1043" y="2759"/>
                    <a:pt x="1198" y="2715"/>
                    <a:pt x="1334" y="2624"/>
                  </a:cubicBezTo>
                  <a:cubicBezTo>
                    <a:pt x="2495" y="1827"/>
                    <a:pt x="3971" y="1566"/>
                    <a:pt x="5401" y="1566"/>
                  </a:cubicBezTo>
                  <a:cubicBezTo>
                    <a:pt x="8050" y="1566"/>
                    <a:pt x="10543" y="2458"/>
                    <a:pt x="10597" y="2481"/>
                  </a:cubicBezTo>
                  <a:cubicBezTo>
                    <a:pt x="10687" y="2511"/>
                    <a:pt x="10779" y="2526"/>
                    <a:pt x="10870" y="2526"/>
                  </a:cubicBezTo>
                  <a:cubicBezTo>
                    <a:pt x="10960" y="2526"/>
                    <a:pt x="11050" y="2511"/>
                    <a:pt x="11133" y="2481"/>
                  </a:cubicBezTo>
                  <a:cubicBezTo>
                    <a:pt x="11335" y="2398"/>
                    <a:pt x="11514" y="2231"/>
                    <a:pt x="11597" y="2005"/>
                  </a:cubicBezTo>
                  <a:cubicBezTo>
                    <a:pt x="11752" y="1600"/>
                    <a:pt x="11538" y="1148"/>
                    <a:pt x="11133" y="1005"/>
                  </a:cubicBezTo>
                  <a:cubicBezTo>
                    <a:pt x="10960" y="945"/>
                    <a:pt x="8331" y="1"/>
                    <a:pt x="5413"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47425" y="2095250"/>
              <a:ext cx="237850" cy="194600"/>
            </a:xfrm>
            <a:custGeom>
              <a:avLst/>
              <a:gdLst/>
              <a:ahLst/>
              <a:cxnLst/>
              <a:rect l="l" t="t" r="r" b="b"/>
              <a:pathLst>
                <a:path w="9514" h="7784" extrusionOk="0">
                  <a:moveTo>
                    <a:pt x="8687" y="1"/>
                  </a:moveTo>
                  <a:cubicBezTo>
                    <a:pt x="8665" y="1"/>
                    <a:pt x="8643" y="2"/>
                    <a:pt x="8620" y="4"/>
                  </a:cubicBezTo>
                  <a:cubicBezTo>
                    <a:pt x="3810" y="468"/>
                    <a:pt x="357" y="6362"/>
                    <a:pt x="214" y="6612"/>
                  </a:cubicBezTo>
                  <a:cubicBezTo>
                    <a:pt x="0" y="6981"/>
                    <a:pt x="119" y="7457"/>
                    <a:pt x="500" y="7671"/>
                  </a:cubicBezTo>
                  <a:cubicBezTo>
                    <a:pt x="618" y="7748"/>
                    <a:pt x="753" y="7784"/>
                    <a:pt x="885" y="7784"/>
                  </a:cubicBezTo>
                  <a:cubicBezTo>
                    <a:pt x="978" y="7784"/>
                    <a:pt x="1071" y="7765"/>
                    <a:pt x="1155" y="7731"/>
                  </a:cubicBezTo>
                  <a:cubicBezTo>
                    <a:pt x="1322" y="7671"/>
                    <a:pt x="1476" y="7552"/>
                    <a:pt x="1572" y="7397"/>
                  </a:cubicBezTo>
                  <a:cubicBezTo>
                    <a:pt x="1596" y="7338"/>
                    <a:pt x="4775" y="1944"/>
                    <a:pt x="8763" y="1563"/>
                  </a:cubicBezTo>
                  <a:cubicBezTo>
                    <a:pt x="9204" y="1528"/>
                    <a:pt x="9513" y="1147"/>
                    <a:pt x="9477" y="718"/>
                  </a:cubicBezTo>
                  <a:cubicBezTo>
                    <a:pt x="9432" y="301"/>
                    <a:pt x="9088" y="1"/>
                    <a:pt x="8687"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524875" y="1597025"/>
              <a:ext cx="637900" cy="342000"/>
            </a:xfrm>
            <a:custGeom>
              <a:avLst/>
              <a:gdLst/>
              <a:ahLst/>
              <a:cxnLst/>
              <a:rect l="l" t="t" r="r" b="b"/>
              <a:pathLst>
                <a:path w="25516" h="13680" extrusionOk="0">
                  <a:moveTo>
                    <a:pt x="16721" y="0"/>
                  </a:moveTo>
                  <a:cubicBezTo>
                    <a:pt x="16684" y="0"/>
                    <a:pt x="16647" y="1"/>
                    <a:pt x="16610" y="2"/>
                  </a:cubicBezTo>
                  <a:cubicBezTo>
                    <a:pt x="16570" y="1"/>
                    <a:pt x="16529" y="1"/>
                    <a:pt x="16489" y="1"/>
                  </a:cubicBezTo>
                  <a:cubicBezTo>
                    <a:pt x="14839" y="1"/>
                    <a:pt x="13206" y="474"/>
                    <a:pt x="11788" y="1287"/>
                  </a:cubicBezTo>
                  <a:lnTo>
                    <a:pt x="11252" y="1621"/>
                  </a:lnTo>
                  <a:cubicBezTo>
                    <a:pt x="11074" y="1728"/>
                    <a:pt x="10907" y="1859"/>
                    <a:pt x="10740" y="1978"/>
                  </a:cubicBezTo>
                  <a:lnTo>
                    <a:pt x="9811" y="2680"/>
                  </a:lnTo>
                  <a:lnTo>
                    <a:pt x="8014" y="4038"/>
                  </a:lnTo>
                  <a:cubicBezTo>
                    <a:pt x="5620" y="5848"/>
                    <a:pt x="3204" y="7633"/>
                    <a:pt x="787" y="9408"/>
                  </a:cubicBezTo>
                  <a:cubicBezTo>
                    <a:pt x="144" y="9884"/>
                    <a:pt x="1" y="10801"/>
                    <a:pt x="477" y="11455"/>
                  </a:cubicBezTo>
                  <a:cubicBezTo>
                    <a:pt x="764" y="11849"/>
                    <a:pt x="1210" y="12058"/>
                    <a:pt x="1659" y="12058"/>
                  </a:cubicBezTo>
                  <a:cubicBezTo>
                    <a:pt x="1957" y="12058"/>
                    <a:pt x="2257" y="11967"/>
                    <a:pt x="2513" y="11777"/>
                  </a:cubicBezTo>
                  <a:cubicBezTo>
                    <a:pt x="2549" y="11753"/>
                    <a:pt x="2572" y="11729"/>
                    <a:pt x="2596" y="11705"/>
                  </a:cubicBezTo>
                  <a:cubicBezTo>
                    <a:pt x="4882" y="9753"/>
                    <a:pt x="7180" y="7800"/>
                    <a:pt x="9490" y="5871"/>
                  </a:cubicBezTo>
                  <a:lnTo>
                    <a:pt x="11216" y="4431"/>
                  </a:lnTo>
                  <a:cubicBezTo>
                    <a:pt x="11502" y="4193"/>
                    <a:pt x="11800" y="3931"/>
                    <a:pt x="12062" y="3740"/>
                  </a:cubicBezTo>
                  <a:cubicBezTo>
                    <a:pt x="12193" y="3633"/>
                    <a:pt x="12312" y="3526"/>
                    <a:pt x="12455" y="3431"/>
                  </a:cubicBezTo>
                  <a:lnTo>
                    <a:pt x="12871" y="3169"/>
                  </a:lnTo>
                  <a:cubicBezTo>
                    <a:pt x="13443" y="2847"/>
                    <a:pt x="14050" y="2573"/>
                    <a:pt x="14681" y="2407"/>
                  </a:cubicBezTo>
                  <a:cubicBezTo>
                    <a:pt x="15324" y="2228"/>
                    <a:pt x="15979" y="2121"/>
                    <a:pt x="16634" y="2109"/>
                  </a:cubicBezTo>
                  <a:cubicBezTo>
                    <a:pt x="16711" y="2103"/>
                    <a:pt x="16789" y="2101"/>
                    <a:pt x="16866" y="2101"/>
                  </a:cubicBezTo>
                  <a:cubicBezTo>
                    <a:pt x="17122" y="2101"/>
                    <a:pt x="17378" y="2126"/>
                    <a:pt x="17634" y="2145"/>
                  </a:cubicBezTo>
                  <a:cubicBezTo>
                    <a:pt x="17789" y="2157"/>
                    <a:pt x="17955" y="2192"/>
                    <a:pt x="18122" y="2216"/>
                  </a:cubicBezTo>
                  <a:cubicBezTo>
                    <a:pt x="18289" y="2228"/>
                    <a:pt x="18455" y="2264"/>
                    <a:pt x="18610" y="2311"/>
                  </a:cubicBezTo>
                  <a:cubicBezTo>
                    <a:pt x="19265" y="2442"/>
                    <a:pt x="19884" y="2704"/>
                    <a:pt x="20479" y="3002"/>
                  </a:cubicBezTo>
                  <a:cubicBezTo>
                    <a:pt x="21087" y="3300"/>
                    <a:pt x="21611" y="3716"/>
                    <a:pt x="22123" y="4157"/>
                  </a:cubicBezTo>
                  <a:cubicBezTo>
                    <a:pt x="22587" y="4574"/>
                    <a:pt x="22956" y="5097"/>
                    <a:pt x="23206" y="5669"/>
                  </a:cubicBezTo>
                  <a:cubicBezTo>
                    <a:pt x="23706" y="6824"/>
                    <a:pt x="23670" y="8193"/>
                    <a:pt x="23123" y="9336"/>
                  </a:cubicBezTo>
                  <a:cubicBezTo>
                    <a:pt x="23051" y="9479"/>
                    <a:pt x="22980" y="9622"/>
                    <a:pt x="22896" y="9753"/>
                  </a:cubicBezTo>
                  <a:lnTo>
                    <a:pt x="22765" y="9955"/>
                  </a:lnTo>
                  <a:cubicBezTo>
                    <a:pt x="22718" y="10027"/>
                    <a:pt x="22670" y="10086"/>
                    <a:pt x="22623" y="10146"/>
                  </a:cubicBezTo>
                  <a:lnTo>
                    <a:pt x="22480" y="10336"/>
                  </a:lnTo>
                  <a:cubicBezTo>
                    <a:pt x="22420" y="10396"/>
                    <a:pt x="22361" y="10455"/>
                    <a:pt x="22313" y="10503"/>
                  </a:cubicBezTo>
                  <a:lnTo>
                    <a:pt x="22146" y="10681"/>
                  </a:lnTo>
                  <a:cubicBezTo>
                    <a:pt x="22087" y="10741"/>
                    <a:pt x="22003" y="10801"/>
                    <a:pt x="21944" y="10872"/>
                  </a:cubicBezTo>
                  <a:lnTo>
                    <a:pt x="20277" y="12384"/>
                  </a:lnTo>
                  <a:cubicBezTo>
                    <a:pt x="19968" y="12658"/>
                    <a:pt x="19956" y="13134"/>
                    <a:pt x="20229" y="13432"/>
                  </a:cubicBezTo>
                  <a:cubicBezTo>
                    <a:pt x="20373" y="13595"/>
                    <a:pt x="20574" y="13679"/>
                    <a:pt x="20777" y="13679"/>
                  </a:cubicBezTo>
                  <a:cubicBezTo>
                    <a:pt x="20944" y="13679"/>
                    <a:pt x="21113" y="13622"/>
                    <a:pt x="21253" y="13503"/>
                  </a:cubicBezTo>
                  <a:lnTo>
                    <a:pt x="22968" y="12051"/>
                  </a:lnTo>
                  <a:cubicBezTo>
                    <a:pt x="23039" y="11991"/>
                    <a:pt x="23111" y="11944"/>
                    <a:pt x="23194" y="11872"/>
                  </a:cubicBezTo>
                  <a:lnTo>
                    <a:pt x="23420" y="11646"/>
                  </a:lnTo>
                  <a:cubicBezTo>
                    <a:pt x="23504" y="11574"/>
                    <a:pt x="23587" y="11503"/>
                    <a:pt x="23658" y="11420"/>
                  </a:cubicBezTo>
                  <a:lnTo>
                    <a:pt x="23873" y="11170"/>
                  </a:lnTo>
                  <a:cubicBezTo>
                    <a:pt x="23932" y="11086"/>
                    <a:pt x="24016" y="11015"/>
                    <a:pt x="24075" y="10920"/>
                  </a:cubicBezTo>
                  <a:lnTo>
                    <a:pt x="24266" y="10658"/>
                  </a:lnTo>
                  <a:cubicBezTo>
                    <a:pt x="24385" y="10479"/>
                    <a:pt x="24492" y="10289"/>
                    <a:pt x="24599" y="10098"/>
                  </a:cubicBezTo>
                  <a:cubicBezTo>
                    <a:pt x="25409" y="8550"/>
                    <a:pt x="25516" y="6645"/>
                    <a:pt x="24873" y="4990"/>
                  </a:cubicBezTo>
                  <a:cubicBezTo>
                    <a:pt x="24551" y="4169"/>
                    <a:pt x="24051" y="3407"/>
                    <a:pt x="23408" y="2788"/>
                  </a:cubicBezTo>
                  <a:cubicBezTo>
                    <a:pt x="22801" y="2228"/>
                    <a:pt x="22146" y="1692"/>
                    <a:pt x="21408" y="1287"/>
                  </a:cubicBezTo>
                  <a:cubicBezTo>
                    <a:pt x="20682" y="883"/>
                    <a:pt x="19908" y="537"/>
                    <a:pt x="19098" y="335"/>
                  </a:cubicBezTo>
                  <a:cubicBezTo>
                    <a:pt x="18896" y="275"/>
                    <a:pt x="18694" y="228"/>
                    <a:pt x="18479" y="192"/>
                  </a:cubicBezTo>
                  <a:cubicBezTo>
                    <a:pt x="18277" y="156"/>
                    <a:pt x="18074" y="121"/>
                    <a:pt x="17860" y="85"/>
                  </a:cubicBezTo>
                  <a:cubicBezTo>
                    <a:pt x="17480" y="52"/>
                    <a:pt x="17100" y="0"/>
                    <a:pt x="16721" y="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795450" y="1819900"/>
              <a:ext cx="254825" cy="205600"/>
            </a:xfrm>
            <a:custGeom>
              <a:avLst/>
              <a:gdLst/>
              <a:ahLst/>
              <a:cxnLst/>
              <a:rect l="l" t="t" r="r" b="b"/>
              <a:pathLst>
                <a:path w="10193" h="8224" extrusionOk="0">
                  <a:moveTo>
                    <a:pt x="5481" y="0"/>
                  </a:moveTo>
                  <a:cubicBezTo>
                    <a:pt x="4903" y="0"/>
                    <a:pt x="4304" y="101"/>
                    <a:pt x="3715" y="314"/>
                  </a:cubicBezTo>
                  <a:cubicBezTo>
                    <a:pt x="1322" y="1183"/>
                    <a:pt x="1" y="3588"/>
                    <a:pt x="763" y="5684"/>
                  </a:cubicBezTo>
                  <a:cubicBezTo>
                    <a:pt x="1329" y="7266"/>
                    <a:pt x="2927" y="8224"/>
                    <a:pt x="4712" y="8224"/>
                  </a:cubicBezTo>
                  <a:cubicBezTo>
                    <a:pt x="5290" y="8224"/>
                    <a:pt x="5889" y="8123"/>
                    <a:pt x="6478" y="7910"/>
                  </a:cubicBezTo>
                  <a:cubicBezTo>
                    <a:pt x="8871" y="7041"/>
                    <a:pt x="10192" y="4636"/>
                    <a:pt x="9430" y="2540"/>
                  </a:cubicBezTo>
                  <a:cubicBezTo>
                    <a:pt x="8864" y="958"/>
                    <a:pt x="7266" y="0"/>
                    <a:pt x="5481" y="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795450" y="1806000"/>
              <a:ext cx="254825" cy="233400"/>
            </a:xfrm>
            <a:custGeom>
              <a:avLst/>
              <a:gdLst/>
              <a:ahLst/>
              <a:cxnLst/>
              <a:rect l="l" t="t" r="r" b="b"/>
              <a:pathLst>
                <a:path w="10193" h="9336" extrusionOk="0">
                  <a:moveTo>
                    <a:pt x="763" y="6240"/>
                  </a:moveTo>
                  <a:cubicBezTo>
                    <a:pt x="1525" y="8335"/>
                    <a:pt x="4072" y="9335"/>
                    <a:pt x="6478" y="8466"/>
                  </a:cubicBezTo>
                  <a:cubicBezTo>
                    <a:pt x="8871" y="7597"/>
                    <a:pt x="10192" y="5192"/>
                    <a:pt x="9430" y="3096"/>
                  </a:cubicBezTo>
                  <a:cubicBezTo>
                    <a:pt x="8680" y="1001"/>
                    <a:pt x="6120" y="1"/>
                    <a:pt x="3715" y="870"/>
                  </a:cubicBezTo>
                  <a:cubicBezTo>
                    <a:pt x="1322" y="1739"/>
                    <a:pt x="1" y="4144"/>
                    <a:pt x="763" y="624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86950" y="2019025"/>
              <a:ext cx="582550" cy="406425"/>
            </a:xfrm>
            <a:custGeom>
              <a:avLst/>
              <a:gdLst/>
              <a:ahLst/>
              <a:cxnLst/>
              <a:rect l="l" t="t" r="r" b="b"/>
              <a:pathLst>
                <a:path w="23302" h="16257" extrusionOk="0">
                  <a:moveTo>
                    <a:pt x="21812" y="1"/>
                  </a:moveTo>
                  <a:cubicBezTo>
                    <a:pt x="21777" y="1"/>
                    <a:pt x="21741" y="2"/>
                    <a:pt x="21706" y="5"/>
                  </a:cubicBezTo>
                  <a:cubicBezTo>
                    <a:pt x="18705" y="183"/>
                    <a:pt x="15717" y="362"/>
                    <a:pt x="12717" y="505"/>
                  </a:cubicBezTo>
                  <a:lnTo>
                    <a:pt x="10466" y="612"/>
                  </a:lnTo>
                  <a:lnTo>
                    <a:pt x="9299" y="671"/>
                  </a:lnTo>
                  <a:cubicBezTo>
                    <a:pt x="9097" y="695"/>
                    <a:pt x="8895" y="695"/>
                    <a:pt x="8680" y="731"/>
                  </a:cubicBezTo>
                  <a:lnTo>
                    <a:pt x="8061" y="826"/>
                  </a:lnTo>
                  <a:cubicBezTo>
                    <a:pt x="6406" y="1112"/>
                    <a:pt x="4799" y="1814"/>
                    <a:pt x="3537" y="2922"/>
                  </a:cubicBezTo>
                  <a:cubicBezTo>
                    <a:pt x="3203" y="3184"/>
                    <a:pt x="2918" y="3493"/>
                    <a:pt x="2620" y="3791"/>
                  </a:cubicBezTo>
                  <a:cubicBezTo>
                    <a:pt x="2477" y="3946"/>
                    <a:pt x="2346" y="4112"/>
                    <a:pt x="2215" y="4267"/>
                  </a:cubicBezTo>
                  <a:cubicBezTo>
                    <a:pt x="2072" y="4422"/>
                    <a:pt x="1953" y="4600"/>
                    <a:pt x="1834" y="4767"/>
                  </a:cubicBezTo>
                  <a:cubicBezTo>
                    <a:pt x="1346" y="5446"/>
                    <a:pt x="965" y="6208"/>
                    <a:pt x="667" y="6982"/>
                  </a:cubicBezTo>
                  <a:cubicBezTo>
                    <a:pt x="358" y="7767"/>
                    <a:pt x="203" y="8589"/>
                    <a:pt x="96" y="9422"/>
                  </a:cubicBezTo>
                  <a:cubicBezTo>
                    <a:pt x="1" y="10304"/>
                    <a:pt x="96" y="11208"/>
                    <a:pt x="382" y="12042"/>
                  </a:cubicBezTo>
                  <a:cubicBezTo>
                    <a:pt x="953" y="13732"/>
                    <a:pt x="2251" y="15126"/>
                    <a:pt x="3870" y="15780"/>
                  </a:cubicBezTo>
                  <a:cubicBezTo>
                    <a:pt x="4073" y="15864"/>
                    <a:pt x="4275" y="15947"/>
                    <a:pt x="4489" y="16007"/>
                  </a:cubicBezTo>
                  <a:lnTo>
                    <a:pt x="4799" y="16090"/>
                  </a:lnTo>
                  <a:cubicBezTo>
                    <a:pt x="4906" y="16114"/>
                    <a:pt x="5013" y="16126"/>
                    <a:pt x="5120" y="16149"/>
                  </a:cubicBezTo>
                  <a:lnTo>
                    <a:pt x="5442" y="16197"/>
                  </a:lnTo>
                  <a:cubicBezTo>
                    <a:pt x="5549" y="16221"/>
                    <a:pt x="5656" y="16221"/>
                    <a:pt x="5763" y="16221"/>
                  </a:cubicBezTo>
                  <a:lnTo>
                    <a:pt x="6085" y="16245"/>
                  </a:lnTo>
                  <a:cubicBezTo>
                    <a:pt x="6120" y="16249"/>
                    <a:pt x="6154" y="16250"/>
                    <a:pt x="6185" y="16250"/>
                  </a:cubicBezTo>
                  <a:cubicBezTo>
                    <a:pt x="6249" y="16250"/>
                    <a:pt x="6307" y="16245"/>
                    <a:pt x="6370" y="16245"/>
                  </a:cubicBezTo>
                  <a:lnTo>
                    <a:pt x="8621" y="16257"/>
                  </a:lnTo>
                  <a:cubicBezTo>
                    <a:pt x="9026" y="16257"/>
                    <a:pt x="9347" y="15947"/>
                    <a:pt x="9359" y="15542"/>
                  </a:cubicBezTo>
                  <a:cubicBezTo>
                    <a:pt x="9383" y="15137"/>
                    <a:pt x="9061" y="14792"/>
                    <a:pt x="8656" y="14768"/>
                  </a:cubicBezTo>
                  <a:lnTo>
                    <a:pt x="6406" y="14673"/>
                  </a:lnTo>
                  <a:cubicBezTo>
                    <a:pt x="6311" y="14673"/>
                    <a:pt x="6204" y="14673"/>
                    <a:pt x="6132" y="14661"/>
                  </a:cubicBezTo>
                  <a:lnTo>
                    <a:pt x="5894" y="14637"/>
                  </a:lnTo>
                  <a:cubicBezTo>
                    <a:pt x="5811" y="14625"/>
                    <a:pt x="5728" y="14625"/>
                    <a:pt x="5656" y="14614"/>
                  </a:cubicBezTo>
                  <a:lnTo>
                    <a:pt x="5418" y="14566"/>
                  </a:lnTo>
                  <a:cubicBezTo>
                    <a:pt x="5335" y="14542"/>
                    <a:pt x="5263" y="14530"/>
                    <a:pt x="5180" y="14506"/>
                  </a:cubicBezTo>
                  <a:lnTo>
                    <a:pt x="4954" y="14435"/>
                  </a:lnTo>
                  <a:cubicBezTo>
                    <a:pt x="4799" y="14387"/>
                    <a:pt x="4656" y="14328"/>
                    <a:pt x="4513" y="14256"/>
                  </a:cubicBezTo>
                  <a:cubicBezTo>
                    <a:pt x="3358" y="13744"/>
                    <a:pt x="2453" y="12697"/>
                    <a:pt x="2096" y="11494"/>
                  </a:cubicBezTo>
                  <a:cubicBezTo>
                    <a:pt x="1918" y="10899"/>
                    <a:pt x="1870" y="10268"/>
                    <a:pt x="1953" y="9649"/>
                  </a:cubicBezTo>
                  <a:cubicBezTo>
                    <a:pt x="2072" y="8982"/>
                    <a:pt x="2215" y="8327"/>
                    <a:pt x="2477" y="7708"/>
                  </a:cubicBezTo>
                  <a:cubicBezTo>
                    <a:pt x="2739" y="7089"/>
                    <a:pt x="3061" y="6494"/>
                    <a:pt x="3477" y="5970"/>
                  </a:cubicBezTo>
                  <a:cubicBezTo>
                    <a:pt x="3573" y="5839"/>
                    <a:pt x="3668" y="5708"/>
                    <a:pt x="3787" y="5589"/>
                  </a:cubicBezTo>
                  <a:cubicBezTo>
                    <a:pt x="3894" y="5458"/>
                    <a:pt x="4001" y="5339"/>
                    <a:pt x="4120" y="5220"/>
                  </a:cubicBezTo>
                  <a:cubicBezTo>
                    <a:pt x="4358" y="4993"/>
                    <a:pt x="4596" y="4755"/>
                    <a:pt x="4858" y="4553"/>
                  </a:cubicBezTo>
                  <a:cubicBezTo>
                    <a:pt x="5370" y="4136"/>
                    <a:pt x="5954" y="3803"/>
                    <a:pt x="6549" y="3541"/>
                  </a:cubicBezTo>
                  <a:cubicBezTo>
                    <a:pt x="7144" y="3243"/>
                    <a:pt x="7787" y="3076"/>
                    <a:pt x="8430" y="2957"/>
                  </a:cubicBezTo>
                  <a:lnTo>
                    <a:pt x="8918" y="2886"/>
                  </a:lnTo>
                  <a:cubicBezTo>
                    <a:pt x="9085" y="2874"/>
                    <a:pt x="9252" y="2874"/>
                    <a:pt x="9418" y="2874"/>
                  </a:cubicBezTo>
                  <a:cubicBezTo>
                    <a:pt x="9579" y="2862"/>
                    <a:pt x="9758" y="2859"/>
                    <a:pt x="9942" y="2859"/>
                  </a:cubicBezTo>
                  <a:cubicBezTo>
                    <a:pt x="10127" y="2859"/>
                    <a:pt x="10317" y="2862"/>
                    <a:pt x="10502" y="2862"/>
                  </a:cubicBezTo>
                  <a:lnTo>
                    <a:pt x="12764" y="2862"/>
                  </a:lnTo>
                  <a:cubicBezTo>
                    <a:pt x="15765" y="2862"/>
                    <a:pt x="18777" y="2886"/>
                    <a:pt x="21789" y="2922"/>
                  </a:cubicBezTo>
                  <a:lnTo>
                    <a:pt x="21896" y="2922"/>
                  </a:lnTo>
                  <a:cubicBezTo>
                    <a:pt x="22694" y="2874"/>
                    <a:pt x="23301" y="2183"/>
                    <a:pt x="23254" y="1374"/>
                  </a:cubicBezTo>
                  <a:cubicBezTo>
                    <a:pt x="23197" y="600"/>
                    <a:pt x="22564" y="1"/>
                    <a:pt x="21812"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951900" y="1776125"/>
              <a:ext cx="868575" cy="1131625"/>
            </a:xfrm>
            <a:custGeom>
              <a:avLst/>
              <a:gdLst/>
              <a:ahLst/>
              <a:cxnLst/>
              <a:rect l="l" t="t" r="r" b="b"/>
              <a:pathLst>
                <a:path w="34743" h="45265" extrusionOk="0">
                  <a:moveTo>
                    <a:pt x="21923" y="0"/>
                  </a:moveTo>
                  <a:cubicBezTo>
                    <a:pt x="14042" y="0"/>
                    <a:pt x="6120" y="3739"/>
                    <a:pt x="1369" y="10054"/>
                  </a:cubicBezTo>
                  <a:cubicBezTo>
                    <a:pt x="584" y="11090"/>
                    <a:pt x="0" y="12328"/>
                    <a:pt x="36" y="13614"/>
                  </a:cubicBezTo>
                  <a:cubicBezTo>
                    <a:pt x="72" y="15102"/>
                    <a:pt x="893" y="16388"/>
                    <a:pt x="1548" y="17674"/>
                  </a:cubicBezTo>
                  <a:cubicBezTo>
                    <a:pt x="2203" y="18948"/>
                    <a:pt x="2798" y="20186"/>
                    <a:pt x="3596" y="21377"/>
                  </a:cubicBezTo>
                  <a:cubicBezTo>
                    <a:pt x="5429" y="24115"/>
                    <a:pt x="7811" y="26556"/>
                    <a:pt x="10787" y="28009"/>
                  </a:cubicBezTo>
                  <a:cubicBezTo>
                    <a:pt x="11216" y="28211"/>
                    <a:pt x="11645" y="28390"/>
                    <a:pt x="12085" y="28556"/>
                  </a:cubicBezTo>
                  <a:cubicBezTo>
                    <a:pt x="12526" y="28711"/>
                    <a:pt x="18407" y="32378"/>
                    <a:pt x="20027" y="40248"/>
                  </a:cubicBezTo>
                  <a:lnTo>
                    <a:pt x="20443" y="42975"/>
                  </a:lnTo>
                  <a:cubicBezTo>
                    <a:pt x="20657" y="44341"/>
                    <a:pt x="21835" y="45264"/>
                    <a:pt x="23107" y="45264"/>
                  </a:cubicBezTo>
                  <a:cubicBezTo>
                    <a:pt x="23464" y="45264"/>
                    <a:pt x="23829" y="45191"/>
                    <a:pt x="24182" y="45034"/>
                  </a:cubicBezTo>
                  <a:lnTo>
                    <a:pt x="26051" y="44201"/>
                  </a:lnTo>
                  <a:lnTo>
                    <a:pt x="28182" y="43415"/>
                  </a:lnTo>
                  <a:lnTo>
                    <a:pt x="30325" y="42653"/>
                  </a:lnTo>
                  <a:lnTo>
                    <a:pt x="32290" y="42094"/>
                  </a:lnTo>
                  <a:cubicBezTo>
                    <a:pt x="33981" y="41605"/>
                    <a:pt x="34743" y="39641"/>
                    <a:pt x="33838" y="38117"/>
                  </a:cubicBezTo>
                  <a:lnTo>
                    <a:pt x="32409" y="35760"/>
                  </a:lnTo>
                  <a:cubicBezTo>
                    <a:pt x="28611" y="28675"/>
                    <a:pt x="30766" y="22103"/>
                    <a:pt x="31004" y="21686"/>
                  </a:cubicBezTo>
                  <a:cubicBezTo>
                    <a:pt x="31242" y="21282"/>
                    <a:pt x="31457" y="20865"/>
                    <a:pt x="31647" y="20436"/>
                  </a:cubicBezTo>
                  <a:cubicBezTo>
                    <a:pt x="33016" y="17424"/>
                    <a:pt x="33278" y="14007"/>
                    <a:pt x="32921" y="10745"/>
                  </a:cubicBezTo>
                  <a:cubicBezTo>
                    <a:pt x="32766" y="9328"/>
                    <a:pt x="32433" y="7982"/>
                    <a:pt x="32123" y="6589"/>
                  </a:cubicBezTo>
                  <a:cubicBezTo>
                    <a:pt x="31802" y="5184"/>
                    <a:pt x="31599" y="3672"/>
                    <a:pt x="30683" y="2505"/>
                  </a:cubicBezTo>
                  <a:cubicBezTo>
                    <a:pt x="29873" y="1493"/>
                    <a:pt x="28635" y="910"/>
                    <a:pt x="27385" y="624"/>
                  </a:cubicBezTo>
                  <a:cubicBezTo>
                    <a:pt x="25593" y="203"/>
                    <a:pt x="23759" y="0"/>
                    <a:pt x="21923" y="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70650" y="1839350"/>
              <a:ext cx="494125" cy="533725"/>
            </a:xfrm>
            <a:custGeom>
              <a:avLst/>
              <a:gdLst/>
              <a:ahLst/>
              <a:cxnLst/>
              <a:rect l="l" t="t" r="r" b="b"/>
              <a:pathLst>
                <a:path w="19765" h="21349" extrusionOk="0">
                  <a:moveTo>
                    <a:pt x="15871" y="2739"/>
                  </a:moveTo>
                  <a:cubicBezTo>
                    <a:pt x="19503" y="5477"/>
                    <a:pt x="19765" y="11252"/>
                    <a:pt x="16467" y="15633"/>
                  </a:cubicBezTo>
                  <a:cubicBezTo>
                    <a:pt x="13157" y="20015"/>
                    <a:pt x="7537" y="21348"/>
                    <a:pt x="3906" y="18610"/>
                  </a:cubicBezTo>
                  <a:cubicBezTo>
                    <a:pt x="274" y="15871"/>
                    <a:pt x="0" y="10097"/>
                    <a:pt x="3310" y="5715"/>
                  </a:cubicBezTo>
                  <a:cubicBezTo>
                    <a:pt x="6608" y="1334"/>
                    <a:pt x="12240" y="0"/>
                    <a:pt x="15871" y="2739"/>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299250" y="2228375"/>
              <a:ext cx="363775" cy="334300"/>
            </a:xfrm>
            <a:custGeom>
              <a:avLst/>
              <a:gdLst/>
              <a:ahLst/>
              <a:cxnLst/>
              <a:rect l="l" t="t" r="r" b="b"/>
              <a:pathLst>
                <a:path w="14551" h="13372" extrusionOk="0">
                  <a:moveTo>
                    <a:pt x="12824" y="2918"/>
                  </a:moveTo>
                  <a:cubicBezTo>
                    <a:pt x="14550" y="5454"/>
                    <a:pt x="13467" y="9204"/>
                    <a:pt x="10407" y="11288"/>
                  </a:cubicBezTo>
                  <a:cubicBezTo>
                    <a:pt x="7335" y="13371"/>
                    <a:pt x="3454" y="12990"/>
                    <a:pt x="1727" y="10454"/>
                  </a:cubicBezTo>
                  <a:cubicBezTo>
                    <a:pt x="1" y="7918"/>
                    <a:pt x="1096" y="4168"/>
                    <a:pt x="4156" y="2084"/>
                  </a:cubicBezTo>
                  <a:cubicBezTo>
                    <a:pt x="7216" y="1"/>
                    <a:pt x="11109" y="382"/>
                    <a:pt x="12824" y="2918"/>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383475" y="2406325"/>
              <a:ext cx="341750" cy="436250"/>
            </a:xfrm>
            <a:custGeom>
              <a:avLst/>
              <a:gdLst/>
              <a:ahLst/>
              <a:cxnLst/>
              <a:rect l="l" t="t" r="r" b="b"/>
              <a:pathLst>
                <a:path w="13670" h="17450" extrusionOk="0">
                  <a:moveTo>
                    <a:pt x="8764" y="1"/>
                  </a:moveTo>
                  <a:cubicBezTo>
                    <a:pt x="8536" y="1"/>
                    <a:pt x="8315" y="90"/>
                    <a:pt x="8133" y="288"/>
                  </a:cubicBezTo>
                  <a:cubicBezTo>
                    <a:pt x="6248" y="2356"/>
                    <a:pt x="4043" y="2905"/>
                    <a:pt x="2225" y="2905"/>
                  </a:cubicBezTo>
                  <a:cubicBezTo>
                    <a:pt x="1907" y="2905"/>
                    <a:pt x="1601" y="2888"/>
                    <a:pt x="1311" y="2860"/>
                  </a:cubicBezTo>
                  <a:cubicBezTo>
                    <a:pt x="1277" y="2857"/>
                    <a:pt x="1244" y="2855"/>
                    <a:pt x="1212" y="2855"/>
                  </a:cubicBezTo>
                  <a:cubicBezTo>
                    <a:pt x="365" y="2855"/>
                    <a:pt x="0" y="4026"/>
                    <a:pt x="597" y="4932"/>
                  </a:cubicBezTo>
                  <a:cubicBezTo>
                    <a:pt x="3573" y="9420"/>
                    <a:pt x="4966" y="13969"/>
                    <a:pt x="5526" y="16278"/>
                  </a:cubicBezTo>
                  <a:cubicBezTo>
                    <a:pt x="5697" y="16962"/>
                    <a:pt x="6240" y="17450"/>
                    <a:pt x="6771" y="17450"/>
                  </a:cubicBezTo>
                  <a:cubicBezTo>
                    <a:pt x="6869" y="17450"/>
                    <a:pt x="6967" y="17433"/>
                    <a:pt x="7062" y="17398"/>
                  </a:cubicBezTo>
                  <a:lnTo>
                    <a:pt x="12848" y="15302"/>
                  </a:lnTo>
                  <a:cubicBezTo>
                    <a:pt x="13455" y="15076"/>
                    <a:pt x="13670" y="14207"/>
                    <a:pt x="13301" y="13445"/>
                  </a:cubicBezTo>
                  <a:cubicBezTo>
                    <a:pt x="11467" y="9790"/>
                    <a:pt x="10503" y="4646"/>
                    <a:pt x="10038" y="1348"/>
                  </a:cubicBezTo>
                  <a:cubicBezTo>
                    <a:pt x="9928" y="550"/>
                    <a:pt x="9328" y="1"/>
                    <a:pt x="8764"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382900" y="2396250"/>
              <a:ext cx="342325" cy="450675"/>
            </a:xfrm>
            <a:custGeom>
              <a:avLst/>
              <a:gdLst/>
              <a:ahLst/>
              <a:cxnLst/>
              <a:rect l="l" t="t" r="r" b="b"/>
              <a:pathLst>
                <a:path w="13693" h="18027" extrusionOk="0">
                  <a:moveTo>
                    <a:pt x="1334" y="3263"/>
                  </a:moveTo>
                  <a:cubicBezTo>
                    <a:pt x="3287" y="3454"/>
                    <a:pt x="5942" y="3120"/>
                    <a:pt x="8156" y="691"/>
                  </a:cubicBezTo>
                  <a:cubicBezTo>
                    <a:pt x="8787" y="1"/>
                    <a:pt x="9906" y="632"/>
                    <a:pt x="10061" y="1751"/>
                  </a:cubicBezTo>
                  <a:cubicBezTo>
                    <a:pt x="10526" y="5049"/>
                    <a:pt x="11490" y="10193"/>
                    <a:pt x="13324" y="13848"/>
                  </a:cubicBezTo>
                  <a:cubicBezTo>
                    <a:pt x="13693" y="14610"/>
                    <a:pt x="13478" y="15479"/>
                    <a:pt x="12871" y="15705"/>
                  </a:cubicBezTo>
                  <a:lnTo>
                    <a:pt x="7085" y="17801"/>
                  </a:lnTo>
                  <a:cubicBezTo>
                    <a:pt x="6477" y="18027"/>
                    <a:pt x="5751" y="17491"/>
                    <a:pt x="5549" y="16681"/>
                  </a:cubicBezTo>
                  <a:cubicBezTo>
                    <a:pt x="4989" y="14372"/>
                    <a:pt x="3596" y="9823"/>
                    <a:pt x="620" y="5335"/>
                  </a:cubicBezTo>
                  <a:cubicBezTo>
                    <a:pt x="0" y="4394"/>
                    <a:pt x="417" y="3168"/>
                    <a:pt x="1334" y="3263"/>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55225" y="2556100"/>
              <a:ext cx="267325" cy="289650"/>
            </a:xfrm>
            <a:custGeom>
              <a:avLst/>
              <a:gdLst/>
              <a:ahLst/>
              <a:cxnLst/>
              <a:rect l="l" t="t" r="r" b="b"/>
              <a:pathLst>
                <a:path w="10693" h="11586" extrusionOk="0">
                  <a:moveTo>
                    <a:pt x="7990" y="0"/>
                  </a:moveTo>
                  <a:cubicBezTo>
                    <a:pt x="7799" y="36"/>
                    <a:pt x="7597" y="108"/>
                    <a:pt x="7430" y="250"/>
                  </a:cubicBezTo>
                  <a:cubicBezTo>
                    <a:pt x="5001" y="2096"/>
                    <a:pt x="2430" y="2656"/>
                    <a:pt x="584" y="2787"/>
                  </a:cubicBezTo>
                  <a:cubicBezTo>
                    <a:pt x="370" y="2798"/>
                    <a:pt x="167" y="2858"/>
                    <a:pt x="1" y="2965"/>
                  </a:cubicBezTo>
                  <a:cubicBezTo>
                    <a:pt x="882" y="4763"/>
                    <a:pt x="1513" y="6466"/>
                    <a:pt x="1977" y="7870"/>
                  </a:cubicBezTo>
                  <a:cubicBezTo>
                    <a:pt x="2465" y="9025"/>
                    <a:pt x="2727" y="10049"/>
                    <a:pt x="2858" y="10764"/>
                  </a:cubicBezTo>
                  <a:cubicBezTo>
                    <a:pt x="3168" y="11288"/>
                    <a:pt x="3715" y="11585"/>
                    <a:pt x="4192" y="11407"/>
                  </a:cubicBezTo>
                  <a:lnTo>
                    <a:pt x="9978" y="9311"/>
                  </a:lnTo>
                  <a:cubicBezTo>
                    <a:pt x="10454" y="9133"/>
                    <a:pt x="10692" y="8561"/>
                    <a:pt x="10585" y="7954"/>
                  </a:cubicBezTo>
                  <a:cubicBezTo>
                    <a:pt x="10264" y="7382"/>
                    <a:pt x="10002" y="6739"/>
                    <a:pt x="9800" y="6073"/>
                  </a:cubicBezTo>
                  <a:cubicBezTo>
                    <a:pt x="9026" y="4168"/>
                    <a:pt x="8430" y="2025"/>
                    <a:pt x="7990" y="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1494225" y="2653725"/>
              <a:ext cx="226250" cy="190525"/>
            </a:xfrm>
            <a:custGeom>
              <a:avLst/>
              <a:gdLst/>
              <a:ahLst/>
              <a:cxnLst/>
              <a:rect l="l" t="t" r="r" b="b"/>
              <a:pathLst>
                <a:path w="9050" h="7621" extrusionOk="0">
                  <a:moveTo>
                    <a:pt x="8240" y="2168"/>
                  </a:moveTo>
                  <a:cubicBezTo>
                    <a:pt x="7954" y="1477"/>
                    <a:pt x="7692" y="751"/>
                    <a:pt x="7466" y="1"/>
                  </a:cubicBezTo>
                  <a:cubicBezTo>
                    <a:pt x="7382" y="48"/>
                    <a:pt x="7311" y="84"/>
                    <a:pt x="7239" y="144"/>
                  </a:cubicBezTo>
                  <a:cubicBezTo>
                    <a:pt x="4822" y="1989"/>
                    <a:pt x="2239" y="2549"/>
                    <a:pt x="405" y="2680"/>
                  </a:cubicBezTo>
                  <a:cubicBezTo>
                    <a:pt x="262" y="2680"/>
                    <a:pt x="131" y="2715"/>
                    <a:pt x="0" y="2763"/>
                  </a:cubicBezTo>
                  <a:cubicBezTo>
                    <a:pt x="155" y="3192"/>
                    <a:pt x="286" y="3584"/>
                    <a:pt x="417" y="3965"/>
                  </a:cubicBezTo>
                  <a:cubicBezTo>
                    <a:pt x="631" y="4466"/>
                    <a:pt x="786" y="4930"/>
                    <a:pt x="929" y="5358"/>
                  </a:cubicBezTo>
                  <a:cubicBezTo>
                    <a:pt x="1191" y="6025"/>
                    <a:pt x="1417" y="6668"/>
                    <a:pt x="1620" y="7252"/>
                  </a:cubicBezTo>
                  <a:cubicBezTo>
                    <a:pt x="1917" y="7514"/>
                    <a:pt x="2286" y="7621"/>
                    <a:pt x="2632" y="7502"/>
                  </a:cubicBezTo>
                  <a:lnTo>
                    <a:pt x="8418" y="5406"/>
                  </a:lnTo>
                  <a:cubicBezTo>
                    <a:pt x="8799" y="5263"/>
                    <a:pt x="9013" y="4882"/>
                    <a:pt x="9049" y="4430"/>
                  </a:cubicBezTo>
                  <a:cubicBezTo>
                    <a:pt x="8942" y="4132"/>
                    <a:pt x="8847" y="3823"/>
                    <a:pt x="8751" y="3513"/>
                  </a:cubicBezTo>
                  <a:cubicBezTo>
                    <a:pt x="8549" y="3084"/>
                    <a:pt x="8382" y="2632"/>
                    <a:pt x="8240" y="2168"/>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69725" y="2228225"/>
              <a:ext cx="254800" cy="205400"/>
            </a:xfrm>
            <a:custGeom>
              <a:avLst/>
              <a:gdLst/>
              <a:ahLst/>
              <a:cxnLst/>
              <a:rect l="l" t="t" r="r" b="b"/>
              <a:pathLst>
                <a:path w="10192" h="8216" extrusionOk="0">
                  <a:moveTo>
                    <a:pt x="5488" y="1"/>
                  </a:moveTo>
                  <a:cubicBezTo>
                    <a:pt x="4908" y="1"/>
                    <a:pt x="4307" y="102"/>
                    <a:pt x="3715" y="316"/>
                  </a:cubicBezTo>
                  <a:cubicBezTo>
                    <a:pt x="1322" y="1185"/>
                    <a:pt x="0" y="3579"/>
                    <a:pt x="762" y="5674"/>
                  </a:cubicBezTo>
                  <a:cubicBezTo>
                    <a:pt x="1328" y="7263"/>
                    <a:pt x="2922" y="8216"/>
                    <a:pt x="4703" y="8216"/>
                  </a:cubicBezTo>
                  <a:cubicBezTo>
                    <a:pt x="5284" y="8216"/>
                    <a:pt x="5885" y="8114"/>
                    <a:pt x="6477" y="7901"/>
                  </a:cubicBezTo>
                  <a:cubicBezTo>
                    <a:pt x="8870" y="7031"/>
                    <a:pt x="10192" y="4626"/>
                    <a:pt x="9430" y="2531"/>
                  </a:cubicBezTo>
                  <a:cubicBezTo>
                    <a:pt x="8855" y="951"/>
                    <a:pt x="7266" y="1"/>
                    <a:pt x="5488"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669725" y="2214400"/>
              <a:ext cx="254800" cy="233075"/>
            </a:xfrm>
            <a:custGeom>
              <a:avLst/>
              <a:gdLst/>
              <a:ahLst/>
              <a:cxnLst/>
              <a:rect l="l" t="t" r="r" b="b"/>
              <a:pathLst>
                <a:path w="10192" h="9323" extrusionOk="0">
                  <a:moveTo>
                    <a:pt x="9430" y="3084"/>
                  </a:moveTo>
                  <a:cubicBezTo>
                    <a:pt x="10192" y="5179"/>
                    <a:pt x="8870" y="7584"/>
                    <a:pt x="6477" y="8454"/>
                  </a:cubicBezTo>
                  <a:cubicBezTo>
                    <a:pt x="4072" y="9323"/>
                    <a:pt x="1512" y="8334"/>
                    <a:pt x="762" y="6227"/>
                  </a:cubicBezTo>
                  <a:cubicBezTo>
                    <a:pt x="0" y="4132"/>
                    <a:pt x="1322" y="1738"/>
                    <a:pt x="3715" y="869"/>
                  </a:cubicBezTo>
                  <a:cubicBezTo>
                    <a:pt x="6120" y="0"/>
                    <a:pt x="8668" y="988"/>
                    <a:pt x="9430" y="3084"/>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99175" y="2317100"/>
              <a:ext cx="224275" cy="157375"/>
            </a:xfrm>
            <a:custGeom>
              <a:avLst/>
              <a:gdLst/>
              <a:ahLst/>
              <a:cxnLst/>
              <a:rect l="l" t="t" r="r" b="b"/>
              <a:pathLst>
                <a:path w="8971" h="6295" extrusionOk="0">
                  <a:moveTo>
                    <a:pt x="3185" y="0"/>
                  </a:moveTo>
                  <a:cubicBezTo>
                    <a:pt x="2811" y="0"/>
                    <a:pt x="2466" y="116"/>
                    <a:pt x="2322" y="381"/>
                  </a:cubicBezTo>
                  <a:cubicBezTo>
                    <a:pt x="1596" y="1702"/>
                    <a:pt x="465" y="2512"/>
                    <a:pt x="465" y="2512"/>
                  </a:cubicBezTo>
                  <a:lnTo>
                    <a:pt x="0" y="4084"/>
                  </a:lnTo>
                  <a:cubicBezTo>
                    <a:pt x="1946" y="5757"/>
                    <a:pt x="3685" y="6294"/>
                    <a:pt x="5080" y="6294"/>
                  </a:cubicBezTo>
                  <a:cubicBezTo>
                    <a:pt x="7579" y="6294"/>
                    <a:pt x="8970" y="4571"/>
                    <a:pt x="8453" y="4571"/>
                  </a:cubicBezTo>
                  <a:cubicBezTo>
                    <a:pt x="8410" y="4571"/>
                    <a:pt x="8355" y="4583"/>
                    <a:pt x="8287" y="4607"/>
                  </a:cubicBezTo>
                  <a:cubicBezTo>
                    <a:pt x="8073" y="4683"/>
                    <a:pt x="7852" y="4715"/>
                    <a:pt x="7634" y="4715"/>
                  </a:cubicBezTo>
                  <a:cubicBezTo>
                    <a:pt x="7064" y="4715"/>
                    <a:pt x="6503" y="4498"/>
                    <a:pt x="6072" y="4274"/>
                  </a:cubicBezTo>
                  <a:cubicBezTo>
                    <a:pt x="5668" y="4060"/>
                    <a:pt x="5465" y="3572"/>
                    <a:pt x="5608" y="3131"/>
                  </a:cubicBezTo>
                  <a:cubicBezTo>
                    <a:pt x="5739" y="2762"/>
                    <a:pt x="5799" y="2250"/>
                    <a:pt x="5572" y="1726"/>
                  </a:cubicBezTo>
                  <a:cubicBezTo>
                    <a:pt x="5438" y="1425"/>
                    <a:pt x="5200" y="1317"/>
                    <a:pt x="4925" y="1317"/>
                  </a:cubicBezTo>
                  <a:cubicBezTo>
                    <a:pt x="4614" y="1317"/>
                    <a:pt x="4257" y="1455"/>
                    <a:pt x="3953" y="1607"/>
                  </a:cubicBezTo>
                  <a:cubicBezTo>
                    <a:pt x="5206" y="701"/>
                    <a:pt x="4105" y="0"/>
                    <a:pt x="3185" y="0"/>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99175" y="2303675"/>
              <a:ext cx="241425" cy="238450"/>
            </a:xfrm>
            <a:custGeom>
              <a:avLst/>
              <a:gdLst/>
              <a:ahLst/>
              <a:cxnLst/>
              <a:rect l="l" t="t" r="r" b="b"/>
              <a:pathLst>
                <a:path w="9657" h="9538" extrusionOk="0">
                  <a:moveTo>
                    <a:pt x="465" y="3049"/>
                  </a:moveTo>
                  <a:cubicBezTo>
                    <a:pt x="465" y="3049"/>
                    <a:pt x="1596" y="2239"/>
                    <a:pt x="2322" y="918"/>
                  </a:cubicBezTo>
                  <a:cubicBezTo>
                    <a:pt x="2822" y="1"/>
                    <a:pt x="5715" y="870"/>
                    <a:pt x="3953" y="2144"/>
                  </a:cubicBezTo>
                  <a:cubicBezTo>
                    <a:pt x="3691" y="2335"/>
                    <a:pt x="3667" y="2287"/>
                    <a:pt x="3953" y="2144"/>
                  </a:cubicBezTo>
                  <a:cubicBezTo>
                    <a:pt x="4525" y="1858"/>
                    <a:pt x="5287" y="1620"/>
                    <a:pt x="5572" y="2263"/>
                  </a:cubicBezTo>
                  <a:cubicBezTo>
                    <a:pt x="5799" y="2787"/>
                    <a:pt x="5739" y="3299"/>
                    <a:pt x="5608" y="3668"/>
                  </a:cubicBezTo>
                  <a:cubicBezTo>
                    <a:pt x="5465" y="4109"/>
                    <a:pt x="5668" y="4597"/>
                    <a:pt x="6072" y="4811"/>
                  </a:cubicBezTo>
                  <a:cubicBezTo>
                    <a:pt x="6668" y="5121"/>
                    <a:pt x="7513" y="5418"/>
                    <a:pt x="8287" y="5144"/>
                  </a:cubicBezTo>
                  <a:cubicBezTo>
                    <a:pt x="9656" y="4644"/>
                    <a:pt x="5715" y="9538"/>
                    <a:pt x="0" y="462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964900" y="1829425"/>
              <a:ext cx="163950" cy="187575"/>
            </a:xfrm>
            <a:custGeom>
              <a:avLst/>
              <a:gdLst/>
              <a:ahLst/>
              <a:cxnLst/>
              <a:rect l="l" t="t" r="r" b="b"/>
              <a:pathLst>
                <a:path w="6558" h="7503" extrusionOk="0">
                  <a:moveTo>
                    <a:pt x="2190" y="1"/>
                  </a:moveTo>
                  <a:cubicBezTo>
                    <a:pt x="1251" y="1"/>
                    <a:pt x="1" y="2046"/>
                    <a:pt x="1778" y="2046"/>
                  </a:cubicBezTo>
                  <a:cubicBezTo>
                    <a:pt x="1833" y="2046"/>
                    <a:pt x="1890" y="2044"/>
                    <a:pt x="1950" y="2040"/>
                  </a:cubicBezTo>
                  <a:lnTo>
                    <a:pt x="1950" y="2040"/>
                  </a:lnTo>
                  <a:cubicBezTo>
                    <a:pt x="1307" y="2183"/>
                    <a:pt x="581" y="2493"/>
                    <a:pt x="771" y="3160"/>
                  </a:cubicBezTo>
                  <a:cubicBezTo>
                    <a:pt x="938" y="3707"/>
                    <a:pt x="1307" y="4064"/>
                    <a:pt x="1640" y="4267"/>
                  </a:cubicBezTo>
                  <a:cubicBezTo>
                    <a:pt x="2033" y="4517"/>
                    <a:pt x="2188" y="5017"/>
                    <a:pt x="2021" y="5446"/>
                  </a:cubicBezTo>
                  <a:cubicBezTo>
                    <a:pt x="1759" y="6065"/>
                    <a:pt x="1307" y="6827"/>
                    <a:pt x="533" y="7112"/>
                  </a:cubicBezTo>
                  <a:cubicBezTo>
                    <a:pt x="94" y="7269"/>
                    <a:pt x="428" y="7502"/>
                    <a:pt x="1126" y="7502"/>
                  </a:cubicBezTo>
                  <a:cubicBezTo>
                    <a:pt x="2605" y="7502"/>
                    <a:pt x="5716" y="6453"/>
                    <a:pt x="6558" y="1397"/>
                  </a:cubicBezTo>
                  <a:lnTo>
                    <a:pt x="5188" y="493"/>
                  </a:lnTo>
                  <a:cubicBezTo>
                    <a:pt x="5188" y="493"/>
                    <a:pt x="5083" y="501"/>
                    <a:pt x="4901" y="501"/>
                  </a:cubicBezTo>
                  <a:cubicBezTo>
                    <a:pt x="4426" y="501"/>
                    <a:pt x="3427" y="445"/>
                    <a:pt x="2402" y="40"/>
                  </a:cubicBezTo>
                  <a:cubicBezTo>
                    <a:pt x="2334" y="13"/>
                    <a:pt x="2263" y="1"/>
                    <a:pt x="2190" y="1"/>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943975" y="1820900"/>
              <a:ext cx="184875" cy="229500"/>
            </a:xfrm>
            <a:custGeom>
              <a:avLst/>
              <a:gdLst/>
              <a:ahLst/>
              <a:cxnLst/>
              <a:rect l="l" t="t" r="r" b="b"/>
              <a:pathLst>
                <a:path w="7395" h="9180" extrusionOk="0">
                  <a:moveTo>
                    <a:pt x="6025" y="834"/>
                  </a:moveTo>
                  <a:cubicBezTo>
                    <a:pt x="6025" y="834"/>
                    <a:pt x="4656" y="941"/>
                    <a:pt x="3239" y="381"/>
                  </a:cubicBezTo>
                  <a:cubicBezTo>
                    <a:pt x="2275" y="0"/>
                    <a:pt x="608" y="2524"/>
                    <a:pt x="2787" y="2381"/>
                  </a:cubicBezTo>
                  <a:cubicBezTo>
                    <a:pt x="3096" y="2358"/>
                    <a:pt x="3084" y="2310"/>
                    <a:pt x="2787" y="2381"/>
                  </a:cubicBezTo>
                  <a:cubicBezTo>
                    <a:pt x="2144" y="2524"/>
                    <a:pt x="1418" y="2834"/>
                    <a:pt x="1608" y="3501"/>
                  </a:cubicBezTo>
                  <a:cubicBezTo>
                    <a:pt x="1775" y="4048"/>
                    <a:pt x="2144" y="4405"/>
                    <a:pt x="2477" y="4608"/>
                  </a:cubicBezTo>
                  <a:cubicBezTo>
                    <a:pt x="2870" y="4858"/>
                    <a:pt x="3025" y="5358"/>
                    <a:pt x="2858" y="5787"/>
                  </a:cubicBezTo>
                  <a:cubicBezTo>
                    <a:pt x="2596" y="6406"/>
                    <a:pt x="2144" y="7168"/>
                    <a:pt x="1370" y="7453"/>
                  </a:cubicBezTo>
                  <a:cubicBezTo>
                    <a:pt x="1" y="7942"/>
                    <a:pt x="6156" y="9180"/>
                    <a:pt x="7395" y="1738"/>
                  </a:cubicBezTo>
                  <a:close/>
                </a:path>
              </a:pathLst>
            </a:custGeom>
            <a:solidFill>
              <a:srgbClr val="C3B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2"/>
          <p:cNvSpPr/>
          <p:nvPr/>
        </p:nvSpPr>
        <p:spPr>
          <a:xfrm>
            <a:off x="-35504" y="1731484"/>
            <a:ext cx="857800" cy="855557"/>
          </a:xfrm>
          <a:custGeom>
            <a:avLst/>
            <a:gdLst/>
            <a:ahLst/>
            <a:cxnLst/>
            <a:rect l="l" t="t" r="r" b="b"/>
            <a:pathLst>
              <a:path w="21420" h="21364" extrusionOk="0">
                <a:moveTo>
                  <a:pt x="9081" y="301"/>
                </a:moveTo>
                <a:cubicBezTo>
                  <a:pt x="9118" y="301"/>
                  <a:pt x="9189" y="309"/>
                  <a:pt x="9228" y="396"/>
                </a:cubicBezTo>
                <a:lnTo>
                  <a:pt x="10966" y="4480"/>
                </a:lnTo>
                <a:cubicBezTo>
                  <a:pt x="11038" y="4635"/>
                  <a:pt x="11169" y="4730"/>
                  <a:pt x="11335" y="4754"/>
                </a:cubicBezTo>
                <a:cubicBezTo>
                  <a:pt x="11347" y="4755"/>
                  <a:pt x="11359" y="4755"/>
                  <a:pt x="11371" y="4755"/>
                </a:cubicBezTo>
                <a:cubicBezTo>
                  <a:pt x="11524" y="4755"/>
                  <a:pt x="11664" y="4685"/>
                  <a:pt x="11752" y="4564"/>
                </a:cubicBezTo>
                <a:lnTo>
                  <a:pt x="14300" y="920"/>
                </a:lnTo>
                <a:cubicBezTo>
                  <a:pt x="14338" y="867"/>
                  <a:pt x="14390" y="858"/>
                  <a:pt x="14429" y="858"/>
                </a:cubicBezTo>
                <a:cubicBezTo>
                  <a:pt x="14452" y="858"/>
                  <a:pt x="14470" y="861"/>
                  <a:pt x="14479" y="861"/>
                </a:cubicBezTo>
                <a:cubicBezTo>
                  <a:pt x="14502" y="873"/>
                  <a:pt x="14586" y="920"/>
                  <a:pt x="14574" y="1027"/>
                </a:cubicBezTo>
                <a:lnTo>
                  <a:pt x="14038" y="5433"/>
                </a:lnTo>
                <a:cubicBezTo>
                  <a:pt x="14014" y="5599"/>
                  <a:pt x="14086" y="5754"/>
                  <a:pt x="14217" y="5849"/>
                </a:cubicBezTo>
                <a:cubicBezTo>
                  <a:pt x="14293" y="5912"/>
                  <a:pt x="14386" y="5942"/>
                  <a:pt x="14478" y="5942"/>
                </a:cubicBezTo>
                <a:cubicBezTo>
                  <a:pt x="14544" y="5942"/>
                  <a:pt x="14610" y="5927"/>
                  <a:pt x="14669" y="5897"/>
                </a:cubicBezTo>
                <a:lnTo>
                  <a:pt x="18693" y="4016"/>
                </a:lnTo>
                <a:cubicBezTo>
                  <a:pt x="18717" y="4008"/>
                  <a:pt x="18739" y="4005"/>
                  <a:pt x="18758" y="4005"/>
                </a:cubicBezTo>
                <a:cubicBezTo>
                  <a:pt x="18825" y="4005"/>
                  <a:pt x="18865" y="4045"/>
                  <a:pt x="18884" y="4063"/>
                </a:cubicBezTo>
                <a:cubicBezTo>
                  <a:pt x="18896" y="4087"/>
                  <a:pt x="18944" y="4159"/>
                  <a:pt x="18884" y="4242"/>
                </a:cubicBezTo>
                <a:lnTo>
                  <a:pt x="16217" y="7802"/>
                </a:lnTo>
                <a:cubicBezTo>
                  <a:pt x="16110" y="7933"/>
                  <a:pt x="16098" y="8100"/>
                  <a:pt x="16157" y="8254"/>
                </a:cubicBezTo>
                <a:cubicBezTo>
                  <a:pt x="16229" y="8409"/>
                  <a:pt x="16372" y="8504"/>
                  <a:pt x="16538" y="8516"/>
                </a:cubicBezTo>
                <a:lnTo>
                  <a:pt x="20956" y="8909"/>
                </a:lnTo>
                <a:cubicBezTo>
                  <a:pt x="21075" y="8909"/>
                  <a:pt x="21087" y="9005"/>
                  <a:pt x="21099" y="9028"/>
                </a:cubicBezTo>
                <a:cubicBezTo>
                  <a:pt x="21099" y="9064"/>
                  <a:pt x="21110" y="9147"/>
                  <a:pt x="21003" y="9195"/>
                </a:cubicBezTo>
                <a:lnTo>
                  <a:pt x="16919" y="10933"/>
                </a:lnTo>
                <a:cubicBezTo>
                  <a:pt x="16765" y="11005"/>
                  <a:pt x="16669" y="11136"/>
                  <a:pt x="16646" y="11302"/>
                </a:cubicBezTo>
                <a:cubicBezTo>
                  <a:pt x="16634" y="11469"/>
                  <a:pt x="16705" y="11624"/>
                  <a:pt x="16836" y="11719"/>
                </a:cubicBezTo>
                <a:lnTo>
                  <a:pt x="20479" y="14267"/>
                </a:lnTo>
                <a:cubicBezTo>
                  <a:pt x="20563" y="14327"/>
                  <a:pt x="20539" y="14422"/>
                  <a:pt x="20527" y="14446"/>
                </a:cubicBezTo>
                <a:cubicBezTo>
                  <a:pt x="20527" y="14468"/>
                  <a:pt x="20485" y="14542"/>
                  <a:pt x="20393" y="14542"/>
                </a:cubicBezTo>
                <a:cubicBezTo>
                  <a:pt x="20386" y="14542"/>
                  <a:pt x="20379" y="14542"/>
                  <a:pt x="20372" y="14541"/>
                </a:cubicBezTo>
                <a:lnTo>
                  <a:pt x="15955" y="14005"/>
                </a:lnTo>
                <a:cubicBezTo>
                  <a:pt x="15935" y="14002"/>
                  <a:pt x="15915" y="14001"/>
                  <a:pt x="15896" y="14001"/>
                </a:cubicBezTo>
                <a:cubicBezTo>
                  <a:pt x="15761" y="14001"/>
                  <a:pt x="15632" y="14070"/>
                  <a:pt x="15538" y="14184"/>
                </a:cubicBezTo>
                <a:cubicBezTo>
                  <a:pt x="15443" y="14327"/>
                  <a:pt x="15431" y="14493"/>
                  <a:pt x="15503" y="14636"/>
                </a:cubicBezTo>
                <a:lnTo>
                  <a:pt x="17372" y="18672"/>
                </a:lnTo>
                <a:cubicBezTo>
                  <a:pt x="17420" y="18768"/>
                  <a:pt x="17360" y="18827"/>
                  <a:pt x="17336" y="18851"/>
                </a:cubicBezTo>
                <a:cubicBezTo>
                  <a:pt x="17321" y="18859"/>
                  <a:pt x="17286" y="18886"/>
                  <a:pt x="17239" y="18886"/>
                </a:cubicBezTo>
                <a:cubicBezTo>
                  <a:pt x="17212" y="18886"/>
                  <a:pt x="17180" y="18877"/>
                  <a:pt x="17146" y="18851"/>
                </a:cubicBezTo>
                <a:lnTo>
                  <a:pt x="13598" y="16184"/>
                </a:lnTo>
                <a:cubicBezTo>
                  <a:pt x="13518" y="16126"/>
                  <a:pt x="13426" y="16095"/>
                  <a:pt x="13331" y="16095"/>
                </a:cubicBezTo>
                <a:cubicBezTo>
                  <a:pt x="13269" y="16095"/>
                  <a:pt x="13206" y="16108"/>
                  <a:pt x="13145" y="16136"/>
                </a:cubicBezTo>
                <a:cubicBezTo>
                  <a:pt x="12990" y="16196"/>
                  <a:pt x="12895" y="16339"/>
                  <a:pt x="12883" y="16505"/>
                </a:cubicBezTo>
                <a:lnTo>
                  <a:pt x="12490" y="20935"/>
                </a:lnTo>
                <a:cubicBezTo>
                  <a:pt x="12478" y="21042"/>
                  <a:pt x="12395" y="21066"/>
                  <a:pt x="12371" y="21066"/>
                </a:cubicBezTo>
                <a:cubicBezTo>
                  <a:pt x="12364" y="21066"/>
                  <a:pt x="12355" y="21066"/>
                  <a:pt x="12345" y="21066"/>
                </a:cubicBezTo>
                <a:cubicBezTo>
                  <a:pt x="12304" y="21066"/>
                  <a:pt x="12243" y="21058"/>
                  <a:pt x="12205" y="20982"/>
                </a:cubicBezTo>
                <a:lnTo>
                  <a:pt x="10466" y="16886"/>
                </a:lnTo>
                <a:cubicBezTo>
                  <a:pt x="10395" y="16732"/>
                  <a:pt x="10264" y="16636"/>
                  <a:pt x="10097" y="16613"/>
                </a:cubicBezTo>
                <a:lnTo>
                  <a:pt x="10050" y="16613"/>
                </a:lnTo>
                <a:cubicBezTo>
                  <a:pt x="9895" y="16613"/>
                  <a:pt x="9764" y="16684"/>
                  <a:pt x="9680" y="16803"/>
                </a:cubicBezTo>
                <a:lnTo>
                  <a:pt x="7133" y="20446"/>
                </a:lnTo>
                <a:cubicBezTo>
                  <a:pt x="7098" y="20501"/>
                  <a:pt x="7053" y="20513"/>
                  <a:pt x="7015" y="20513"/>
                </a:cubicBezTo>
                <a:cubicBezTo>
                  <a:pt x="6987" y="20513"/>
                  <a:pt x="6964" y="20506"/>
                  <a:pt x="6954" y="20506"/>
                </a:cubicBezTo>
                <a:cubicBezTo>
                  <a:pt x="6930" y="20494"/>
                  <a:pt x="6847" y="20446"/>
                  <a:pt x="6859" y="20339"/>
                </a:cubicBezTo>
                <a:lnTo>
                  <a:pt x="7394" y="15934"/>
                </a:lnTo>
                <a:cubicBezTo>
                  <a:pt x="7418" y="15767"/>
                  <a:pt x="7347" y="15612"/>
                  <a:pt x="7216" y="15517"/>
                </a:cubicBezTo>
                <a:cubicBezTo>
                  <a:pt x="7132" y="15455"/>
                  <a:pt x="7041" y="15425"/>
                  <a:pt x="6951" y="15425"/>
                </a:cubicBezTo>
                <a:cubicBezTo>
                  <a:pt x="6886" y="15425"/>
                  <a:pt x="6823" y="15440"/>
                  <a:pt x="6763" y="15470"/>
                </a:cubicBezTo>
                <a:lnTo>
                  <a:pt x="2727" y="17351"/>
                </a:lnTo>
                <a:cubicBezTo>
                  <a:pt x="2704" y="17362"/>
                  <a:pt x="2683" y="17367"/>
                  <a:pt x="2663" y="17367"/>
                </a:cubicBezTo>
                <a:cubicBezTo>
                  <a:pt x="2601" y="17367"/>
                  <a:pt x="2558" y="17321"/>
                  <a:pt x="2549" y="17303"/>
                </a:cubicBezTo>
                <a:cubicBezTo>
                  <a:pt x="2537" y="17279"/>
                  <a:pt x="2477" y="17208"/>
                  <a:pt x="2549" y="17125"/>
                </a:cubicBezTo>
                <a:lnTo>
                  <a:pt x="5216" y="13565"/>
                </a:lnTo>
                <a:cubicBezTo>
                  <a:pt x="5311" y="13434"/>
                  <a:pt x="5335" y="13267"/>
                  <a:pt x="5263" y="13112"/>
                </a:cubicBezTo>
                <a:cubicBezTo>
                  <a:pt x="5204" y="12969"/>
                  <a:pt x="5061" y="12862"/>
                  <a:pt x="4894" y="12850"/>
                </a:cubicBezTo>
                <a:lnTo>
                  <a:pt x="465" y="12457"/>
                </a:lnTo>
                <a:cubicBezTo>
                  <a:pt x="358" y="12457"/>
                  <a:pt x="334" y="12362"/>
                  <a:pt x="334" y="12338"/>
                </a:cubicBezTo>
                <a:cubicBezTo>
                  <a:pt x="322" y="12303"/>
                  <a:pt x="322" y="12219"/>
                  <a:pt x="417" y="12172"/>
                </a:cubicBezTo>
                <a:lnTo>
                  <a:pt x="4513" y="10433"/>
                </a:lnTo>
                <a:cubicBezTo>
                  <a:pt x="4656" y="10362"/>
                  <a:pt x="4763" y="10231"/>
                  <a:pt x="4775" y="10064"/>
                </a:cubicBezTo>
                <a:cubicBezTo>
                  <a:pt x="4799" y="9898"/>
                  <a:pt x="4727" y="9743"/>
                  <a:pt x="4596" y="9647"/>
                </a:cubicBezTo>
                <a:lnTo>
                  <a:pt x="953" y="7100"/>
                </a:lnTo>
                <a:cubicBezTo>
                  <a:pt x="858" y="7040"/>
                  <a:pt x="882" y="6945"/>
                  <a:pt x="894" y="6921"/>
                </a:cubicBezTo>
                <a:cubicBezTo>
                  <a:pt x="905" y="6899"/>
                  <a:pt x="947" y="6825"/>
                  <a:pt x="1040" y="6825"/>
                </a:cubicBezTo>
                <a:cubicBezTo>
                  <a:pt x="1046" y="6825"/>
                  <a:pt x="1053" y="6825"/>
                  <a:pt x="1060" y="6826"/>
                </a:cubicBezTo>
                <a:lnTo>
                  <a:pt x="5466" y="7361"/>
                </a:lnTo>
                <a:cubicBezTo>
                  <a:pt x="5487" y="7365"/>
                  <a:pt x="5508" y="7366"/>
                  <a:pt x="5529" y="7366"/>
                </a:cubicBezTo>
                <a:cubicBezTo>
                  <a:pt x="5671" y="7366"/>
                  <a:pt x="5799" y="7297"/>
                  <a:pt x="5882" y="7183"/>
                </a:cubicBezTo>
                <a:cubicBezTo>
                  <a:pt x="5978" y="7052"/>
                  <a:pt x="6001" y="6873"/>
                  <a:pt x="5930" y="6730"/>
                </a:cubicBezTo>
                <a:lnTo>
                  <a:pt x="4049" y="2694"/>
                </a:lnTo>
                <a:cubicBezTo>
                  <a:pt x="4001" y="2599"/>
                  <a:pt x="4073" y="2539"/>
                  <a:pt x="4096" y="2516"/>
                </a:cubicBezTo>
                <a:cubicBezTo>
                  <a:pt x="4104" y="2508"/>
                  <a:pt x="4141" y="2481"/>
                  <a:pt x="4188" y="2481"/>
                </a:cubicBezTo>
                <a:cubicBezTo>
                  <a:pt x="4215" y="2481"/>
                  <a:pt x="4245" y="2490"/>
                  <a:pt x="4275" y="2516"/>
                </a:cubicBezTo>
                <a:lnTo>
                  <a:pt x="7835" y="5183"/>
                </a:lnTo>
                <a:cubicBezTo>
                  <a:pt x="7914" y="5240"/>
                  <a:pt x="8007" y="5272"/>
                  <a:pt x="8102" y="5272"/>
                </a:cubicBezTo>
                <a:cubicBezTo>
                  <a:pt x="8163" y="5272"/>
                  <a:pt x="8226" y="5258"/>
                  <a:pt x="8287" y="5230"/>
                </a:cubicBezTo>
                <a:cubicBezTo>
                  <a:pt x="8430" y="5171"/>
                  <a:pt x="8537" y="5028"/>
                  <a:pt x="8549" y="4861"/>
                </a:cubicBezTo>
                <a:lnTo>
                  <a:pt x="8930" y="432"/>
                </a:lnTo>
                <a:cubicBezTo>
                  <a:pt x="8942" y="325"/>
                  <a:pt x="9038" y="301"/>
                  <a:pt x="9061" y="301"/>
                </a:cubicBezTo>
                <a:cubicBezTo>
                  <a:pt x="9066" y="301"/>
                  <a:pt x="9072" y="301"/>
                  <a:pt x="9081" y="301"/>
                </a:cubicBezTo>
                <a:close/>
                <a:moveTo>
                  <a:pt x="9072" y="0"/>
                </a:moveTo>
                <a:cubicBezTo>
                  <a:pt x="9053" y="0"/>
                  <a:pt x="9034" y="1"/>
                  <a:pt x="9014" y="3"/>
                </a:cubicBezTo>
                <a:cubicBezTo>
                  <a:pt x="8811" y="39"/>
                  <a:pt x="8657" y="206"/>
                  <a:pt x="8645" y="408"/>
                </a:cubicBezTo>
                <a:lnTo>
                  <a:pt x="8252" y="4837"/>
                </a:lnTo>
                <a:cubicBezTo>
                  <a:pt x="8240" y="4921"/>
                  <a:pt x="8192" y="4956"/>
                  <a:pt x="8156" y="4968"/>
                </a:cubicBezTo>
                <a:cubicBezTo>
                  <a:pt x="8145" y="4968"/>
                  <a:pt x="8124" y="4974"/>
                  <a:pt x="8098" y="4974"/>
                </a:cubicBezTo>
                <a:cubicBezTo>
                  <a:pt x="8073" y="4974"/>
                  <a:pt x="8043" y="4968"/>
                  <a:pt x="8014" y="4945"/>
                </a:cubicBezTo>
                <a:lnTo>
                  <a:pt x="4454" y="2278"/>
                </a:lnTo>
                <a:cubicBezTo>
                  <a:pt x="4374" y="2215"/>
                  <a:pt x="4284" y="2185"/>
                  <a:pt x="4193" y="2185"/>
                </a:cubicBezTo>
                <a:cubicBezTo>
                  <a:pt x="4093" y="2185"/>
                  <a:pt x="3993" y="2221"/>
                  <a:pt x="3906" y="2289"/>
                </a:cubicBezTo>
                <a:cubicBezTo>
                  <a:pt x="3739" y="2420"/>
                  <a:pt x="3692" y="2635"/>
                  <a:pt x="3787" y="2825"/>
                </a:cubicBezTo>
                <a:lnTo>
                  <a:pt x="5656" y="6850"/>
                </a:lnTo>
                <a:cubicBezTo>
                  <a:pt x="5692" y="6921"/>
                  <a:pt x="5656" y="6980"/>
                  <a:pt x="5644" y="7004"/>
                </a:cubicBezTo>
                <a:cubicBezTo>
                  <a:pt x="5634" y="7026"/>
                  <a:pt x="5595" y="7066"/>
                  <a:pt x="5527" y="7066"/>
                </a:cubicBezTo>
                <a:cubicBezTo>
                  <a:pt x="5519" y="7066"/>
                  <a:pt x="5510" y="7065"/>
                  <a:pt x="5501" y="7064"/>
                </a:cubicBezTo>
                <a:lnTo>
                  <a:pt x="1096" y="6528"/>
                </a:lnTo>
                <a:cubicBezTo>
                  <a:pt x="1078" y="6526"/>
                  <a:pt x="1060" y="6525"/>
                  <a:pt x="1042" y="6525"/>
                </a:cubicBezTo>
                <a:cubicBezTo>
                  <a:pt x="850" y="6525"/>
                  <a:pt x="685" y="6640"/>
                  <a:pt x="620" y="6814"/>
                </a:cubicBezTo>
                <a:cubicBezTo>
                  <a:pt x="548" y="7016"/>
                  <a:pt x="608" y="7219"/>
                  <a:pt x="775" y="7350"/>
                </a:cubicBezTo>
                <a:lnTo>
                  <a:pt x="4418" y="9898"/>
                </a:lnTo>
                <a:cubicBezTo>
                  <a:pt x="4489" y="9945"/>
                  <a:pt x="4489" y="10005"/>
                  <a:pt x="4489" y="10028"/>
                </a:cubicBezTo>
                <a:cubicBezTo>
                  <a:pt x="4477" y="10064"/>
                  <a:pt x="4466" y="10124"/>
                  <a:pt x="4394" y="10159"/>
                </a:cubicBezTo>
                <a:lnTo>
                  <a:pt x="310" y="11898"/>
                </a:lnTo>
                <a:cubicBezTo>
                  <a:pt x="108" y="11981"/>
                  <a:pt x="1" y="12172"/>
                  <a:pt x="36" y="12386"/>
                </a:cubicBezTo>
                <a:cubicBezTo>
                  <a:pt x="72" y="12588"/>
                  <a:pt x="227" y="12743"/>
                  <a:pt x="441" y="12755"/>
                </a:cubicBezTo>
                <a:lnTo>
                  <a:pt x="4870" y="13148"/>
                </a:lnTo>
                <a:cubicBezTo>
                  <a:pt x="4954" y="13160"/>
                  <a:pt x="4977" y="13207"/>
                  <a:pt x="4989" y="13231"/>
                </a:cubicBezTo>
                <a:cubicBezTo>
                  <a:pt x="5001" y="13255"/>
                  <a:pt x="5025" y="13327"/>
                  <a:pt x="4977" y="13386"/>
                </a:cubicBezTo>
                <a:lnTo>
                  <a:pt x="2310" y="16946"/>
                </a:lnTo>
                <a:cubicBezTo>
                  <a:pt x="2180" y="17113"/>
                  <a:pt x="2180" y="17327"/>
                  <a:pt x="2322" y="17494"/>
                </a:cubicBezTo>
                <a:cubicBezTo>
                  <a:pt x="2408" y="17603"/>
                  <a:pt x="2530" y="17661"/>
                  <a:pt x="2658" y="17661"/>
                </a:cubicBezTo>
                <a:cubicBezTo>
                  <a:pt x="2725" y="17661"/>
                  <a:pt x="2793" y="17645"/>
                  <a:pt x="2858" y="17613"/>
                </a:cubicBezTo>
                <a:lnTo>
                  <a:pt x="6882" y="15743"/>
                </a:lnTo>
                <a:cubicBezTo>
                  <a:pt x="6905" y="15732"/>
                  <a:pt x="6927" y="15728"/>
                  <a:pt x="6946" y="15728"/>
                </a:cubicBezTo>
                <a:cubicBezTo>
                  <a:pt x="6988" y="15728"/>
                  <a:pt x="7021" y="15747"/>
                  <a:pt x="7037" y="15755"/>
                </a:cubicBezTo>
                <a:cubicBezTo>
                  <a:pt x="7061" y="15767"/>
                  <a:pt x="7109" y="15815"/>
                  <a:pt x="7097" y="15898"/>
                </a:cubicBezTo>
                <a:lnTo>
                  <a:pt x="6561" y="20304"/>
                </a:lnTo>
                <a:cubicBezTo>
                  <a:pt x="6537" y="20518"/>
                  <a:pt x="6656" y="20708"/>
                  <a:pt x="6847" y="20780"/>
                </a:cubicBezTo>
                <a:cubicBezTo>
                  <a:pt x="6899" y="20800"/>
                  <a:pt x="6954" y="20809"/>
                  <a:pt x="7008" y="20809"/>
                </a:cubicBezTo>
                <a:cubicBezTo>
                  <a:pt x="7148" y="20809"/>
                  <a:pt x="7284" y="20742"/>
                  <a:pt x="7371" y="20613"/>
                </a:cubicBezTo>
                <a:lnTo>
                  <a:pt x="9919" y="16982"/>
                </a:lnTo>
                <a:cubicBezTo>
                  <a:pt x="9966" y="16910"/>
                  <a:pt x="10038" y="16910"/>
                  <a:pt x="10061" y="16910"/>
                </a:cubicBezTo>
                <a:cubicBezTo>
                  <a:pt x="10085" y="16922"/>
                  <a:pt x="10157" y="16934"/>
                  <a:pt x="10192" y="17006"/>
                </a:cubicBezTo>
                <a:lnTo>
                  <a:pt x="11931" y="21089"/>
                </a:lnTo>
                <a:cubicBezTo>
                  <a:pt x="12002" y="21268"/>
                  <a:pt x="12157" y="21363"/>
                  <a:pt x="12336" y="21363"/>
                </a:cubicBezTo>
                <a:lnTo>
                  <a:pt x="12407" y="21363"/>
                </a:lnTo>
                <a:cubicBezTo>
                  <a:pt x="12621" y="21327"/>
                  <a:pt x="12776" y="21161"/>
                  <a:pt x="12788" y="20958"/>
                </a:cubicBezTo>
                <a:lnTo>
                  <a:pt x="13181" y="16529"/>
                </a:lnTo>
                <a:cubicBezTo>
                  <a:pt x="13181" y="16446"/>
                  <a:pt x="13240" y="16410"/>
                  <a:pt x="13264" y="16410"/>
                </a:cubicBezTo>
                <a:cubicBezTo>
                  <a:pt x="13277" y="16404"/>
                  <a:pt x="13305" y="16394"/>
                  <a:pt x="13336" y="16394"/>
                </a:cubicBezTo>
                <a:cubicBezTo>
                  <a:pt x="13363" y="16394"/>
                  <a:pt x="13392" y="16401"/>
                  <a:pt x="13419" y="16422"/>
                </a:cubicBezTo>
                <a:lnTo>
                  <a:pt x="16967" y="19089"/>
                </a:lnTo>
                <a:cubicBezTo>
                  <a:pt x="17047" y="19152"/>
                  <a:pt x="17140" y="19182"/>
                  <a:pt x="17233" y="19182"/>
                </a:cubicBezTo>
                <a:cubicBezTo>
                  <a:pt x="17336" y="19182"/>
                  <a:pt x="17440" y="19146"/>
                  <a:pt x="17527" y="19077"/>
                </a:cubicBezTo>
                <a:cubicBezTo>
                  <a:pt x="17681" y="18946"/>
                  <a:pt x="17741" y="18732"/>
                  <a:pt x="17646" y="18541"/>
                </a:cubicBezTo>
                <a:lnTo>
                  <a:pt x="15765" y="14517"/>
                </a:lnTo>
                <a:cubicBezTo>
                  <a:pt x="15741" y="14446"/>
                  <a:pt x="15765" y="14386"/>
                  <a:pt x="15788" y="14362"/>
                </a:cubicBezTo>
                <a:cubicBezTo>
                  <a:pt x="15799" y="14341"/>
                  <a:pt x="15838" y="14301"/>
                  <a:pt x="15897" y="14301"/>
                </a:cubicBezTo>
                <a:cubicBezTo>
                  <a:pt x="15904" y="14301"/>
                  <a:pt x="15912" y="14302"/>
                  <a:pt x="15919" y="14303"/>
                </a:cubicBezTo>
                <a:lnTo>
                  <a:pt x="20337" y="14839"/>
                </a:lnTo>
                <a:cubicBezTo>
                  <a:pt x="20354" y="14841"/>
                  <a:pt x="20371" y="14842"/>
                  <a:pt x="20388" y="14842"/>
                </a:cubicBezTo>
                <a:cubicBezTo>
                  <a:pt x="20571" y="14842"/>
                  <a:pt x="20737" y="14727"/>
                  <a:pt x="20813" y="14553"/>
                </a:cubicBezTo>
                <a:cubicBezTo>
                  <a:pt x="20884" y="14350"/>
                  <a:pt x="20825" y="14148"/>
                  <a:pt x="20646" y="14029"/>
                </a:cubicBezTo>
                <a:lnTo>
                  <a:pt x="17003" y="11469"/>
                </a:lnTo>
                <a:cubicBezTo>
                  <a:pt x="16943" y="11433"/>
                  <a:pt x="16943" y="11362"/>
                  <a:pt x="16943" y="11338"/>
                </a:cubicBezTo>
                <a:cubicBezTo>
                  <a:pt x="16943" y="11302"/>
                  <a:pt x="16967" y="11243"/>
                  <a:pt x="17039" y="11207"/>
                </a:cubicBezTo>
                <a:lnTo>
                  <a:pt x="21122" y="9469"/>
                </a:lnTo>
                <a:cubicBezTo>
                  <a:pt x="21313" y="9386"/>
                  <a:pt x="21420" y="9195"/>
                  <a:pt x="21396" y="8981"/>
                </a:cubicBezTo>
                <a:cubicBezTo>
                  <a:pt x="21360" y="8778"/>
                  <a:pt x="21194" y="8624"/>
                  <a:pt x="20991" y="8612"/>
                </a:cubicBezTo>
                <a:lnTo>
                  <a:pt x="16562" y="8219"/>
                </a:lnTo>
                <a:cubicBezTo>
                  <a:pt x="16479" y="8219"/>
                  <a:pt x="16443" y="8159"/>
                  <a:pt x="16431" y="8135"/>
                </a:cubicBezTo>
                <a:cubicBezTo>
                  <a:pt x="16419" y="8112"/>
                  <a:pt x="16407" y="8040"/>
                  <a:pt x="16455" y="7981"/>
                </a:cubicBezTo>
                <a:lnTo>
                  <a:pt x="19122" y="4421"/>
                </a:lnTo>
                <a:cubicBezTo>
                  <a:pt x="19241" y="4254"/>
                  <a:pt x="19241" y="4040"/>
                  <a:pt x="19110" y="3873"/>
                </a:cubicBezTo>
                <a:cubicBezTo>
                  <a:pt x="19022" y="3769"/>
                  <a:pt x="18897" y="3708"/>
                  <a:pt x="18766" y="3708"/>
                </a:cubicBezTo>
                <a:cubicBezTo>
                  <a:pt x="18702" y="3708"/>
                  <a:pt x="18637" y="3723"/>
                  <a:pt x="18574" y="3754"/>
                </a:cubicBezTo>
                <a:lnTo>
                  <a:pt x="14550" y="5623"/>
                </a:lnTo>
                <a:cubicBezTo>
                  <a:pt x="14519" y="5636"/>
                  <a:pt x="14494" y="5641"/>
                  <a:pt x="14472" y="5641"/>
                </a:cubicBezTo>
                <a:cubicBezTo>
                  <a:pt x="14435" y="5641"/>
                  <a:pt x="14410" y="5626"/>
                  <a:pt x="14395" y="5611"/>
                </a:cubicBezTo>
                <a:cubicBezTo>
                  <a:pt x="14372" y="5599"/>
                  <a:pt x="14324" y="5552"/>
                  <a:pt x="14336" y="5468"/>
                </a:cubicBezTo>
                <a:lnTo>
                  <a:pt x="14872" y="1063"/>
                </a:lnTo>
                <a:cubicBezTo>
                  <a:pt x="14895" y="849"/>
                  <a:pt x="14776" y="658"/>
                  <a:pt x="14586" y="587"/>
                </a:cubicBezTo>
                <a:cubicBezTo>
                  <a:pt x="14530" y="567"/>
                  <a:pt x="14473" y="557"/>
                  <a:pt x="14418" y="557"/>
                </a:cubicBezTo>
                <a:cubicBezTo>
                  <a:pt x="14272" y="557"/>
                  <a:pt x="14136" y="624"/>
                  <a:pt x="14050" y="754"/>
                </a:cubicBezTo>
                <a:lnTo>
                  <a:pt x="11502" y="4385"/>
                </a:lnTo>
                <a:cubicBezTo>
                  <a:pt x="11454" y="4456"/>
                  <a:pt x="11395" y="4456"/>
                  <a:pt x="11359" y="4456"/>
                </a:cubicBezTo>
                <a:cubicBezTo>
                  <a:pt x="11335" y="4456"/>
                  <a:pt x="11276" y="4433"/>
                  <a:pt x="11240" y="4361"/>
                </a:cubicBezTo>
                <a:lnTo>
                  <a:pt x="9502" y="277"/>
                </a:lnTo>
                <a:cubicBezTo>
                  <a:pt x="9426" y="104"/>
                  <a:pt x="9262" y="0"/>
                  <a:pt x="907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2630796" y="6132551"/>
            <a:ext cx="857800" cy="855557"/>
          </a:xfrm>
          <a:custGeom>
            <a:avLst/>
            <a:gdLst/>
            <a:ahLst/>
            <a:cxnLst/>
            <a:rect l="l" t="t" r="r" b="b"/>
            <a:pathLst>
              <a:path w="21420" h="21364" extrusionOk="0">
                <a:moveTo>
                  <a:pt x="9081" y="301"/>
                </a:moveTo>
                <a:cubicBezTo>
                  <a:pt x="9118" y="301"/>
                  <a:pt x="9189" y="309"/>
                  <a:pt x="9228" y="396"/>
                </a:cubicBezTo>
                <a:lnTo>
                  <a:pt x="10966" y="4480"/>
                </a:lnTo>
                <a:cubicBezTo>
                  <a:pt x="11038" y="4635"/>
                  <a:pt x="11169" y="4730"/>
                  <a:pt x="11335" y="4754"/>
                </a:cubicBezTo>
                <a:cubicBezTo>
                  <a:pt x="11347" y="4755"/>
                  <a:pt x="11359" y="4755"/>
                  <a:pt x="11371" y="4755"/>
                </a:cubicBezTo>
                <a:cubicBezTo>
                  <a:pt x="11524" y="4755"/>
                  <a:pt x="11664" y="4685"/>
                  <a:pt x="11752" y="4564"/>
                </a:cubicBezTo>
                <a:lnTo>
                  <a:pt x="14300" y="920"/>
                </a:lnTo>
                <a:cubicBezTo>
                  <a:pt x="14338" y="867"/>
                  <a:pt x="14390" y="858"/>
                  <a:pt x="14429" y="858"/>
                </a:cubicBezTo>
                <a:cubicBezTo>
                  <a:pt x="14452" y="858"/>
                  <a:pt x="14470" y="861"/>
                  <a:pt x="14479" y="861"/>
                </a:cubicBezTo>
                <a:cubicBezTo>
                  <a:pt x="14502" y="873"/>
                  <a:pt x="14586" y="920"/>
                  <a:pt x="14574" y="1027"/>
                </a:cubicBezTo>
                <a:lnTo>
                  <a:pt x="14038" y="5433"/>
                </a:lnTo>
                <a:cubicBezTo>
                  <a:pt x="14014" y="5599"/>
                  <a:pt x="14086" y="5754"/>
                  <a:pt x="14217" y="5849"/>
                </a:cubicBezTo>
                <a:cubicBezTo>
                  <a:pt x="14293" y="5912"/>
                  <a:pt x="14386" y="5942"/>
                  <a:pt x="14478" y="5942"/>
                </a:cubicBezTo>
                <a:cubicBezTo>
                  <a:pt x="14544" y="5942"/>
                  <a:pt x="14610" y="5927"/>
                  <a:pt x="14669" y="5897"/>
                </a:cubicBezTo>
                <a:lnTo>
                  <a:pt x="18693" y="4016"/>
                </a:lnTo>
                <a:cubicBezTo>
                  <a:pt x="18717" y="4008"/>
                  <a:pt x="18739" y="4005"/>
                  <a:pt x="18758" y="4005"/>
                </a:cubicBezTo>
                <a:cubicBezTo>
                  <a:pt x="18825" y="4005"/>
                  <a:pt x="18865" y="4045"/>
                  <a:pt x="18884" y="4063"/>
                </a:cubicBezTo>
                <a:cubicBezTo>
                  <a:pt x="18896" y="4087"/>
                  <a:pt x="18944" y="4159"/>
                  <a:pt x="18884" y="4242"/>
                </a:cubicBezTo>
                <a:lnTo>
                  <a:pt x="16217" y="7802"/>
                </a:lnTo>
                <a:cubicBezTo>
                  <a:pt x="16110" y="7933"/>
                  <a:pt x="16098" y="8100"/>
                  <a:pt x="16157" y="8254"/>
                </a:cubicBezTo>
                <a:cubicBezTo>
                  <a:pt x="16229" y="8409"/>
                  <a:pt x="16372" y="8504"/>
                  <a:pt x="16538" y="8516"/>
                </a:cubicBezTo>
                <a:lnTo>
                  <a:pt x="20956" y="8909"/>
                </a:lnTo>
                <a:cubicBezTo>
                  <a:pt x="21075" y="8909"/>
                  <a:pt x="21087" y="9005"/>
                  <a:pt x="21099" y="9028"/>
                </a:cubicBezTo>
                <a:cubicBezTo>
                  <a:pt x="21099" y="9064"/>
                  <a:pt x="21110" y="9147"/>
                  <a:pt x="21003" y="9195"/>
                </a:cubicBezTo>
                <a:lnTo>
                  <a:pt x="16919" y="10933"/>
                </a:lnTo>
                <a:cubicBezTo>
                  <a:pt x="16765" y="11005"/>
                  <a:pt x="16669" y="11136"/>
                  <a:pt x="16646" y="11302"/>
                </a:cubicBezTo>
                <a:cubicBezTo>
                  <a:pt x="16634" y="11469"/>
                  <a:pt x="16705" y="11624"/>
                  <a:pt x="16836" y="11719"/>
                </a:cubicBezTo>
                <a:lnTo>
                  <a:pt x="20479" y="14267"/>
                </a:lnTo>
                <a:cubicBezTo>
                  <a:pt x="20563" y="14327"/>
                  <a:pt x="20539" y="14422"/>
                  <a:pt x="20527" y="14446"/>
                </a:cubicBezTo>
                <a:cubicBezTo>
                  <a:pt x="20527" y="14468"/>
                  <a:pt x="20485" y="14542"/>
                  <a:pt x="20393" y="14542"/>
                </a:cubicBezTo>
                <a:cubicBezTo>
                  <a:pt x="20386" y="14542"/>
                  <a:pt x="20379" y="14542"/>
                  <a:pt x="20372" y="14541"/>
                </a:cubicBezTo>
                <a:lnTo>
                  <a:pt x="15955" y="14005"/>
                </a:lnTo>
                <a:cubicBezTo>
                  <a:pt x="15935" y="14002"/>
                  <a:pt x="15915" y="14001"/>
                  <a:pt x="15896" y="14001"/>
                </a:cubicBezTo>
                <a:cubicBezTo>
                  <a:pt x="15761" y="14001"/>
                  <a:pt x="15632" y="14070"/>
                  <a:pt x="15538" y="14184"/>
                </a:cubicBezTo>
                <a:cubicBezTo>
                  <a:pt x="15443" y="14327"/>
                  <a:pt x="15431" y="14493"/>
                  <a:pt x="15503" y="14636"/>
                </a:cubicBezTo>
                <a:lnTo>
                  <a:pt x="17372" y="18672"/>
                </a:lnTo>
                <a:cubicBezTo>
                  <a:pt x="17420" y="18768"/>
                  <a:pt x="17360" y="18827"/>
                  <a:pt x="17336" y="18851"/>
                </a:cubicBezTo>
                <a:cubicBezTo>
                  <a:pt x="17321" y="18859"/>
                  <a:pt x="17286" y="18886"/>
                  <a:pt x="17239" y="18886"/>
                </a:cubicBezTo>
                <a:cubicBezTo>
                  <a:pt x="17212" y="18886"/>
                  <a:pt x="17180" y="18877"/>
                  <a:pt x="17146" y="18851"/>
                </a:cubicBezTo>
                <a:lnTo>
                  <a:pt x="13598" y="16184"/>
                </a:lnTo>
                <a:cubicBezTo>
                  <a:pt x="13518" y="16126"/>
                  <a:pt x="13426" y="16095"/>
                  <a:pt x="13331" y="16095"/>
                </a:cubicBezTo>
                <a:cubicBezTo>
                  <a:pt x="13269" y="16095"/>
                  <a:pt x="13206" y="16108"/>
                  <a:pt x="13145" y="16136"/>
                </a:cubicBezTo>
                <a:cubicBezTo>
                  <a:pt x="12990" y="16196"/>
                  <a:pt x="12895" y="16339"/>
                  <a:pt x="12883" y="16505"/>
                </a:cubicBezTo>
                <a:lnTo>
                  <a:pt x="12490" y="20935"/>
                </a:lnTo>
                <a:cubicBezTo>
                  <a:pt x="12478" y="21042"/>
                  <a:pt x="12395" y="21066"/>
                  <a:pt x="12371" y="21066"/>
                </a:cubicBezTo>
                <a:cubicBezTo>
                  <a:pt x="12364" y="21066"/>
                  <a:pt x="12355" y="21066"/>
                  <a:pt x="12345" y="21066"/>
                </a:cubicBezTo>
                <a:cubicBezTo>
                  <a:pt x="12304" y="21066"/>
                  <a:pt x="12243" y="21058"/>
                  <a:pt x="12205" y="20982"/>
                </a:cubicBezTo>
                <a:lnTo>
                  <a:pt x="10466" y="16886"/>
                </a:lnTo>
                <a:cubicBezTo>
                  <a:pt x="10395" y="16732"/>
                  <a:pt x="10264" y="16636"/>
                  <a:pt x="10097" y="16613"/>
                </a:cubicBezTo>
                <a:lnTo>
                  <a:pt x="10050" y="16613"/>
                </a:lnTo>
                <a:cubicBezTo>
                  <a:pt x="9895" y="16613"/>
                  <a:pt x="9764" y="16684"/>
                  <a:pt x="9680" y="16803"/>
                </a:cubicBezTo>
                <a:lnTo>
                  <a:pt x="7133" y="20446"/>
                </a:lnTo>
                <a:cubicBezTo>
                  <a:pt x="7098" y="20501"/>
                  <a:pt x="7053" y="20513"/>
                  <a:pt x="7015" y="20513"/>
                </a:cubicBezTo>
                <a:cubicBezTo>
                  <a:pt x="6987" y="20513"/>
                  <a:pt x="6964" y="20506"/>
                  <a:pt x="6954" y="20506"/>
                </a:cubicBezTo>
                <a:cubicBezTo>
                  <a:pt x="6930" y="20494"/>
                  <a:pt x="6847" y="20446"/>
                  <a:pt x="6859" y="20339"/>
                </a:cubicBezTo>
                <a:lnTo>
                  <a:pt x="7394" y="15934"/>
                </a:lnTo>
                <a:cubicBezTo>
                  <a:pt x="7418" y="15767"/>
                  <a:pt x="7347" y="15612"/>
                  <a:pt x="7216" y="15517"/>
                </a:cubicBezTo>
                <a:cubicBezTo>
                  <a:pt x="7132" y="15455"/>
                  <a:pt x="7041" y="15425"/>
                  <a:pt x="6951" y="15425"/>
                </a:cubicBezTo>
                <a:cubicBezTo>
                  <a:pt x="6886" y="15425"/>
                  <a:pt x="6823" y="15440"/>
                  <a:pt x="6763" y="15470"/>
                </a:cubicBezTo>
                <a:lnTo>
                  <a:pt x="2727" y="17351"/>
                </a:lnTo>
                <a:cubicBezTo>
                  <a:pt x="2704" y="17362"/>
                  <a:pt x="2683" y="17367"/>
                  <a:pt x="2663" y="17367"/>
                </a:cubicBezTo>
                <a:cubicBezTo>
                  <a:pt x="2601" y="17367"/>
                  <a:pt x="2558" y="17321"/>
                  <a:pt x="2549" y="17303"/>
                </a:cubicBezTo>
                <a:cubicBezTo>
                  <a:pt x="2537" y="17279"/>
                  <a:pt x="2477" y="17208"/>
                  <a:pt x="2549" y="17125"/>
                </a:cubicBezTo>
                <a:lnTo>
                  <a:pt x="5216" y="13565"/>
                </a:lnTo>
                <a:cubicBezTo>
                  <a:pt x="5311" y="13434"/>
                  <a:pt x="5335" y="13267"/>
                  <a:pt x="5263" y="13112"/>
                </a:cubicBezTo>
                <a:cubicBezTo>
                  <a:pt x="5204" y="12969"/>
                  <a:pt x="5061" y="12862"/>
                  <a:pt x="4894" y="12850"/>
                </a:cubicBezTo>
                <a:lnTo>
                  <a:pt x="465" y="12457"/>
                </a:lnTo>
                <a:cubicBezTo>
                  <a:pt x="358" y="12457"/>
                  <a:pt x="334" y="12362"/>
                  <a:pt x="334" y="12338"/>
                </a:cubicBezTo>
                <a:cubicBezTo>
                  <a:pt x="322" y="12303"/>
                  <a:pt x="322" y="12219"/>
                  <a:pt x="417" y="12172"/>
                </a:cubicBezTo>
                <a:lnTo>
                  <a:pt x="4513" y="10433"/>
                </a:lnTo>
                <a:cubicBezTo>
                  <a:pt x="4656" y="10362"/>
                  <a:pt x="4763" y="10231"/>
                  <a:pt x="4775" y="10064"/>
                </a:cubicBezTo>
                <a:cubicBezTo>
                  <a:pt x="4799" y="9898"/>
                  <a:pt x="4727" y="9743"/>
                  <a:pt x="4596" y="9647"/>
                </a:cubicBezTo>
                <a:lnTo>
                  <a:pt x="953" y="7100"/>
                </a:lnTo>
                <a:cubicBezTo>
                  <a:pt x="858" y="7040"/>
                  <a:pt x="882" y="6945"/>
                  <a:pt x="894" y="6921"/>
                </a:cubicBezTo>
                <a:cubicBezTo>
                  <a:pt x="905" y="6899"/>
                  <a:pt x="947" y="6825"/>
                  <a:pt x="1040" y="6825"/>
                </a:cubicBezTo>
                <a:cubicBezTo>
                  <a:pt x="1046" y="6825"/>
                  <a:pt x="1053" y="6825"/>
                  <a:pt x="1060" y="6826"/>
                </a:cubicBezTo>
                <a:lnTo>
                  <a:pt x="5466" y="7361"/>
                </a:lnTo>
                <a:cubicBezTo>
                  <a:pt x="5487" y="7365"/>
                  <a:pt x="5508" y="7366"/>
                  <a:pt x="5529" y="7366"/>
                </a:cubicBezTo>
                <a:cubicBezTo>
                  <a:pt x="5671" y="7366"/>
                  <a:pt x="5799" y="7297"/>
                  <a:pt x="5882" y="7183"/>
                </a:cubicBezTo>
                <a:cubicBezTo>
                  <a:pt x="5978" y="7052"/>
                  <a:pt x="6001" y="6873"/>
                  <a:pt x="5930" y="6730"/>
                </a:cubicBezTo>
                <a:lnTo>
                  <a:pt x="4049" y="2694"/>
                </a:lnTo>
                <a:cubicBezTo>
                  <a:pt x="4001" y="2599"/>
                  <a:pt x="4073" y="2539"/>
                  <a:pt x="4096" y="2516"/>
                </a:cubicBezTo>
                <a:cubicBezTo>
                  <a:pt x="4104" y="2508"/>
                  <a:pt x="4141" y="2481"/>
                  <a:pt x="4188" y="2481"/>
                </a:cubicBezTo>
                <a:cubicBezTo>
                  <a:pt x="4215" y="2481"/>
                  <a:pt x="4245" y="2490"/>
                  <a:pt x="4275" y="2516"/>
                </a:cubicBezTo>
                <a:lnTo>
                  <a:pt x="7835" y="5183"/>
                </a:lnTo>
                <a:cubicBezTo>
                  <a:pt x="7914" y="5240"/>
                  <a:pt x="8007" y="5272"/>
                  <a:pt x="8102" y="5272"/>
                </a:cubicBezTo>
                <a:cubicBezTo>
                  <a:pt x="8163" y="5272"/>
                  <a:pt x="8226" y="5258"/>
                  <a:pt x="8287" y="5230"/>
                </a:cubicBezTo>
                <a:cubicBezTo>
                  <a:pt x="8430" y="5171"/>
                  <a:pt x="8537" y="5028"/>
                  <a:pt x="8549" y="4861"/>
                </a:cubicBezTo>
                <a:lnTo>
                  <a:pt x="8930" y="432"/>
                </a:lnTo>
                <a:cubicBezTo>
                  <a:pt x="8942" y="325"/>
                  <a:pt x="9038" y="301"/>
                  <a:pt x="9061" y="301"/>
                </a:cubicBezTo>
                <a:cubicBezTo>
                  <a:pt x="9066" y="301"/>
                  <a:pt x="9072" y="301"/>
                  <a:pt x="9081" y="301"/>
                </a:cubicBezTo>
                <a:close/>
                <a:moveTo>
                  <a:pt x="9072" y="0"/>
                </a:moveTo>
                <a:cubicBezTo>
                  <a:pt x="9053" y="0"/>
                  <a:pt x="9034" y="1"/>
                  <a:pt x="9014" y="3"/>
                </a:cubicBezTo>
                <a:cubicBezTo>
                  <a:pt x="8811" y="39"/>
                  <a:pt x="8657" y="206"/>
                  <a:pt x="8645" y="408"/>
                </a:cubicBezTo>
                <a:lnTo>
                  <a:pt x="8252" y="4837"/>
                </a:lnTo>
                <a:cubicBezTo>
                  <a:pt x="8240" y="4921"/>
                  <a:pt x="8192" y="4956"/>
                  <a:pt x="8156" y="4968"/>
                </a:cubicBezTo>
                <a:cubicBezTo>
                  <a:pt x="8145" y="4968"/>
                  <a:pt x="8124" y="4974"/>
                  <a:pt x="8098" y="4974"/>
                </a:cubicBezTo>
                <a:cubicBezTo>
                  <a:pt x="8073" y="4974"/>
                  <a:pt x="8043" y="4968"/>
                  <a:pt x="8014" y="4945"/>
                </a:cubicBezTo>
                <a:lnTo>
                  <a:pt x="4454" y="2278"/>
                </a:lnTo>
                <a:cubicBezTo>
                  <a:pt x="4374" y="2215"/>
                  <a:pt x="4284" y="2185"/>
                  <a:pt x="4193" y="2185"/>
                </a:cubicBezTo>
                <a:cubicBezTo>
                  <a:pt x="4093" y="2185"/>
                  <a:pt x="3993" y="2221"/>
                  <a:pt x="3906" y="2289"/>
                </a:cubicBezTo>
                <a:cubicBezTo>
                  <a:pt x="3739" y="2420"/>
                  <a:pt x="3692" y="2635"/>
                  <a:pt x="3787" y="2825"/>
                </a:cubicBezTo>
                <a:lnTo>
                  <a:pt x="5656" y="6850"/>
                </a:lnTo>
                <a:cubicBezTo>
                  <a:pt x="5692" y="6921"/>
                  <a:pt x="5656" y="6980"/>
                  <a:pt x="5644" y="7004"/>
                </a:cubicBezTo>
                <a:cubicBezTo>
                  <a:pt x="5634" y="7026"/>
                  <a:pt x="5595" y="7066"/>
                  <a:pt x="5527" y="7066"/>
                </a:cubicBezTo>
                <a:cubicBezTo>
                  <a:pt x="5519" y="7066"/>
                  <a:pt x="5510" y="7065"/>
                  <a:pt x="5501" y="7064"/>
                </a:cubicBezTo>
                <a:lnTo>
                  <a:pt x="1096" y="6528"/>
                </a:lnTo>
                <a:cubicBezTo>
                  <a:pt x="1078" y="6526"/>
                  <a:pt x="1060" y="6525"/>
                  <a:pt x="1042" y="6525"/>
                </a:cubicBezTo>
                <a:cubicBezTo>
                  <a:pt x="850" y="6525"/>
                  <a:pt x="685" y="6640"/>
                  <a:pt x="620" y="6814"/>
                </a:cubicBezTo>
                <a:cubicBezTo>
                  <a:pt x="548" y="7016"/>
                  <a:pt x="608" y="7219"/>
                  <a:pt x="775" y="7350"/>
                </a:cubicBezTo>
                <a:lnTo>
                  <a:pt x="4418" y="9898"/>
                </a:lnTo>
                <a:cubicBezTo>
                  <a:pt x="4489" y="9945"/>
                  <a:pt x="4489" y="10005"/>
                  <a:pt x="4489" y="10028"/>
                </a:cubicBezTo>
                <a:cubicBezTo>
                  <a:pt x="4477" y="10064"/>
                  <a:pt x="4466" y="10124"/>
                  <a:pt x="4394" y="10159"/>
                </a:cubicBezTo>
                <a:lnTo>
                  <a:pt x="310" y="11898"/>
                </a:lnTo>
                <a:cubicBezTo>
                  <a:pt x="108" y="11981"/>
                  <a:pt x="1" y="12172"/>
                  <a:pt x="36" y="12386"/>
                </a:cubicBezTo>
                <a:cubicBezTo>
                  <a:pt x="72" y="12588"/>
                  <a:pt x="227" y="12743"/>
                  <a:pt x="441" y="12755"/>
                </a:cubicBezTo>
                <a:lnTo>
                  <a:pt x="4870" y="13148"/>
                </a:lnTo>
                <a:cubicBezTo>
                  <a:pt x="4954" y="13160"/>
                  <a:pt x="4977" y="13207"/>
                  <a:pt x="4989" y="13231"/>
                </a:cubicBezTo>
                <a:cubicBezTo>
                  <a:pt x="5001" y="13255"/>
                  <a:pt x="5025" y="13327"/>
                  <a:pt x="4977" y="13386"/>
                </a:cubicBezTo>
                <a:lnTo>
                  <a:pt x="2310" y="16946"/>
                </a:lnTo>
                <a:cubicBezTo>
                  <a:pt x="2180" y="17113"/>
                  <a:pt x="2180" y="17327"/>
                  <a:pt x="2322" y="17494"/>
                </a:cubicBezTo>
                <a:cubicBezTo>
                  <a:pt x="2408" y="17603"/>
                  <a:pt x="2530" y="17661"/>
                  <a:pt x="2658" y="17661"/>
                </a:cubicBezTo>
                <a:cubicBezTo>
                  <a:pt x="2725" y="17661"/>
                  <a:pt x="2793" y="17645"/>
                  <a:pt x="2858" y="17613"/>
                </a:cubicBezTo>
                <a:lnTo>
                  <a:pt x="6882" y="15743"/>
                </a:lnTo>
                <a:cubicBezTo>
                  <a:pt x="6905" y="15732"/>
                  <a:pt x="6927" y="15728"/>
                  <a:pt x="6946" y="15728"/>
                </a:cubicBezTo>
                <a:cubicBezTo>
                  <a:pt x="6988" y="15728"/>
                  <a:pt x="7021" y="15747"/>
                  <a:pt x="7037" y="15755"/>
                </a:cubicBezTo>
                <a:cubicBezTo>
                  <a:pt x="7061" y="15767"/>
                  <a:pt x="7109" y="15815"/>
                  <a:pt x="7097" y="15898"/>
                </a:cubicBezTo>
                <a:lnTo>
                  <a:pt x="6561" y="20304"/>
                </a:lnTo>
                <a:cubicBezTo>
                  <a:pt x="6537" y="20518"/>
                  <a:pt x="6656" y="20708"/>
                  <a:pt x="6847" y="20780"/>
                </a:cubicBezTo>
                <a:cubicBezTo>
                  <a:pt x="6899" y="20800"/>
                  <a:pt x="6954" y="20809"/>
                  <a:pt x="7008" y="20809"/>
                </a:cubicBezTo>
                <a:cubicBezTo>
                  <a:pt x="7148" y="20809"/>
                  <a:pt x="7284" y="20742"/>
                  <a:pt x="7371" y="20613"/>
                </a:cubicBezTo>
                <a:lnTo>
                  <a:pt x="9919" y="16982"/>
                </a:lnTo>
                <a:cubicBezTo>
                  <a:pt x="9966" y="16910"/>
                  <a:pt x="10038" y="16910"/>
                  <a:pt x="10061" y="16910"/>
                </a:cubicBezTo>
                <a:cubicBezTo>
                  <a:pt x="10085" y="16922"/>
                  <a:pt x="10157" y="16934"/>
                  <a:pt x="10192" y="17006"/>
                </a:cubicBezTo>
                <a:lnTo>
                  <a:pt x="11931" y="21089"/>
                </a:lnTo>
                <a:cubicBezTo>
                  <a:pt x="12002" y="21268"/>
                  <a:pt x="12157" y="21363"/>
                  <a:pt x="12336" y="21363"/>
                </a:cubicBezTo>
                <a:lnTo>
                  <a:pt x="12407" y="21363"/>
                </a:lnTo>
                <a:cubicBezTo>
                  <a:pt x="12621" y="21327"/>
                  <a:pt x="12776" y="21161"/>
                  <a:pt x="12788" y="20958"/>
                </a:cubicBezTo>
                <a:lnTo>
                  <a:pt x="13181" y="16529"/>
                </a:lnTo>
                <a:cubicBezTo>
                  <a:pt x="13181" y="16446"/>
                  <a:pt x="13240" y="16410"/>
                  <a:pt x="13264" y="16410"/>
                </a:cubicBezTo>
                <a:cubicBezTo>
                  <a:pt x="13277" y="16404"/>
                  <a:pt x="13305" y="16394"/>
                  <a:pt x="13336" y="16394"/>
                </a:cubicBezTo>
                <a:cubicBezTo>
                  <a:pt x="13363" y="16394"/>
                  <a:pt x="13392" y="16401"/>
                  <a:pt x="13419" y="16422"/>
                </a:cubicBezTo>
                <a:lnTo>
                  <a:pt x="16967" y="19089"/>
                </a:lnTo>
                <a:cubicBezTo>
                  <a:pt x="17047" y="19152"/>
                  <a:pt x="17140" y="19182"/>
                  <a:pt x="17233" y="19182"/>
                </a:cubicBezTo>
                <a:cubicBezTo>
                  <a:pt x="17336" y="19182"/>
                  <a:pt x="17440" y="19146"/>
                  <a:pt x="17527" y="19077"/>
                </a:cubicBezTo>
                <a:cubicBezTo>
                  <a:pt x="17681" y="18946"/>
                  <a:pt x="17741" y="18732"/>
                  <a:pt x="17646" y="18541"/>
                </a:cubicBezTo>
                <a:lnTo>
                  <a:pt x="15765" y="14517"/>
                </a:lnTo>
                <a:cubicBezTo>
                  <a:pt x="15741" y="14446"/>
                  <a:pt x="15765" y="14386"/>
                  <a:pt x="15788" y="14362"/>
                </a:cubicBezTo>
                <a:cubicBezTo>
                  <a:pt x="15799" y="14341"/>
                  <a:pt x="15838" y="14301"/>
                  <a:pt x="15897" y="14301"/>
                </a:cubicBezTo>
                <a:cubicBezTo>
                  <a:pt x="15904" y="14301"/>
                  <a:pt x="15912" y="14302"/>
                  <a:pt x="15919" y="14303"/>
                </a:cubicBezTo>
                <a:lnTo>
                  <a:pt x="20337" y="14839"/>
                </a:lnTo>
                <a:cubicBezTo>
                  <a:pt x="20354" y="14841"/>
                  <a:pt x="20371" y="14842"/>
                  <a:pt x="20388" y="14842"/>
                </a:cubicBezTo>
                <a:cubicBezTo>
                  <a:pt x="20571" y="14842"/>
                  <a:pt x="20737" y="14727"/>
                  <a:pt x="20813" y="14553"/>
                </a:cubicBezTo>
                <a:cubicBezTo>
                  <a:pt x="20884" y="14350"/>
                  <a:pt x="20825" y="14148"/>
                  <a:pt x="20646" y="14029"/>
                </a:cubicBezTo>
                <a:lnTo>
                  <a:pt x="17003" y="11469"/>
                </a:lnTo>
                <a:cubicBezTo>
                  <a:pt x="16943" y="11433"/>
                  <a:pt x="16943" y="11362"/>
                  <a:pt x="16943" y="11338"/>
                </a:cubicBezTo>
                <a:cubicBezTo>
                  <a:pt x="16943" y="11302"/>
                  <a:pt x="16967" y="11243"/>
                  <a:pt x="17039" y="11207"/>
                </a:cubicBezTo>
                <a:lnTo>
                  <a:pt x="21122" y="9469"/>
                </a:lnTo>
                <a:cubicBezTo>
                  <a:pt x="21313" y="9386"/>
                  <a:pt x="21420" y="9195"/>
                  <a:pt x="21396" y="8981"/>
                </a:cubicBezTo>
                <a:cubicBezTo>
                  <a:pt x="21360" y="8778"/>
                  <a:pt x="21194" y="8624"/>
                  <a:pt x="20991" y="8612"/>
                </a:cubicBezTo>
                <a:lnTo>
                  <a:pt x="16562" y="8219"/>
                </a:lnTo>
                <a:cubicBezTo>
                  <a:pt x="16479" y="8219"/>
                  <a:pt x="16443" y="8159"/>
                  <a:pt x="16431" y="8135"/>
                </a:cubicBezTo>
                <a:cubicBezTo>
                  <a:pt x="16419" y="8112"/>
                  <a:pt x="16407" y="8040"/>
                  <a:pt x="16455" y="7981"/>
                </a:cubicBezTo>
                <a:lnTo>
                  <a:pt x="19122" y="4421"/>
                </a:lnTo>
                <a:cubicBezTo>
                  <a:pt x="19241" y="4254"/>
                  <a:pt x="19241" y="4040"/>
                  <a:pt x="19110" y="3873"/>
                </a:cubicBezTo>
                <a:cubicBezTo>
                  <a:pt x="19022" y="3769"/>
                  <a:pt x="18897" y="3708"/>
                  <a:pt x="18766" y="3708"/>
                </a:cubicBezTo>
                <a:cubicBezTo>
                  <a:pt x="18702" y="3708"/>
                  <a:pt x="18637" y="3723"/>
                  <a:pt x="18574" y="3754"/>
                </a:cubicBezTo>
                <a:lnTo>
                  <a:pt x="14550" y="5623"/>
                </a:lnTo>
                <a:cubicBezTo>
                  <a:pt x="14519" y="5636"/>
                  <a:pt x="14494" y="5641"/>
                  <a:pt x="14472" y="5641"/>
                </a:cubicBezTo>
                <a:cubicBezTo>
                  <a:pt x="14435" y="5641"/>
                  <a:pt x="14410" y="5626"/>
                  <a:pt x="14395" y="5611"/>
                </a:cubicBezTo>
                <a:cubicBezTo>
                  <a:pt x="14372" y="5599"/>
                  <a:pt x="14324" y="5552"/>
                  <a:pt x="14336" y="5468"/>
                </a:cubicBezTo>
                <a:lnTo>
                  <a:pt x="14872" y="1063"/>
                </a:lnTo>
                <a:cubicBezTo>
                  <a:pt x="14895" y="849"/>
                  <a:pt x="14776" y="658"/>
                  <a:pt x="14586" y="587"/>
                </a:cubicBezTo>
                <a:cubicBezTo>
                  <a:pt x="14530" y="567"/>
                  <a:pt x="14473" y="557"/>
                  <a:pt x="14418" y="557"/>
                </a:cubicBezTo>
                <a:cubicBezTo>
                  <a:pt x="14272" y="557"/>
                  <a:pt x="14136" y="624"/>
                  <a:pt x="14050" y="754"/>
                </a:cubicBezTo>
                <a:lnTo>
                  <a:pt x="11502" y="4385"/>
                </a:lnTo>
                <a:cubicBezTo>
                  <a:pt x="11454" y="4456"/>
                  <a:pt x="11395" y="4456"/>
                  <a:pt x="11359" y="4456"/>
                </a:cubicBezTo>
                <a:cubicBezTo>
                  <a:pt x="11335" y="4456"/>
                  <a:pt x="11276" y="4433"/>
                  <a:pt x="11240" y="4361"/>
                </a:cubicBezTo>
                <a:lnTo>
                  <a:pt x="9502" y="277"/>
                </a:lnTo>
                <a:cubicBezTo>
                  <a:pt x="9426" y="104"/>
                  <a:pt x="9262" y="0"/>
                  <a:pt x="907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txBox="1">
            <a:spLocks noGrp="1"/>
          </p:cNvSpPr>
          <p:nvPr>
            <p:ph type="ctrTitle"/>
          </p:nvPr>
        </p:nvSpPr>
        <p:spPr>
          <a:xfrm>
            <a:off x="1016100" y="1753700"/>
            <a:ext cx="6881200" cy="2448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7600">
                <a:latin typeface="Days One" panose="02000505000000020004"/>
                <a:ea typeface="Days One" panose="02000505000000020004"/>
                <a:cs typeface="Days One" panose="02000505000000020004"/>
                <a:sym typeface="Days One" panose="02000505000000020004"/>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52" name="Google Shape;52;p2"/>
          <p:cNvSpPr txBox="1">
            <a:spLocks noGrp="1"/>
          </p:cNvSpPr>
          <p:nvPr>
            <p:ph type="subTitle" idx="1"/>
          </p:nvPr>
        </p:nvSpPr>
        <p:spPr>
          <a:xfrm>
            <a:off x="1122533" y="4492717"/>
            <a:ext cx="5475600" cy="593200"/>
          </a:xfrm>
          <a:prstGeom prst="rect">
            <a:avLst/>
          </a:prstGeom>
          <a:solidFill>
            <a:schemeClr val="lt1"/>
          </a:solidFill>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solidFill>
                  <a:schemeClr val="accent6"/>
                </a:solidFill>
                <a:latin typeface="Albert Sans"/>
                <a:ea typeface="Albert Sans"/>
                <a:cs typeface="Albert Sans"/>
                <a:sym typeface="Albert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3" name="Google Shape;53;p2"/>
          <p:cNvSpPr>
            <a:spLocks noGrp="1"/>
          </p:cNvSpPr>
          <p:nvPr>
            <p:ph type="pic" idx="2"/>
          </p:nvPr>
        </p:nvSpPr>
        <p:spPr>
          <a:xfrm>
            <a:off x="8391260" y="235460"/>
            <a:ext cx="3540800" cy="6238800"/>
          </a:xfrm>
          <a:prstGeom prst="round2DiagRect">
            <a:avLst>
              <a:gd name="adj1" fmla="val 16667"/>
              <a:gd name="adj2" fmla="val 0"/>
            </a:avLst>
          </a:prstGeom>
          <a:noFill/>
          <a:ln>
            <a:noFill/>
          </a:ln>
        </p:spPr>
      </p:sp>
    </p:spTree>
    <p:extLst>
      <p:ext uri="{BB962C8B-B14F-4D97-AF65-F5344CB8AC3E}">
        <p14:creationId xmlns:p14="http://schemas.microsoft.com/office/powerpoint/2010/main" val="120933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E56F9B2-76CD-4193-BDB1-F5479ADE342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183DD8-0478-4049-93EB-96F7194B3CA1}" type="slidenum">
              <a:rPr lang="ru-RU" smtClean="0"/>
              <a:t>‹#›</a:t>
            </a:fld>
            <a:endParaRPr lang="ru-RU"/>
          </a:p>
        </p:txBody>
      </p:sp>
    </p:spTree>
    <p:extLst>
      <p:ext uri="{BB962C8B-B14F-4D97-AF65-F5344CB8AC3E}">
        <p14:creationId xmlns:p14="http://schemas.microsoft.com/office/powerpoint/2010/main" val="217025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E56F9B2-76CD-4193-BDB1-F5479ADE3422}" type="datetimeFigureOut">
              <a:rPr lang="ru-RU" smtClean="0"/>
              <a:t>13.04.2026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183DD8-0478-4049-93EB-96F7194B3CA1}" type="slidenum">
              <a:rPr lang="ru-RU" smtClean="0"/>
              <a:t>‹#›</a:t>
            </a:fld>
            <a:endParaRPr lang="ru-RU"/>
          </a:p>
        </p:txBody>
      </p:sp>
    </p:spTree>
    <p:extLst>
      <p:ext uri="{BB962C8B-B14F-4D97-AF65-F5344CB8AC3E}">
        <p14:creationId xmlns:p14="http://schemas.microsoft.com/office/powerpoint/2010/main" val="330397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E56F9B2-76CD-4193-BDB1-F5479ADE3422}" type="datetimeFigureOut">
              <a:rPr lang="ru-RU" smtClean="0"/>
              <a:t>13.04.2026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183DD8-0478-4049-93EB-96F7194B3CA1}" type="slidenum">
              <a:rPr lang="ru-RU" smtClean="0"/>
              <a:t>‹#›</a:t>
            </a:fld>
            <a:endParaRPr lang="ru-RU"/>
          </a:p>
        </p:txBody>
      </p:sp>
    </p:spTree>
    <p:extLst>
      <p:ext uri="{BB962C8B-B14F-4D97-AF65-F5344CB8AC3E}">
        <p14:creationId xmlns:p14="http://schemas.microsoft.com/office/powerpoint/2010/main" val="255720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E56F9B2-76CD-4193-BDB1-F5479ADE3422}" type="datetimeFigureOut">
              <a:rPr lang="ru-RU" smtClean="0"/>
              <a:t>13.04.2026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183DD8-0478-4049-93EB-96F7194B3CA1}" type="slidenum">
              <a:rPr lang="ru-RU" smtClean="0"/>
              <a:t>‹#›</a:t>
            </a:fld>
            <a:endParaRPr lang="ru-RU"/>
          </a:p>
        </p:txBody>
      </p:sp>
    </p:spTree>
    <p:extLst>
      <p:ext uri="{BB962C8B-B14F-4D97-AF65-F5344CB8AC3E}">
        <p14:creationId xmlns:p14="http://schemas.microsoft.com/office/powerpoint/2010/main" val="238645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E56F9B2-76CD-4193-BDB1-F5479ADE3422}" type="datetimeFigureOut">
              <a:rPr lang="ru-RU" smtClean="0"/>
              <a:t>13.04.2026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8183DD8-0478-4049-93EB-96F7194B3CA1}" type="slidenum">
              <a:rPr lang="ru-RU" smtClean="0"/>
              <a:t>‹#›</a:t>
            </a:fld>
            <a:endParaRPr lang="ru-RU"/>
          </a:p>
        </p:txBody>
      </p:sp>
    </p:spTree>
    <p:extLst>
      <p:ext uri="{BB962C8B-B14F-4D97-AF65-F5344CB8AC3E}">
        <p14:creationId xmlns:p14="http://schemas.microsoft.com/office/powerpoint/2010/main" val="6558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56F9B2-76CD-4193-BDB1-F5479ADE3422}" type="datetimeFigureOut">
              <a:rPr lang="ru-RU" smtClean="0"/>
              <a:t>13.04.2026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183DD8-0478-4049-93EB-96F7194B3CA1}" type="slidenum">
              <a:rPr lang="ru-RU" smtClean="0"/>
              <a:t>‹#›</a:t>
            </a:fld>
            <a:endParaRPr lang="ru-RU"/>
          </a:p>
        </p:txBody>
      </p:sp>
    </p:spTree>
    <p:extLst>
      <p:ext uri="{BB962C8B-B14F-4D97-AF65-F5344CB8AC3E}">
        <p14:creationId xmlns:p14="http://schemas.microsoft.com/office/powerpoint/2010/main" val="132824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E56F9B2-76CD-4193-BDB1-F5479ADE3422}" type="datetimeFigureOut">
              <a:rPr lang="ru-RU" smtClean="0"/>
              <a:t>13.04.2026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183DD8-0478-4049-93EB-96F7194B3CA1}" type="slidenum">
              <a:rPr lang="ru-RU" smtClean="0"/>
              <a:t>‹#›</a:t>
            </a:fld>
            <a:endParaRPr lang="ru-RU"/>
          </a:p>
        </p:txBody>
      </p:sp>
    </p:spTree>
    <p:extLst>
      <p:ext uri="{BB962C8B-B14F-4D97-AF65-F5344CB8AC3E}">
        <p14:creationId xmlns:p14="http://schemas.microsoft.com/office/powerpoint/2010/main" val="93942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E56F9B2-76CD-4193-BDB1-F5479ADE3422}" type="datetimeFigureOut">
              <a:rPr lang="ru-RU" smtClean="0"/>
              <a:t>13.04.2026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183DD8-0478-4049-93EB-96F7194B3CA1}" type="slidenum">
              <a:rPr lang="ru-RU" smtClean="0"/>
              <a:t>‹#›</a:t>
            </a:fld>
            <a:endParaRPr lang="ru-RU"/>
          </a:p>
        </p:txBody>
      </p:sp>
    </p:spTree>
    <p:extLst>
      <p:ext uri="{BB962C8B-B14F-4D97-AF65-F5344CB8AC3E}">
        <p14:creationId xmlns:p14="http://schemas.microsoft.com/office/powerpoint/2010/main" val="202063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6F9B2-76CD-4193-BDB1-F5479ADE3422}" type="datetimeFigureOut">
              <a:rPr lang="ru-RU" smtClean="0"/>
              <a:t>13.04.2026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83DD8-0478-4049-93EB-96F7194B3CA1}" type="slidenum">
              <a:rPr lang="ru-RU" smtClean="0"/>
              <a:t>‹#›</a:t>
            </a:fld>
            <a:endParaRPr lang="ru-RU"/>
          </a:p>
        </p:txBody>
      </p:sp>
    </p:spTree>
    <p:extLst>
      <p:ext uri="{BB962C8B-B14F-4D97-AF65-F5344CB8AC3E}">
        <p14:creationId xmlns:p14="http://schemas.microsoft.com/office/powerpoint/2010/main" val="3510894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45EE8-3267-9A01-42FB-F3B06D316612}"/>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43C1F860-B4A3-BBB5-D117-D19B906AC5EE}"/>
              </a:ext>
            </a:extLst>
          </p:cNvPr>
          <p:cNvPicPr>
            <a:picLocks noChangeAspect="1"/>
          </p:cNvPicPr>
          <p:nvPr/>
        </p:nvPicPr>
        <p:blipFill>
          <a:blip r:embed="rId2"/>
          <a:stretch>
            <a:fillRect/>
          </a:stretch>
        </p:blipFill>
        <p:spPr>
          <a:xfrm>
            <a:off x="-84668" y="0"/>
            <a:ext cx="12265637" cy="6858000"/>
          </a:xfrm>
          <a:prstGeom prst="rect">
            <a:avLst/>
          </a:prstGeom>
        </p:spPr>
      </p:pic>
      <p:sp>
        <p:nvSpPr>
          <p:cNvPr id="2" name="Заголовок 1">
            <a:extLst>
              <a:ext uri="{FF2B5EF4-FFF2-40B4-BE49-F238E27FC236}">
                <a16:creationId xmlns:a16="http://schemas.microsoft.com/office/drawing/2014/main" id="{54E86E9B-DD51-4352-A8DD-377F4FC1B96E}"/>
              </a:ext>
            </a:extLst>
          </p:cNvPr>
          <p:cNvSpPr>
            <a:spLocks noGrp="1"/>
          </p:cNvSpPr>
          <p:nvPr>
            <p:ph type="ctrTitle"/>
          </p:nvPr>
        </p:nvSpPr>
        <p:spPr>
          <a:xfrm>
            <a:off x="1864375" y="2095944"/>
            <a:ext cx="9197129" cy="1635019"/>
          </a:xfrm>
        </p:spPr>
        <p:txBody>
          <a:bodyPr/>
          <a:lstStyle/>
          <a:p>
            <a:pPr algn="ctr"/>
            <a:r>
              <a:rPr lang="en-US" sz="3200" dirty="0" err="1">
                <a:latin typeface="Arial Black" panose="020B0A04020102020204" pitchFamily="34" charset="0"/>
              </a:rPr>
              <a:t>Pubertat</a:t>
            </a:r>
            <a:r>
              <a:rPr lang="en-US" sz="3200" dirty="0">
                <a:latin typeface="Arial Black" panose="020B0A04020102020204" pitchFamily="34" charset="0"/>
              </a:rPr>
              <a:t> </a:t>
            </a:r>
            <a:r>
              <a:rPr lang="en-US" sz="3200" dirty="0" err="1">
                <a:latin typeface="Arial Black" panose="020B0A04020102020204" pitchFamily="34" charset="0"/>
              </a:rPr>
              <a:t>davrda</a:t>
            </a:r>
            <a:r>
              <a:rPr lang="en-US" sz="3200" dirty="0">
                <a:latin typeface="Arial Black" panose="020B0A04020102020204" pitchFamily="34" charset="0"/>
              </a:rPr>
              <a:t> </a:t>
            </a:r>
            <a:r>
              <a:rPr lang="en-US" sz="3200" dirty="0" err="1">
                <a:latin typeface="Arial Black" panose="020B0A04020102020204" pitchFamily="34" charset="0"/>
              </a:rPr>
              <a:t>anomal</a:t>
            </a:r>
            <a:r>
              <a:rPr lang="en-US" sz="3200" dirty="0">
                <a:latin typeface="Arial Black" panose="020B0A04020102020204" pitchFamily="34" charset="0"/>
              </a:rPr>
              <a:t> </a:t>
            </a:r>
            <a:r>
              <a:rPr lang="en-US" sz="3200" dirty="0" err="1">
                <a:latin typeface="Arial Black" panose="020B0A04020102020204" pitchFamily="34" charset="0"/>
              </a:rPr>
              <a:t>bachadon</a:t>
            </a:r>
            <a:r>
              <a:rPr lang="en-US" sz="3200" dirty="0">
                <a:latin typeface="Arial Black" panose="020B0A04020102020204" pitchFamily="34" charset="0"/>
              </a:rPr>
              <a:t> </a:t>
            </a:r>
            <a:r>
              <a:rPr lang="en-US" sz="3200" dirty="0" err="1">
                <a:latin typeface="Arial Black" panose="020B0A04020102020204" pitchFamily="34" charset="0"/>
              </a:rPr>
              <a:t>qon</a:t>
            </a:r>
            <a:r>
              <a:rPr lang="en-US" sz="3200" dirty="0">
                <a:latin typeface="Arial Black" panose="020B0A04020102020204" pitchFamily="34" charset="0"/>
              </a:rPr>
              <a:t> </a:t>
            </a:r>
            <a:r>
              <a:rPr lang="en-US" sz="3200" dirty="0" err="1">
                <a:latin typeface="Arial Black" panose="020B0A04020102020204" pitchFamily="34" charset="0"/>
              </a:rPr>
              <a:t>ketishlarini</a:t>
            </a:r>
            <a:r>
              <a:rPr lang="en-US" sz="3200" dirty="0">
                <a:latin typeface="Arial Black" panose="020B0A04020102020204" pitchFamily="34" charset="0"/>
              </a:rPr>
              <a:t> </a:t>
            </a:r>
            <a:r>
              <a:rPr lang="en-US" sz="3200" dirty="0" err="1">
                <a:latin typeface="Arial Black" panose="020B0A04020102020204" pitchFamily="34" charset="0"/>
              </a:rPr>
              <a:t>prognozlash</a:t>
            </a:r>
            <a:r>
              <a:rPr lang="en-US" sz="3200" dirty="0">
                <a:latin typeface="Arial Black" panose="020B0A04020102020204" pitchFamily="34" charset="0"/>
              </a:rPr>
              <a:t> </a:t>
            </a:r>
            <a:r>
              <a:rPr lang="en-US" sz="3200" dirty="0" err="1">
                <a:latin typeface="Arial Black" panose="020B0A04020102020204" pitchFamily="34" charset="0"/>
              </a:rPr>
              <a:t>va</a:t>
            </a:r>
            <a:r>
              <a:rPr lang="en-US" sz="3200" dirty="0">
                <a:latin typeface="Arial Black" panose="020B0A04020102020204" pitchFamily="34" charset="0"/>
              </a:rPr>
              <a:t> </a:t>
            </a:r>
            <a:r>
              <a:rPr lang="en-US" sz="3200" dirty="0" err="1">
                <a:latin typeface="Arial Black" panose="020B0A04020102020204" pitchFamily="34" charset="0"/>
              </a:rPr>
              <a:t>oldini</a:t>
            </a:r>
            <a:r>
              <a:rPr lang="en-US" sz="3200" dirty="0">
                <a:latin typeface="Arial Black" panose="020B0A04020102020204" pitchFamily="34" charset="0"/>
              </a:rPr>
              <a:t> </a:t>
            </a:r>
            <a:r>
              <a:rPr lang="en-US" sz="3200" dirty="0" err="1">
                <a:latin typeface="Arial Black" panose="020B0A04020102020204" pitchFamily="34" charset="0"/>
              </a:rPr>
              <a:t>olish</a:t>
            </a:r>
            <a:endParaRPr lang="ru-RU" sz="3200" dirty="0">
              <a:latin typeface="Arial Black" panose="020B0A04020102020204" pitchFamily="34" charset="0"/>
            </a:endParaRPr>
          </a:p>
        </p:txBody>
      </p:sp>
      <p:sp>
        <p:nvSpPr>
          <p:cNvPr id="7" name="TextBox 6">
            <a:extLst>
              <a:ext uri="{FF2B5EF4-FFF2-40B4-BE49-F238E27FC236}">
                <a16:creationId xmlns:a16="http://schemas.microsoft.com/office/drawing/2014/main" id="{305BFE86-BD3A-9B69-822E-1CEFD25FE315}"/>
              </a:ext>
            </a:extLst>
          </p:cNvPr>
          <p:cNvSpPr txBox="1"/>
          <p:nvPr/>
        </p:nvSpPr>
        <p:spPr>
          <a:xfrm rot="10800000" flipV="1">
            <a:off x="3578004" y="6027003"/>
            <a:ext cx="2960916" cy="830997"/>
          </a:xfrm>
          <a:prstGeom prst="rect">
            <a:avLst/>
          </a:prstGeom>
          <a:noFill/>
        </p:spPr>
        <p:txBody>
          <a:bodyPr wrap="square">
            <a:spAutoFit/>
          </a:bodyPr>
          <a:lstStyle/>
          <a:p>
            <a:pPr algn="ctr">
              <a:buClrTx/>
              <a:buFontTx/>
              <a:buNone/>
              <a:defRPr/>
            </a:pPr>
            <a:r>
              <a:rPr lang="en-US" sz="4800" b="1" dirty="0">
                <a:solidFill>
                  <a:prstClr val="black">
                    <a:lumMod val="95000"/>
                    <a:lumOff val="5000"/>
                  </a:prstClr>
                </a:solidFill>
                <a:latin typeface="Calibri" panose="020F0502020204030204"/>
                <a:cs typeface="Arial" panose="020B0604020202020204" pitchFamily="34" charset="0"/>
              </a:rPr>
              <a:t>         </a:t>
            </a:r>
            <a:r>
              <a:rPr lang="en-US" sz="2400" b="1" dirty="0">
                <a:solidFill>
                  <a:prstClr val="black">
                    <a:lumMod val="95000"/>
                    <a:lumOff val="5000"/>
                  </a:prstClr>
                </a:solidFill>
                <a:latin typeface="Calibri" panose="020F0502020204030204"/>
                <a:cs typeface="Arial" panose="020B0604020202020204" pitchFamily="34" charset="0"/>
              </a:rPr>
              <a:t>2026</a:t>
            </a:r>
          </a:p>
        </p:txBody>
      </p:sp>
      <p:sp>
        <p:nvSpPr>
          <p:cNvPr id="4" name="Прямоугольник 3">
            <a:extLst>
              <a:ext uri="{FF2B5EF4-FFF2-40B4-BE49-F238E27FC236}">
                <a16:creationId xmlns:a16="http://schemas.microsoft.com/office/drawing/2014/main" id="{CFEB2B5C-DFBF-ABA5-38C1-25D278A494F0}"/>
              </a:ext>
            </a:extLst>
          </p:cNvPr>
          <p:cNvSpPr/>
          <p:nvPr/>
        </p:nvSpPr>
        <p:spPr>
          <a:xfrm>
            <a:off x="912717" y="1343739"/>
            <a:ext cx="10029310" cy="2773195"/>
          </a:xfrm>
          <a:prstGeom prst="rect">
            <a:avLst/>
          </a:prstGeom>
        </p:spPr>
        <p:txBody>
          <a:bodyPr wrap="square">
            <a:spAutoFit/>
          </a:bodyPr>
          <a:lstStyle/>
          <a:p>
            <a:pPr algn="ctr"/>
            <a:r>
              <a:rPr lang="uz-Cyrl-UZ" sz="2000" b="1" dirty="0">
                <a:latin typeface="Arial" pitchFamily="34" charset="0"/>
                <a:cs typeface="Arial" pitchFamily="34" charset="0"/>
              </a:rPr>
              <a:t> </a:t>
            </a:r>
            <a:r>
              <a:rPr lang="en-US" sz="24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O’ZBEKISTON RESPUBLIKASI SOG’LIQNI SAQLASH VAZIRLIGI</a:t>
            </a:r>
          </a:p>
          <a:p>
            <a:pPr algn="ctr"/>
            <a:r>
              <a:rPr lang="en-US" sz="24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BUXORO DAVLAT TIBBIYOT INSITUTI </a:t>
            </a:r>
            <a:br>
              <a:rPr lang="uz-Cyrl-UZ" sz="24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z-Cyrl-UZ" sz="24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z-Cyrl-UZ" sz="24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uz-Cyrl-UZ" altLang="ru-RU" sz="24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br>
              <a:rPr lang="ru-RU" altLang="ru-RU" sz="2000" b="1" dirty="0">
                <a:solidFill>
                  <a:schemeClr val="bg2">
                    <a:lumMod val="25000"/>
                  </a:schemeClr>
                </a:solidFill>
                <a:latin typeface="Arial" pitchFamily="34" charset="0"/>
                <a:cs typeface="Arial" pitchFamily="34" charset="0"/>
              </a:rPr>
            </a:br>
            <a:endParaRPr lang="ru-RU" b="1" dirty="0">
              <a:solidFill>
                <a:schemeClr val="tx2">
                  <a:lumMod val="75000"/>
                </a:schemeClr>
              </a:solidFill>
            </a:endParaRPr>
          </a:p>
        </p:txBody>
      </p:sp>
      <p:sp>
        <p:nvSpPr>
          <p:cNvPr id="11" name="Прямоугольник 10">
            <a:extLst>
              <a:ext uri="{FF2B5EF4-FFF2-40B4-BE49-F238E27FC236}">
                <a16:creationId xmlns:a16="http://schemas.microsoft.com/office/drawing/2014/main" id="{C9E7A11A-114F-D8A0-8DD9-7AB8F3AB47BF}"/>
              </a:ext>
            </a:extLst>
          </p:cNvPr>
          <p:cNvSpPr/>
          <p:nvPr/>
        </p:nvSpPr>
        <p:spPr>
          <a:xfrm>
            <a:off x="3810000" y="3779730"/>
            <a:ext cx="5431654" cy="369332"/>
          </a:xfrm>
          <a:prstGeom prst="rect">
            <a:avLst/>
          </a:prstGeom>
        </p:spPr>
        <p:txBody>
          <a:bodyPr wrap="square">
            <a:spAutoFit/>
          </a:bodyPr>
          <a:lstStyle/>
          <a:p>
            <a:pPr algn="ct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70910307 –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Bolalar</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o’smirlar</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ginekologiyasi</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Объект 1">
            <a:extLst>
              <a:ext uri="{FF2B5EF4-FFF2-40B4-BE49-F238E27FC236}">
                <a16:creationId xmlns:a16="http://schemas.microsoft.com/office/drawing/2014/main" id="{0AD2C319-43F1-2314-B0A5-25C84B1B938C}"/>
              </a:ext>
            </a:extLst>
          </p:cNvPr>
          <p:cNvSpPr>
            <a:spLocks noGrp="1"/>
          </p:cNvSpPr>
          <p:nvPr>
            <p:ph type="subTitle" idx="1"/>
          </p:nvPr>
        </p:nvSpPr>
        <p:spPr>
          <a:xfrm>
            <a:off x="695826" y="4872144"/>
            <a:ext cx="7488977" cy="1189134"/>
          </a:xfrm>
        </p:spPr>
        <p:txBody>
          <a:bodyPr>
            <a:noAutofit/>
          </a:bodyPr>
          <a:lstStyle/>
          <a:p>
            <a:pPr marL="109728" indent="0">
              <a:buNone/>
            </a:pP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Magistratura</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rezidenti</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Ibroximova</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109728" indent="0">
              <a:buNone/>
            </a:pP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buNone/>
            </a:pP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Ilmiy</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rahbar</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DSc,</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dots</a:t>
            </a:r>
            <a:r>
              <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 SH.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Oripova</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000" dirty="0"/>
          </a:p>
        </p:txBody>
      </p:sp>
      <p:pic>
        <p:nvPicPr>
          <p:cNvPr id="10" name="Рисунок 9">
            <a:extLst>
              <a:ext uri="{FF2B5EF4-FFF2-40B4-BE49-F238E27FC236}">
                <a16:creationId xmlns:a16="http://schemas.microsoft.com/office/drawing/2014/main" id="{E2DEB5FB-0EB6-4CD2-AB45-DB59AAC942B5}"/>
              </a:ext>
            </a:extLst>
          </p:cNvPr>
          <p:cNvPicPr>
            <a:picLocks noChangeAspect="1"/>
          </p:cNvPicPr>
          <p:nvPr/>
        </p:nvPicPr>
        <p:blipFill rotWithShape="1">
          <a:blip r:embed="rId3">
            <a:extLst>
              <a:ext uri="{28A0092B-C50C-407E-A947-70E740481C1C}">
                <a14:useLocalDpi xmlns:a14="http://schemas.microsoft.com/office/drawing/2010/main" val="0"/>
              </a:ext>
            </a:extLst>
          </a:blip>
          <a:srcRect r="10799" b="84977"/>
          <a:stretch/>
        </p:blipFill>
        <p:spPr>
          <a:xfrm>
            <a:off x="1601035" y="189001"/>
            <a:ext cx="8652673" cy="1030268"/>
          </a:xfrm>
          <a:prstGeom prst="rect">
            <a:avLst/>
          </a:prstGeom>
        </p:spPr>
      </p:pic>
    </p:spTree>
    <p:extLst>
      <p:ext uri="{BB962C8B-B14F-4D97-AF65-F5344CB8AC3E}">
        <p14:creationId xmlns:p14="http://schemas.microsoft.com/office/powerpoint/2010/main" val="35871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8D36-CF5F-3A3C-F8BC-837542F80872}"/>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2C1984DB-5142-4E57-0DBE-37ACD8AE4D3C}"/>
              </a:ext>
            </a:extLst>
          </p:cNvPr>
          <p:cNvPicPr>
            <a:picLocks noChangeAspect="1"/>
          </p:cNvPicPr>
          <p:nvPr/>
        </p:nvPicPr>
        <p:blipFill>
          <a:blip r:embed="rId2"/>
          <a:stretch>
            <a:fillRect/>
          </a:stretch>
        </p:blipFill>
        <p:spPr>
          <a:xfrm>
            <a:off x="-84668" y="0"/>
            <a:ext cx="12265637" cy="7155402"/>
          </a:xfrm>
          <a:prstGeom prst="rect">
            <a:avLst/>
          </a:prstGeom>
        </p:spPr>
      </p:pic>
      <p:pic>
        <p:nvPicPr>
          <p:cNvPr id="8" name="Рисунок 7">
            <a:extLst>
              <a:ext uri="{FF2B5EF4-FFF2-40B4-BE49-F238E27FC236}">
                <a16:creationId xmlns:a16="http://schemas.microsoft.com/office/drawing/2014/main" id="{7CFF5E67-D774-A9EC-F0BE-B056F1B4BD21}"/>
              </a:ext>
            </a:extLst>
          </p:cNvPr>
          <p:cNvPicPr>
            <a:picLocks noChangeAspect="1"/>
          </p:cNvPicPr>
          <p:nvPr/>
        </p:nvPicPr>
        <p:blipFill>
          <a:blip r:embed="rId3"/>
          <a:stretch>
            <a:fillRect/>
          </a:stretch>
        </p:blipFill>
        <p:spPr>
          <a:xfrm>
            <a:off x="11030" y="0"/>
            <a:ext cx="1853345" cy="1524132"/>
          </a:xfrm>
          <a:prstGeom prst="rect">
            <a:avLst/>
          </a:prstGeom>
        </p:spPr>
      </p:pic>
      <p:pic>
        <p:nvPicPr>
          <p:cNvPr id="9" name="Рисунок 8">
            <a:extLst>
              <a:ext uri="{FF2B5EF4-FFF2-40B4-BE49-F238E27FC236}">
                <a16:creationId xmlns:a16="http://schemas.microsoft.com/office/drawing/2014/main" id="{0CF408DB-5CE9-125B-2287-D17E45A04962}"/>
              </a:ext>
            </a:extLst>
          </p:cNvPr>
          <p:cNvPicPr>
            <a:picLocks noChangeAspect="1"/>
          </p:cNvPicPr>
          <p:nvPr/>
        </p:nvPicPr>
        <p:blipFill>
          <a:blip r:embed="rId4"/>
          <a:stretch>
            <a:fillRect/>
          </a:stretch>
        </p:blipFill>
        <p:spPr>
          <a:xfrm>
            <a:off x="10315626" y="97544"/>
            <a:ext cx="1700931" cy="1329043"/>
          </a:xfrm>
          <a:prstGeom prst="rect">
            <a:avLst/>
          </a:prstGeom>
        </p:spPr>
      </p:pic>
      <p:sp>
        <p:nvSpPr>
          <p:cNvPr id="2" name="Заголовок 1">
            <a:extLst>
              <a:ext uri="{FF2B5EF4-FFF2-40B4-BE49-F238E27FC236}">
                <a16:creationId xmlns:a16="http://schemas.microsoft.com/office/drawing/2014/main" id="{99F82E27-A794-1D3A-65ED-253FF72A3403}"/>
              </a:ext>
            </a:extLst>
          </p:cNvPr>
          <p:cNvSpPr txBox="1">
            <a:spLocks/>
          </p:cNvSpPr>
          <p:nvPr/>
        </p:nvSpPr>
        <p:spPr>
          <a:xfrm>
            <a:off x="1524000" y="861349"/>
            <a:ext cx="9144000" cy="1325563"/>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SzPts val="5200"/>
              <a:buNone/>
              <a:defRPr sz="7600" kern="1200">
                <a:solidFill>
                  <a:schemeClr val="tx1"/>
                </a:solidFill>
                <a:latin typeface="Days One" panose="02000505000000020004"/>
                <a:ea typeface="Days One" panose="02000505000000020004"/>
                <a:cs typeface="Days One" panose="02000505000000020004"/>
                <a:sym typeface="Days One" panose="02000505000000020004"/>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pPr algn="ctr"/>
            <a:r>
              <a:rPr lang="en-US" sz="66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ILMIY YANGILLIK</a:t>
            </a:r>
            <a:endParaRPr lang="ru-RU" sz="66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936C2317-B8EC-3BA0-30E7-5B882B196CE0}"/>
              </a:ext>
            </a:extLst>
          </p:cNvPr>
          <p:cNvSpPr/>
          <p:nvPr/>
        </p:nvSpPr>
        <p:spPr>
          <a:xfrm>
            <a:off x="342844" y="2156055"/>
            <a:ext cx="8543703" cy="1121632"/>
          </a:xfrm>
          <a:prstGeom prst="round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lvl="0" algn="just">
              <a:lnSpc>
                <a:spcPct val="150000"/>
              </a:lnSpc>
            </a:pPr>
            <a:r>
              <a:rPr lang="en-US">
                <a:solidFill>
                  <a:srgbClr val="FFC000"/>
                </a:solidFill>
                <a:latin typeface="Times New Roman" panose="02020603050405020304" pitchFamily="18" charset="0"/>
                <a:cs typeface="Times New Roman" panose="02020603050405020304" pitchFamily="18" charset="0"/>
              </a:rPr>
              <a:t>Birinchi marta anomal bachadon qon ketishlari bo‘lgan o‘smirlarda klinik, laborator, metabolik va psixoemotsional omillar o‘rtasidagi o‘zaro bog‘liqlik kompleks ravishda baholandi.</a:t>
            </a:r>
            <a:endParaRPr lang="ru-RU" dirty="0">
              <a:solidFill>
                <a:srgbClr val="FFC000"/>
              </a:solidFill>
              <a:latin typeface="Times New Roman" panose="02020603050405020304" pitchFamily="18"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770650BE-7C1C-9CB7-EDD7-3E3B1D62C1A2}"/>
              </a:ext>
            </a:extLst>
          </p:cNvPr>
          <p:cNvSpPr/>
          <p:nvPr/>
        </p:nvSpPr>
        <p:spPr>
          <a:xfrm>
            <a:off x="342844" y="3429000"/>
            <a:ext cx="9972782" cy="1128683"/>
          </a:xfrm>
          <a:prstGeom prst="round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lvl="0" algn="just">
              <a:lnSpc>
                <a:spcPct val="150000"/>
              </a:lnSpc>
            </a:pPr>
            <a:r>
              <a:rPr lang="en-US">
                <a:solidFill>
                  <a:srgbClr val="FFC000"/>
                </a:solidFill>
                <a:latin typeface="Times New Roman" panose="02020603050405020304" pitchFamily="18" charset="0"/>
                <a:cs typeface="Times New Roman" panose="02020603050405020304" pitchFamily="18" charset="0"/>
              </a:rPr>
              <a:t>Birinchi marta kasallik rivojlanishi va og‘irlik darajasining ehtimolini miqdoriy baholash imkonini beruvchi integral prognostik xavf shkalasi ishlab chiqildi.</a:t>
            </a:r>
            <a:endParaRPr lang="ru-RU" dirty="0">
              <a:solidFill>
                <a:srgbClr val="FFC000"/>
              </a:solidFill>
              <a:latin typeface="Times New Roman" panose="02020603050405020304" pitchFamily="18" charset="0"/>
              <a:cs typeface="Times New Roman" panose="02020603050405020304" pitchFamily="18" charset="0"/>
            </a:endParaRPr>
          </a:p>
        </p:txBody>
      </p:sp>
      <p:sp>
        <p:nvSpPr>
          <p:cNvPr id="14" name="Прямоугольник: скругленные углы 13">
            <a:extLst>
              <a:ext uri="{FF2B5EF4-FFF2-40B4-BE49-F238E27FC236}">
                <a16:creationId xmlns:a16="http://schemas.microsoft.com/office/drawing/2014/main" id="{A26E040E-B386-5C7A-0FAC-5D295A07FEC5}"/>
              </a:ext>
            </a:extLst>
          </p:cNvPr>
          <p:cNvSpPr/>
          <p:nvPr/>
        </p:nvSpPr>
        <p:spPr>
          <a:xfrm>
            <a:off x="342844" y="4917839"/>
            <a:ext cx="9804333" cy="790002"/>
          </a:xfrm>
          <a:prstGeom prst="round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solidFill>
                  <a:srgbClr val="FFC000"/>
                </a:solidFill>
              </a:rPr>
              <a:t>Temir tanqisligi, tana massasi indeksining oshishi hamda psixoemotsional buzilishlar patogenezning o‘zaro bog‘liq asosiy omillari ekanligi aniqlangan.</a:t>
            </a:r>
            <a:endParaRPr lang="ru-RU" dirty="0">
              <a:solidFill>
                <a:srgbClr val="FFC000"/>
              </a:solidFill>
            </a:endParaRPr>
          </a:p>
        </p:txBody>
      </p:sp>
    </p:spTree>
    <p:extLst>
      <p:ext uri="{BB962C8B-B14F-4D97-AF65-F5344CB8AC3E}">
        <p14:creationId xmlns:p14="http://schemas.microsoft.com/office/powerpoint/2010/main" val="369341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BFBB6-8877-BE1F-EA42-36D33AFB1986}"/>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E16457BA-A51A-4414-1FC5-EA5522226086}"/>
              </a:ext>
            </a:extLst>
          </p:cNvPr>
          <p:cNvPicPr>
            <a:picLocks noChangeAspect="1"/>
          </p:cNvPicPr>
          <p:nvPr/>
        </p:nvPicPr>
        <p:blipFill>
          <a:blip r:embed="rId2"/>
          <a:stretch>
            <a:fillRect/>
          </a:stretch>
        </p:blipFill>
        <p:spPr>
          <a:xfrm>
            <a:off x="-84668" y="0"/>
            <a:ext cx="12265637" cy="7155402"/>
          </a:xfrm>
          <a:prstGeom prst="rect">
            <a:avLst/>
          </a:prstGeom>
        </p:spPr>
      </p:pic>
      <p:pic>
        <p:nvPicPr>
          <p:cNvPr id="8" name="Рисунок 7">
            <a:extLst>
              <a:ext uri="{FF2B5EF4-FFF2-40B4-BE49-F238E27FC236}">
                <a16:creationId xmlns:a16="http://schemas.microsoft.com/office/drawing/2014/main" id="{B7578F16-1B94-F50D-439B-95AE0132DD6C}"/>
              </a:ext>
            </a:extLst>
          </p:cNvPr>
          <p:cNvPicPr>
            <a:picLocks noChangeAspect="1"/>
          </p:cNvPicPr>
          <p:nvPr/>
        </p:nvPicPr>
        <p:blipFill>
          <a:blip r:embed="rId3"/>
          <a:stretch>
            <a:fillRect/>
          </a:stretch>
        </p:blipFill>
        <p:spPr>
          <a:xfrm>
            <a:off x="11030" y="0"/>
            <a:ext cx="1853345" cy="1524132"/>
          </a:xfrm>
          <a:prstGeom prst="rect">
            <a:avLst/>
          </a:prstGeom>
        </p:spPr>
      </p:pic>
      <p:pic>
        <p:nvPicPr>
          <p:cNvPr id="9" name="Рисунок 8">
            <a:extLst>
              <a:ext uri="{FF2B5EF4-FFF2-40B4-BE49-F238E27FC236}">
                <a16:creationId xmlns:a16="http://schemas.microsoft.com/office/drawing/2014/main" id="{D06DBB2C-51B4-1B3A-070A-879933210E24}"/>
              </a:ext>
            </a:extLst>
          </p:cNvPr>
          <p:cNvPicPr>
            <a:picLocks noChangeAspect="1"/>
          </p:cNvPicPr>
          <p:nvPr/>
        </p:nvPicPr>
        <p:blipFill>
          <a:blip r:embed="rId4"/>
          <a:stretch>
            <a:fillRect/>
          </a:stretch>
        </p:blipFill>
        <p:spPr>
          <a:xfrm>
            <a:off x="10315626" y="97544"/>
            <a:ext cx="1700931" cy="1329043"/>
          </a:xfrm>
          <a:prstGeom prst="rect">
            <a:avLst/>
          </a:prstGeom>
        </p:spPr>
      </p:pic>
      <p:sp>
        <p:nvSpPr>
          <p:cNvPr id="2" name="Заголовок 1">
            <a:extLst>
              <a:ext uri="{FF2B5EF4-FFF2-40B4-BE49-F238E27FC236}">
                <a16:creationId xmlns:a16="http://schemas.microsoft.com/office/drawing/2014/main" id="{9BCBE8E9-65D5-2F10-6CB9-F802C4CA6F24}"/>
              </a:ext>
            </a:extLst>
          </p:cNvPr>
          <p:cNvSpPr txBox="1">
            <a:spLocks/>
          </p:cNvSpPr>
          <p:nvPr/>
        </p:nvSpPr>
        <p:spPr>
          <a:xfrm>
            <a:off x="342844" y="-133034"/>
            <a:ext cx="9144000" cy="1325563"/>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SzPts val="5200"/>
              <a:buNone/>
              <a:defRPr sz="7600" kern="1200">
                <a:solidFill>
                  <a:schemeClr val="tx1"/>
                </a:solidFill>
                <a:latin typeface="Days One" panose="02000505000000020004"/>
                <a:ea typeface="Days One" panose="02000505000000020004"/>
                <a:cs typeface="Days One" panose="02000505000000020004"/>
                <a:sym typeface="Days One" panose="02000505000000020004"/>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pPr algn="ctr"/>
            <a:r>
              <a:rPr lang="ru-RU" sz="66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XULOSALAR</a:t>
            </a:r>
            <a:endParaRPr lang="ru-RU" sz="66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328A5D5B-40C8-24C8-471C-0783BC8B8880}"/>
              </a:ext>
            </a:extLst>
          </p:cNvPr>
          <p:cNvSpPr/>
          <p:nvPr/>
        </p:nvSpPr>
        <p:spPr>
          <a:xfrm>
            <a:off x="342844" y="2156055"/>
            <a:ext cx="8543703" cy="1121632"/>
          </a:xfrm>
          <a:prstGeom prst="round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lvl="0" algn="just">
              <a:lnSpc>
                <a:spcPct val="150000"/>
              </a:lnSpc>
            </a:pPr>
            <a:r>
              <a:rPr lang="en-US">
                <a:solidFill>
                  <a:srgbClr val="FFC000"/>
                </a:solidFill>
                <a:latin typeface="Times New Roman" panose="02020603050405020304" pitchFamily="18" charset="0"/>
                <a:cs typeface="Times New Roman" panose="02020603050405020304" pitchFamily="18" charset="0"/>
              </a:rPr>
              <a:t>O‘smir qizlarda anomal bachadon qon ketishlari anemiya va metabolik buzilishlar bilan chambarchas bog‘liq.</a:t>
            </a:r>
            <a:endParaRPr lang="ru-RU" dirty="0">
              <a:solidFill>
                <a:srgbClr val="FFC000"/>
              </a:solidFill>
              <a:latin typeface="Times New Roman" panose="02020603050405020304" pitchFamily="18"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02235586-F59A-8DD8-7C28-36ED9224F0DB}"/>
              </a:ext>
            </a:extLst>
          </p:cNvPr>
          <p:cNvSpPr/>
          <p:nvPr/>
        </p:nvSpPr>
        <p:spPr>
          <a:xfrm>
            <a:off x="342844" y="3429000"/>
            <a:ext cx="9972782" cy="1128683"/>
          </a:xfrm>
          <a:prstGeom prst="round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lvl="0" algn="just">
              <a:lnSpc>
                <a:spcPct val="150000"/>
              </a:lnSpc>
            </a:pPr>
            <a:r>
              <a:rPr lang="en-US">
                <a:solidFill>
                  <a:srgbClr val="FFC000"/>
                </a:solidFill>
                <a:latin typeface="Times New Roman" panose="02020603050405020304" pitchFamily="18" charset="0"/>
                <a:cs typeface="Times New Roman" panose="02020603050405020304" pitchFamily="18" charset="0"/>
              </a:rPr>
              <a:t> Psixoemotsional omillar kasallik rivojlanishida muhim rol o‘ynaydi.</a:t>
            </a:r>
            <a:endParaRPr lang="ru-RU" dirty="0">
              <a:solidFill>
                <a:srgbClr val="FFC000"/>
              </a:solidFill>
              <a:latin typeface="Times New Roman" panose="02020603050405020304" pitchFamily="18" charset="0"/>
              <a:cs typeface="Times New Roman" panose="02020603050405020304" pitchFamily="18" charset="0"/>
            </a:endParaRPr>
          </a:p>
        </p:txBody>
      </p:sp>
      <p:sp>
        <p:nvSpPr>
          <p:cNvPr id="14" name="Прямоугольник: скругленные углы 13">
            <a:extLst>
              <a:ext uri="{FF2B5EF4-FFF2-40B4-BE49-F238E27FC236}">
                <a16:creationId xmlns:a16="http://schemas.microsoft.com/office/drawing/2014/main" id="{08646B99-5881-E96E-6A10-85CD37B7B201}"/>
              </a:ext>
            </a:extLst>
          </p:cNvPr>
          <p:cNvSpPr/>
          <p:nvPr/>
        </p:nvSpPr>
        <p:spPr>
          <a:xfrm>
            <a:off x="342844" y="4917839"/>
            <a:ext cx="9804333" cy="790002"/>
          </a:xfrm>
          <a:prstGeom prst="round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a:solidFill>
                  <a:srgbClr val="FFC000"/>
                </a:solidFill>
                <a:latin typeface="Times New Roman" panose="02020603050405020304" pitchFamily="18" charset="0"/>
                <a:cs typeface="Times New Roman" panose="02020603050405020304" pitchFamily="18" charset="0"/>
              </a:rPr>
              <a:t>Ishlab chiqilgan shkaladan ABQK (pubertat davridagi) rivojlanish xavfi va kechishini prognoz qilishda foydalanish mumkin.</a:t>
            </a:r>
            <a:endParaRPr lang="ru-RU" dirty="0">
              <a:solidFill>
                <a:srgbClr val="FFC000"/>
              </a:solidFill>
            </a:endParaRPr>
          </a:p>
        </p:txBody>
      </p:sp>
      <p:sp>
        <p:nvSpPr>
          <p:cNvPr id="6" name="Прямоугольник: скругленные углы 5">
            <a:extLst>
              <a:ext uri="{FF2B5EF4-FFF2-40B4-BE49-F238E27FC236}">
                <a16:creationId xmlns:a16="http://schemas.microsoft.com/office/drawing/2014/main" id="{EC6AD95D-4DF1-ED51-AE4E-1B68217F7080}"/>
              </a:ext>
            </a:extLst>
          </p:cNvPr>
          <p:cNvSpPr/>
          <p:nvPr/>
        </p:nvSpPr>
        <p:spPr>
          <a:xfrm>
            <a:off x="342844" y="5867280"/>
            <a:ext cx="9972782" cy="1128683"/>
          </a:xfrm>
          <a:prstGeom prst="round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lvl="0" algn="just">
              <a:lnSpc>
                <a:spcPct val="150000"/>
              </a:lnSpc>
            </a:pPr>
            <a:r>
              <a:rPr lang="en-US">
                <a:solidFill>
                  <a:srgbClr val="FFC000"/>
                </a:solidFill>
                <a:latin typeface="Times New Roman" panose="02020603050405020304" pitchFamily="18" charset="0"/>
                <a:cs typeface="Times New Roman" panose="02020603050405020304" pitchFamily="18" charset="0"/>
              </a:rPr>
              <a:t>Shaxsiylashtirilgan yondashuvni qo‘llash profilaktika samaradorligini oshiradi.</a:t>
            </a:r>
            <a:endParaRPr lang="ru-RU"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01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5349B-8213-52B6-1E35-512DAA060FDB}"/>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3F8A75D7-3B35-D962-2B65-38F025D28790}"/>
              </a:ext>
            </a:extLst>
          </p:cNvPr>
          <p:cNvPicPr>
            <a:picLocks noChangeAspect="1"/>
          </p:cNvPicPr>
          <p:nvPr/>
        </p:nvPicPr>
        <p:blipFill>
          <a:blip r:embed="rId2"/>
          <a:stretch>
            <a:fillRect/>
          </a:stretch>
        </p:blipFill>
        <p:spPr>
          <a:xfrm>
            <a:off x="-84668" y="0"/>
            <a:ext cx="12265637" cy="7155402"/>
          </a:xfrm>
          <a:prstGeom prst="rect">
            <a:avLst/>
          </a:prstGeom>
        </p:spPr>
      </p:pic>
      <p:pic>
        <p:nvPicPr>
          <p:cNvPr id="8" name="Рисунок 7">
            <a:extLst>
              <a:ext uri="{FF2B5EF4-FFF2-40B4-BE49-F238E27FC236}">
                <a16:creationId xmlns:a16="http://schemas.microsoft.com/office/drawing/2014/main" id="{C1EAA2B4-71FE-9968-BA14-68A7A2444A3F}"/>
              </a:ext>
            </a:extLst>
          </p:cNvPr>
          <p:cNvPicPr>
            <a:picLocks noChangeAspect="1"/>
          </p:cNvPicPr>
          <p:nvPr/>
        </p:nvPicPr>
        <p:blipFill>
          <a:blip r:embed="rId3"/>
          <a:stretch>
            <a:fillRect/>
          </a:stretch>
        </p:blipFill>
        <p:spPr>
          <a:xfrm>
            <a:off x="11030" y="0"/>
            <a:ext cx="1853345" cy="1524132"/>
          </a:xfrm>
          <a:prstGeom prst="rect">
            <a:avLst/>
          </a:prstGeom>
        </p:spPr>
      </p:pic>
      <p:pic>
        <p:nvPicPr>
          <p:cNvPr id="9" name="Рисунок 8">
            <a:extLst>
              <a:ext uri="{FF2B5EF4-FFF2-40B4-BE49-F238E27FC236}">
                <a16:creationId xmlns:a16="http://schemas.microsoft.com/office/drawing/2014/main" id="{92125EB8-31FD-02C2-EBB9-AEF6780C167A}"/>
              </a:ext>
            </a:extLst>
          </p:cNvPr>
          <p:cNvPicPr>
            <a:picLocks noChangeAspect="1"/>
          </p:cNvPicPr>
          <p:nvPr/>
        </p:nvPicPr>
        <p:blipFill>
          <a:blip r:embed="rId4"/>
          <a:stretch>
            <a:fillRect/>
          </a:stretch>
        </p:blipFill>
        <p:spPr>
          <a:xfrm>
            <a:off x="10315626" y="97544"/>
            <a:ext cx="1700931" cy="1329043"/>
          </a:xfrm>
          <a:prstGeom prst="rect">
            <a:avLst/>
          </a:prstGeom>
        </p:spPr>
      </p:pic>
      <p:sp>
        <p:nvSpPr>
          <p:cNvPr id="2" name="Заголовок 1">
            <a:extLst>
              <a:ext uri="{FF2B5EF4-FFF2-40B4-BE49-F238E27FC236}">
                <a16:creationId xmlns:a16="http://schemas.microsoft.com/office/drawing/2014/main" id="{625BCBC3-E19D-9FB7-7803-E59BFA9AA1FD}"/>
              </a:ext>
            </a:extLst>
          </p:cNvPr>
          <p:cNvSpPr txBox="1">
            <a:spLocks/>
          </p:cNvSpPr>
          <p:nvPr/>
        </p:nvSpPr>
        <p:spPr>
          <a:xfrm>
            <a:off x="342844" y="585968"/>
            <a:ext cx="9144000" cy="1325563"/>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SzPts val="5200"/>
              <a:buNone/>
              <a:defRPr sz="7600" kern="1200">
                <a:solidFill>
                  <a:schemeClr val="tx1"/>
                </a:solidFill>
                <a:latin typeface="Days One" panose="02000505000000020004"/>
                <a:ea typeface="Days One" panose="02000505000000020004"/>
                <a:cs typeface="Days One" panose="02000505000000020004"/>
                <a:sym typeface="Days One" panose="02000505000000020004"/>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pPr algn="ctr"/>
            <a:r>
              <a:rPr lang="ru-RU" sz="66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b="1" dirty="0" err="1">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Amaliy</a:t>
            </a:r>
            <a:r>
              <a:rPr lang="en-US" sz="66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600" b="1" dirty="0" err="1">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tavsiyalar</a:t>
            </a:r>
            <a:endParaRPr lang="ru-RU" sz="66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id="{D6EFEEC0-2CF3-3F98-D0DB-ECC9B015042D}"/>
              </a:ext>
            </a:extLst>
          </p:cNvPr>
          <p:cNvSpPr/>
          <p:nvPr/>
        </p:nvSpPr>
        <p:spPr>
          <a:xfrm>
            <a:off x="342844" y="2156055"/>
            <a:ext cx="8543703" cy="1121632"/>
          </a:xfrm>
          <a:prstGeom prst="round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lvl="0" algn="just">
              <a:lnSpc>
                <a:spcPct val="150000"/>
              </a:lnSpc>
            </a:pPr>
            <a:r>
              <a:rPr lang="en-US" dirty="0" err="1">
                <a:solidFill>
                  <a:srgbClr val="FFC000"/>
                </a:solidFill>
                <a:latin typeface="Times New Roman" panose="02020603050405020304" pitchFamily="18" charset="0"/>
                <a:cs typeface="Times New Roman" panose="02020603050405020304" pitchFamily="18" charset="0"/>
              </a:rPr>
              <a:t>Xavf</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guruhidagi</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o‘smir</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qizlarda</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gemoglobin</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va</a:t>
            </a:r>
            <a:r>
              <a:rPr lang="en-US" dirty="0">
                <a:solidFill>
                  <a:srgbClr val="FFC000"/>
                </a:solidFill>
                <a:latin typeface="Times New Roman" panose="02020603050405020304" pitchFamily="18" charset="0"/>
                <a:cs typeface="Times New Roman" panose="02020603050405020304" pitchFamily="18" charset="0"/>
              </a:rPr>
              <a:t> ferritin </a:t>
            </a:r>
            <a:r>
              <a:rPr lang="en-US" dirty="0" err="1">
                <a:solidFill>
                  <a:srgbClr val="FFC000"/>
                </a:solidFill>
                <a:latin typeface="Times New Roman" panose="02020603050405020304" pitchFamily="18" charset="0"/>
                <a:cs typeface="Times New Roman" panose="02020603050405020304" pitchFamily="18" charset="0"/>
              </a:rPr>
              <a:t>darajasini</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skrining</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qilish</a:t>
            </a:r>
            <a:endParaRPr lang="ru-RU" dirty="0">
              <a:solidFill>
                <a:srgbClr val="FFC000"/>
              </a:solidFill>
              <a:latin typeface="Times New Roman" panose="02020603050405020304" pitchFamily="18"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A86B3A4E-2BA4-22A6-7D07-4B293ED16182}"/>
              </a:ext>
            </a:extLst>
          </p:cNvPr>
          <p:cNvSpPr/>
          <p:nvPr/>
        </p:nvSpPr>
        <p:spPr>
          <a:xfrm>
            <a:off x="342844" y="3429000"/>
            <a:ext cx="9972782" cy="1128683"/>
          </a:xfrm>
          <a:prstGeom prst="round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lvl="0" algn="just">
              <a:lnSpc>
                <a:spcPct val="150000"/>
              </a:lnSpc>
            </a:pPr>
            <a:r>
              <a:rPr lang="it-IT" dirty="0">
                <a:solidFill>
                  <a:srgbClr val="FFC000"/>
                </a:solidFill>
                <a:latin typeface="Times New Roman" panose="02020603050405020304" pitchFamily="18" charset="0"/>
                <a:cs typeface="Times New Roman" panose="02020603050405020304" pitchFamily="18" charset="0"/>
              </a:rPr>
              <a:t>tana massasi indeksini va psixoemotsional holatini baholash</a:t>
            </a:r>
            <a:endParaRPr lang="ru-RU" dirty="0">
              <a:solidFill>
                <a:srgbClr val="FFC000"/>
              </a:solidFill>
              <a:latin typeface="Times New Roman" panose="02020603050405020304" pitchFamily="18" charset="0"/>
              <a:cs typeface="Times New Roman" panose="02020603050405020304" pitchFamily="18" charset="0"/>
            </a:endParaRPr>
          </a:p>
        </p:txBody>
      </p:sp>
      <p:sp>
        <p:nvSpPr>
          <p:cNvPr id="14" name="Прямоугольник: скругленные углы 13">
            <a:extLst>
              <a:ext uri="{FF2B5EF4-FFF2-40B4-BE49-F238E27FC236}">
                <a16:creationId xmlns:a16="http://schemas.microsoft.com/office/drawing/2014/main" id="{F8112C69-35C4-C9EF-60A0-BFB4BBAD80D0}"/>
              </a:ext>
            </a:extLst>
          </p:cNvPr>
          <p:cNvSpPr/>
          <p:nvPr/>
        </p:nvSpPr>
        <p:spPr>
          <a:xfrm>
            <a:off x="342844" y="4917839"/>
            <a:ext cx="9804333" cy="790002"/>
          </a:xfrm>
          <a:prstGeom prst="round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dirty="0" err="1">
                <a:solidFill>
                  <a:srgbClr val="FFC000"/>
                </a:solidFill>
                <a:latin typeface="Times New Roman" panose="02020603050405020304" pitchFamily="18" charset="0"/>
                <a:cs typeface="Times New Roman" panose="02020603050405020304" pitchFamily="18" charset="0"/>
              </a:rPr>
              <a:t>ishlab</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chiqilgan</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shkalani</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klinik</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amaliyotda</a:t>
            </a:r>
            <a:r>
              <a:rPr lang="en-US" dirty="0">
                <a:solidFill>
                  <a:srgbClr val="FFC000"/>
                </a:solidFill>
                <a:latin typeface="Times New Roman" panose="02020603050405020304" pitchFamily="18" charset="0"/>
                <a:cs typeface="Times New Roman" panose="02020603050405020304" pitchFamily="18" charset="0"/>
              </a:rPr>
              <a:t> </a:t>
            </a:r>
            <a:r>
              <a:rPr lang="en-US" dirty="0" err="1">
                <a:solidFill>
                  <a:srgbClr val="FFC000"/>
                </a:solidFill>
                <a:latin typeface="Times New Roman" panose="02020603050405020304" pitchFamily="18" charset="0"/>
                <a:cs typeface="Times New Roman" panose="02020603050405020304" pitchFamily="18" charset="0"/>
              </a:rPr>
              <a:t>qo‘llash</a:t>
            </a:r>
            <a:endParaRPr lang="ru-RU" dirty="0">
              <a:solidFill>
                <a:srgbClr val="FFC000"/>
              </a:solidFill>
            </a:endParaRPr>
          </a:p>
        </p:txBody>
      </p:sp>
      <p:sp>
        <p:nvSpPr>
          <p:cNvPr id="6" name="Прямоугольник: скругленные углы 5">
            <a:extLst>
              <a:ext uri="{FF2B5EF4-FFF2-40B4-BE49-F238E27FC236}">
                <a16:creationId xmlns:a16="http://schemas.microsoft.com/office/drawing/2014/main" id="{06C8881A-E26A-412E-3047-7B209EB7D3B8}"/>
              </a:ext>
            </a:extLst>
          </p:cNvPr>
          <p:cNvSpPr/>
          <p:nvPr/>
        </p:nvSpPr>
        <p:spPr>
          <a:xfrm>
            <a:off x="342844" y="5867280"/>
            <a:ext cx="9972782" cy="1128683"/>
          </a:xfrm>
          <a:prstGeom prst="roundRect">
            <a:avLst/>
          </a:prstGeom>
          <a:solidFill>
            <a:schemeClr val="tx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lvl="0" algn="just">
              <a:lnSpc>
                <a:spcPct val="150000"/>
              </a:lnSpc>
            </a:pPr>
            <a:r>
              <a:rPr lang="en-US" b="1" dirty="0">
                <a:solidFill>
                  <a:srgbClr val="FFC000"/>
                </a:solidFill>
                <a:latin typeface="Times New Roman" panose="02020603050405020304" pitchFamily="18" charset="0"/>
                <a:cs typeface="Times New Roman" panose="02020603050405020304" pitchFamily="18" charset="0"/>
              </a:rPr>
              <a:t> individual </a:t>
            </a:r>
            <a:r>
              <a:rPr lang="en-US" b="1" dirty="0" err="1">
                <a:solidFill>
                  <a:srgbClr val="FFC000"/>
                </a:solidFill>
                <a:latin typeface="Times New Roman" panose="02020603050405020304" pitchFamily="18" charset="0"/>
                <a:cs typeface="Times New Roman" panose="02020603050405020304" pitchFamily="18" charset="0"/>
              </a:rPr>
              <a:t>profilaktik</a:t>
            </a:r>
            <a:r>
              <a:rPr lang="en-US" b="1" dirty="0">
                <a:solidFill>
                  <a:srgbClr val="FFC000"/>
                </a:solidFill>
                <a:latin typeface="Times New Roman" panose="02020603050405020304" pitchFamily="18" charset="0"/>
                <a:cs typeface="Times New Roman" panose="02020603050405020304" pitchFamily="18" charset="0"/>
              </a:rPr>
              <a:t> </a:t>
            </a:r>
            <a:r>
              <a:rPr lang="en-US" b="1" dirty="0" err="1">
                <a:solidFill>
                  <a:srgbClr val="FFC000"/>
                </a:solidFill>
                <a:latin typeface="Times New Roman" panose="02020603050405020304" pitchFamily="18" charset="0"/>
                <a:cs typeface="Times New Roman" panose="02020603050405020304" pitchFamily="18" charset="0"/>
              </a:rPr>
              <a:t>chora-tadbirlarni</a:t>
            </a:r>
            <a:r>
              <a:rPr lang="en-US" b="1" dirty="0">
                <a:solidFill>
                  <a:srgbClr val="FFC000"/>
                </a:solidFill>
                <a:latin typeface="Times New Roman" panose="02020603050405020304" pitchFamily="18" charset="0"/>
                <a:cs typeface="Times New Roman" panose="02020603050405020304" pitchFamily="18" charset="0"/>
              </a:rPr>
              <a:t> </a:t>
            </a:r>
            <a:r>
              <a:rPr lang="en-US" b="1" dirty="0" err="1">
                <a:solidFill>
                  <a:srgbClr val="FFC000"/>
                </a:solidFill>
                <a:latin typeface="Times New Roman" panose="02020603050405020304" pitchFamily="18" charset="0"/>
                <a:cs typeface="Times New Roman" panose="02020603050405020304" pitchFamily="18" charset="0"/>
              </a:rPr>
              <a:t>amalga</a:t>
            </a:r>
            <a:r>
              <a:rPr lang="en-US" b="1" dirty="0">
                <a:solidFill>
                  <a:srgbClr val="FFC000"/>
                </a:solidFill>
                <a:latin typeface="Times New Roman" panose="02020603050405020304" pitchFamily="18" charset="0"/>
                <a:cs typeface="Times New Roman" panose="02020603050405020304" pitchFamily="18" charset="0"/>
              </a:rPr>
              <a:t> </a:t>
            </a:r>
            <a:r>
              <a:rPr lang="en-US" b="1" dirty="0" err="1">
                <a:solidFill>
                  <a:srgbClr val="FFC000"/>
                </a:solidFill>
                <a:latin typeface="Times New Roman" panose="02020603050405020304" pitchFamily="18" charset="0"/>
                <a:cs typeface="Times New Roman" panose="02020603050405020304" pitchFamily="18" charset="0"/>
              </a:rPr>
              <a:t>oshirish</a:t>
            </a:r>
            <a:r>
              <a:rPr lang="en-US" b="1" dirty="0">
                <a:solidFill>
                  <a:srgbClr val="FFC000"/>
                </a:solidFill>
                <a:latin typeface="Times New Roman" panose="02020603050405020304" pitchFamily="18" charset="0"/>
                <a:cs typeface="Times New Roman" panose="02020603050405020304" pitchFamily="18" charset="0"/>
              </a:rPr>
              <a:t>.</a:t>
            </a:r>
            <a:endParaRPr lang="ru-RU"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20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65985-8964-3DD7-F8DE-2A12930DD7E7}"/>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49E15D8C-5719-E816-C097-944E84054E2B}"/>
              </a:ext>
            </a:extLst>
          </p:cNvPr>
          <p:cNvPicPr>
            <a:picLocks noChangeAspect="1"/>
          </p:cNvPicPr>
          <p:nvPr/>
        </p:nvPicPr>
        <p:blipFill>
          <a:blip r:embed="rId2"/>
          <a:stretch>
            <a:fillRect/>
          </a:stretch>
        </p:blipFill>
        <p:spPr>
          <a:xfrm>
            <a:off x="-84667" y="97544"/>
            <a:ext cx="12265637" cy="7155402"/>
          </a:xfrm>
          <a:prstGeom prst="rect">
            <a:avLst/>
          </a:prstGeom>
        </p:spPr>
      </p:pic>
      <p:pic>
        <p:nvPicPr>
          <p:cNvPr id="8" name="Рисунок 7">
            <a:extLst>
              <a:ext uri="{FF2B5EF4-FFF2-40B4-BE49-F238E27FC236}">
                <a16:creationId xmlns:a16="http://schemas.microsoft.com/office/drawing/2014/main" id="{90CF7D82-5071-1C59-71B7-65897E593AFA}"/>
              </a:ext>
            </a:extLst>
          </p:cNvPr>
          <p:cNvPicPr>
            <a:picLocks noChangeAspect="1"/>
          </p:cNvPicPr>
          <p:nvPr/>
        </p:nvPicPr>
        <p:blipFill>
          <a:blip r:embed="rId3"/>
          <a:stretch>
            <a:fillRect/>
          </a:stretch>
        </p:blipFill>
        <p:spPr>
          <a:xfrm>
            <a:off x="11030" y="0"/>
            <a:ext cx="1853345" cy="1524132"/>
          </a:xfrm>
          <a:prstGeom prst="rect">
            <a:avLst/>
          </a:prstGeom>
        </p:spPr>
      </p:pic>
      <p:pic>
        <p:nvPicPr>
          <p:cNvPr id="9" name="Рисунок 8">
            <a:extLst>
              <a:ext uri="{FF2B5EF4-FFF2-40B4-BE49-F238E27FC236}">
                <a16:creationId xmlns:a16="http://schemas.microsoft.com/office/drawing/2014/main" id="{5A2F7D16-47BC-83DC-B6B4-B92890C51E97}"/>
              </a:ext>
            </a:extLst>
          </p:cNvPr>
          <p:cNvPicPr>
            <a:picLocks noChangeAspect="1"/>
          </p:cNvPicPr>
          <p:nvPr/>
        </p:nvPicPr>
        <p:blipFill>
          <a:blip r:embed="rId4"/>
          <a:stretch>
            <a:fillRect/>
          </a:stretch>
        </p:blipFill>
        <p:spPr>
          <a:xfrm>
            <a:off x="10315626" y="97544"/>
            <a:ext cx="1700931" cy="1329043"/>
          </a:xfrm>
          <a:prstGeom prst="rect">
            <a:avLst/>
          </a:prstGeom>
        </p:spPr>
      </p:pic>
      <p:sp>
        <p:nvSpPr>
          <p:cNvPr id="11" name="TextBox 10">
            <a:extLst>
              <a:ext uri="{FF2B5EF4-FFF2-40B4-BE49-F238E27FC236}">
                <a16:creationId xmlns:a16="http://schemas.microsoft.com/office/drawing/2014/main" id="{86E87157-2628-CD24-177A-B5A605D149EB}"/>
              </a:ext>
            </a:extLst>
          </p:cNvPr>
          <p:cNvSpPr txBox="1"/>
          <p:nvPr/>
        </p:nvSpPr>
        <p:spPr>
          <a:xfrm>
            <a:off x="2822280" y="5394933"/>
            <a:ext cx="6223246" cy="1754326"/>
          </a:xfrm>
          <a:prstGeom prst="rect">
            <a:avLst/>
          </a:prstGeom>
          <a:solidFill>
            <a:schemeClr val="accent2">
              <a:lumMod val="60000"/>
              <a:lumOff val="40000"/>
            </a:schemeClr>
          </a:solidFill>
        </p:spPr>
        <p:txBody>
          <a:bodyPr wrap="square">
            <a:spAutoFit/>
          </a:bodyPr>
          <a:lstStyle/>
          <a:p>
            <a:r>
              <a:rPr lang="en-US" sz="5400" b="1" dirty="0" err="1"/>
              <a:t>E’tiboringiz</a:t>
            </a:r>
            <a:r>
              <a:rPr lang="en-US" sz="5400" b="1" dirty="0"/>
              <a:t> </a:t>
            </a:r>
            <a:r>
              <a:rPr lang="en-US" sz="5400" b="1" dirty="0" err="1"/>
              <a:t>uchun</a:t>
            </a:r>
            <a:r>
              <a:rPr lang="en-US" sz="5400" b="1" dirty="0"/>
              <a:t>             </a:t>
            </a:r>
            <a:r>
              <a:rPr lang="en-US" sz="5400" b="1" dirty="0" err="1"/>
              <a:t>raxmat</a:t>
            </a:r>
            <a:endParaRPr lang="ru-RU" sz="5400" b="1" dirty="0"/>
          </a:p>
        </p:txBody>
      </p:sp>
      <p:pic>
        <p:nvPicPr>
          <p:cNvPr id="2" name="Рисунок 1">
            <a:extLst>
              <a:ext uri="{FF2B5EF4-FFF2-40B4-BE49-F238E27FC236}">
                <a16:creationId xmlns:a16="http://schemas.microsoft.com/office/drawing/2014/main" id="{A64B0FB2-DC2B-4EF7-9D4D-1CDF1A27FD85}"/>
              </a:ext>
            </a:extLst>
          </p:cNvPr>
          <p:cNvPicPr>
            <a:picLocks noChangeAspect="1"/>
          </p:cNvPicPr>
          <p:nvPr/>
        </p:nvPicPr>
        <p:blipFill>
          <a:blip r:embed="rId5"/>
          <a:stretch>
            <a:fillRect/>
          </a:stretch>
        </p:blipFill>
        <p:spPr>
          <a:xfrm>
            <a:off x="2194560" y="547742"/>
            <a:ext cx="3080825" cy="4783913"/>
          </a:xfrm>
          <a:prstGeom prst="rect">
            <a:avLst/>
          </a:prstGeom>
        </p:spPr>
      </p:pic>
      <p:pic>
        <p:nvPicPr>
          <p:cNvPr id="3" name="Рисунок 2">
            <a:extLst>
              <a:ext uri="{FF2B5EF4-FFF2-40B4-BE49-F238E27FC236}">
                <a16:creationId xmlns:a16="http://schemas.microsoft.com/office/drawing/2014/main" id="{B49DF035-F0FF-4650-8CD3-A1EAE30DFFD5}"/>
              </a:ext>
            </a:extLst>
          </p:cNvPr>
          <p:cNvPicPr>
            <a:picLocks noChangeAspect="1"/>
          </p:cNvPicPr>
          <p:nvPr/>
        </p:nvPicPr>
        <p:blipFill>
          <a:blip r:embed="rId6"/>
          <a:stretch>
            <a:fillRect/>
          </a:stretch>
        </p:blipFill>
        <p:spPr>
          <a:xfrm>
            <a:off x="5605570" y="544764"/>
            <a:ext cx="3580633" cy="4774177"/>
          </a:xfrm>
          <a:prstGeom prst="rect">
            <a:avLst/>
          </a:prstGeom>
        </p:spPr>
      </p:pic>
    </p:spTree>
    <p:extLst>
      <p:ext uri="{BB962C8B-B14F-4D97-AF65-F5344CB8AC3E}">
        <p14:creationId xmlns:p14="http://schemas.microsoft.com/office/powerpoint/2010/main" val="65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65249-136A-BB36-93CF-D951CD8AA58F}"/>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ABC79EAF-F643-B0A2-6873-4E89155E2D2B}"/>
              </a:ext>
            </a:extLst>
          </p:cNvPr>
          <p:cNvPicPr>
            <a:picLocks noChangeAspect="1"/>
          </p:cNvPicPr>
          <p:nvPr/>
        </p:nvPicPr>
        <p:blipFill>
          <a:blip r:embed="rId2"/>
          <a:stretch>
            <a:fillRect/>
          </a:stretch>
        </p:blipFill>
        <p:spPr>
          <a:xfrm>
            <a:off x="-84668" y="0"/>
            <a:ext cx="12265637" cy="6857999"/>
          </a:xfrm>
          <a:prstGeom prst="rect">
            <a:avLst/>
          </a:prstGeom>
        </p:spPr>
      </p:pic>
      <p:pic>
        <p:nvPicPr>
          <p:cNvPr id="8" name="Рисунок 7">
            <a:extLst>
              <a:ext uri="{FF2B5EF4-FFF2-40B4-BE49-F238E27FC236}">
                <a16:creationId xmlns:a16="http://schemas.microsoft.com/office/drawing/2014/main" id="{F845198B-8F21-604C-CDB1-97C65085A257}"/>
              </a:ext>
            </a:extLst>
          </p:cNvPr>
          <p:cNvPicPr>
            <a:picLocks noChangeAspect="1"/>
          </p:cNvPicPr>
          <p:nvPr/>
        </p:nvPicPr>
        <p:blipFill>
          <a:blip r:embed="rId3"/>
          <a:stretch>
            <a:fillRect/>
          </a:stretch>
        </p:blipFill>
        <p:spPr>
          <a:xfrm>
            <a:off x="11030" y="0"/>
            <a:ext cx="1853345" cy="1524132"/>
          </a:xfrm>
          <a:prstGeom prst="rect">
            <a:avLst/>
          </a:prstGeom>
        </p:spPr>
      </p:pic>
      <p:pic>
        <p:nvPicPr>
          <p:cNvPr id="9" name="Рисунок 8">
            <a:extLst>
              <a:ext uri="{FF2B5EF4-FFF2-40B4-BE49-F238E27FC236}">
                <a16:creationId xmlns:a16="http://schemas.microsoft.com/office/drawing/2014/main" id="{028B0D00-36FE-7164-E05A-10ED0E1663D7}"/>
              </a:ext>
            </a:extLst>
          </p:cNvPr>
          <p:cNvPicPr>
            <a:picLocks noChangeAspect="1"/>
          </p:cNvPicPr>
          <p:nvPr/>
        </p:nvPicPr>
        <p:blipFill>
          <a:blip r:embed="rId4"/>
          <a:stretch>
            <a:fillRect/>
          </a:stretch>
        </p:blipFill>
        <p:spPr>
          <a:xfrm>
            <a:off x="10315626" y="97544"/>
            <a:ext cx="1700931" cy="1329043"/>
          </a:xfrm>
          <a:prstGeom prst="rect">
            <a:avLst/>
          </a:prstGeom>
        </p:spPr>
      </p:pic>
      <p:sp>
        <p:nvSpPr>
          <p:cNvPr id="13" name="Заголовок 1">
            <a:extLst>
              <a:ext uri="{FF2B5EF4-FFF2-40B4-BE49-F238E27FC236}">
                <a16:creationId xmlns:a16="http://schemas.microsoft.com/office/drawing/2014/main" id="{F0526F99-3674-D926-B4BF-7B45D14734F7}"/>
              </a:ext>
            </a:extLst>
          </p:cNvPr>
          <p:cNvSpPr txBox="1">
            <a:spLocks/>
          </p:cNvSpPr>
          <p:nvPr/>
        </p:nvSpPr>
        <p:spPr>
          <a:xfrm>
            <a:off x="1524000" y="1012975"/>
            <a:ext cx="9144000" cy="511156"/>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SzPts val="5200"/>
              <a:buNone/>
              <a:defRPr sz="7600" kern="1200">
                <a:solidFill>
                  <a:schemeClr val="tx1"/>
                </a:solidFill>
                <a:latin typeface="Days One" panose="02000505000000020004"/>
                <a:ea typeface="Days One" panose="02000505000000020004"/>
                <a:cs typeface="Days One" panose="02000505000000020004"/>
                <a:sym typeface="Days One" panose="02000505000000020004"/>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pPr algn="ctr"/>
            <a:r>
              <a:rPr lang="en-US" sz="30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DOLZARBLIGI VA AHAMIYATI</a:t>
            </a:r>
            <a:r>
              <a:rPr lang="ru-RU" sz="30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ru-RU" sz="3000" dirty="0">
                <a:latin typeface="Arial Narrow" pitchFamily="34" charset="0"/>
                <a:cs typeface="Times New Roman" pitchFamily="18" charset="0"/>
              </a:rPr>
            </a:br>
            <a:endParaRPr lang="ru-RU" sz="3000" dirty="0"/>
          </a:p>
        </p:txBody>
      </p:sp>
      <p:sp>
        <p:nvSpPr>
          <p:cNvPr id="17" name="TextBox 16">
            <a:extLst>
              <a:ext uri="{FF2B5EF4-FFF2-40B4-BE49-F238E27FC236}">
                <a16:creationId xmlns:a16="http://schemas.microsoft.com/office/drawing/2014/main" id="{FA2E0719-978E-1B12-6C1A-57E8AFE6F076}"/>
              </a:ext>
            </a:extLst>
          </p:cNvPr>
          <p:cNvSpPr txBox="1"/>
          <p:nvPr/>
        </p:nvSpPr>
        <p:spPr>
          <a:xfrm>
            <a:off x="-84668" y="1621676"/>
            <a:ext cx="12265637" cy="4708981"/>
          </a:xfrm>
          <a:prstGeom prst="rect">
            <a:avLst/>
          </a:prstGeom>
          <a:noFill/>
        </p:spPr>
        <p:txBody>
          <a:bodyPr wrap="square">
            <a:spAutoFit/>
          </a:bodyPr>
          <a:lstStyle/>
          <a:p>
            <a:pPr algn="just"/>
            <a:r>
              <a:rPr lang="en-US" sz="2000" dirty="0" err="1">
                <a:solidFill>
                  <a:srgbClr val="002060"/>
                </a:solidFill>
                <a:latin typeface="Times New Roman" panose="02020603050405020304" pitchFamily="18" charset="0"/>
                <a:ea typeface="Times New Roman"/>
                <a:cs typeface="Times New Roman" panose="02020603050405020304" pitchFamily="18" charset="0"/>
              </a:rPr>
              <a:t>Hozirgi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kunda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dunyo</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miqyosida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so‘nggi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besh</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yil</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ichida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bolalar</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va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o‘smirlar</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orasida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ginekologik</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patologiyalar</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uchrash</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tezligi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o‘rtacha</a:t>
            </a:r>
            <a:r>
              <a:rPr lang="en-US" sz="2000" dirty="0">
                <a:solidFill>
                  <a:srgbClr val="002060"/>
                </a:solidFill>
                <a:latin typeface="Times New Roman" panose="02020603050405020304" pitchFamily="18" charset="0"/>
                <a:ea typeface="Times New Roman"/>
                <a:cs typeface="Times New Roman" panose="02020603050405020304" pitchFamily="18" charset="0"/>
              </a:rPr>
              <a:t> 1,7 </a:t>
            </a:r>
            <a:r>
              <a:rPr lang="en-US" sz="2000" dirty="0" err="1">
                <a:solidFill>
                  <a:srgbClr val="002060"/>
                </a:solidFill>
                <a:latin typeface="Times New Roman" panose="02020603050405020304" pitchFamily="18" charset="0"/>
                <a:ea typeface="Times New Roman"/>
                <a:cs typeface="Times New Roman" panose="02020603050405020304" pitchFamily="18" charset="0"/>
              </a:rPr>
              <a:t>baravarga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oshgani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qayd</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etilmoqda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bu</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esa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muqarrar</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ravishda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kelajakdagi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ayollarning</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reproduktiv</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salomatligiga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salbiy</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ta’sir</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ko‘rsatadi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Reproduktiv</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tizimdagi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nosog‘lom</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holatlarning</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ko‘rsatkichi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hisoblangan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hayz</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funksiyasi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buzilishlari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pubertat</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yoshdagi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ginekologik</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kasalliklar</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tuzilmasida</a:t>
            </a:r>
            <a:r>
              <a:rPr lang="en-US" sz="2000" dirty="0">
                <a:solidFill>
                  <a:srgbClr val="002060"/>
                </a:solidFill>
                <a:latin typeface="Times New Roman" panose="02020603050405020304" pitchFamily="18" charset="0"/>
                <a:ea typeface="Times New Roman"/>
                <a:cs typeface="Times New Roman" panose="02020603050405020304" pitchFamily="18" charset="0"/>
              </a:rPr>
              <a:t> 7,0% dan 17,0% </a:t>
            </a:r>
            <a:r>
              <a:rPr lang="en-US" sz="2000" dirty="0" err="1">
                <a:solidFill>
                  <a:srgbClr val="002060"/>
                </a:solidFill>
                <a:latin typeface="Times New Roman" panose="02020603050405020304" pitchFamily="18" charset="0"/>
                <a:ea typeface="Times New Roman"/>
                <a:cs typeface="Times New Roman" panose="02020603050405020304" pitchFamily="18" charset="0"/>
              </a:rPr>
              <a:t>gacha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ulushni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tashkil</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etadi</a:t>
            </a:r>
            <a:r>
              <a:rPr lang="en-US" sz="2000" dirty="0">
                <a:solidFill>
                  <a:srgbClr val="002060"/>
                </a:solidFill>
                <a:latin typeface="Times New Roman" panose="02020603050405020304" pitchFamily="18" charset="0"/>
                <a:ea typeface="Times New Roman"/>
                <a:cs typeface="Times New Roman" panose="02020603050405020304" pitchFamily="18" charset="0"/>
              </a:rPr>
              <a:t>.</a:t>
            </a:r>
          </a:p>
          <a:p>
            <a:pPr algn="just"/>
            <a:r>
              <a:rPr lang="en-US" sz="2000" dirty="0" err="1">
                <a:solidFill>
                  <a:srgbClr val="002060"/>
                </a:solidFill>
                <a:latin typeface="Times New Roman" panose="02020603050405020304" pitchFamily="18" charset="0"/>
                <a:ea typeface="Times New Roman"/>
                <a:cs typeface="Times New Roman" panose="02020603050405020304" pitchFamily="18" charset="0"/>
              </a:rPr>
              <a:t>Qiz</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bolalarda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hayz</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siklining</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buzilishlari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orasida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eng</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keng</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tarqalgan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shakl</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sifatida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anomal</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bachadon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qon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ketishlari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e’tirof</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etilgan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bo‘lib</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ularning</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ulushi</a:t>
            </a:r>
            <a:r>
              <a:rPr lang="en-US" sz="2000" dirty="0">
                <a:solidFill>
                  <a:srgbClr val="002060"/>
                </a:solidFill>
                <a:latin typeface="Times New Roman" panose="02020603050405020304" pitchFamily="18" charset="0"/>
                <a:ea typeface="Times New Roman"/>
                <a:cs typeface="Times New Roman" panose="02020603050405020304" pitchFamily="18" charset="0"/>
              </a:rPr>
              <a:t> 10,0–37,3% </a:t>
            </a:r>
            <a:r>
              <a:rPr lang="en-US" sz="2000" dirty="0" err="1">
                <a:solidFill>
                  <a:srgbClr val="002060"/>
                </a:solidFill>
                <a:latin typeface="Times New Roman" panose="02020603050405020304" pitchFamily="18" charset="0"/>
                <a:ea typeface="Times New Roman"/>
                <a:cs typeface="Times New Roman" panose="02020603050405020304" pitchFamily="18" charset="0"/>
              </a:rPr>
              <a:t>gacha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yetadi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hamda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ularni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reabilitatsiya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qilish</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uchun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sarflanadigan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iqtisodiy</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xarajatlar</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yiliga</a:t>
            </a:r>
            <a:r>
              <a:rPr lang="en-US" sz="2000" dirty="0">
                <a:solidFill>
                  <a:srgbClr val="002060"/>
                </a:solidFill>
                <a:latin typeface="Times New Roman" panose="02020603050405020304" pitchFamily="18" charset="0"/>
                <a:ea typeface="Times New Roman"/>
                <a:cs typeface="Times New Roman" panose="02020603050405020304" pitchFamily="18" charset="0"/>
              </a:rPr>
              <a:t> 76 milliard </a:t>
            </a:r>
            <a:r>
              <a:rPr lang="en-US" sz="2000" dirty="0" err="1">
                <a:solidFill>
                  <a:srgbClr val="002060"/>
                </a:solidFill>
                <a:latin typeface="Times New Roman" panose="02020603050405020304" pitchFamily="18" charset="0"/>
                <a:ea typeface="Times New Roman"/>
                <a:cs typeface="Times New Roman" panose="02020603050405020304" pitchFamily="18" charset="0"/>
              </a:rPr>
              <a:t>dollardan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ortiqni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tashkil</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etadi</a:t>
            </a:r>
            <a:r>
              <a:rPr lang="en-US" sz="2000" dirty="0">
                <a:solidFill>
                  <a:srgbClr val="002060"/>
                </a:solidFill>
                <a:latin typeface="Times New Roman" panose="02020603050405020304" pitchFamily="18" charset="0"/>
                <a:ea typeface="Times New Roman"/>
                <a:cs typeface="Times New Roman" panose="02020603050405020304" pitchFamily="18" charset="0"/>
              </a:rPr>
              <a:t>.</a:t>
            </a:r>
          </a:p>
          <a:p>
            <a:pPr algn="just"/>
            <a:r>
              <a:rPr lang="en-US" sz="2000" dirty="0" err="1">
                <a:solidFill>
                  <a:srgbClr val="002060"/>
                </a:solidFill>
                <a:latin typeface="Times New Roman" panose="02020603050405020304" pitchFamily="18" charset="0"/>
                <a:ea typeface="Times New Roman"/>
                <a:cs typeface="Times New Roman" panose="02020603050405020304" pitchFamily="18" charset="0"/>
              </a:rPr>
              <a:t>Sog‘liqni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saqlash</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tizimini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tubdan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takomillashtirish</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bo‘yicha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kompleks</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chora-tadbirlar</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doirasida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ushbu</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yo‘nalishda</a:t>
            </a:r>
            <a:r>
              <a:rPr lang="en-US" sz="2000" dirty="0">
                <a:solidFill>
                  <a:srgbClr val="002060"/>
                </a:solidFill>
                <a:latin typeface="Times New Roman" panose="02020603050405020304" pitchFamily="18" charset="0"/>
                <a:ea typeface="Times New Roman"/>
                <a:cs typeface="Times New Roman" panose="02020603050405020304" pitchFamily="18" charset="0"/>
              </a:rPr>
              <a:t> «… </a:t>
            </a:r>
            <a:r>
              <a:rPr lang="en-US" sz="2000" dirty="0" err="1">
                <a:solidFill>
                  <a:srgbClr val="002060"/>
                </a:solidFill>
                <a:latin typeface="Times New Roman" panose="02020603050405020304" pitchFamily="18" charset="0"/>
                <a:ea typeface="Times New Roman"/>
                <a:cs typeface="Times New Roman" panose="02020603050405020304" pitchFamily="18" charset="0"/>
              </a:rPr>
              <a:t>aholining</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sifatli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tibbiy</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xizmatlardan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foydalanish</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imkoniyatlarini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kengaytirish</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ularga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ixtisoslashtirilgan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va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yuqori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texnologik</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tibbiy</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yordam</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ko‘rsatish</a:t>
            </a:r>
            <a:r>
              <a:rPr lang="en-US" sz="2000" dirty="0">
                <a:solidFill>
                  <a:srgbClr val="002060"/>
                </a:solidFill>
                <a:latin typeface="Times New Roman" panose="02020603050405020304" pitchFamily="18" charset="0"/>
                <a:ea typeface="Times New Roman"/>
                <a:cs typeface="Times New Roman" panose="02020603050405020304" pitchFamily="18" charset="0"/>
              </a:rPr>
              <a:t> …» </a:t>
            </a:r>
            <a:r>
              <a:rPr lang="en-US" sz="2000" dirty="0" err="1">
                <a:solidFill>
                  <a:srgbClr val="002060"/>
                </a:solidFill>
                <a:latin typeface="Times New Roman" panose="02020603050405020304" pitchFamily="18" charset="0"/>
                <a:ea typeface="Times New Roman"/>
                <a:cs typeface="Times New Roman" panose="02020603050405020304" pitchFamily="18" charset="0"/>
              </a:rPr>
              <a:t>vazifalari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belgilab</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berilgan</a:t>
            </a:r>
            <a:r>
              <a:rPr lang="en-US" sz="2000" dirty="0">
                <a:solidFill>
                  <a:srgbClr val="002060"/>
                </a:solidFill>
                <a:latin typeface="Times New Roman" panose="02020603050405020304" pitchFamily="18" charset="0"/>
                <a:ea typeface="Times New Roman"/>
                <a:cs typeface="Times New Roman" panose="02020603050405020304" pitchFamily="18" charset="0"/>
              </a:rPr>
              <a:t>.</a:t>
            </a:r>
          </a:p>
          <a:p>
            <a:pPr algn="just"/>
            <a:r>
              <a:rPr lang="en-US" sz="2000" dirty="0">
                <a:solidFill>
                  <a:srgbClr val="002060"/>
                </a:solidFill>
                <a:latin typeface="Times New Roman" panose="02020603050405020304" pitchFamily="18" charset="0"/>
                <a:ea typeface="Times New Roman"/>
                <a:cs typeface="Times New Roman" panose="02020603050405020304" pitchFamily="18" charset="0"/>
              </a:rPr>
              <a:t>Shu </a:t>
            </a:r>
            <a:r>
              <a:rPr lang="en-US" sz="2000" dirty="0" err="1">
                <a:solidFill>
                  <a:srgbClr val="002060"/>
                </a:solidFill>
                <a:latin typeface="Times New Roman" panose="02020603050405020304" pitchFamily="18" charset="0"/>
                <a:ea typeface="Times New Roman"/>
                <a:cs typeface="Times New Roman" panose="02020603050405020304" pitchFamily="18" charset="0"/>
              </a:rPr>
              <a:t>munosabat</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bilan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aholiga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tibbiy</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xizmat</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ko‘rsatish</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sifatini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yangi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bosqichga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ko‘tarish</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anomal</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bachadon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qon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ketishlari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bilan</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bog‘liq</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modifikatsiyalanuvchi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va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nomodifikatsiyalanuvchi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xavf</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omillarini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kompleks</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o‘rganish</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shuningdek</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pubertat</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yoshdagi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qizlarda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davolash-profilaktika</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tadbirlarining</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samarali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algoritmini</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ishlab</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chiqish</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muhim</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ahamiyat</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kasb</a:t>
            </a:r>
            <a:r>
              <a:rPr lang="en-US" sz="2000" dirty="0">
                <a:solidFill>
                  <a:srgbClr val="002060"/>
                </a:solidFill>
                <a:latin typeface="Times New Roman" panose="02020603050405020304" pitchFamily="18" charset="0"/>
                <a:ea typeface="Times New Roman"/>
                <a:cs typeface="Times New Roman" panose="02020603050405020304" pitchFamily="18" charset="0"/>
              </a:rPr>
              <a:t> </a:t>
            </a:r>
            <a:r>
              <a:rPr lang="en-US" sz="2000" dirty="0" err="1">
                <a:solidFill>
                  <a:srgbClr val="002060"/>
                </a:solidFill>
                <a:latin typeface="Times New Roman" panose="02020603050405020304" pitchFamily="18" charset="0"/>
                <a:ea typeface="Times New Roman"/>
                <a:cs typeface="Times New Roman" panose="02020603050405020304" pitchFamily="18" charset="0"/>
              </a:rPr>
              <a:t>etadi</a:t>
            </a:r>
            <a:r>
              <a:rPr lang="en-US" sz="2000" dirty="0">
                <a:solidFill>
                  <a:srgbClr val="002060"/>
                </a:solidFill>
                <a:latin typeface="Times New Roman" panose="02020603050405020304" pitchFamily="18" charset="0"/>
                <a:ea typeface="Times New Roman"/>
                <a:cs typeface="Times New Roman" panose="02020603050405020304" pitchFamily="18" charset="0"/>
              </a:rPr>
              <a:t>.</a:t>
            </a:r>
            <a:endParaRPr lang="ru-RU" sz="2000" dirty="0">
              <a:solidFill>
                <a:srgbClr val="002060"/>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10227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04587-0F49-75D3-9657-E90F0EC1C034}"/>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DC606F92-2D10-8FF9-019A-7001FF67EF44}"/>
              </a:ext>
            </a:extLst>
          </p:cNvPr>
          <p:cNvPicPr>
            <a:picLocks noChangeAspect="1"/>
          </p:cNvPicPr>
          <p:nvPr/>
        </p:nvPicPr>
        <p:blipFill>
          <a:blip r:embed="rId2"/>
          <a:stretch>
            <a:fillRect/>
          </a:stretch>
        </p:blipFill>
        <p:spPr>
          <a:xfrm>
            <a:off x="-84668" y="0"/>
            <a:ext cx="12265637" cy="7155402"/>
          </a:xfrm>
          <a:prstGeom prst="rect">
            <a:avLst/>
          </a:prstGeom>
        </p:spPr>
      </p:pic>
      <p:pic>
        <p:nvPicPr>
          <p:cNvPr id="8" name="Рисунок 7">
            <a:extLst>
              <a:ext uri="{FF2B5EF4-FFF2-40B4-BE49-F238E27FC236}">
                <a16:creationId xmlns:a16="http://schemas.microsoft.com/office/drawing/2014/main" id="{CBD0F88D-4651-D6DD-EED6-CB32A1B11D04}"/>
              </a:ext>
            </a:extLst>
          </p:cNvPr>
          <p:cNvPicPr>
            <a:picLocks noChangeAspect="1"/>
          </p:cNvPicPr>
          <p:nvPr/>
        </p:nvPicPr>
        <p:blipFill>
          <a:blip r:embed="rId3"/>
          <a:stretch>
            <a:fillRect/>
          </a:stretch>
        </p:blipFill>
        <p:spPr>
          <a:xfrm>
            <a:off x="11030" y="0"/>
            <a:ext cx="1853345" cy="1524132"/>
          </a:xfrm>
          <a:prstGeom prst="rect">
            <a:avLst/>
          </a:prstGeom>
        </p:spPr>
      </p:pic>
      <p:pic>
        <p:nvPicPr>
          <p:cNvPr id="9" name="Рисунок 8">
            <a:extLst>
              <a:ext uri="{FF2B5EF4-FFF2-40B4-BE49-F238E27FC236}">
                <a16:creationId xmlns:a16="http://schemas.microsoft.com/office/drawing/2014/main" id="{62434009-F149-ACE3-CDF7-0DC7AF12C6A7}"/>
              </a:ext>
            </a:extLst>
          </p:cNvPr>
          <p:cNvPicPr>
            <a:picLocks noChangeAspect="1"/>
          </p:cNvPicPr>
          <p:nvPr/>
        </p:nvPicPr>
        <p:blipFill>
          <a:blip r:embed="rId4"/>
          <a:stretch>
            <a:fillRect/>
          </a:stretch>
        </p:blipFill>
        <p:spPr>
          <a:xfrm>
            <a:off x="10315626" y="97544"/>
            <a:ext cx="1700931" cy="1329043"/>
          </a:xfrm>
          <a:prstGeom prst="rect">
            <a:avLst/>
          </a:prstGeom>
        </p:spPr>
      </p:pic>
      <p:sp>
        <p:nvSpPr>
          <p:cNvPr id="2" name="Заголовок 1">
            <a:extLst>
              <a:ext uri="{FF2B5EF4-FFF2-40B4-BE49-F238E27FC236}">
                <a16:creationId xmlns:a16="http://schemas.microsoft.com/office/drawing/2014/main" id="{1E4F1966-66F3-8711-17CC-DE77881C20A7}"/>
              </a:ext>
            </a:extLst>
          </p:cNvPr>
          <p:cNvSpPr txBox="1">
            <a:spLocks/>
          </p:cNvSpPr>
          <p:nvPr/>
        </p:nvSpPr>
        <p:spPr>
          <a:xfrm>
            <a:off x="1402824" y="861349"/>
            <a:ext cx="9144000" cy="1325563"/>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SzPts val="5200"/>
              <a:buNone/>
              <a:defRPr sz="7600" kern="1200">
                <a:solidFill>
                  <a:schemeClr val="tx1"/>
                </a:solidFill>
                <a:latin typeface="Days One" panose="02000505000000020004"/>
                <a:ea typeface="Days One" panose="02000505000000020004"/>
                <a:cs typeface="Days One" panose="02000505000000020004"/>
                <a:sym typeface="Days One" panose="02000505000000020004"/>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pPr algn="ctr"/>
            <a:r>
              <a:rPr lang="en-US"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TADQIQOT MAQADI </a:t>
            </a:r>
            <a:r>
              <a:rPr lang="ru-RU"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3" name="Лента: наклоненная вверх 2">
            <a:extLst>
              <a:ext uri="{FF2B5EF4-FFF2-40B4-BE49-F238E27FC236}">
                <a16:creationId xmlns:a16="http://schemas.microsoft.com/office/drawing/2014/main" id="{F491970A-302D-2EBC-E70F-49A392729246}"/>
              </a:ext>
            </a:extLst>
          </p:cNvPr>
          <p:cNvSpPr/>
          <p:nvPr/>
        </p:nvSpPr>
        <p:spPr>
          <a:xfrm>
            <a:off x="1655662" y="2061244"/>
            <a:ext cx="8784976" cy="4796756"/>
          </a:xfrm>
          <a:prstGeom prst="ribbon2">
            <a:avLst>
              <a:gd name="adj1" fmla="val 17511"/>
              <a:gd name="adj2" fmla="val 71818"/>
            </a:avLst>
          </a:prstGeom>
          <a:solidFill>
            <a:schemeClr val="accent6">
              <a:lumMod val="20000"/>
              <a:lumOff val="80000"/>
            </a:schemeClr>
          </a:solidFill>
          <a:ln>
            <a:solidFill>
              <a:srgbClr val="002060"/>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ru-RU" sz="4000" dirty="0">
                <a:latin typeface="Arial Black" panose="020B0A04020102020204" pitchFamily="34" charset="0"/>
                <a:cs typeface="Times New Roman" panose="02020603050405020304" pitchFamily="18" charset="0"/>
              </a:rPr>
              <a:t> </a:t>
            </a:r>
            <a:r>
              <a:rPr lang="en-US" sz="2400" dirty="0" err="1">
                <a:latin typeface="Arial Black" panose="020B0A04020102020204" pitchFamily="34" charset="0"/>
                <a:cs typeface="Times New Roman" panose="02020603050405020304" pitchFamily="18" charset="0"/>
              </a:rPr>
              <a:t>O’smir</a:t>
            </a:r>
            <a:r>
              <a:rPr lang="en-US" sz="2400" dirty="0">
                <a:latin typeface="Arial Black" panose="020B0A04020102020204" pitchFamily="34" charset="0"/>
                <a:cs typeface="Times New Roman" panose="02020603050405020304" pitchFamily="18" charset="0"/>
              </a:rPr>
              <a:t> </a:t>
            </a:r>
            <a:r>
              <a:rPr lang="en-US" sz="2400" dirty="0" err="1">
                <a:latin typeface="Arial Black" panose="020B0A04020102020204" pitchFamily="34" charset="0"/>
                <a:cs typeface="Times New Roman" panose="02020603050405020304" pitchFamily="18" charset="0"/>
              </a:rPr>
              <a:t>qizlarda</a:t>
            </a:r>
            <a:r>
              <a:rPr lang="en-US" sz="2400" dirty="0">
                <a:latin typeface="Arial Black" panose="020B0A04020102020204" pitchFamily="34" charset="0"/>
                <a:cs typeface="Times New Roman" panose="02020603050405020304" pitchFamily="18" charset="0"/>
              </a:rPr>
              <a:t> </a:t>
            </a:r>
            <a:r>
              <a:rPr lang="en-US" sz="2400" dirty="0" err="1">
                <a:latin typeface="Arial Black" panose="020B0A04020102020204" pitchFamily="34" charset="0"/>
                <a:cs typeface="Times New Roman" panose="02020603050405020304" pitchFamily="18" charset="0"/>
              </a:rPr>
              <a:t>anomal</a:t>
            </a:r>
            <a:r>
              <a:rPr lang="en-US" sz="2400" dirty="0">
                <a:latin typeface="Arial Black" panose="020B0A04020102020204" pitchFamily="34" charset="0"/>
                <a:cs typeface="Times New Roman" panose="02020603050405020304" pitchFamily="18" charset="0"/>
              </a:rPr>
              <a:t> </a:t>
            </a:r>
            <a:r>
              <a:rPr lang="en-US" sz="2400" dirty="0" err="1">
                <a:latin typeface="Arial Black" panose="020B0A04020102020204" pitchFamily="34" charset="0"/>
                <a:cs typeface="Times New Roman" panose="02020603050405020304" pitchFamily="18" charset="0"/>
              </a:rPr>
              <a:t>bachadon</a:t>
            </a:r>
            <a:r>
              <a:rPr lang="en-US" sz="2400" dirty="0">
                <a:latin typeface="Arial Black" panose="020B0A04020102020204" pitchFamily="34" charset="0"/>
                <a:cs typeface="Times New Roman" panose="02020603050405020304" pitchFamily="18" charset="0"/>
              </a:rPr>
              <a:t> </a:t>
            </a:r>
            <a:r>
              <a:rPr lang="en-US" sz="2400" dirty="0" err="1">
                <a:latin typeface="Arial Black" panose="020B0A04020102020204" pitchFamily="34" charset="0"/>
                <a:cs typeface="Times New Roman" panose="02020603050405020304" pitchFamily="18" charset="0"/>
              </a:rPr>
              <a:t>qon</a:t>
            </a:r>
            <a:r>
              <a:rPr lang="en-US" sz="2400" dirty="0">
                <a:latin typeface="Arial Black" panose="020B0A04020102020204" pitchFamily="34" charset="0"/>
                <a:cs typeface="Times New Roman" panose="02020603050405020304" pitchFamily="18" charset="0"/>
              </a:rPr>
              <a:t> </a:t>
            </a:r>
            <a:r>
              <a:rPr lang="en-US" sz="2400" dirty="0" err="1">
                <a:latin typeface="Arial Black" panose="020B0A04020102020204" pitchFamily="34" charset="0"/>
                <a:cs typeface="Times New Roman" panose="02020603050405020304" pitchFamily="18" charset="0"/>
              </a:rPr>
              <a:t>ketishlarining</a:t>
            </a:r>
            <a:r>
              <a:rPr lang="en-US" sz="2400" dirty="0">
                <a:latin typeface="Arial Black" panose="020B0A04020102020204" pitchFamily="34" charset="0"/>
                <a:cs typeface="Times New Roman" panose="02020603050405020304" pitchFamily="18" charset="0"/>
              </a:rPr>
              <a:t> individual </a:t>
            </a:r>
            <a:r>
              <a:rPr lang="en-US" sz="2400" dirty="0" err="1">
                <a:latin typeface="Arial Black" panose="020B0A04020102020204" pitchFamily="34" charset="0"/>
                <a:cs typeface="Times New Roman" panose="02020603050405020304" pitchFamily="18" charset="0"/>
              </a:rPr>
              <a:t>profilaktikasini</a:t>
            </a:r>
            <a:r>
              <a:rPr lang="en-US" sz="2400" dirty="0">
                <a:latin typeface="Arial Black" panose="020B0A04020102020204" pitchFamily="34" charset="0"/>
                <a:cs typeface="Times New Roman" panose="02020603050405020304" pitchFamily="18" charset="0"/>
              </a:rPr>
              <a:t> </a:t>
            </a:r>
            <a:r>
              <a:rPr lang="en-US" sz="2400" dirty="0" err="1">
                <a:latin typeface="Arial Black" panose="020B0A04020102020204" pitchFamily="34" charset="0"/>
                <a:cs typeface="Times New Roman" panose="02020603050405020304" pitchFamily="18" charset="0"/>
              </a:rPr>
              <a:t>optimallashtirish</a:t>
            </a:r>
            <a:r>
              <a:rPr lang="en-US" sz="2400" dirty="0">
                <a:latin typeface="Arial Black" panose="020B0A04020102020204" pitchFamily="34" charset="0"/>
                <a:cs typeface="Times New Roman" panose="02020603050405020304" pitchFamily="18" charset="0"/>
              </a:rPr>
              <a:t>.</a:t>
            </a:r>
            <a:endParaRPr lang="ru-RU" sz="2400" dirty="0">
              <a:latin typeface="Arial Black" panose="020B0A04020102020204" pitchFamily="34" charset="0"/>
            </a:endParaRPr>
          </a:p>
          <a:p>
            <a:pPr algn="just">
              <a:lnSpc>
                <a:spcPct val="150000"/>
              </a:lnSpc>
            </a:pPr>
            <a:endParaRPr lang="ru-RU"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907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B598C-A397-8A21-AC86-3A9250093618}"/>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018FE062-2E63-B397-00E8-06F86F74B8A4}"/>
              </a:ext>
            </a:extLst>
          </p:cNvPr>
          <p:cNvPicPr>
            <a:picLocks noChangeAspect="1"/>
          </p:cNvPicPr>
          <p:nvPr/>
        </p:nvPicPr>
        <p:blipFill>
          <a:blip r:embed="rId2"/>
          <a:stretch>
            <a:fillRect/>
          </a:stretch>
        </p:blipFill>
        <p:spPr>
          <a:xfrm>
            <a:off x="-84668" y="0"/>
            <a:ext cx="12265637" cy="7155402"/>
          </a:xfrm>
          <a:prstGeom prst="rect">
            <a:avLst/>
          </a:prstGeom>
        </p:spPr>
      </p:pic>
      <p:pic>
        <p:nvPicPr>
          <p:cNvPr id="8" name="Рисунок 7">
            <a:extLst>
              <a:ext uri="{FF2B5EF4-FFF2-40B4-BE49-F238E27FC236}">
                <a16:creationId xmlns:a16="http://schemas.microsoft.com/office/drawing/2014/main" id="{B7DD0A42-9571-03AD-FB11-7E6832028650}"/>
              </a:ext>
            </a:extLst>
          </p:cNvPr>
          <p:cNvPicPr>
            <a:picLocks noChangeAspect="1"/>
          </p:cNvPicPr>
          <p:nvPr/>
        </p:nvPicPr>
        <p:blipFill>
          <a:blip r:embed="rId3"/>
          <a:stretch>
            <a:fillRect/>
          </a:stretch>
        </p:blipFill>
        <p:spPr>
          <a:xfrm>
            <a:off x="11030" y="0"/>
            <a:ext cx="1853345" cy="1524132"/>
          </a:xfrm>
          <a:prstGeom prst="rect">
            <a:avLst/>
          </a:prstGeom>
        </p:spPr>
      </p:pic>
      <p:pic>
        <p:nvPicPr>
          <p:cNvPr id="9" name="Рисунок 8">
            <a:extLst>
              <a:ext uri="{FF2B5EF4-FFF2-40B4-BE49-F238E27FC236}">
                <a16:creationId xmlns:a16="http://schemas.microsoft.com/office/drawing/2014/main" id="{B450F5A3-C896-8B72-F85B-50F8642A34C7}"/>
              </a:ext>
            </a:extLst>
          </p:cNvPr>
          <p:cNvPicPr>
            <a:picLocks noChangeAspect="1"/>
          </p:cNvPicPr>
          <p:nvPr/>
        </p:nvPicPr>
        <p:blipFill>
          <a:blip r:embed="rId4"/>
          <a:stretch>
            <a:fillRect/>
          </a:stretch>
        </p:blipFill>
        <p:spPr>
          <a:xfrm>
            <a:off x="10315626" y="97544"/>
            <a:ext cx="1700931" cy="1329043"/>
          </a:xfrm>
          <a:prstGeom prst="rect">
            <a:avLst/>
          </a:prstGeom>
        </p:spPr>
      </p:pic>
      <p:sp>
        <p:nvSpPr>
          <p:cNvPr id="4" name="Заголовок 2">
            <a:extLst>
              <a:ext uri="{FF2B5EF4-FFF2-40B4-BE49-F238E27FC236}">
                <a16:creationId xmlns:a16="http://schemas.microsoft.com/office/drawing/2014/main" id="{35253E76-D46C-B653-9F46-0531847A8D07}"/>
              </a:ext>
            </a:extLst>
          </p:cNvPr>
          <p:cNvSpPr txBox="1">
            <a:spLocks/>
          </p:cNvSpPr>
          <p:nvPr/>
        </p:nvSpPr>
        <p:spPr>
          <a:xfrm>
            <a:off x="1476150" y="552351"/>
            <a:ext cx="9144000" cy="690761"/>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SzPts val="5200"/>
              <a:buNone/>
              <a:defRPr sz="7600" kern="1200">
                <a:solidFill>
                  <a:schemeClr val="tx1"/>
                </a:solidFill>
                <a:latin typeface="Days One" panose="02000505000000020004"/>
                <a:ea typeface="Days One" panose="02000505000000020004"/>
                <a:cs typeface="Days One" panose="02000505000000020004"/>
                <a:sym typeface="Days One" panose="02000505000000020004"/>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TADQIQOT VAZIFALARI </a:t>
            </a:r>
            <a:endParaRPr lang="ru-RU"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Группа 5">
            <a:extLst>
              <a:ext uri="{FF2B5EF4-FFF2-40B4-BE49-F238E27FC236}">
                <a16:creationId xmlns:a16="http://schemas.microsoft.com/office/drawing/2014/main" id="{7DA001D3-F5E3-1551-66B2-48015D4BFBF7}"/>
              </a:ext>
            </a:extLst>
          </p:cNvPr>
          <p:cNvGrpSpPr/>
          <p:nvPr/>
        </p:nvGrpSpPr>
        <p:grpSpPr>
          <a:xfrm>
            <a:off x="1476150" y="1697919"/>
            <a:ext cx="8272162" cy="1447325"/>
            <a:chOff x="301032" y="72009"/>
            <a:chExt cx="8272162" cy="854840"/>
          </a:xfrm>
          <a:scene3d>
            <a:camera prst="orthographicFront">
              <a:rot lat="0" lon="0" rev="0"/>
            </a:camera>
            <a:lightRig rig="contrasting" dir="t">
              <a:rot lat="0" lon="0" rev="1200000"/>
            </a:lightRig>
          </a:scene3d>
        </p:grpSpPr>
        <p:sp>
          <p:nvSpPr>
            <p:cNvPr id="7" name="Прямоугольник: скругленные углы 6">
              <a:extLst>
                <a:ext uri="{FF2B5EF4-FFF2-40B4-BE49-F238E27FC236}">
                  <a16:creationId xmlns:a16="http://schemas.microsoft.com/office/drawing/2014/main" id="{468C332B-21EE-DD4B-330B-A48678B82F96}"/>
                </a:ext>
              </a:extLst>
            </p:cNvPr>
            <p:cNvSpPr/>
            <p:nvPr/>
          </p:nvSpPr>
          <p:spPr>
            <a:xfrm>
              <a:off x="301032" y="72009"/>
              <a:ext cx="8272162" cy="854840"/>
            </a:xfrm>
            <a:prstGeom prst="roundRect">
              <a:avLst/>
            </a:prstGeom>
            <a:solidFill>
              <a:srgbClr val="FF66FF"/>
            </a:solidFill>
            <a:sp3d contourW="19050" prstMaterial="metal">
              <a:bevelT h="254000"/>
              <a:bevelB w="7620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sp>
        <p:sp>
          <p:nvSpPr>
            <p:cNvPr id="10" name="Прямоугольник: скругленные углы 4">
              <a:extLst>
                <a:ext uri="{FF2B5EF4-FFF2-40B4-BE49-F238E27FC236}">
                  <a16:creationId xmlns:a16="http://schemas.microsoft.com/office/drawing/2014/main" id="{6250A500-11DD-1C52-4F2E-AF0335F5A5BF}"/>
                </a:ext>
              </a:extLst>
            </p:cNvPr>
            <p:cNvSpPr txBox="1"/>
            <p:nvPr/>
          </p:nvSpPr>
          <p:spPr>
            <a:xfrm>
              <a:off x="486825" y="107010"/>
              <a:ext cx="8051368" cy="49537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39091" tIns="0" rIns="239091" bIns="0" numCol="1" spcCol="1270" anchor="ctr" anchorCtr="0">
              <a:noAutofit/>
            </a:bodyPr>
            <a:lstStyle/>
            <a:p>
              <a:pPr marL="0" lvl="0" indent="0" algn="just" defTabSz="711200">
                <a:lnSpc>
                  <a:spcPct val="150000"/>
                </a:lnSpc>
                <a:spcBef>
                  <a:spcPct val="0"/>
                </a:spcBef>
                <a:spcAft>
                  <a:spcPct val="35000"/>
                </a:spcAft>
                <a:buNone/>
              </a:pPr>
              <a:endParaRPr lang="ru-RU" sz="1600" b="1" i="0" kern="1200" dirty="0">
                <a:solidFill>
                  <a:schemeClr val="tx1"/>
                </a:solidFill>
                <a:latin typeface="Times New Roman" panose="02020603050405020304" pitchFamily="18" charset="0"/>
                <a:cs typeface="Times New Roman" panose="02020603050405020304" pitchFamily="18" charset="0"/>
              </a:endParaRPr>
            </a:p>
            <a:p>
              <a:pPr lvl="0" algn="just" defTabSz="711200">
                <a:lnSpc>
                  <a:spcPct val="150000"/>
                </a:lnSpc>
                <a:spcBef>
                  <a:spcPct val="0"/>
                </a:spcBef>
                <a:spcAft>
                  <a:spcPct val="35000"/>
                </a:spcAft>
              </a:pP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Anketalash</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usuli</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yordamida</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o‘smirlik</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davridagi</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anomal</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bachadon</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qon</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ketishlari</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bilan</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bog‘liq</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ijtimoiy-psixologik</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hamda</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klinik-anamnestik</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xavf</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omillarini</a:t>
              </a:r>
              <a:r>
                <a:rPr lang="en-US" sz="2000" b="1"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000" b="1" dirty="0" err="1">
                  <a:solidFill>
                    <a:schemeClr val="tx1"/>
                  </a:solidFill>
                  <a:effectLst>
                    <a:outerShdw blurRad="38100" dist="38100" dir="2700000" algn="tl">
                      <a:srgbClr val="000000">
                        <a:alpha val="43137"/>
                      </a:srgbClr>
                    </a:outerShdw>
                  </a:effectLst>
                  <a:cs typeface="Calibri" panose="020F0502020204030204" pitchFamily="34" charset="0"/>
                </a:rPr>
                <a:t>aniqlash</a:t>
              </a:r>
              <a:r>
                <a:rPr lang="en-US" sz="2000" b="1" dirty="0">
                  <a:solidFill>
                    <a:schemeClr val="tx1"/>
                  </a:solidFill>
                  <a:effectLst>
                    <a:outerShdw blurRad="38100" dist="38100" dir="2700000" algn="tl">
                      <a:srgbClr val="000000">
                        <a:alpha val="43137"/>
                      </a:srgbClr>
                    </a:outerShdw>
                  </a:effectLst>
                  <a:latin typeface="+mj-lt"/>
                  <a:cs typeface="Calibri" panose="020F0502020204030204" pitchFamily="34" charset="0"/>
                </a:rPr>
                <a:t>.</a:t>
              </a:r>
              <a:endParaRPr lang="ru-RU" sz="2000" b="1" kern="1200" dirty="0">
                <a:solidFill>
                  <a:schemeClr val="tx1"/>
                </a:solidFill>
                <a:effectLst>
                  <a:outerShdw blurRad="38100" dist="38100" dir="2700000" algn="tl">
                    <a:srgbClr val="000000">
                      <a:alpha val="43137"/>
                    </a:srgbClr>
                  </a:outerShdw>
                </a:effectLst>
                <a:latin typeface="+mj-lt"/>
                <a:cs typeface="Calibri" panose="020F0502020204030204" pitchFamily="34" charset="0"/>
              </a:endParaRPr>
            </a:p>
          </p:txBody>
        </p:sp>
      </p:grpSp>
      <p:grpSp>
        <p:nvGrpSpPr>
          <p:cNvPr id="13" name="Группа 12">
            <a:extLst>
              <a:ext uri="{FF2B5EF4-FFF2-40B4-BE49-F238E27FC236}">
                <a16:creationId xmlns:a16="http://schemas.microsoft.com/office/drawing/2014/main" id="{4ACA4056-1CB1-674D-9BD7-C9BEA4F431FC}"/>
              </a:ext>
            </a:extLst>
          </p:cNvPr>
          <p:cNvGrpSpPr/>
          <p:nvPr/>
        </p:nvGrpSpPr>
        <p:grpSpPr>
          <a:xfrm>
            <a:off x="1549371" y="4498028"/>
            <a:ext cx="8121370" cy="919822"/>
            <a:chOff x="451824" y="3401546"/>
            <a:chExt cx="8121370" cy="919822"/>
          </a:xfrm>
          <a:scene3d>
            <a:camera prst="orthographicFront">
              <a:rot lat="0" lon="0" rev="0"/>
            </a:camera>
            <a:lightRig rig="contrasting" dir="t">
              <a:rot lat="0" lon="0" rev="1200000"/>
            </a:lightRig>
          </a:scene3d>
        </p:grpSpPr>
        <p:sp>
          <p:nvSpPr>
            <p:cNvPr id="14" name="Прямоугольник: скругленные углы 13">
              <a:extLst>
                <a:ext uri="{FF2B5EF4-FFF2-40B4-BE49-F238E27FC236}">
                  <a16:creationId xmlns:a16="http://schemas.microsoft.com/office/drawing/2014/main" id="{C19B86CC-9503-6AB5-5722-2C0830E469F8}"/>
                </a:ext>
              </a:extLst>
            </p:cNvPr>
            <p:cNvSpPr/>
            <p:nvPr/>
          </p:nvSpPr>
          <p:spPr>
            <a:xfrm>
              <a:off x="451824" y="3401546"/>
              <a:ext cx="8121370" cy="919822"/>
            </a:xfrm>
            <a:prstGeom prst="roundRect">
              <a:avLst/>
            </a:prstGeom>
            <a:solidFill>
              <a:srgbClr val="FF66FF"/>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909886"/>
                <a:satOff val="-3751"/>
                <a:lumOff val="-786"/>
                <a:alphaOff val="0"/>
              </a:schemeClr>
            </a:effectRef>
            <a:fontRef idx="minor">
              <a:schemeClr val="lt1"/>
            </a:fontRef>
          </p:style>
        </p:sp>
        <p:sp>
          <p:nvSpPr>
            <p:cNvPr id="15" name="Прямоугольник: скругленные углы 4">
              <a:extLst>
                <a:ext uri="{FF2B5EF4-FFF2-40B4-BE49-F238E27FC236}">
                  <a16:creationId xmlns:a16="http://schemas.microsoft.com/office/drawing/2014/main" id="{749B8648-93CE-AB89-7EC4-526403869AD7}"/>
                </a:ext>
              </a:extLst>
            </p:cNvPr>
            <p:cNvSpPr txBox="1"/>
            <p:nvPr/>
          </p:nvSpPr>
          <p:spPr>
            <a:xfrm>
              <a:off x="496726" y="3446448"/>
              <a:ext cx="8031566" cy="830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39091" tIns="0" rIns="239091" bIns="0" numCol="1" spcCol="1270" anchor="ctr" anchorCtr="0">
              <a:noAutofit/>
            </a:bodyPr>
            <a:lstStyle/>
            <a:p>
              <a:pPr algn="just"/>
              <a:endParaRPr lang="ru-RU" sz="1600" dirty="0">
                <a:solidFill>
                  <a:schemeClr val="tx1"/>
                </a:solidFill>
                <a:latin typeface="Arial Black" panose="020B0A04020102020204" pitchFamily="34" charset="0"/>
              </a:endParaRPr>
            </a:p>
          </p:txBody>
        </p:sp>
      </p:grpSp>
      <p:grpSp>
        <p:nvGrpSpPr>
          <p:cNvPr id="17" name="Группа 16">
            <a:extLst>
              <a:ext uri="{FF2B5EF4-FFF2-40B4-BE49-F238E27FC236}">
                <a16:creationId xmlns:a16="http://schemas.microsoft.com/office/drawing/2014/main" id="{D9DFE00F-D4B9-533C-E907-6B59C4484EC9}"/>
              </a:ext>
            </a:extLst>
          </p:cNvPr>
          <p:cNvGrpSpPr/>
          <p:nvPr/>
        </p:nvGrpSpPr>
        <p:grpSpPr>
          <a:xfrm>
            <a:off x="1485606" y="5915964"/>
            <a:ext cx="8563980" cy="779370"/>
            <a:chOff x="451824" y="1705595"/>
            <a:chExt cx="8563980" cy="779370"/>
          </a:xfrm>
          <a:scene3d>
            <a:camera prst="orthographicFront">
              <a:rot lat="0" lon="0" rev="0"/>
            </a:camera>
            <a:lightRig rig="contrasting" dir="t">
              <a:rot lat="0" lon="0" rev="1200000"/>
            </a:lightRig>
          </a:scene3d>
        </p:grpSpPr>
        <p:sp>
          <p:nvSpPr>
            <p:cNvPr id="18" name="Прямоугольник: скругленные углы 17">
              <a:extLst>
                <a:ext uri="{FF2B5EF4-FFF2-40B4-BE49-F238E27FC236}">
                  <a16:creationId xmlns:a16="http://schemas.microsoft.com/office/drawing/2014/main" id="{8AC23797-051D-9AAA-3D6E-C2BD617C763E}"/>
                </a:ext>
              </a:extLst>
            </p:cNvPr>
            <p:cNvSpPr/>
            <p:nvPr/>
          </p:nvSpPr>
          <p:spPr>
            <a:xfrm>
              <a:off x="451824" y="1705595"/>
              <a:ext cx="8121370" cy="779370"/>
            </a:xfrm>
            <a:prstGeom prst="roundRect">
              <a:avLst/>
            </a:prstGeom>
            <a:solidFill>
              <a:srgbClr val="FF66FF"/>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454943"/>
                <a:satOff val="-1876"/>
                <a:lumOff val="-393"/>
                <a:alphaOff val="0"/>
              </a:schemeClr>
            </a:effectRef>
            <a:fontRef idx="minor">
              <a:schemeClr val="lt1"/>
            </a:fontRef>
          </p:style>
        </p:sp>
        <p:sp>
          <p:nvSpPr>
            <p:cNvPr id="19" name="Прямоугольник: скругленные углы 4">
              <a:extLst>
                <a:ext uri="{FF2B5EF4-FFF2-40B4-BE49-F238E27FC236}">
                  <a16:creationId xmlns:a16="http://schemas.microsoft.com/office/drawing/2014/main" id="{C54BFE43-C0A5-DE7E-814B-DA2C4E262076}"/>
                </a:ext>
              </a:extLst>
            </p:cNvPr>
            <p:cNvSpPr txBox="1"/>
            <p:nvPr/>
          </p:nvSpPr>
          <p:spPr>
            <a:xfrm>
              <a:off x="489869" y="1743641"/>
              <a:ext cx="8525935" cy="7032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39091" tIns="0" rIns="239091" bIns="0" numCol="1" spcCol="1270" anchor="ctr" anchorCtr="0">
              <a:noAutofit/>
            </a:bodyPr>
            <a:lstStyle/>
            <a:p>
              <a:pPr lvl="0" algn="just" defTabSz="711200">
                <a:lnSpc>
                  <a:spcPct val="90000"/>
                </a:lnSpc>
                <a:spcBef>
                  <a:spcPct val="0"/>
                </a:spcBef>
                <a:spcAft>
                  <a:spcPct val="35000"/>
                </a:spcAft>
              </a:pPr>
              <a:r>
                <a:rPr lang="en-US" sz="2000" b="1" dirty="0" err="1">
                  <a:solidFill>
                    <a:schemeClr val="tx1"/>
                  </a:solidFill>
                </a:rPr>
                <a:t>Ishlab</a:t>
              </a:r>
              <a:r>
                <a:rPr lang="en-US" sz="2000" b="1" dirty="0">
                  <a:solidFill>
                    <a:schemeClr val="tx1"/>
                  </a:solidFill>
                </a:rPr>
                <a:t> </a:t>
              </a:r>
              <a:r>
                <a:rPr lang="en-US" sz="2000" b="1" dirty="0" err="1">
                  <a:solidFill>
                    <a:schemeClr val="tx1"/>
                  </a:solidFill>
                </a:rPr>
                <a:t>chiqilgan</a:t>
              </a:r>
              <a:r>
                <a:rPr lang="en-US" sz="2000" b="1" dirty="0">
                  <a:solidFill>
                    <a:schemeClr val="tx1"/>
                  </a:solidFill>
                </a:rPr>
                <a:t> </a:t>
              </a:r>
              <a:r>
                <a:rPr lang="en-US" sz="2000" b="1" dirty="0" err="1">
                  <a:solidFill>
                    <a:schemeClr val="tx1"/>
                  </a:solidFill>
                </a:rPr>
                <a:t>dasturining</a:t>
              </a:r>
              <a:r>
                <a:rPr lang="en-US" sz="2000" b="1" dirty="0">
                  <a:solidFill>
                    <a:schemeClr val="tx1"/>
                  </a:solidFill>
                </a:rPr>
                <a:t> </a:t>
              </a:r>
              <a:r>
                <a:rPr lang="en-US" sz="2000" b="1" dirty="0" err="1">
                  <a:solidFill>
                    <a:schemeClr val="tx1"/>
                  </a:solidFill>
                </a:rPr>
                <a:t>klinik</a:t>
              </a:r>
              <a:r>
                <a:rPr lang="en-US" sz="2000" b="1" dirty="0">
                  <a:solidFill>
                    <a:schemeClr val="tx1"/>
                  </a:solidFill>
                </a:rPr>
                <a:t> </a:t>
              </a:r>
              <a:r>
                <a:rPr lang="en-US" sz="2000" b="1" dirty="0" err="1">
                  <a:solidFill>
                    <a:schemeClr val="tx1"/>
                  </a:solidFill>
                </a:rPr>
                <a:t>samaradorligini</a:t>
              </a:r>
              <a:r>
                <a:rPr lang="en-US" sz="2000" b="1" dirty="0">
                  <a:solidFill>
                    <a:schemeClr val="tx1"/>
                  </a:solidFill>
                </a:rPr>
                <a:t> </a:t>
              </a:r>
              <a:r>
                <a:rPr lang="en-US" sz="2000" b="1" dirty="0" err="1">
                  <a:solidFill>
                    <a:schemeClr val="tx1"/>
                  </a:solidFill>
                </a:rPr>
                <a:t>baholash</a:t>
              </a:r>
              <a:endParaRPr lang="ru-RU"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0" name="Группа 19">
            <a:extLst>
              <a:ext uri="{FF2B5EF4-FFF2-40B4-BE49-F238E27FC236}">
                <a16:creationId xmlns:a16="http://schemas.microsoft.com/office/drawing/2014/main" id="{0B06C7DC-B817-0FF6-E671-E576D21080CE}"/>
              </a:ext>
            </a:extLst>
          </p:cNvPr>
          <p:cNvGrpSpPr/>
          <p:nvPr/>
        </p:nvGrpSpPr>
        <p:grpSpPr>
          <a:xfrm>
            <a:off x="1476150" y="3262226"/>
            <a:ext cx="8121370" cy="919822"/>
            <a:chOff x="451824" y="3401546"/>
            <a:chExt cx="8121370" cy="919822"/>
          </a:xfrm>
          <a:scene3d>
            <a:camera prst="orthographicFront">
              <a:rot lat="0" lon="0" rev="0"/>
            </a:camera>
            <a:lightRig rig="contrasting" dir="t">
              <a:rot lat="0" lon="0" rev="1200000"/>
            </a:lightRig>
          </a:scene3d>
        </p:grpSpPr>
        <p:sp>
          <p:nvSpPr>
            <p:cNvPr id="21" name="Прямоугольник: скругленные углы 20">
              <a:extLst>
                <a:ext uri="{FF2B5EF4-FFF2-40B4-BE49-F238E27FC236}">
                  <a16:creationId xmlns:a16="http://schemas.microsoft.com/office/drawing/2014/main" id="{DD8F913E-894E-064E-97A1-AD7B314477DE}"/>
                </a:ext>
              </a:extLst>
            </p:cNvPr>
            <p:cNvSpPr/>
            <p:nvPr/>
          </p:nvSpPr>
          <p:spPr>
            <a:xfrm>
              <a:off x="451824" y="3401546"/>
              <a:ext cx="8121370" cy="919822"/>
            </a:xfrm>
            <a:prstGeom prst="roundRect">
              <a:avLst/>
            </a:prstGeom>
            <a:solidFill>
              <a:srgbClr val="FF66FF"/>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909886"/>
                <a:satOff val="-3751"/>
                <a:lumOff val="-786"/>
                <a:alphaOff val="0"/>
              </a:schemeClr>
            </a:effectRef>
            <a:fontRef idx="minor">
              <a:schemeClr val="lt1"/>
            </a:fontRef>
          </p:style>
        </p:sp>
        <p:sp>
          <p:nvSpPr>
            <p:cNvPr id="22" name="Прямоугольник: скругленные углы 4">
              <a:extLst>
                <a:ext uri="{FF2B5EF4-FFF2-40B4-BE49-F238E27FC236}">
                  <a16:creationId xmlns:a16="http://schemas.microsoft.com/office/drawing/2014/main" id="{ECC15B62-BACA-6C46-44C9-C8A76104D3DD}"/>
                </a:ext>
              </a:extLst>
            </p:cNvPr>
            <p:cNvSpPr txBox="1"/>
            <p:nvPr/>
          </p:nvSpPr>
          <p:spPr>
            <a:xfrm>
              <a:off x="496726" y="3446448"/>
              <a:ext cx="8031566" cy="830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39091" tIns="0" rIns="239091" bIns="0" numCol="1" spcCol="1270" anchor="ctr" anchorCtr="0">
              <a:noAutofit/>
            </a:bodyPr>
            <a:lstStyle/>
            <a:p>
              <a:pPr marL="0" lvl="0" indent="0" algn="just" defTabSz="711200">
                <a:lnSpc>
                  <a:spcPct val="90000"/>
                </a:lnSpc>
                <a:spcBef>
                  <a:spcPct val="0"/>
                </a:spcBef>
                <a:spcAft>
                  <a:spcPct val="35000"/>
                </a:spcAft>
                <a:buNone/>
              </a:pPr>
              <a:endPar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Прямоугольник 1">
            <a:extLst>
              <a:ext uri="{FF2B5EF4-FFF2-40B4-BE49-F238E27FC236}">
                <a16:creationId xmlns:a16="http://schemas.microsoft.com/office/drawing/2014/main" id="{CDF0A65E-F983-4DD7-A28E-BFC3AE19D1E7}"/>
              </a:ext>
            </a:extLst>
          </p:cNvPr>
          <p:cNvSpPr/>
          <p:nvPr/>
        </p:nvSpPr>
        <p:spPr>
          <a:xfrm>
            <a:off x="1671100" y="3407860"/>
            <a:ext cx="7517058" cy="707886"/>
          </a:xfrm>
          <a:prstGeom prst="rect">
            <a:avLst/>
          </a:prstGeom>
        </p:spPr>
        <p:txBody>
          <a:bodyPr wrap="square">
            <a:spAutoFit/>
          </a:bodyPr>
          <a:lstStyle/>
          <a:p>
            <a:r>
              <a:rPr lang="en-US" sz="2000" b="1" dirty="0" err="1"/>
              <a:t>Pubertat</a:t>
            </a:r>
            <a:r>
              <a:rPr lang="en-US" sz="2000" b="1" dirty="0"/>
              <a:t> </a:t>
            </a:r>
            <a:r>
              <a:rPr lang="en-US" sz="2000" b="1" dirty="0" err="1"/>
              <a:t>davrida</a:t>
            </a:r>
            <a:r>
              <a:rPr lang="en-US" sz="2000" b="1" dirty="0"/>
              <a:t> </a:t>
            </a:r>
            <a:r>
              <a:rPr lang="en-US" sz="2000" b="1" dirty="0" err="1"/>
              <a:t>anomal</a:t>
            </a:r>
            <a:r>
              <a:rPr lang="en-US" sz="2000" b="1" dirty="0"/>
              <a:t> </a:t>
            </a:r>
            <a:r>
              <a:rPr lang="en-US" sz="2000" b="1" dirty="0" err="1"/>
              <a:t>bachadon</a:t>
            </a:r>
            <a:r>
              <a:rPr lang="en-US" sz="2000" b="1" dirty="0"/>
              <a:t> </a:t>
            </a:r>
            <a:r>
              <a:rPr lang="en-US" sz="2000" b="1" dirty="0" err="1"/>
              <a:t>qon</a:t>
            </a:r>
            <a:r>
              <a:rPr lang="en-US" sz="2000" b="1" dirty="0"/>
              <a:t> </a:t>
            </a:r>
            <a:r>
              <a:rPr lang="en-US" sz="2000" b="1" dirty="0" err="1"/>
              <a:t>ketishlarini</a:t>
            </a:r>
            <a:r>
              <a:rPr lang="en-US" sz="2000" b="1" dirty="0"/>
              <a:t>  </a:t>
            </a:r>
            <a:r>
              <a:rPr lang="en-US" sz="2000" b="1" dirty="0" err="1"/>
              <a:t>prognozlash</a:t>
            </a:r>
            <a:r>
              <a:rPr lang="en-US" sz="2000" b="1" dirty="0"/>
              <a:t> </a:t>
            </a:r>
            <a:r>
              <a:rPr lang="en-US" sz="2000" b="1" dirty="0" err="1"/>
              <a:t>bo‘yicha</a:t>
            </a:r>
            <a:r>
              <a:rPr lang="en-US" sz="2000" b="1" dirty="0"/>
              <a:t> </a:t>
            </a:r>
            <a:r>
              <a:rPr lang="en-US" sz="2000" b="1" dirty="0" err="1"/>
              <a:t>ko‘p</a:t>
            </a:r>
            <a:r>
              <a:rPr lang="en-US" sz="2000" b="1" dirty="0"/>
              <a:t> </a:t>
            </a:r>
            <a:r>
              <a:rPr lang="en-US" sz="2000" b="1" dirty="0" err="1"/>
              <a:t>omilli</a:t>
            </a:r>
            <a:r>
              <a:rPr lang="en-US" sz="2000" b="1" dirty="0"/>
              <a:t> </a:t>
            </a:r>
            <a:r>
              <a:rPr lang="en-US" sz="2000" b="1" dirty="0" err="1"/>
              <a:t>tahlil</a:t>
            </a:r>
            <a:r>
              <a:rPr lang="en-US" sz="2000" b="1" dirty="0"/>
              <a:t> </a:t>
            </a:r>
            <a:r>
              <a:rPr lang="en-US" sz="2000" b="1" dirty="0" err="1"/>
              <a:t>o‘tkazish</a:t>
            </a:r>
            <a:r>
              <a:rPr lang="en-US" sz="2000" b="1" dirty="0"/>
              <a:t>.</a:t>
            </a:r>
            <a:endParaRPr lang="ru-RU" sz="2000" b="1" dirty="0"/>
          </a:p>
        </p:txBody>
      </p:sp>
      <p:sp>
        <p:nvSpPr>
          <p:cNvPr id="3" name="Прямоугольник 2">
            <a:extLst>
              <a:ext uri="{FF2B5EF4-FFF2-40B4-BE49-F238E27FC236}">
                <a16:creationId xmlns:a16="http://schemas.microsoft.com/office/drawing/2014/main" id="{3B861796-479B-458B-AE5A-A481415D75D4}"/>
              </a:ext>
            </a:extLst>
          </p:cNvPr>
          <p:cNvSpPr/>
          <p:nvPr/>
        </p:nvSpPr>
        <p:spPr>
          <a:xfrm>
            <a:off x="1671100" y="4635260"/>
            <a:ext cx="7332222" cy="707886"/>
          </a:xfrm>
          <a:prstGeom prst="rect">
            <a:avLst/>
          </a:prstGeom>
        </p:spPr>
        <p:txBody>
          <a:bodyPr wrap="square">
            <a:spAutoFit/>
          </a:bodyPr>
          <a:lstStyle/>
          <a:p>
            <a:r>
              <a:rPr lang="en-US" sz="2000" b="1" dirty="0" err="1"/>
              <a:t>Qiz</a:t>
            </a:r>
            <a:r>
              <a:rPr lang="en-US" sz="2000" b="1" dirty="0"/>
              <a:t> </a:t>
            </a:r>
            <a:r>
              <a:rPr lang="en-US" sz="2000" b="1" dirty="0" err="1"/>
              <a:t>bolalarda</a:t>
            </a:r>
            <a:r>
              <a:rPr lang="en-US" sz="2000" b="1" dirty="0"/>
              <a:t> ABQK </a:t>
            </a:r>
            <a:r>
              <a:rPr lang="en-US" sz="2000" b="1" dirty="0" err="1"/>
              <a:t>rivojlanishining</a:t>
            </a:r>
            <a:r>
              <a:rPr lang="en-US" sz="2000" b="1" dirty="0"/>
              <a:t> </a:t>
            </a:r>
            <a:r>
              <a:rPr lang="en-US" sz="2000" b="1" dirty="0" err="1"/>
              <a:t>oldini</a:t>
            </a:r>
            <a:r>
              <a:rPr lang="en-US" sz="2000" b="1" dirty="0"/>
              <a:t> </a:t>
            </a:r>
            <a:r>
              <a:rPr lang="en-US" sz="2000" b="1" dirty="0" err="1"/>
              <a:t>olishga</a:t>
            </a:r>
            <a:r>
              <a:rPr lang="en-US" sz="2000" b="1" dirty="0"/>
              <a:t> </a:t>
            </a:r>
            <a:r>
              <a:rPr lang="en-US" sz="2000" b="1" dirty="0" err="1"/>
              <a:t>qaratilgan</a:t>
            </a:r>
            <a:r>
              <a:rPr lang="en-US" sz="2000" b="1" dirty="0"/>
              <a:t> </a:t>
            </a:r>
            <a:r>
              <a:rPr lang="en-US" sz="2000" b="1" dirty="0" err="1"/>
              <a:t>shaxsiylashtirilgan</a:t>
            </a:r>
            <a:r>
              <a:rPr lang="en-US" sz="2000" b="1" dirty="0"/>
              <a:t> </a:t>
            </a:r>
            <a:r>
              <a:rPr lang="en-US" sz="2000" b="1" dirty="0" err="1"/>
              <a:t>profilaktika</a:t>
            </a:r>
            <a:r>
              <a:rPr lang="en-US" sz="2000" b="1" dirty="0"/>
              <a:t> </a:t>
            </a:r>
            <a:r>
              <a:rPr lang="en-US" sz="2000" b="1" dirty="0" err="1"/>
              <a:t>dasturini</a:t>
            </a:r>
            <a:r>
              <a:rPr lang="en-US" sz="2000" b="1" dirty="0"/>
              <a:t> </a:t>
            </a:r>
            <a:r>
              <a:rPr lang="en-US" sz="2000" b="1" dirty="0" err="1"/>
              <a:t>shakllantirish</a:t>
            </a:r>
            <a:r>
              <a:rPr lang="en-US" sz="2000" b="1" dirty="0"/>
              <a:t>.</a:t>
            </a:r>
            <a:endParaRPr lang="ru-RU" sz="2000" b="1" dirty="0"/>
          </a:p>
        </p:txBody>
      </p:sp>
    </p:spTree>
    <p:extLst>
      <p:ext uri="{BB962C8B-B14F-4D97-AF65-F5344CB8AC3E}">
        <p14:creationId xmlns:p14="http://schemas.microsoft.com/office/powerpoint/2010/main" val="93250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4181-A6C7-091E-7B58-3CBF675E5E16}"/>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1ED2EC0E-A55F-37FF-CCFD-E392B787994D}"/>
              </a:ext>
            </a:extLst>
          </p:cNvPr>
          <p:cNvPicPr>
            <a:picLocks noChangeAspect="1"/>
          </p:cNvPicPr>
          <p:nvPr/>
        </p:nvPicPr>
        <p:blipFill>
          <a:blip r:embed="rId2"/>
          <a:stretch>
            <a:fillRect/>
          </a:stretch>
        </p:blipFill>
        <p:spPr>
          <a:xfrm>
            <a:off x="-366122" y="0"/>
            <a:ext cx="12265637" cy="7155402"/>
          </a:xfrm>
          <a:prstGeom prst="rect">
            <a:avLst/>
          </a:prstGeom>
        </p:spPr>
      </p:pic>
      <p:pic>
        <p:nvPicPr>
          <p:cNvPr id="8" name="Рисунок 7">
            <a:extLst>
              <a:ext uri="{FF2B5EF4-FFF2-40B4-BE49-F238E27FC236}">
                <a16:creationId xmlns:a16="http://schemas.microsoft.com/office/drawing/2014/main" id="{F9A8D408-84B1-088D-BF40-CFFAD8685FDE}"/>
              </a:ext>
            </a:extLst>
          </p:cNvPr>
          <p:cNvPicPr>
            <a:picLocks noChangeAspect="1"/>
          </p:cNvPicPr>
          <p:nvPr/>
        </p:nvPicPr>
        <p:blipFill>
          <a:blip r:embed="rId3"/>
          <a:stretch>
            <a:fillRect/>
          </a:stretch>
        </p:blipFill>
        <p:spPr>
          <a:xfrm>
            <a:off x="11030" y="0"/>
            <a:ext cx="1853345" cy="1524132"/>
          </a:xfrm>
          <a:prstGeom prst="rect">
            <a:avLst/>
          </a:prstGeom>
        </p:spPr>
      </p:pic>
      <p:pic>
        <p:nvPicPr>
          <p:cNvPr id="9" name="Рисунок 8">
            <a:extLst>
              <a:ext uri="{FF2B5EF4-FFF2-40B4-BE49-F238E27FC236}">
                <a16:creationId xmlns:a16="http://schemas.microsoft.com/office/drawing/2014/main" id="{602F77C2-2BA3-7E31-55BC-5D9896D3E848}"/>
              </a:ext>
            </a:extLst>
          </p:cNvPr>
          <p:cNvPicPr>
            <a:picLocks noChangeAspect="1"/>
          </p:cNvPicPr>
          <p:nvPr/>
        </p:nvPicPr>
        <p:blipFill>
          <a:blip r:embed="rId4"/>
          <a:stretch>
            <a:fillRect/>
          </a:stretch>
        </p:blipFill>
        <p:spPr>
          <a:xfrm>
            <a:off x="10315626" y="97544"/>
            <a:ext cx="1700931" cy="1329043"/>
          </a:xfrm>
          <a:prstGeom prst="rect">
            <a:avLst/>
          </a:prstGeom>
        </p:spPr>
      </p:pic>
      <p:sp>
        <p:nvSpPr>
          <p:cNvPr id="4" name="Заголовок 1">
            <a:extLst>
              <a:ext uri="{FF2B5EF4-FFF2-40B4-BE49-F238E27FC236}">
                <a16:creationId xmlns:a16="http://schemas.microsoft.com/office/drawing/2014/main" id="{64AE2A15-AD8D-637E-F6F0-F98614B74461}"/>
              </a:ext>
            </a:extLst>
          </p:cNvPr>
          <p:cNvSpPr txBox="1">
            <a:spLocks/>
          </p:cNvSpPr>
          <p:nvPr/>
        </p:nvSpPr>
        <p:spPr>
          <a:xfrm>
            <a:off x="1864375" y="367841"/>
            <a:ext cx="9144000" cy="1325563"/>
          </a:xfrm>
          <a:prstGeom prst="rect">
            <a:avLst/>
          </a:prstGeom>
        </p:spPr>
        <p:txBody>
          <a:bodyPr spcFirstLastPara="1" vert="horz" wrap="square" lIns="91425" tIns="91425" rIns="91425" bIns="91425" rtlCol="0" anchor="b" anchorCtr="0">
            <a:normAutofit fontScale="62500" lnSpcReduction="20000"/>
          </a:bodyPr>
          <a:lstStyle>
            <a:lvl1pPr lvl="0" algn="l" defTabSz="914400" rtl="0" eaLnBrk="1" latinLnBrk="0" hangingPunct="1">
              <a:lnSpc>
                <a:spcPct val="90000"/>
              </a:lnSpc>
              <a:spcBef>
                <a:spcPts val="0"/>
              </a:spcBef>
              <a:spcAft>
                <a:spcPts val="0"/>
              </a:spcAft>
              <a:buSzPts val="5200"/>
              <a:buNone/>
              <a:defRPr sz="7600" kern="1200">
                <a:solidFill>
                  <a:schemeClr val="tx1"/>
                </a:solidFill>
                <a:latin typeface="Days One" panose="02000505000000020004"/>
                <a:ea typeface="Days One" panose="02000505000000020004"/>
                <a:cs typeface="Days One" panose="02000505000000020004"/>
                <a:sym typeface="Days One" panose="02000505000000020004"/>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ltLang="ru-RU"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TADQIQOT MATERIALLARI </a:t>
            </a:r>
            <a:br>
              <a:rPr lang="ru-RU" altLang="ru-RU"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
        <p:nvSpPr>
          <p:cNvPr id="10" name="Скругленный прямоугольник 16">
            <a:extLst>
              <a:ext uri="{FF2B5EF4-FFF2-40B4-BE49-F238E27FC236}">
                <a16:creationId xmlns:a16="http://schemas.microsoft.com/office/drawing/2014/main" id="{4C17CB5D-82AC-8D98-D45A-73533E885974}"/>
              </a:ext>
            </a:extLst>
          </p:cNvPr>
          <p:cNvSpPr/>
          <p:nvPr/>
        </p:nvSpPr>
        <p:spPr>
          <a:xfrm>
            <a:off x="3107668" y="1981427"/>
            <a:ext cx="5976664" cy="1152128"/>
          </a:xfrm>
          <a:prstGeom prst="roundRect">
            <a:avLst/>
          </a:prstGeom>
          <a:solidFill>
            <a:srgbClr val="CC3300"/>
          </a:solidFill>
          <a:ln>
            <a:noFill/>
          </a:ln>
          <a:effectLst>
            <a:glow rad="139700">
              <a:schemeClr val="accent2">
                <a:satMod val="175000"/>
                <a:alpha val="40000"/>
              </a:schemeClr>
            </a:glow>
            <a:outerShdw blurRad="76200" dir="18900000" sy="23000" kx="-1200000" algn="bl" rotWithShape="0">
              <a:prstClr val="black">
                <a:alpha val="20000"/>
              </a:prstClr>
            </a:outerShdw>
            <a:reflection blurRad="6350" stA="52000" endA="300" endPos="35000" dir="5400000" sy="-100000" algn="bl" rotWithShape="0"/>
            <a:softEdge rad="635000"/>
          </a:effectLst>
          <a:scene3d>
            <a:camera prst="orthographicFront">
              <a:rot lat="0" lon="0" rev="0"/>
            </a:camera>
            <a:lightRig rig="chilly" dir="t"/>
          </a:scene3d>
          <a:sp3d prstMaterial="dkEdge">
            <a:bevelT w="190500" h="38100" prst="angle"/>
            <a:bevelB prst="angle"/>
          </a:sp3d>
        </p:spPr>
        <p:style>
          <a:lnRef idx="2">
            <a:schemeClr val="accent1">
              <a:shade val="50000"/>
            </a:schemeClr>
          </a:lnRef>
          <a:fillRef idx="1003">
            <a:schemeClr val="lt2"/>
          </a:fillRef>
          <a:effectRef idx="0">
            <a:schemeClr val="accent1"/>
          </a:effectRef>
          <a:fontRef idx="minor">
            <a:schemeClr val="lt1"/>
          </a:fontRef>
        </p:style>
        <p:txBody>
          <a:bodyPr anchor="ctr"/>
          <a:lstStyle/>
          <a:p>
            <a:pPr algn="ctr">
              <a:defRPr/>
            </a:pPr>
            <a:r>
              <a:rPr lang="en-US" alt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Prospektiv</a:t>
            </a:r>
            <a:r>
              <a:rPr lang="en-US"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guruh:11-17 </a:t>
            </a:r>
            <a:r>
              <a:rPr lang="en-US" alt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yoshdagi</a:t>
            </a:r>
            <a:r>
              <a:rPr lang="en-US"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65 </a:t>
            </a:r>
            <a:r>
              <a:rPr lang="en-US" alt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nafar</a:t>
            </a:r>
            <a:r>
              <a:rPr lang="en-US"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alt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o’smir</a:t>
            </a:r>
            <a:r>
              <a:rPr lang="en-US"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altLang="ru-RU"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qizlar</a:t>
            </a:r>
            <a:endParaRPr lang="ru-RU"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
        <p:nvSpPr>
          <p:cNvPr id="11" name="Text Box 2">
            <a:extLst>
              <a:ext uri="{FF2B5EF4-FFF2-40B4-BE49-F238E27FC236}">
                <a16:creationId xmlns:a16="http://schemas.microsoft.com/office/drawing/2014/main" id="{0E78B47A-BFD5-F8F5-A9D1-6C0C94EBB1D2}"/>
              </a:ext>
            </a:extLst>
          </p:cNvPr>
          <p:cNvSpPr txBox="1">
            <a:spLocks noChangeArrowheads="1"/>
          </p:cNvSpPr>
          <p:nvPr/>
        </p:nvSpPr>
        <p:spPr bwMode="auto">
          <a:xfrm>
            <a:off x="179648" y="3327523"/>
            <a:ext cx="3672408" cy="2677656"/>
          </a:xfrm>
          <a:prstGeom prst="rect">
            <a:avLst/>
          </a:prstGeom>
          <a:solidFill>
            <a:srgbClr val="FFC000"/>
          </a:solidFill>
          <a:ln w="38100">
            <a:noFill/>
            <a:headEnd/>
            <a:tailEnd/>
          </a:ln>
          <a:effectLst>
            <a:glow rad="228600">
              <a:schemeClr val="accent4">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chilly" dir="t"/>
          </a:scene3d>
          <a:sp3d prstMaterial="dkEdge">
            <a:bevelT w="190500" h="38100" prst="coolSlant"/>
            <a:bevelB w="165100" prst="coolSlant"/>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fontAlgn="base">
              <a:spcBef>
                <a:spcPct val="0"/>
              </a:spcBef>
              <a:spcAft>
                <a:spcPct val="0"/>
              </a:spcAft>
            </a:pP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1-guruh – tana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massasi</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indeksi</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normal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bo‘lgan</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ammo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o‘rtacha</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darajadagi</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anemiyaga</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ega</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bo‘lgan</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nafar</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pubertat</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davridagi</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anomal</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bachadon</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qon</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ketishlari</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bilan</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qizlar</a:t>
            </a: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2" name="Text Box 2">
            <a:extLst>
              <a:ext uri="{FF2B5EF4-FFF2-40B4-BE49-F238E27FC236}">
                <a16:creationId xmlns:a16="http://schemas.microsoft.com/office/drawing/2014/main" id="{3246E865-48EF-8889-88E1-C63E7FD858E9}"/>
              </a:ext>
            </a:extLst>
          </p:cNvPr>
          <p:cNvSpPr txBox="1">
            <a:spLocks noChangeArrowheads="1"/>
          </p:cNvSpPr>
          <p:nvPr/>
        </p:nvSpPr>
        <p:spPr bwMode="auto">
          <a:xfrm>
            <a:off x="7399331" y="3875496"/>
            <a:ext cx="3766760" cy="1569660"/>
          </a:xfrm>
          <a:prstGeom prst="rect">
            <a:avLst/>
          </a:prstGeom>
          <a:solidFill>
            <a:srgbClr val="FFC000"/>
          </a:solidFill>
          <a:ln w="38100">
            <a:noFill/>
            <a:headEnd/>
            <a:tailEnd/>
          </a:ln>
          <a:effectLst>
            <a:glow rad="228600">
              <a:schemeClr val="accent4">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chilly" dir="t"/>
          </a:scene3d>
          <a:sp3d prstMaterial="dkEdge">
            <a:bevelT w="190500" h="38100" prst="coolSlant"/>
            <a:bevelB w="165100" prst="coolSlant"/>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fontAlgn="base">
              <a:spcBef>
                <a:spcPct val="0"/>
              </a:spcBef>
              <a:spcAft>
                <a:spcPct val="0"/>
              </a:spcAft>
            </a:pP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2-guruh – tana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massasi</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indeksi</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yuqori</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bo‘lgan</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ammo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anemiyasiz</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nafar</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ABQK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bilan</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qizlar</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 Box 2">
            <a:extLst>
              <a:ext uri="{FF2B5EF4-FFF2-40B4-BE49-F238E27FC236}">
                <a16:creationId xmlns:a16="http://schemas.microsoft.com/office/drawing/2014/main" id="{26E6F25F-AB72-187F-996E-DA0F863655A7}"/>
              </a:ext>
            </a:extLst>
          </p:cNvPr>
          <p:cNvSpPr txBox="1">
            <a:spLocks noChangeArrowheads="1"/>
          </p:cNvSpPr>
          <p:nvPr/>
        </p:nvSpPr>
        <p:spPr bwMode="auto">
          <a:xfrm>
            <a:off x="4012228" y="5734792"/>
            <a:ext cx="3863557" cy="1200329"/>
          </a:xfrm>
          <a:prstGeom prst="rect">
            <a:avLst/>
          </a:prstGeom>
          <a:solidFill>
            <a:srgbClr val="FFC000"/>
          </a:solidFill>
          <a:ln w="38100">
            <a:noFill/>
            <a:headEnd/>
            <a:tailEnd/>
          </a:ln>
          <a:effectLst>
            <a:glow rad="228600">
              <a:schemeClr val="accent4">
                <a:satMod val="175000"/>
                <a:alpha val="40000"/>
              </a:schemeClr>
            </a:glow>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chilly" dir="t"/>
          </a:scene3d>
          <a:sp3d prstMaterial="dkEdge">
            <a:bevelT w="190500" h="38100" prst="coolSlant"/>
            <a:bevelB w="165100" prst="coolSlant"/>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fontAlgn="base">
              <a:spcBef>
                <a:spcPct val="0"/>
              </a:spcBef>
              <a:spcAft>
                <a:spcPct val="0"/>
              </a:spcAft>
            </a:pP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3-guruh – 25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nafar</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amalda</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sog‘lom</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pubertat</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davridagi</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qizlar</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nazorat</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guruhi</a:t>
            </a:r>
            <a:r>
              <a:rPr lang="en-US"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400" b="1"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Тройная стрелка влево/вправо/вверх 17">
            <a:extLst>
              <a:ext uri="{FF2B5EF4-FFF2-40B4-BE49-F238E27FC236}">
                <a16:creationId xmlns:a16="http://schemas.microsoft.com/office/drawing/2014/main" id="{AC238777-38E5-68D4-D9B0-6D4D36824559}"/>
              </a:ext>
            </a:extLst>
          </p:cNvPr>
          <p:cNvSpPr/>
          <p:nvPr/>
        </p:nvSpPr>
        <p:spPr>
          <a:xfrm rot="10800000">
            <a:off x="5026196" y="3946363"/>
            <a:ext cx="1308165" cy="1269378"/>
          </a:xfrm>
          <a:prstGeom prst="leftRightUpArrow">
            <a:avLst/>
          </a:prstGeom>
          <a:solidFill>
            <a:srgbClr val="CC3300"/>
          </a:solidFill>
          <a:effectLst>
            <a:glow rad="139700">
              <a:schemeClr val="accent2">
                <a:satMod val="175000"/>
                <a:alpha val="40000"/>
              </a:schemeClr>
            </a:glow>
            <a:outerShdw blurRad="76200" dir="18900000" sy="23000" kx="-1200000" algn="bl" rotWithShape="0">
              <a:prstClr val="black">
                <a:alpha val="20000"/>
              </a:prstClr>
            </a:outerShdw>
          </a:effectLst>
          <a:scene3d>
            <a:camera prst="orthographicFront"/>
            <a:lightRig rig="chilly"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1"/>
          </a:p>
        </p:txBody>
      </p:sp>
    </p:spTree>
    <p:extLst>
      <p:ext uri="{BB962C8B-B14F-4D97-AF65-F5344CB8AC3E}">
        <p14:creationId xmlns:p14="http://schemas.microsoft.com/office/powerpoint/2010/main" val="59794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3C35D-5067-AC8C-78D5-F002A81715DA}"/>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6D3E656C-9409-6430-6114-C3C233D0B672}"/>
              </a:ext>
            </a:extLst>
          </p:cNvPr>
          <p:cNvPicPr>
            <a:picLocks noChangeAspect="1"/>
          </p:cNvPicPr>
          <p:nvPr/>
        </p:nvPicPr>
        <p:blipFill>
          <a:blip r:embed="rId2"/>
          <a:stretch>
            <a:fillRect/>
          </a:stretch>
        </p:blipFill>
        <p:spPr>
          <a:xfrm>
            <a:off x="-84668" y="0"/>
            <a:ext cx="12265637" cy="7155402"/>
          </a:xfrm>
          <a:prstGeom prst="rect">
            <a:avLst/>
          </a:prstGeom>
        </p:spPr>
      </p:pic>
      <p:pic>
        <p:nvPicPr>
          <p:cNvPr id="8" name="Рисунок 7">
            <a:extLst>
              <a:ext uri="{FF2B5EF4-FFF2-40B4-BE49-F238E27FC236}">
                <a16:creationId xmlns:a16="http://schemas.microsoft.com/office/drawing/2014/main" id="{9D66B45B-11F9-1047-2F11-7F64FF9678A6}"/>
              </a:ext>
            </a:extLst>
          </p:cNvPr>
          <p:cNvPicPr>
            <a:picLocks noChangeAspect="1"/>
          </p:cNvPicPr>
          <p:nvPr/>
        </p:nvPicPr>
        <p:blipFill>
          <a:blip r:embed="rId3"/>
          <a:stretch>
            <a:fillRect/>
          </a:stretch>
        </p:blipFill>
        <p:spPr>
          <a:xfrm>
            <a:off x="11030" y="0"/>
            <a:ext cx="1853345" cy="1524132"/>
          </a:xfrm>
          <a:prstGeom prst="rect">
            <a:avLst/>
          </a:prstGeom>
        </p:spPr>
      </p:pic>
      <p:pic>
        <p:nvPicPr>
          <p:cNvPr id="9" name="Рисунок 8">
            <a:extLst>
              <a:ext uri="{FF2B5EF4-FFF2-40B4-BE49-F238E27FC236}">
                <a16:creationId xmlns:a16="http://schemas.microsoft.com/office/drawing/2014/main" id="{193737B6-4C9E-810C-C8B5-13DDA494C7E7}"/>
              </a:ext>
            </a:extLst>
          </p:cNvPr>
          <p:cNvPicPr>
            <a:picLocks noChangeAspect="1"/>
          </p:cNvPicPr>
          <p:nvPr/>
        </p:nvPicPr>
        <p:blipFill>
          <a:blip r:embed="rId4"/>
          <a:stretch>
            <a:fillRect/>
          </a:stretch>
        </p:blipFill>
        <p:spPr>
          <a:xfrm>
            <a:off x="10315626" y="97544"/>
            <a:ext cx="1700931" cy="1329043"/>
          </a:xfrm>
          <a:prstGeom prst="rect">
            <a:avLst/>
          </a:prstGeom>
        </p:spPr>
      </p:pic>
      <p:graphicFrame>
        <p:nvGraphicFramePr>
          <p:cNvPr id="4" name="Объект 3">
            <a:extLst>
              <a:ext uri="{FF2B5EF4-FFF2-40B4-BE49-F238E27FC236}">
                <a16:creationId xmlns:a16="http://schemas.microsoft.com/office/drawing/2014/main" id="{0D6A0803-313A-8049-844E-0FDEF3F149D6}"/>
              </a:ext>
            </a:extLst>
          </p:cNvPr>
          <p:cNvGraphicFramePr>
            <a:graphicFrameLocks/>
          </p:cNvGraphicFramePr>
          <p:nvPr>
            <p:extLst>
              <p:ext uri="{D42A27DB-BD31-4B8C-83A1-F6EECF244321}">
                <p14:modId xmlns:p14="http://schemas.microsoft.com/office/powerpoint/2010/main" val="1991461382"/>
              </p:ext>
            </p:extLst>
          </p:nvPr>
        </p:nvGraphicFramePr>
        <p:xfrm>
          <a:off x="365736" y="1931199"/>
          <a:ext cx="11024314" cy="51152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Заголовок 1">
            <a:extLst>
              <a:ext uri="{FF2B5EF4-FFF2-40B4-BE49-F238E27FC236}">
                <a16:creationId xmlns:a16="http://schemas.microsoft.com/office/drawing/2014/main" id="{4202848F-B9AA-55E9-7C42-098669F2E73B}"/>
              </a:ext>
            </a:extLst>
          </p:cNvPr>
          <p:cNvSpPr txBox="1">
            <a:spLocks/>
          </p:cNvSpPr>
          <p:nvPr/>
        </p:nvSpPr>
        <p:spPr>
          <a:xfrm>
            <a:off x="1518001" y="762065"/>
            <a:ext cx="9144000" cy="1325563"/>
          </a:xfrm>
          <a:prstGeom prst="rect">
            <a:avLst/>
          </a:prstGeom>
        </p:spPr>
        <p:txBody>
          <a:bodyPr spcFirstLastPara="1" vert="horz" wrap="square" lIns="91425" tIns="91425" rIns="91425" bIns="91425" rtlCol="0" anchor="b" anchorCtr="0">
            <a:noAutofit/>
          </a:bodyPr>
          <a:lstStyle>
            <a:lvl1pPr lvl="0" algn="l" defTabSz="914400" rtl="0" eaLnBrk="1" latinLnBrk="0" hangingPunct="1">
              <a:lnSpc>
                <a:spcPct val="90000"/>
              </a:lnSpc>
              <a:spcBef>
                <a:spcPts val="0"/>
              </a:spcBef>
              <a:spcAft>
                <a:spcPts val="0"/>
              </a:spcAft>
              <a:buSzPts val="5200"/>
              <a:buNone/>
              <a:defRPr sz="7600" kern="1200">
                <a:solidFill>
                  <a:schemeClr val="tx1"/>
                </a:solidFill>
                <a:latin typeface="Days One" panose="02000505000000020004"/>
                <a:ea typeface="Days One" panose="02000505000000020004"/>
                <a:cs typeface="Days One" panose="02000505000000020004"/>
                <a:sym typeface="Days One" panose="02000505000000020004"/>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pPr algn="ctr"/>
            <a:r>
              <a:rPr lang="en-US" sz="72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TADQIQOT USULLARI</a:t>
            </a:r>
            <a:endParaRPr lang="ru-RU" sz="7200"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217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CC13B9-FD74-460F-5E6D-371B7F3B3F10}"/>
              </a:ext>
            </a:extLst>
          </p:cNvPr>
          <p:cNvSpPr>
            <a:spLocks noGrp="1"/>
          </p:cNvSpPr>
          <p:nvPr>
            <p:ph type="ctrTitle"/>
          </p:nvPr>
        </p:nvSpPr>
        <p:spPr>
          <a:xfrm>
            <a:off x="186431" y="71021"/>
            <a:ext cx="11825056" cy="1438184"/>
          </a:xfrm>
        </p:spPr>
        <p:txBody>
          <a:bodyPr/>
          <a:lstStyle/>
          <a:p>
            <a:pPr algn="ctr"/>
            <a:r>
              <a:rPr lang="en-US" sz="4800" dirty="0" err="1"/>
              <a:t>Tekshirilgan</a:t>
            </a:r>
            <a:r>
              <a:rPr lang="en-US" sz="4800" dirty="0"/>
              <a:t> </a:t>
            </a:r>
            <a:r>
              <a:rPr lang="en-US" sz="4800" dirty="0" err="1"/>
              <a:t>guruhlar</a:t>
            </a:r>
            <a:r>
              <a:rPr lang="en-US" sz="4800" dirty="0"/>
              <a:t> </a:t>
            </a:r>
            <a:r>
              <a:rPr lang="en-US" sz="4800" dirty="0" err="1"/>
              <a:t>orasida</a:t>
            </a:r>
            <a:r>
              <a:rPr lang="en-US" sz="4800" dirty="0"/>
              <a:t> </a:t>
            </a:r>
            <a:r>
              <a:rPr lang="en-US" sz="4800" dirty="0" err="1"/>
              <a:t>gemoglabin</a:t>
            </a:r>
            <a:r>
              <a:rPr lang="en-US" sz="4800" dirty="0"/>
              <a:t> </a:t>
            </a:r>
            <a:r>
              <a:rPr lang="en-US" sz="4800" dirty="0" err="1"/>
              <a:t>darajasini</a:t>
            </a:r>
            <a:r>
              <a:rPr lang="en-US" sz="4800" dirty="0"/>
              <a:t> </a:t>
            </a:r>
            <a:r>
              <a:rPr lang="en-US" sz="4800" dirty="0" err="1"/>
              <a:t>qiyosiy</a:t>
            </a:r>
            <a:r>
              <a:rPr lang="en-US" sz="4800" dirty="0"/>
              <a:t> </a:t>
            </a:r>
            <a:r>
              <a:rPr lang="en-US" sz="4800" dirty="0" err="1"/>
              <a:t>baholash</a:t>
            </a:r>
            <a:r>
              <a:rPr lang="en-US" sz="4800" dirty="0"/>
              <a:t> </a:t>
            </a:r>
            <a:endParaRPr lang="ru-RU" sz="4800" dirty="0"/>
          </a:p>
        </p:txBody>
      </p:sp>
      <p:graphicFrame>
        <p:nvGraphicFramePr>
          <p:cNvPr id="8" name="Схема 7">
            <a:extLst>
              <a:ext uri="{FF2B5EF4-FFF2-40B4-BE49-F238E27FC236}">
                <a16:creationId xmlns:a16="http://schemas.microsoft.com/office/drawing/2014/main" id="{26A8A952-AA46-BFCE-7F58-E8574999CE8E}"/>
              </a:ext>
            </a:extLst>
          </p:cNvPr>
          <p:cNvGraphicFramePr/>
          <p:nvPr>
            <p:extLst>
              <p:ext uri="{D42A27DB-BD31-4B8C-83A1-F6EECF244321}">
                <p14:modId xmlns:p14="http://schemas.microsoft.com/office/powerpoint/2010/main" val="2929841629"/>
              </p:ext>
            </p:extLst>
          </p:nvPr>
        </p:nvGraphicFramePr>
        <p:xfrm>
          <a:off x="-613547" y="1625188"/>
          <a:ext cx="1039081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170CAA4E-4D12-03EE-0A86-BAB37B4E7E33}"/>
              </a:ext>
            </a:extLst>
          </p:cNvPr>
          <p:cNvSpPr txBox="1"/>
          <p:nvPr/>
        </p:nvSpPr>
        <p:spPr>
          <a:xfrm>
            <a:off x="7762040" y="1625188"/>
            <a:ext cx="4030463" cy="2308324"/>
          </a:xfrm>
          <a:prstGeom prst="rect">
            <a:avLst/>
          </a:prstGeom>
          <a:solidFill>
            <a:srgbClr val="FFFF00"/>
          </a:solidFill>
        </p:spPr>
        <p:txBody>
          <a:bodyPr wrap="square">
            <a:spAutoFit/>
          </a:bodyPr>
          <a:lstStyle/>
          <a:p>
            <a:r>
              <a:rPr lang="en-US"/>
              <a:t>Diagrammada ko‘rinib turibdiki, anemiya bilan asoratlangan ABQK bo‘lgan bemorlarda gemoglobin darajasi nazorat guruhi hamda tana massasi indeksi yuqori bo‘lgan guruhga nisbatan ishonchli ravishda pastroqdir, bu esa ushbu holat patogenezida temir tanqisligining muhim rolini tasdiqlaydi</a:t>
            </a:r>
            <a:endParaRPr lang="ru-RU" dirty="0"/>
          </a:p>
        </p:txBody>
      </p:sp>
      <p:sp>
        <p:nvSpPr>
          <p:cNvPr id="11" name="TextBox 10">
            <a:extLst>
              <a:ext uri="{FF2B5EF4-FFF2-40B4-BE49-F238E27FC236}">
                <a16:creationId xmlns:a16="http://schemas.microsoft.com/office/drawing/2014/main" id="{5E389C2B-C830-AFD4-31AC-A4CA5C2E839A}"/>
              </a:ext>
            </a:extLst>
          </p:cNvPr>
          <p:cNvSpPr txBox="1"/>
          <p:nvPr/>
        </p:nvSpPr>
        <p:spPr>
          <a:xfrm>
            <a:off x="5188998" y="4924136"/>
            <a:ext cx="6507332" cy="923330"/>
          </a:xfrm>
          <a:prstGeom prst="rect">
            <a:avLst/>
          </a:prstGeom>
          <a:solidFill>
            <a:schemeClr val="accent2">
              <a:lumMod val="60000"/>
              <a:lumOff val="40000"/>
            </a:schemeClr>
          </a:solidFill>
        </p:spPr>
        <p:txBody>
          <a:bodyPr wrap="square">
            <a:spAutoFit/>
          </a:bodyPr>
          <a:lstStyle/>
          <a:p>
            <a:r>
              <a:rPr lang="en-US" dirty="0"/>
              <a:t> </a:t>
            </a:r>
            <a:r>
              <a:rPr lang="en-US" dirty="0" err="1"/>
              <a:t>Ortiqcha</a:t>
            </a:r>
            <a:r>
              <a:rPr lang="en-US" dirty="0"/>
              <a:t> tana </a:t>
            </a:r>
            <a:r>
              <a:rPr lang="en-US" dirty="0" err="1"/>
              <a:t>vazni</a:t>
            </a:r>
            <a:r>
              <a:rPr lang="en-US" dirty="0"/>
              <a:t> </a:t>
            </a:r>
            <a:r>
              <a:rPr lang="en-US" dirty="0" err="1"/>
              <a:t>gormonal</a:t>
            </a:r>
            <a:r>
              <a:rPr lang="en-US" dirty="0"/>
              <a:t> </a:t>
            </a:r>
            <a:r>
              <a:rPr lang="en-US" dirty="0" err="1"/>
              <a:t>disbalans</a:t>
            </a:r>
            <a:r>
              <a:rPr lang="en-US" dirty="0"/>
              <a:t> </a:t>
            </a:r>
            <a:r>
              <a:rPr lang="en-US" dirty="0" err="1"/>
              <a:t>omili</a:t>
            </a:r>
            <a:r>
              <a:rPr lang="en-US" dirty="0"/>
              <a:t> </a:t>
            </a:r>
            <a:r>
              <a:rPr lang="en-US" dirty="0" err="1"/>
              <a:t>sifatida</a:t>
            </a:r>
            <a:r>
              <a:rPr lang="en-US" dirty="0"/>
              <a:t> </a:t>
            </a:r>
            <a:r>
              <a:rPr lang="en-US" dirty="0" err="1"/>
              <a:t>qaralishi</a:t>
            </a:r>
            <a:r>
              <a:rPr lang="en-US" dirty="0"/>
              <a:t> </a:t>
            </a:r>
            <a:r>
              <a:rPr lang="en-US" dirty="0" err="1"/>
              <a:t>mumkin</a:t>
            </a:r>
            <a:r>
              <a:rPr lang="en-US" dirty="0"/>
              <a:t> </a:t>
            </a:r>
            <a:r>
              <a:rPr lang="en-US" dirty="0" err="1"/>
              <a:t>bo‘lib</a:t>
            </a:r>
            <a:r>
              <a:rPr lang="en-US" dirty="0"/>
              <a:t>, u </a:t>
            </a:r>
            <a:r>
              <a:rPr lang="en-US" dirty="0" err="1"/>
              <a:t>giperestrogeniyaga</a:t>
            </a:r>
            <a:r>
              <a:rPr lang="en-US" dirty="0"/>
              <a:t> </a:t>
            </a:r>
            <a:r>
              <a:rPr lang="en-US" dirty="0" err="1"/>
              <a:t>hamda</a:t>
            </a:r>
            <a:r>
              <a:rPr lang="en-US" dirty="0"/>
              <a:t> </a:t>
            </a:r>
            <a:r>
              <a:rPr lang="en-US" dirty="0" err="1"/>
              <a:t>hayz</a:t>
            </a:r>
            <a:r>
              <a:rPr lang="en-US" dirty="0"/>
              <a:t> </a:t>
            </a:r>
            <a:r>
              <a:rPr lang="en-US" dirty="0" err="1"/>
              <a:t>sikli</a:t>
            </a:r>
            <a:r>
              <a:rPr lang="en-US" dirty="0"/>
              <a:t> </a:t>
            </a:r>
            <a:r>
              <a:rPr lang="en-US" dirty="0" err="1"/>
              <a:t>buzilishlariga</a:t>
            </a:r>
            <a:r>
              <a:rPr lang="en-US" dirty="0"/>
              <a:t> </a:t>
            </a:r>
            <a:r>
              <a:rPr lang="en-US" dirty="0" err="1"/>
              <a:t>olib</a:t>
            </a:r>
            <a:r>
              <a:rPr lang="en-US" dirty="0"/>
              <a:t> </a:t>
            </a:r>
            <a:r>
              <a:rPr lang="en-US" dirty="0" err="1"/>
              <a:t>keladi</a:t>
            </a:r>
            <a:r>
              <a:rPr lang="en-US" dirty="0"/>
              <a:t>.</a:t>
            </a:r>
            <a:endParaRPr lang="ru-RU" dirty="0"/>
          </a:p>
        </p:txBody>
      </p:sp>
    </p:spTree>
    <p:extLst>
      <p:ext uri="{BB962C8B-B14F-4D97-AF65-F5344CB8AC3E}">
        <p14:creationId xmlns:p14="http://schemas.microsoft.com/office/powerpoint/2010/main" val="385518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257A9-77C7-0513-DC82-C430020B858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5CCFE3-B019-A7FC-844F-4ADB79370F08}"/>
              </a:ext>
            </a:extLst>
          </p:cNvPr>
          <p:cNvSpPr>
            <a:spLocks noGrp="1"/>
          </p:cNvSpPr>
          <p:nvPr>
            <p:ph type="ctrTitle"/>
          </p:nvPr>
        </p:nvSpPr>
        <p:spPr>
          <a:xfrm>
            <a:off x="186431" y="71021"/>
            <a:ext cx="11825056" cy="1438184"/>
          </a:xfrm>
        </p:spPr>
        <p:txBody>
          <a:bodyPr/>
          <a:lstStyle/>
          <a:p>
            <a:pPr algn="ctr"/>
            <a:r>
              <a:rPr lang="en-US" sz="4800" dirty="0" err="1"/>
              <a:t>Tekshirigan</a:t>
            </a:r>
            <a:r>
              <a:rPr lang="en-US" sz="4800" dirty="0"/>
              <a:t> </a:t>
            </a:r>
            <a:r>
              <a:rPr lang="en-US" sz="4800" dirty="0" err="1"/>
              <a:t>guruhlar</a:t>
            </a:r>
            <a:r>
              <a:rPr lang="en-US" sz="4800" dirty="0"/>
              <a:t> </a:t>
            </a:r>
            <a:r>
              <a:rPr lang="en-US" sz="4800" dirty="0" err="1"/>
              <a:t>orasida</a:t>
            </a:r>
            <a:r>
              <a:rPr lang="en-US" sz="4800" dirty="0"/>
              <a:t> tana </a:t>
            </a:r>
            <a:r>
              <a:rPr lang="en-US" sz="4800" dirty="0" err="1"/>
              <a:t>massasi</a:t>
            </a:r>
            <a:r>
              <a:rPr lang="en-US" sz="4800" dirty="0"/>
              <a:t> </a:t>
            </a:r>
            <a:r>
              <a:rPr lang="en-US" sz="4800" dirty="0" err="1"/>
              <a:t>indeksini</a:t>
            </a:r>
            <a:r>
              <a:rPr lang="en-US" sz="4800" dirty="0"/>
              <a:t> </a:t>
            </a:r>
            <a:r>
              <a:rPr lang="en-US" sz="4800" dirty="0" err="1"/>
              <a:t>qiyoslash</a:t>
            </a:r>
            <a:endParaRPr lang="ru-RU" sz="4800" dirty="0"/>
          </a:p>
        </p:txBody>
      </p:sp>
      <p:graphicFrame>
        <p:nvGraphicFramePr>
          <p:cNvPr id="8" name="Схема 7">
            <a:extLst>
              <a:ext uri="{FF2B5EF4-FFF2-40B4-BE49-F238E27FC236}">
                <a16:creationId xmlns:a16="http://schemas.microsoft.com/office/drawing/2014/main" id="{97CD23AF-C836-0FA5-C59D-4AF2C02855D5}"/>
              </a:ext>
            </a:extLst>
          </p:cNvPr>
          <p:cNvGraphicFramePr/>
          <p:nvPr>
            <p:extLst>
              <p:ext uri="{D42A27DB-BD31-4B8C-83A1-F6EECF244321}">
                <p14:modId xmlns:p14="http://schemas.microsoft.com/office/powerpoint/2010/main" val="3735653851"/>
              </p:ext>
            </p:extLst>
          </p:nvPr>
        </p:nvGraphicFramePr>
        <p:xfrm>
          <a:off x="-613547" y="1625188"/>
          <a:ext cx="1039081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2AE71125-6043-F100-CF25-55FDE3859750}"/>
              </a:ext>
            </a:extLst>
          </p:cNvPr>
          <p:cNvSpPr txBox="1"/>
          <p:nvPr/>
        </p:nvSpPr>
        <p:spPr>
          <a:xfrm>
            <a:off x="7762040" y="1472199"/>
            <a:ext cx="4030463" cy="2308324"/>
          </a:xfrm>
          <a:prstGeom prst="rect">
            <a:avLst/>
          </a:prstGeom>
          <a:solidFill>
            <a:srgbClr val="FFFF00"/>
          </a:solidFill>
        </p:spPr>
        <p:txBody>
          <a:bodyPr wrap="square">
            <a:spAutoFit/>
          </a:bodyPr>
          <a:lstStyle/>
          <a:p>
            <a:r>
              <a:rPr lang="en-US" dirty="0"/>
              <a:t> </a:t>
            </a:r>
            <a:r>
              <a:rPr lang="en-US" dirty="0" err="1"/>
              <a:t>Anemiya</a:t>
            </a:r>
            <a:r>
              <a:rPr lang="en-US" dirty="0"/>
              <a:t> </a:t>
            </a:r>
            <a:r>
              <a:rPr lang="en-US" dirty="0" err="1"/>
              <a:t>bilan</a:t>
            </a:r>
            <a:r>
              <a:rPr lang="en-US" dirty="0"/>
              <a:t> </a:t>
            </a:r>
            <a:r>
              <a:rPr lang="en-US" dirty="0" err="1"/>
              <a:t>asoratlangan</a:t>
            </a:r>
            <a:r>
              <a:rPr lang="en-US" dirty="0"/>
              <a:t> ABQK </a:t>
            </a:r>
            <a:r>
              <a:rPr lang="en-US" dirty="0" err="1"/>
              <a:t>bo‘lgan</a:t>
            </a:r>
            <a:r>
              <a:rPr lang="en-US" dirty="0"/>
              <a:t> </a:t>
            </a:r>
            <a:r>
              <a:rPr lang="en-US" dirty="0" err="1"/>
              <a:t>bemorlarda</a:t>
            </a:r>
            <a:r>
              <a:rPr lang="en-US" dirty="0"/>
              <a:t> </a:t>
            </a:r>
            <a:r>
              <a:rPr lang="en-US" dirty="0" err="1"/>
              <a:t>gemoglobin</a:t>
            </a:r>
            <a:r>
              <a:rPr lang="en-US" dirty="0"/>
              <a:t> </a:t>
            </a:r>
            <a:r>
              <a:rPr lang="en-US" dirty="0" err="1"/>
              <a:t>darajasi</a:t>
            </a:r>
            <a:r>
              <a:rPr lang="en-US" dirty="0"/>
              <a:t> </a:t>
            </a:r>
            <a:r>
              <a:rPr lang="en-US" dirty="0" err="1"/>
              <a:t>nazorat</a:t>
            </a:r>
            <a:r>
              <a:rPr lang="en-US" dirty="0"/>
              <a:t> </a:t>
            </a:r>
            <a:r>
              <a:rPr lang="en-US" dirty="0" err="1"/>
              <a:t>guruhi</a:t>
            </a:r>
            <a:r>
              <a:rPr lang="en-US" dirty="0"/>
              <a:t> </a:t>
            </a:r>
            <a:r>
              <a:rPr lang="en-US" dirty="0" err="1"/>
              <a:t>hamda</a:t>
            </a:r>
            <a:r>
              <a:rPr lang="en-US" dirty="0"/>
              <a:t> tana </a:t>
            </a:r>
            <a:r>
              <a:rPr lang="en-US" dirty="0" err="1"/>
              <a:t>massasi</a:t>
            </a:r>
            <a:r>
              <a:rPr lang="en-US" dirty="0"/>
              <a:t> </a:t>
            </a:r>
            <a:r>
              <a:rPr lang="en-US" dirty="0" err="1"/>
              <a:t>indeksi</a:t>
            </a:r>
            <a:r>
              <a:rPr lang="en-US" dirty="0"/>
              <a:t> 20 kg/m² </a:t>
            </a:r>
            <a:r>
              <a:rPr lang="en-US" dirty="0" err="1"/>
              <a:t>bo‘lgan</a:t>
            </a:r>
            <a:r>
              <a:rPr lang="en-US" dirty="0"/>
              <a:t> </a:t>
            </a:r>
            <a:r>
              <a:rPr lang="en-US" dirty="0" err="1"/>
              <a:t>guruh</a:t>
            </a:r>
            <a:r>
              <a:rPr lang="en-US" dirty="0"/>
              <a:t> </a:t>
            </a:r>
            <a:r>
              <a:rPr lang="en-US" dirty="0" err="1"/>
              <a:t>va</a:t>
            </a:r>
            <a:r>
              <a:rPr lang="en-US" dirty="0"/>
              <a:t> 28 kg/m² </a:t>
            </a:r>
            <a:r>
              <a:rPr lang="en-US" dirty="0" err="1"/>
              <a:t>bo‘lgan</a:t>
            </a:r>
            <a:r>
              <a:rPr lang="en-US" dirty="0"/>
              <a:t> </a:t>
            </a:r>
            <a:r>
              <a:rPr lang="en-US" dirty="0" err="1"/>
              <a:t>guruhga</a:t>
            </a:r>
            <a:r>
              <a:rPr lang="en-US" dirty="0"/>
              <a:t> </a:t>
            </a:r>
            <a:r>
              <a:rPr lang="en-US" dirty="0" err="1"/>
              <a:t>nisbatan</a:t>
            </a:r>
            <a:r>
              <a:rPr lang="en-US" dirty="0"/>
              <a:t> </a:t>
            </a:r>
            <a:r>
              <a:rPr lang="en-US" dirty="0" err="1"/>
              <a:t>ishonchli</a:t>
            </a:r>
            <a:r>
              <a:rPr lang="en-US" dirty="0"/>
              <a:t> </a:t>
            </a:r>
            <a:r>
              <a:rPr lang="en-US" dirty="0" err="1"/>
              <a:t>ravishda</a:t>
            </a:r>
            <a:r>
              <a:rPr lang="en-US" dirty="0"/>
              <a:t> </a:t>
            </a:r>
            <a:r>
              <a:rPr lang="en-US" dirty="0" err="1"/>
              <a:t>pastroqdir</a:t>
            </a:r>
            <a:r>
              <a:rPr lang="en-US" dirty="0"/>
              <a:t>, </a:t>
            </a:r>
            <a:r>
              <a:rPr lang="en-US" dirty="0" err="1"/>
              <a:t>bu</a:t>
            </a:r>
            <a:r>
              <a:rPr lang="en-US" dirty="0"/>
              <a:t> </a:t>
            </a:r>
            <a:r>
              <a:rPr lang="en-US" dirty="0" err="1"/>
              <a:t>esa</a:t>
            </a:r>
            <a:r>
              <a:rPr lang="en-US" dirty="0"/>
              <a:t> </a:t>
            </a:r>
            <a:r>
              <a:rPr lang="en-US" dirty="0" err="1"/>
              <a:t>ushbu</a:t>
            </a:r>
            <a:r>
              <a:rPr lang="en-US" dirty="0"/>
              <a:t> </a:t>
            </a:r>
            <a:r>
              <a:rPr lang="en-US" dirty="0" err="1"/>
              <a:t>holat</a:t>
            </a:r>
            <a:r>
              <a:rPr lang="en-US" dirty="0"/>
              <a:t> </a:t>
            </a:r>
            <a:r>
              <a:rPr lang="en-US" dirty="0" err="1"/>
              <a:t>patogenezida</a:t>
            </a:r>
            <a:r>
              <a:rPr lang="en-US" dirty="0"/>
              <a:t> temir </a:t>
            </a:r>
            <a:r>
              <a:rPr lang="en-US" dirty="0" err="1"/>
              <a:t>tanqisligining</a:t>
            </a:r>
            <a:r>
              <a:rPr lang="en-US" dirty="0"/>
              <a:t> </a:t>
            </a:r>
            <a:r>
              <a:rPr lang="en-US" dirty="0" err="1"/>
              <a:t>muhim</a:t>
            </a:r>
            <a:r>
              <a:rPr lang="en-US" dirty="0"/>
              <a:t> </a:t>
            </a:r>
            <a:r>
              <a:rPr lang="en-US" dirty="0" err="1"/>
              <a:t>rolini</a:t>
            </a:r>
            <a:r>
              <a:rPr lang="en-US" dirty="0"/>
              <a:t> </a:t>
            </a:r>
            <a:r>
              <a:rPr lang="en-US" dirty="0" err="1"/>
              <a:t>tasdiqlaydi</a:t>
            </a:r>
            <a:r>
              <a:rPr lang="en-US" dirty="0"/>
              <a:t>.</a:t>
            </a:r>
            <a:endParaRPr lang="ru-RU" dirty="0"/>
          </a:p>
        </p:txBody>
      </p:sp>
      <p:sp>
        <p:nvSpPr>
          <p:cNvPr id="4" name="TextBox 3">
            <a:extLst>
              <a:ext uri="{FF2B5EF4-FFF2-40B4-BE49-F238E27FC236}">
                <a16:creationId xmlns:a16="http://schemas.microsoft.com/office/drawing/2014/main" id="{877C7BAE-A866-EB02-FEE4-92591F8FFB2F}"/>
              </a:ext>
            </a:extLst>
          </p:cNvPr>
          <p:cNvSpPr txBox="1"/>
          <p:nvPr/>
        </p:nvSpPr>
        <p:spPr>
          <a:xfrm>
            <a:off x="5188998" y="4924136"/>
            <a:ext cx="6507332" cy="923330"/>
          </a:xfrm>
          <a:prstGeom prst="rect">
            <a:avLst/>
          </a:prstGeom>
          <a:solidFill>
            <a:schemeClr val="accent2">
              <a:lumMod val="60000"/>
              <a:lumOff val="40000"/>
            </a:schemeClr>
          </a:solidFill>
        </p:spPr>
        <p:txBody>
          <a:bodyPr wrap="square">
            <a:spAutoFit/>
          </a:bodyPr>
          <a:lstStyle/>
          <a:p>
            <a:r>
              <a:rPr lang="en-US"/>
              <a:t>Gemoglobin darajasining pasayishini nafaqat qon ketishlarning oqibati sifatida, balki ularning kechishini og‘irlashtiruvchi omil sifatida ham ko‘rib chiqish mumkin.</a:t>
            </a:r>
            <a:endParaRPr lang="ru-RU" dirty="0"/>
          </a:p>
        </p:txBody>
      </p:sp>
    </p:spTree>
    <p:extLst>
      <p:ext uri="{BB962C8B-B14F-4D97-AF65-F5344CB8AC3E}">
        <p14:creationId xmlns:p14="http://schemas.microsoft.com/office/powerpoint/2010/main" val="2628434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890654-9936-9CCA-DC58-51C6E118FE4E}"/>
              </a:ext>
            </a:extLst>
          </p:cNvPr>
          <p:cNvSpPr>
            <a:spLocks noGrp="1"/>
          </p:cNvSpPr>
          <p:nvPr>
            <p:ph type="ctrTitle"/>
          </p:nvPr>
        </p:nvSpPr>
        <p:spPr>
          <a:xfrm>
            <a:off x="8878" y="-745725"/>
            <a:ext cx="12192000" cy="1491449"/>
          </a:xfrm>
        </p:spPr>
        <p:txBody>
          <a:bodyPr/>
          <a:lstStyle/>
          <a:p>
            <a:r>
              <a:rPr lang="en-US" sz="4800" dirty="0"/>
              <a:t>ABQK </a:t>
            </a:r>
            <a:r>
              <a:rPr lang="en-US" sz="4800" dirty="0" err="1"/>
              <a:t>rivojlanish</a:t>
            </a:r>
            <a:r>
              <a:rPr lang="en-US" sz="4800" dirty="0"/>
              <a:t> </a:t>
            </a:r>
            <a:r>
              <a:rPr lang="en-US" sz="4800" dirty="0" err="1"/>
              <a:t>xavfini</a:t>
            </a:r>
            <a:r>
              <a:rPr lang="en-US" sz="4800" dirty="0"/>
              <a:t> individual </a:t>
            </a:r>
            <a:r>
              <a:rPr lang="en-US" sz="4800" dirty="0" err="1"/>
              <a:t>baholash</a:t>
            </a:r>
            <a:r>
              <a:rPr lang="en-US" sz="4800" dirty="0"/>
              <a:t>            </a:t>
            </a:r>
            <a:r>
              <a:rPr lang="en-US" sz="4800" dirty="0" err="1"/>
              <a:t>shkalasi</a:t>
            </a:r>
            <a:endParaRPr lang="ru-RU" sz="4800" dirty="0"/>
          </a:p>
        </p:txBody>
      </p:sp>
      <p:pic>
        <p:nvPicPr>
          <p:cNvPr id="1026" name="Picture 2" descr="Персонифицированная шкала риска АМКПП">
            <a:extLst>
              <a:ext uri="{FF2B5EF4-FFF2-40B4-BE49-F238E27FC236}">
                <a16:creationId xmlns:a16="http://schemas.microsoft.com/office/drawing/2014/main" id="{B67992C3-8B6C-864F-7F19-B6BF71CDA7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20" y="1392702"/>
            <a:ext cx="5920146" cy="3355759"/>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708EDF61-E4CF-43E4-9927-617BE8ED77BA}"/>
              </a:ext>
            </a:extLst>
          </p:cNvPr>
          <p:cNvPicPr>
            <a:picLocks noChangeAspect="1"/>
          </p:cNvPicPr>
          <p:nvPr/>
        </p:nvPicPr>
        <p:blipFill>
          <a:blip r:embed="rId3"/>
          <a:stretch>
            <a:fillRect/>
          </a:stretch>
        </p:blipFill>
        <p:spPr>
          <a:xfrm>
            <a:off x="401849" y="745724"/>
            <a:ext cx="10894507" cy="6858000"/>
          </a:xfrm>
          <a:prstGeom prst="rect">
            <a:avLst/>
          </a:prstGeom>
        </p:spPr>
      </p:pic>
    </p:spTree>
    <p:extLst>
      <p:ext uri="{BB962C8B-B14F-4D97-AF65-F5344CB8AC3E}">
        <p14:creationId xmlns:p14="http://schemas.microsoft.com/office/powerpoint/2010/main" val="6637030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12843</TotalTime>
  <Words>905</Words>
  <Application>Microsoft Office PowerPoint</Application>
  <PresentationFormat>Широкоэкранный</PresentationFormat>
  <Paragraphs>73</Paragraphs>
  <Slides>13</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Albert Sans</vt:lpstr>
      <vt:lpstr>Arial</vt:lpstr>
      <vt:lpstr>Arial Black</vt:lpstr>
      <vt:lpstr>Arial Narrow</vt:lpstr>
      <vt:lpstr>Calibri</vt:lpstr>
      <vt:lpstr>Calibri Light</vt:lpstr>
      <vt:lpstr>Days One</vt:lpstr>
      <vt:lpstr>Times New Roman</vt:lpstr>
      <vt:lpstr>Тема Office</vt:lpstr>
      <vt:lpstr>Pubertat davrda anomal bachadon qon ketishlarini prognozlash va oldini olish</vt:lpstr>
      <vt:lpstr>Презентация PowerPoint</vt:lpstr>
      <vt:lpstr>Презентация PowerPoint</vt:lpstr>
      <vt:lpstr>Презентация PowerPoint</vt:lpstr>
      <vt:lpstr>Презентация PowerPoint</vt:lpstr>
      <vt:lpstr>Презентация PowerPoint</vt:lpstr>
      <vt:lpstr>Tekshirilgan guruhlar orasida gemoglabin darajasini qiyosiy baholash </vt:lpstr>
      <vt:lpstr>Tekshirigan guruhlar orasida tana massasi indeksini qiyoslash</vt:lpstr>
      <vt:lpstr>ABQK rivojlanish xavfini individual baholash            shkalasi</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 mavzu: Bachadondan anomal qon ketishlar</dc:title>
  <dc:creator>hp</dc:creator>
  <cp:lastModifiedBy>iSSBukhara</cp:lastModifiedBy>
  <cp:revision>82</cp:revision>
  <dcterms:created xsi:type="dcterms:W3CDTF">2024-07-21T16:38:17Z</dcterms:created>
  <dcterms:modified xsi:type="dcterms:W3CDTF">2026-04-13T15:59:08Z</dcterms:modified>
</cp:coreProperties>
</file>