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B5D56F-B59E-45EE-9685-068CE138497F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B47E085-7609-4757-939F-2BCACA5BC515}">
      <dgm:prSet phldrT="[Текст]"/>
      <dgm:spPr/>
      <dgm:t>
        <a:bodyPr/>
        <a:lstStyle/>
        <a:p>
          <a:r>
            <a:rPr lang="en-US" b="1" i="1" dirty="0" smtClean="0">
              <a:solidFill>
                <a:schemeClr val="bg1"/>
              </a:solidFill>
            </a:rPr>
            <a:t> </a:t>
          </a:r>
          <a:r>
            <a:rPr lang="en-US" b="1" i="1" dirty="0" err="1" smtClean="0">
              <a:solidFill>
                <a:schemeClr val="bg1"/>
              </a:solidFill>
            </a:rPr>
            <a:t>Kompyuter</a:t>
          </a:r>
          <a:r>
            <a:rPr lang="en-US" b="1" i="1" dirty="0" smtClean="0">
              <a:solidFill>
                <a:schemeClr val="bg1"/>
              </a:solidFill>
            </a:rPr>
            <a:t> </a:t>
          </a:r>
          <a:r>
            <a:rPr lang="en-US" b="1" i="1" dirty="0" err="1" smtClean="0">
              <a:solidFill>
                <a:schemeClr val="bg1"/>
              </a:solidFill>
            </a:rPr>
            <a:t>sistemasining</a:t>
          </a:r>
          <a:r>
            <a:rPr lang="en-US" b="1" i="1" dirty="0" smtClean="0">
              <a:solidFill>
                <a:schemeClr val="bg1"/>
              </a:solidFill>
            </a:rPr>
            <a:t> </a:t>
          </a:r>
          <a:r>
            <a:rPr lang="en-US" b="1" i="1" dirty="0" err="1" smtClean="0">
              <a:solidFill>
                <a:schemeClr val="bg1"/>
              </a:solidFill>
            </a:rPr>
            <a:t>blokini</a:t>
          </a:r>
          <a:r>
            <a:rPr lang="en-US" b="1" i="1" dirty="0" smtClean="0">
              <a:solidFill>
                <a:schemeClr val="bg1"/>
              </a:solidFill>
            </a:rPr>
            <a:t> </a:t>
          </a:r>
          <a:r>
            <a:rPr lang="en-US" b="1" i="1" dirty="0" err="1" smtClean="0">
              <a:solidFill>
                <a:schemeClr val="bg1"/>
              </a:solidFill>
            </a:rPr>
            <a:t>ishlashi</a:t>
          </a:r>
          <a:r>
            <a:rPr lang="en-US" b="1" i="1" dirty="0" smtClean="0">
              <a:solidFill>
                <a:schemeClr val="bg1"/>
              </a:solidFill>
            </a:rPr>
            <a:t> </a:t>
          </a:r>
          <a:r>
            <a:rPr lang="en-US" b="1" i="1" dirty="0" err="1" smtClean="0">
              <a:solidFill>
                <a:schemeClr val="bg1"/>
              </a:solidFill>
            </a:rPr>
            <a:t>hajmi</a:t>
          </a:r>
          <a:r>
            <a:rPr lang="en-US" b="1" i="1" dirty="0" smtClean="0">
              <a:solidFill>
                <a:schemeClr val="bg1"/>
              </a:solidFill>
            </a:rPr>
            <a:t> </a:t>
          </a:r>
          <a:r>
            <a:rPr lang="en-US" b="1" i="1" dirty="0" err="1" smtClean="0">
              <a:solidFill>
                <a:schemeClr val="bg1"/>
              </a:solidFill>
            </a:rPr>
            <a:t>va</a:t>
          </a:r>
          <a:r>
            <a:rPr lang="en-US" b="1" i="1" dirty="0" smtClean="0">
              <a:solidFill>
                <a:schemeClr val="bg1"/>
              </a:solidFill>
            </a:rPr>
            <a:t> </a:t>
          </a:r>
          <a:r>
            <a:rPr lang="en-US" b="1" i="1" dirty="0" err="1" smtClean="0">
              <a:solidFill>
                <a:schemeClr val="bg1"/>
              </a:solidFill>
            </a:rPr>
            <a:t>turiga</a:t>
          </a:r>
          <a:r>
            <a:rPr lang="en-US" b="1" i="1" dirty="0" smtClean="0">
              <a:solidFill>
                <a:schemeClr val="bg1"/>
              </a:solidFill>
            </a:rPr>
            <a:t> </a:t>
          </a:r>
          <a:r>
            <a:rPr lang="en-US" b="1" i="1" dirty="0" err="1" smtClean="0">
              <a:solidFill>
                <a:schemeClr val="bg1"/>
              </a:solidFill>
            </a:rPr>
            <a:t>qaramasdan</a:t>
          </a:r>
          <a:r>
            <a:rPr lang="en-US" b="1" i="1" dirty="0" smtClean="0">
              <a:solidFill>
                <a:schemeClr val="bg1"/>
              </a:solidFill>
            </a:rPr>
            <a:t> </a:t>
          </a:r>
          <a:r>
            <a:rPr lang="en-US" b="1" i="1" dirty="0" err="1" smtClean="0">
              <a:solidFill>
                <a:schemeClr val="bg1"/>
              </a:solidFill>
            </a:rPr>
            <a:t>deyarli</a:t>
          </a:r>
          <a:r>
            <a:rPr lang="en-US" b="1" i="1" dirty="0" smtClean="0">
              <a:solidFill>
                <a:schemeClr val="bg1"/>
              </a:solidFill>
            </a:rPr>
            <a:t> </a:t>
          </a:r>
          <a:r>
            <a:rPr lang="en-US" b="1" i="1" dirty="0" err="1" smtClean="0">
              <a:solidFill>
                <a:schemeClr val="bg1"/>
              </a:solidFill>
            </a:rPr>
            <a:t>barcha</a:t>
          </a:r>
          <a:r>
            <a:rPr lang="en-US" b="1" i="1" dirty="0" smtClean="0">
              <a:solidFill>
                <a:schemeClr val="bg1"/>
              </a:solidFill>
            </a:rPr>
            <a:t> </a:t>
          </a:r>
          <a:r>
            <a:rPr lang="en-US" b="1" i="1" dirty="0" err="1" smtClean="0">
              <a:solidFill>
                <a:schemeClr val="bg1"/>
              </a:solidFill>
            </a:rPr>
            <a:t>kompyuterlar</a:t>
          </a:r>
          <a:r>
            <a:rPr lang="en-US" b="1" i="1" dirty="0" smtClean="0">
              <a:solidFill>
                <a:schemeClr val="bg1"/>
              </a:solidFill>
            </a:rPr>
            <a:t> </a:t>
          </a:r>
          <a:r>
            <a:rPr lang="en-US" b="1" i="1" dirty="0" err="1" smtClean="0">
              <a:solidFill>
                <a:schemeClr val="bg1"/>
              </a:solidFill>
            </a:rPr>
            <a:t>quyidagi</a:t>
          </a:r>
          <a:r>
            <a:rPr lang="en-US" b="1" i="1" dirty="0" smtClean="0">
              <a:solidFill>
                <a:schemeClr val="bg1"/>
              </a:solidFill>
            </a:rPr>
            <a:t> </a:t>
          </a:r>
          <a:r>
            <a:rPr lang="en-US" b="1" i="1" dirty="0" err="1" smtClean="0">
              <a:solidFill>
                <a:schemeClr val="bg1"/>
              </a:solidFill>
            </a:rPr>
            <a:t>to’rt</a:t>
          </a:r>
          <a:r>
            <a:rPr lang="en-US" b="1" i="1" dirty="0" smtClean="0">
              <a:solidFill>
                <a:schemeClr val="bg1"/>
              </a:solidFill>
            </a:rPr>
            <a:t> </a:t>
          </a:r>
          <a:r>
            <a:rPr lang="en-US" b="1" i="1" dirty="0" err="1" smtClean="0">
              <a:solidFill>
                <a:schemeClr val="bg1"/>
              </a:solidFill>
            </a:rPr>
            <a:t>asosiy</a:t>
          </a:r>
          <a:r>
            <a:rPr lang="en-US" b="1" i="1" dirty="0" smtClean="0">
              <a:solidFill>
                <a:schemeClr val="bg1"/>
              </a:solidFill>
            </a:rPr>
            <a:t> </a:t>
          </a:r>
          <a:r>
            <a:rPr lang="en-US" b="1" i="1" dirty="0" err="1" smtClean="0">
              <a:solidFill>
                <a:schemeClr val="bg1"/>
              </a:solidFill>
            </a:rPr>
            <a:t>operatsiyalarni</a:t>
          </a:r>
          <a:r>
            <a:rPr lang="en-US" b="1" i="1" dirty="0" smtClean="0">
              <a:solidFill>
                <a:schemeClr val="bg1"/>
              </a:solidFill>
            </a:rPr>
            <a:t> </a:t>
          </a:r>
          <a:r>
            <a:rPr lang="en-US" b="1" i="1" dirty="0" err="1" smtClean="0">
              <a:solidFill>
                <a:schemeClr val="bg1"/>
              </a:solidFill>
            </a:rPr>
            <a:t>bajaradi</a:t>
          </a:r>
          <a:r>
            <a:rPr lang="en-US" b="1" i="1" dirty="0" smtClean="0">
              <a:solidFill>
                <a:schemeClr val="tx1"/>
              </a:solidFill>
            </a:rPr>
            <a:t>.</a:t>
          </a:r>
          <a:endParaRPr lang="ru-RU" b="1" i="1" dirty="0">
            <a:solidFill>
              <a:schemeClr val="tx1"/>
            </a:solidFill>
          </a:endParaRPr>
        </a:p>
      </dgm:t>
    </dgm:pt>
    <dgm:pt modelId="{40343247-E3C7-4BD1-B078-5E10B492508A}" type="parTrans" cxnId="{7DB3AF5E-9D09-43C8-912B-58282349267F}">
      <dgm:prSet/>
      <dgm:spPr/>
      <dgm:t>
        <a:bodyPr/>
        <a:lstStyle/>
        <a:p>
          <a:endParaRPr lang="ru-RU"/>
        </a:p>
      </dgm:t>
    </dgm:pt>
    <dgm:pt modelId="{091248DB-B608-4B02-9EF6-BE6CD8A41998}" type="sibTrans" cxnId="{7DB3AF5E-9D09-43C8-912B-58282349267F}">
      <dgm:prSet/>
      <dgm:spPr/>
      <dgm:t>
        <a:bodyPr/>
        <a:lstStyle/>
        <a:p>
          <a:endParaRPr lang="ru-RU"/>
        </a:p>
      </dgm:t>
    </dgm:pt>
    <dgm:pt modelId="{DB28A3F8-6B7F-4021-A002-EE8A1791BDAE}">
      <dgm:prSet phldrT="[Текст]" custT="1"/>
      <dgm:spPr/>
      <dgm:t>
        <a:bodyPr/>
        <a:lstStyle/>
        <a:p>
          <a:r>
            <a:rPr lang="en-US" sz="2400" b="1" dirty="0" err="1" smtClean="0"/>
            <a:t>Qayta</a:t>
          </a:r>
          <a:r>
            <a:rPr lang="en-US" sz="2400" b="1" dirty="0" smtClean="0"/>
            <a:t> </a:t>
          </a:r>
          <a:r>
            <a:rPr lang="en-US" sz="2400" b="1" dirty="0" err="1" smtClean="0"/>
            <a:t>ishlash</a:t>
          </a:r>
          <a:endParaRPr lang="ru-RU" sz="2400" b="1" dirty="0"/>
        </a:p>
      </dgm:t>
    </dgm:pt>
    <dgm:pt modelId="{FD8FFB9B-80AA-4883-BE3F-481AA961C34F}" type="parTrans" cxnId="{58C47A51-8F99-4005-B4D5-F4A7084DD13D}">
      <dgm:prSet/>
      <dgm:spPr/>
      <dgm:t>
        <a:bodyPr/>
        <a:lstStyle/>
        <a:p>
          <a:endParaRPr lang="ru-RU"/>
        </a:p>
      </dgm:t>
    </dgm:pt>
    <dgm:pt modelId="{ACF79104-4867-4271-99D0-8966B04D918C}" type="sibTrans" cxnId="{58C47A51-8F99-4005-B4D5-F4A7084DD13D}">
      <dgm:prSet/>
      <dgm:spPr/>
      <dgm:t>
        <a:bodyPr/>
        <a:lstStyle/>
        <a:p>
          <a:endParaRPr lang="ru-RU"/>
        </a:p>
      </dgm:t>
    </dgm:pt>
    <dgm:pt modelId="{46DBB614-D81A-4F5B-A607-508E5A0089E3}">
      <dgm:prSet phldrT="[Текст]" custT="1"/>
      <dgm:spPr/>
      <dgm:t>
        <a:bodyPr/>
        <a:lstStyle/>
        <a:p>
          <a:r>
            <a:rPr lang="en-US" sz="1400" dirty="0" smtClean="0"/>
            <a:t> </a:t>
          </a:r>
          <a:r>
            <a:rPr lang="en-US" sz="2400" b="1" dirty="0" err="1" smtClean="0"/>
            <a:t>Saqlash</a:t>
          </a:r>
          <a:r>
            <a:rPr lang="en-US" sz="2400" b="1" dirty="0" smtClean="0"/>
            <a:t>.</a:t>
          </a:r>
          <a:endParaRPr lang="ru-RU" sz="2400" b="1" dirty="0"/>
        </a:p>
      </dgm:t>
    </dgm:pt>
    <dgm:pt modelId="{0907FF39-E909-4ADC-9ED2-BCBC81823F69}" type="parTrans" cxnId="{8C8AC194-9D93-4A3E-AEF9-0143D0A8280D}">
      <dgm:prSet/>
      <dgm:spPr/>
      <dgm:t>
        <a:bodyPr/>
        <a:lstStyle/>
        <a:p>
          <a:endParaRPr lang="ru-RU"/>
        </a:p>
      </dgm:t>
    </dgm:pt>
    <dgm:pt modelId="{EAC772E6-3BF7-4DD9-86B9-06270EC593C6}" type="sibTrans" cxnId="{8C8AC194-9D93-4A3E-AEF9-0143D0A8280D}">
      <dgm:prSet/>
      <dgm:spPr/>
      <dgm:t>
        <a:bodyPr/>
        <a:lstStyle/>
        <a:p>
          <a:endParaRPr lang="ru-RU"/>
        </a:p>
      </dgm:t>
    </dgm:pt>
    <dgm:pt modelId="{69496ED5-D3BD-48BE-BF42-A9A2ADF3E842}">
      <dgm:prSet phldrT="[Текст]" custT="1"/>
      <dgm:spPr/>
      <dgm:t>
        <a:bodyPr/>
        <a:lstStyle/>
        <a:p>
          <a:r>
            <a:rPr lang="en-US" sz="2400" b="1" dirty="0" err="1" smtClean="0"/>
            <a:t>Aloqa</a:t>
          </a:r>
          <a:endParaRPr lang="ru-RU" sz="2400" b="1" dirty="0"/>
        </a:p>
      </dgm:t>
    </dgm:pt>
    <dgm:pt modelId="{9E3FEA9B-576A-4A79-A8DF-78F5FFC97743}" type="parTrans" cxnId="{B97A0CCE-88F4-4383-8686-25E8F7F72571}">
      <dgm:prSet/>
      <dgm:spPr/>
      <dgm:t>
        <a:bodyPr/>
        <a:lstStyle/>
        <a:p>
          <a:endParaRPr lang="ru-RU"/>
        </a:p>
      </dgm:t>
    </dgm:pt>
    <dgm:pt modelId="{56C858E7-0127-41C0-AFBC-598868A932F9}" type="sibTrans" cxnId="{B97A0CCE-88F4-4383-8686-25E8F7F72571}">
      <dgm:prSet/>
      <dgm:spPr/>
      <dgm:t>
        <a:bodyPr/>
        <a:lstStyle/>
        <a:p>
          <a:endParaRPr lang="ru-RU"/>
        </a:p>
      </dgm:t>
    </dgm:pt>
    <dgm:pt modelId="{BDE5B13D-B8E9-4942-827F-6D6293EF80A5}" type="asst">
      <dgm:prSet phldrT="[Текст]" custT="1"/>
      <dgm:spPr/>
      <dgm:t>
        <a:bodyPr/>
        <a:lstStyle/>
        <a:p>
          <a:r>
            <a:rPr lang="en-US" sz="2400" b="1" dirty="0" err="1" smtClean="0"/>
            <a:t>Kiritish</a:t>
          </a:r>
          <a:r>
            <a:rPr lang="en-US" sz="2400" b="1" dirty="0" smtClean="0"/>
            <a:t>.</a:t>
          </a:r>
          <a:endParaRPr lang="ru-RU" sz="2400" b="1" dirty="0"/>
        </a:p>
      </dgm:t>
    </dgm:pt>
    <dgm:pt modelId="{F71F36E3-C322-496D-BBB9-08EF4D4F33C0}" type="sibTrans" cxnId="{4D2F044E-BAA2-44D8-9B07-840A3EE05720}">
      <dgm:prSet/>
      <dgm:spPr/>
      <dgm:t>
        <a:bodyPr/>
        <a:lstStyle/>
        <a:p>
          <a:endParaRPr lang="ru-RU"/>
        </a:p>
      </dgm:t>
    </dgm:pt>
    <dgm:pt modelId="{A0C24D04-C4E7-4FCF-A9BD-708C04DFE090}" type="parTrans" cxnId="{4D2F044E-BAA2-44D8-9B07-840A3EE05720}">
      <dgm:prSet/>
      <dgm:spPr/>
      <dgm:t>
        <a:bodyPr/>
        <a:lstStyle/>
        <a:p>
          <a:endParaRPr lang="ru-RU"/>
        </a:p>
      </dgm:t>
    </dgm:pt>
    <dgm:pt modelId="{4966E35C-8337-466F-A440-6A1EBC9AB109}" type="pres">
      <dgm:prSet presAssocID="{36B5D56F-B59E-45EE-9685-068CE138497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87AA7A2-F82A-409D-BE62-127E3272224A}" type="pres">
      <dgm:prSet presAssocID="{3B47E085-7609-4757-939F-2BCACA5BC515}" presName="hierRoot1" presStyleCnt="0">
        <dgm:presLayoutVars>
          <dgm:hierBranch val="init"/>
        </dgm:presLayoutVars>
      </dgm:prSet>
      <dgm:spPr/>
    </dgm:pt>
    <dgm:pt modelId="{8BAB6EB8-DBBF-4B59-97DE-ACD4C62931A8}" type="pres">
      <dgm:prSet presAssocID="{3B47E085-7609-4757-939F-2BCACA5BC515}" presName="rootComposite1" presStyleCnt="0"/>
      <dgm:spPr/>
    </dgm:pt>
    <dgm:pt modelId="{6CCC247C-B456-470D-B7C2-22A4EE7C47C9}" type="pres">
      <dgm:prSet presAssocID="{3B47E085-7609-4757-939F-2BCACA5BC51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D091B7-972F-4BE0-BE39-2ACB668E971F}" type="pres">
      <dgm:prSet presAssocID="{3B47E085-7609-4757-939F-2BCACA5BC51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8CD2A0F-9429-4B20-9EBD-B1C04F201FBF}" type="pres">
      <dgm:prSet presAssocID="{3B47E085-7609-4757-939F-2BCACA5BC515}" presName="hierChild2" presStyleCnt="0"/>
      <dgm:spPr/>
    </dgm:pt>
    <dgm:pt modelId="{02228566-EAD9-4B80-B3BA-14A564642A54}" type="pres">
      <dgm:prSet presAssocID="{FD8FFB9B-80AA-4883-BE3F-481AA961C34F}" presName="Name64" presStyleLbl="parChTrans1D2" presStyleIdx="0" presStyleCnt="4"/>
      <dgm:spPr/>
      <dgm:t>
        <a:bodyPr/>
        <a:lstStyle/>
        <a:p>
          <a:endParaRPr lang="ru-RU"/>
        </a:p>
      </dgm:t>
    </dgm:pt>
    <dgm:pt modelId="{95758339-C141-4F5F-AD06-2F9E0FA0D39E}" type="pres">
      <dgm:prSet presAssocID="{DB28A3F8-6B7F-4021-A002-EE8A1791BDAE}" presName="hierRoot2" presStyleCnt="0">
        <dgm:presLayoutVars>
          <dgm:hierBranch val="init"/>
        </dgm:presLayoutVars>
      </dgm:prSet>
      <dgm:spPr/>
    </dgm:pt>
    <dgm:pt modelId="{3CF54733-BFC7-400E-B9F0-B625EA1EE96D}" type="pres">
      <dgm:prSet presAssocID="{DB28A3F8-6B7F-4021-A002-EE8A1791BDAE}" presName="rootComposite" presStyleCnt="0"/>
      <dgm:spPr/>
    </dgm:pt>
    <dgm:pt modelId="{C3D626F7-F851-4584-99AE-2BD3C8EF8CDE}" type="pres">
      <dgm:prSet presAssocID="{DB28A3F8-6B7F-4021-A002-EE8A1791BDA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443C76-5354-47DC-94A3-CBA8777F2D20}" type="pres">
      <dgm:prSet presAssocID="{DB28A3F8-6B7F-4021-A002-EE8A1791BDAE}" presName="rootConnector" presStyleLbl="node2" presStyleIdx="0" presStyleCnt="3"/>
      <dgm:spPr/>
      <dgm:t>
        <a:bodyPr/>
        <a:lstStyle/>
        <a:p>
          <a:endParaRPr lang="ru-RU"/>
        </a:p>
      </dgm:t>
    </dgm:pt>
    <dgm:pt modelId="{BD4EE6C8-33F1-48E5-98EF-291DDC21EFF3}" type="pres">
      <dgm:prSet presAssocID="{DB28A3F8-6B7F-4021-A002-EE8A1791BDAE}" presName="hierChild4" presStyleCnt="0"/>
      <dgm:spPr/>
    </dgm:pt>
    <dgm:pt modelId="{B8D6EDFA-779F-41C0-BFF7-60494717FC0B}" type="pres">
      <dgm:prSet presAssocID="{DB28A3F8-6B7F-4021-A002-EE8A1791BDAE}" presName="hierChild5" presStyleCnt="0"/>
      <dgm:spPr/>
    </dgm:pt>
    <dgm:pt modelId="{C39753C6-F525-40AE-8CEA-C31F75683BA6}" type="pres">
      <dgm:prSet presAssocID="{0907FF39-E909-4ADC-9ED2-BCBC81823F69}" presName="Name64" presStyleLbl="parChTrans1D2" presStyleIdx="1" presStyleCnt="4"/>
      <dgm:spPr/>
      <dgm:t>
        <a:bodyPr/>
        <a:lstStyle/>
        <a:p>
          <a:endParaRPr lang="ru-RU"/>
        </a:p>
      </dgm:t>
    </dgm:pt>
    <dgm:pt modelId="{D60C1A9E-9663-435C-833E-D945A2D58C28}" type="pres">
      <dgm:prSet presAssocID="{46DBB614-D81A-4F5B-A607-508E5A0089E3}" presName="hierRoot2" presStyleCnt="0">
        <dgm:presLayoutVars>
          <dgm:hierBranch val="init"/>
        </dgm:presLayoutVars>
      </dgm:prSet>
      <dgm:spPr/>
    </dgm:pt>
    <dgm:pt modelId="{CAACC94D-E581-41CC-9F63-F0192129DD0C}" type="pres">
      <dgm:prSet presAssocID="{46DBB614-D81A-4F5B-A607-508E5A0089E3}" presName="rootComposite" presStyleCnt="0"/>
      <dgm:spPr/>
    </dgm:pt>
    <dgm:pt modelId="{69B8A40E-E3FE-408E-B8B9-A13AC401E8AD}" type="pres">
      <dgm:prSet presAssocID="{46DBB614-D81A-4F5B-A607-508E5A0089E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1471A5-E92B-488E-8E2B-8690FA5A6B3D}" type="pres">
      <dgm:prSet presAssocID="{46DBB614-D81A-4F5B-A607-508E5A0089E3}" presName="rootConnector" presStyleLbl="node2" presStyleIdx="1" presStyleCnt="3"/>
      <dgm:spPr/>
      <dgm:t>
        <a:bodyPr/>
        <a:lstStyle/>
        <a:p>
          <a:endParaRPr lang="ru-RU"/>
        </a:p>
      </dgm:t>
    </dgm:pt>
    <dgm:pt modelId="{DD960A3A-E4FB-4FB5-B3ED-778C90C4AF1B}" type="pres">
      <dgm:prSet presAssocID="{46DBB614-D81A-4F5B-A607-508E5A0089E3}" presName="hierChild4" presStyleCnt="0"/>
      <dgm:spPr/>
    </dgm:pt>
    <dgm:pt modelId="{016239A4-AEAC-4E3C-9DF4-20631883C9F0}" type="pres">
      <dgm:prSet presAssocID="{46DBB614-D81A-4F5B-A607-508E5A0089E3}" presName="hierChild5" presStyleCnt="0"/>
      <dgm:spPr/>
    </dgm:pt>
    <dgm:pt modelId="{1766D977-270A-499C-82DC-265B17250741}" type="pres">
      <dgm:prSet presAssocID="{9E3FEA9B-576A-4A79-A8DF-78F5FFC97743}" presName="Name64" presStyleLbl="parChTrans1D2" presStyleIdx="2" presStyleCnt="4"/>
      <dgm:spPr/>
      <dgm:t>
        <a:bodyPr/>
        <a:lstStyle/>
        <a:p>
          <a:endParaRPr lang="ru-RU"/>
        </a:p>
      </dgm:t>
    </dgm:pt>
    <dgm:pt modelId="{978C9FC9-F9FA-4BAD-B808-45E5AF87B5A8}" type="pres">
      <dgm:prSet presAssocID="{69496ED5-D3BD-48BE-BF42-A9A2ADF3E842}" presName="hierRoot2" presStyleCnt="0">
        <dgm:presLayoutVars>
          <dgm:hierBranch val="init"/>
        </dgm:presLayoutVars>
      </dgm:prSet>
      <dgm:spPr/>
    </dgm:pt>
    <dgm:pt modelId="{24A7F916-CCB4-484C-AA84-A6010E517318}" type="pres">
      <dgm:prSet presAssocID="{69496ED5-D3BD-48BE-BF42-A9A2ADF3E842}" presName="rootComposite" presStyleCnt="0"/>
      <dgm:spPr/>
    </dgm:pt>
    <dgm:pt modelId="{C9D160E3-8359-4FB7-95E6-62F6B0C552A9}" type="pres">
      <dgm:prSet presAssocID="{69496ED5-D3BD-48BE-BF42-A9A2ADF3E84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8F10E2-2780-4813-B92B-1247ED92AFD0}" type="pres">
      <dgm:prSet presAssocID="{69496ED5-D3BD-48BE-BF42-A9A2ADF3E842}" presName="rootConnector" presStyleLbl="node2" presStyleIdx="2" presStyleCnt="3"/>
      <dgm:spPr/>
      <dgm:t>
        <a:bodyPr/>
        <a:lstStyle/>
        <a:p>
          <a:endParaRPr lang="ru-RU"/>
        </a:p>
      </dgm:t>
    </dgm:pt>
    <dgm:pt modelId="{16A7E043-066F-41ED-B013-F39FECF06F69}" type="pres">
      <dgm:prSet presAssocID="{69496ED5-D3BD-48BE-BF42-A9A2ADF3E842}" presName="hierChild4" presStyleCnt="0"/>
      <dgm:spPr/>
    </dgm:pt>
    <dgm:pt modelId="{4A7C9257-7091-4ECA-B101-5D7ACE3FE829}" type="pres">
      <dgm:prSet presAssocID="{69496ED5-D3BD-48BE-BF42-A9A2ADF3E842}" presName="hierChild5" presStyleCnt="0"/>
      <dgm:spPr/>
    </dgm:pt>
    <dgm:pt modelId="{D4CAA5F2-B498-4AAA-B6F2-97BA52C5D697}" type="pres">
      <dgm:prSet presAssocID="{3B47E085-7609-4757-939F-2BCACA5BC515}" presName="hierChild3" presStyleCnt="0"/>
      <dgm:spPr/>
    </dgm:pt>
    <dgm:pt modelId="{7A4D3988-9D69-4721-8965-768EF90A8D07}" type="pres">
      <dgm:prSet presAssocID="{A0C24D04-C4E7-4FCF-A9BD-708C04DFE090}" presName="Name115" presStyleLbl="parChTrans1D2" presStyleIdx="3" presStyleCnt="4"/>
      <dgm:spPr/>
      <dgm:t>
        <a:bodyPr/>
        <a:lstStyle/>
        <a:p>
          <a:endParaRPr lang="ru-RU"/>
        </a:p>
      </dgm:t>
    </dgm:pt>
    <dgm:pt modelId="{6B5F0E6D-4F74-4698-830D-4BBCF6B02ADE}" type="pres">
      <dgm:prSet presAssocID="{BDE5B13D-B8E9-4942-827F-6D6293EF80A5}" presName="hierRoot3" presStyleCnt="0">
        <dgm:presLayoutVars>
          <dgm:hierBranch val="init"/>
        </dgm:presLayoutVars>
      </dgm:prSet>
      <dgm:spPr/>
    </dgm:pt>
    <dgm:pt modelId="{FAAA339B-6024-4752-9CBC-06398711808B}" type="pres">
      <dgm:prSet presAssocID="{BDE5B13D-B8E9-4942-827F-6D6293EF80A5}" presName="rootComposite3" presStyleCnt="0"/>
      <dgm:spPr/>
    </dgm:pt>
    <dgm:pt modelId="{47BBB034-85D5-478F-93D6-2E130141A45B}" type="pres">
      <dgm:prSet presAssocID="{BDE5B13D-B8E9-4942-827F-6D6293EF80A5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3FC2A45-030F-4E08-B365-236CFEDAC25F}" type="pres">
      <dgm:prSet presAssocID="{BDE5B13D-B8E9-4942-827F-6D6293EF80A5}" presName="rootConnector3" presStyleLbl="asst1" presStyleIdx="0" presStyleCnt="1"/>
      <dgm:spPr/>
      <dgm:t>
        <a:bodyPr/>
        <a:lstStyle/>
        <a:p>
          <a:endParaRPr lang="ru-RU"/>
        </a:p>
      </dgm:t>
    </dgm:pt>
    <dgm:pt modelId="{86A12844-7F23-4A58-8C89-C991B9A393FA}" type="pres">
      <dgm:prSet presAssocID="{BDE5B13D-B8E9-4942-827F-6D6293EF80A5}" presName="hierChild6" presStyleCnt="0"/>
      <dgm:spPr/>
    </dgm:pt>
    <dgm:pt modelId="{02120053-5A7A-4CFA-BCF5-EB5F296EBF01}" type="pres">
      <dgm:prSet presAssocID="{BDE5B13D-B8E9-4942-827F-6D6293EF80A5}" presName="hierChild7" presStyleCnt="0"/>
      <dgm:spPr/>
    </dgm:pt>
  </dgm:ptLst>
  <dgm:cxnLst>
    <dgm:cxn modelId="{F48C906E-2788-486B-8A51-1C5B467D646D}" type="presOf" srcId="{A0C24D04-C4E7-4FCF-A9BD-708C04DFE090}" destId="{7A4D3988-9D69-4721-8965-768EF90A8D07}" srcOrd="0" destOrd="0" presId="urn:microsoft.com/office/officeart/2009/3/layout/HorizontalOrganizationChart"/>
    <dgm:cxn modelId="{A47BC106-5F2F-4A6A-AB33-D22D6C8E294F}" type="presOf" srcId="{DB28A3F8-6B7F-4021-A002-EE8A1791BDAE}" destId="{2B443C76-5354-47DC-94A3-CBA8777F2D20}" srcOrd="1" destOrd="0" presId="urn:microsoft.com/office/officeart/2009/3/layout/HorizontalOrganizationChart"/>
    <dgm:cxn modelId="{2D3BB93D-FF41-4DD9-A92E-C9D650B92F2E}" type="presOf" srcId="{36B5D56F-B59E-45EE-9685-068CE138497F}" destId="{4966E35C-8337-466F-A440-6A1EBC9AB109}" srcOrd="0" destOrd="0" presId="urn:microsoft.com/office/officeart/2009/3/layout/HorizontalOrganizationChart"/>
    <dgm:cxn modelId="{8C8AC194-9D93-4A3E-AEF9-0143D0A8280D}" srcId="{3B47E085-7609-4757-939F-2BCACA5BC515}" destId="{46DBB614-D81A-4F5B-A607-508E5A0089E3}" srcOrd="2" destOrd="0" parTransId="{0907FF39-E909-4ADC-9ED2-BCBC81823F69}" sibTransId="{EAC772E6-3BF7-4DD9-86B9-06270EC593C6}"/>
    <dgm:cxn modelId="{58C47A51-8F99-4005-B4D5-F4A7084DD13D}" srcId="{3B47E085-7609-4757-939F-2BCACA5BC515}" destId="{DB28A3F8-6B7F-4021-A002-EE8A1791BDAE}" srcOrd="1" destOrd="0" parTransId="{FD8FFB9B-80AA-4883-BE3F-481AA961C34F}" sibTransId="{ACF79104-4867-4271-99D0-8966B04D918C}"/>
    <dgm:cxn modelId="{8F603B74-FACF-402A-9276-24C0C8BAF420}" type="presOf" srcId="{BDE5B13D-B8E9-4942-827F-6D6293EF80A5}" destId="{23FC2A45-030F-4E08-B365-236CFEDAC25F}" srcOrd="1" destOrd="0" presId="urn:microsoft.com/office/officeart/2009/3/layout/HorizontalOrganizationChart"/>
    <dgm:cxn modelId="{74AFD124-4AAC-4929-A6FD-BF91825C2917}" type="presOf" srcId="{FD8FFB9B-80AA-4883-BE3F-481AA961C34F}" destId="{02228566-EAD9-4B80-B3BA-14A564642A54}" srcOrd="0" destOrd="0" presId="urn:microsoft.com/office/officeart/2009/3/layout/HorizontalOrganizationChart"/>
    <dgm:cxn modelId="{307460D9-F329-46EB-A388-86D62761F3D0}" type="presOf" srcId="{46DBB614-D81A-4F5B-A607-508E5A0089E3}" destId="{AE1471A5-E92B-488E-8E2B-8690FA5A6B3D}" srcOrd="1" destOrd="0" presId="urn:microsoft.com/office/officeart/2009/3/layout/HorizontalOrganizationChart"/>
    <dgm:cxn modelId="{B6DFDBB7-22DE-437D-BA15-A96E4D947391}" type="presOf" srcId="{3B47E085-7609-4757-939F-2BCACA5BC515}" destId="{F2D091B7-972F-4BE0-BE39-2ACB668E971F}" srcOrd="1" destOrd="0" presId="urn:microsoft.com/office/officeart/2009/3/layout/HorizontalOrganizationChart"/>
    <dgm:cxn modelId="{4D2F044E-BAA2-44D8-9B07-840A3EE05720}" srcId="{3B47E085-7609-4757-939F-2BCACA5BC515}" destId="{BDE5B13D-B8E9-4942-827F-6D6293EF80A5}" srcOrd="0" destOrd="0" parTransId="{A0C24D04-C4E7-4FCF-A9BD-708C04DFE090}" sibTransId="{F71F36E3-C322-496D-BBB9-08EF4D4F33C0}"/>
    <dgm:cxn modelId="{B97A0CCE-88F4-4383-8686-25E8F7F72571}" srcId="{3B47E085-7609-4757-939F-2BCACA5BC515}" destId="{69496ED5-D3BD-48BE-BF42-A9A2ADF3E842}" srcOrd="3" destOrd="0" parTransId="{9E3FEA9B-576A-4A79-A8DF-78F5FFC97743}" sibTransId="{56C858E7-0127-41C0-AFBC-598868A932F9}"/>
    <dgm:cxn modelId="{2A02F76D-8A4D-4573-B217-87EB0FBC7C54}" type="presOf" srcId="{9E3FEA9B-576A-4A79-A8DF-78F5FFC97743}" destId="{1766D977-270A-499C-82DC-265B17250741}" srcOrd="0" destOrd="0" presId="urn:microsoft.com/office/officeart/2009/3/layout/HorizontalOrganizationChart"/>
    <dgm:cxn modelId="{78F43B27-E236-4DB4-980E-42C0C3A8D7CD}" type="presOf" srcId="{BDE5B13D-B8E9-4942-827F-6D6293EF80A5}" destId="{47BBB034-85D5-478F-93D6-2E130141A45B}" srcOrd="0" destOrd="0" presId="urn:microsoft.com/office/officeart/2009/3/layout/HorizontalOrganizationChart"/>
    <dgm:cxn modelId="{B0EBD5D1-59B9-42B2-85FA-B17FD4B4DBFD}" type="presOf" srcId="{3B47E085-7609-4757-939F-2BCACA5BC515}" destId="{6CCC247C-B456-470D-B7C2-22A4EE7C47C9}" srcOrd="0" destOrd="0" presId="urn:microsoft.com/office/officeart/2009/3/layout/HorizontalOrganizationChart"/>
    <dgm:cxn modelId="{4E830DFB-986D-4A51-BF72-3DE12847FFA9}" type="presOf" srcId="{69496ED5-D3BD-48BE-BF42-A9A2ADF3E842}" destId="{8E8F10E2-2780-4813-B92B-1247ED92AFD0}" srcOrd="1" destOrd="0" presId="urn:microsoft.com/office/officeart/2009/3/layout/HorizontalOrganizationChart"/>
    <dgm:cxn modelId="{B0F61BE4-A648-4107-BB63-378722B2949B}" type="presOf" srcId="{69496ED5-D3BD-48BE-BF42-A9A2ADF3E842}" destId="{C9D160E3-8359-4FB7-95E6-62F6B0C552A9}" srcOrd="0" destOrd="0" presId="urn:microsoft.com/office/officeart/2009/3/layout/HorizontalOrganizationChart"/>
    <dgm:cxn modelId="{CDFDCCD8-864F-44AA-A329-5DA79AE4872A}" type="presOf" srcId="{DB28A3F8-6B7F-4021-A002-EE8A1791BDAE}" destId="{C3D626F7-F851-4584-99AE-2BD3C8EF8CDE}" srcOrd="0" destOrd="0" presId="urn:microsoft.com/office/officeart/2009/3/layout/HorizontalOrganizationChart"/>
    <dgm:cxn modelId="{CD9DB31C-8C1F-4ECF-99F0-BE4ADB51D2AC}" type="presOf" srcId="{46DBB614-D81A-4F5B-A607-508E5A0089E3}" destId="{69B8A40E-E3FE-408E-B8B9-A13AC401E8AD}" srcOrd="0" destOrd="0" presId="urn:microsoft.com/office/officeart/2009/3/layout/HorizontalOrganizationChart"/>
    <dgm:cxn modelId="{7DB3AF5E-9D09-43C8-912B-58282349267F}" srcId="{36B5D56F-B59E-45EE-9685-068CE138497F}" destId="{3B47E085-7609-4757-939F-2BCACA5BC515}" srcOrd="0" destOrd="0" parTransId="{40343247-E3C7-4BD1-B078-5E10B492508A}" sibTransId="{091248DB-B608-4B02-9EF6-BE6CD8A41998}"/>
    <dgm:cxn modelId="{167C9689-DCBD-4FCA-886E-7BAF113FF4FC}" type="presOf" srcId="{0907FF39-E909-4ADC-9ED2-BCBC81823F69}" destId="{C39753C6-F525-40AE-8CEA-C31F75683BA6}" srcOrd="0" destOrd="0" presId="urn:microsoft.com/office/officeart/2009/3/layout/HorizontalOrganizationChart"/>
    <dgm:cxn modelId="{8DBCB43D-CA9B-4D07-8D62-15E7F1F76D13}" type="presParOf" srcId="{4966E35C-8337-466F-A440-6A1EBC9AB109}" destId="{987AA7A2-F82A-409D-BE62-127E3272224A}" srcOrd="0" destOrd="0" presId="urn:microsoft.com/office/officeart/2009/3/layout/HorizontalOrganizationChart"/>
    <dgm:cxn modelId="{FC215185-58CE-4F7D-B066-57ED0A2A4353}" type="presParOf" srcId="{987AA7A2-F82A-409D-BE62-127E3272224A}" destId="{8BAB6EB8-DBBF-4B59-97DE-ACD4C62931A8}" srcOrd="0" destOrd="0" presId="urn:microsoft.com/office/officeart/2009/3/layout/HorizontalOrganizationChart"/>
    <dgm:cxn modelId="{F49F8FE6-F008-44A0-8300-CDFB0D9F9E33}" type="presParOf" srcId="{8BAB6EB8-DBBF-4B59-97DE-ACD4C62931A8}" destId="{6CCC247C-B456-470D-B7C2-22A4EE7C47C9}" srcOrd="0" destOrd="0" presId="urn:microsoft.com/office/officeart/2009/3/layout/HorizontalOrganizationChart"/>
    <dgm:cxn modelId="{47670CF8-AC2E-42D1-83F3-CF0DE97ED347}" type="presParOf" srcId="{8BAB6EB8-DBBF-4B59-97DE-ACD4C62931A8}" destId="{F2D091B7-972F-4BE0-BE39-2ACB668E971F}" srcOrd="1" destOrd="0" presId="urn:microsoft.com/office/officeart/2009/3/layout/HorizontalOrganizationChart"/>
    <dgm:cxn modelId="{43DB6D8C-3C2C-42EE-8DC0-5911FD746AE4}" type="presParOf" srcId="{987AA7A2-F82A-409D-BE62-127E3272224A}" destId="{48CD2A0F-9429-4B20-9EBD-B1C04F201FBF}" srcOrd="1" destOrd="0" presId="urn:microsoft.com/office/officeart/2009/3/layout/HorizontalOrganizationChart"/>
    <dgm:cxn modelId="{B0918E68-8BED-40CF-A329-FEE0715ED8AC}" type="presParOf" srcId="{48CD2A0F-9429-4B20-9EBD-B1C04F201FBF}" destId="{02228566-EAD9-4B80-B3BA-14A564642A54}" srcOrd="0" destOrd="0" presId="urn:microsoft.com/office/officeart/2009/3/layout/HorizontalOrganizationChart"/>
    <dgm:cxn modelId="{9801800C-67EA-469C-8F38-EF169CC0D54B}" type="presParOf" srcId="{48CD2A0F-9429-4B20-9EBD-B1C04F201FBF}" destId="{95758339-C141-4F5F-AD06-2F9E0FA0D39E}" srcOrd="1" destOrd="0" presId="urn:microsoft.com/office/officeart/2009/3/layout/HorizontalOrganizationChart"/>
    <dgm:cxn modelId="{0944C747-4639-42ED-9329-3A43549BEA2A}" type="presParOf" srcId="{95758339-C141-4F5F-AD06-2F9E0FA0D39E}" destId="{3CF54733-BFC7-400E-B9F0-B625EA1EE96D}" srcOrd="0" destOrd="0" presId="urn:microsoft.com/office/officeart/2009/3/layout/HorizontalOrganizationChart"/>
    <dgm:cxn modelId="{5C9DA006-4690-4684-B8C5-57EA5DE4D880}" type="presParOf" srcId="{3CF54733-BFC7-400E-B9F0-B625EA1EE96D}" destId="{C3D626F7-F851-4584-99AE-2BD3C8EF8CDE}" srcOrd="0" destOrd="0" presId="urn:microsoft.com/office/officeart/2009/3/layout/HorizontalOrganizationChart"/>
    <dgm:cxn modelId="{85A43E11-87C5-49CC-9CF7-52541BFF66E2}" type="presParOf" srcId="{3CF54733-BFC7-400E-B9F0-B625EA1EE96D}" destId="{2B443C76-5354-47DC-94A3-CBA8777F2D20}" srcOrd="1" destOrd="0" presId="urn:microsoft.com/office/officeart/2009/3/layout/HorizontalOrganizationChart"/>
    <dgm:cxn modelId="{1A36B207-595F-4D97-93B3-434DE6DD5028}" type="presParOf" srcId="{95758339-C141-4F5F-AD06-2F9E0FA0D39E}" destId="{BD4EE6C8-33F1-48E5-98EF-291DDC21EFF3}" srcOrd="1" destOrd="0" presId="urn:microsoft.com/office/officeart/2009/3/layout/HorizontalOrganizationChart"/>
    <dgm:cxn modelId="{4FBA62B3-2CBF-4DCC-965E-95D85142CD8E}" type="presParOf" srcId="{95758339-C141-4F5F-AD06-2F9E0FA0D39E}" destId="{B8D6EDFA-779F-41C0-BFF7-60494717FC0B}" srcOrd="2" destOrd="0" presId="urn:microsoft.com/office/officeart/2009/3/layout/HorizontalOrganizationChart"/>
    <dgm:cxn modelId="{F265136E-C930-4AA6-A627-5CAD7045D98D}" type="presParOf" srcId="{48CD2A0F-9429-4B20-9EBD-B1C04F201FBF}" destId="{C39753C6-F525-40AE-8CEA-C31F75683BA6}" srcOrd="2" destOrd="0" presId="urn:microsoft.com/office/officeart/2009/3/layout/HorizontalOrganizationChart"/>
    <dgm:cxn modelId="{2AC5EC80-10C4-46D3-8E9A-E375ED707909}" type="presParOf" srcId="{48CD2A0F-9429-4B20-9EBD-B1C04F201FBF}" destId="{D60C1A9E-9663-435C-833E-D945A2D58C28}" srcOrd="3" destOrd="0" presId="urn:microsoft.com/office/officeart/2009/3/layout/HorizontalOrganizationChart"/>
    <dgm:cxn modelId="{FF65F836-D8D6-40FA-9422-4DAA28F5079E}" type="presParOf" srcId="{D60C1A9E-9663-435C-833E-D945A2D58C28}" destId="{CAACC94D-E581-41CC-9F63-F0192129DD0C}" srcOrd="0" destOrd="0" presId="urn:microsoft.com/office/officeart/2009/3/layout/HorizontalOrganizationChart"/>
    <dgm:cxn modelId="{C092D3C7-7AE9-423A-B8A4-398BC6C19BEE}" type="presParOf" srcId="{CAACC94D-E581-41CC-9F63-F0192129DD0C}" destId="{69B8A40E-E3FE-408E-B8B9-A13AC401E8AD}" srcOrd="0" destOrd="0" presId="urn:microsoft.com/office/officeart/2009/3/layout/HorizontalOrganizationChart"/>
    <dgm:cxn modelId="{9D71E69A-6C3B-48F1-AB86-9E57F80ED6C0}" type="presParOf" srcId="{CAACC94D-E581-41CC-9F63-F0192129DD0C}" destId="{AE1471A5-E92B-488E-8E2B-8690FA5A6B3D}" srcOrd="1" destOrd="0" presId="urn:microsoft.com/office/officeart/2009/3/layout/HorizontalOrganizationChart"/>
    <dgm:cxn modelId="{324E9BAD-7F98-4B8B-ADC1-A28F0AB819F8}" type="presParOf" srcId="{D60C1A9E-9663-435C-833E-D945A2D58C28}" destId="{DD960A3A-E4FB-4FB5-B3ED-778C90C4AF1B}" srcOrd="1" destOrd="0" presId="urn:microsoft.com/office/officeart/2009/3/layout/HorizontalOrganizationChart"/>
    <dgm:cxn modelId="{58077A72-E16F-4ED7-A4E8-3905954B25A6}" type="presParOf" srcId="{D60C1A9E-9663-435C-833E-D945A2D58C28}" destId="{016239A4-AEAC-4E3C-9DF4-20631883C9F0}" srcOrd="2" destOrd="0" presId="urn:microsoft.com/office/officeart/2009/3/layout/HorizontalOrganizationChart"/>
    <dgm:cxn modelId="{EF5B799D-7447-4AFC-8BD8-98CBFA034B51}" type="presParOf" srcId="{48CD2A0F-9429-4B20-9EBD-B1C04F201FBF}" destId="{1766D977-270A-499C-82DC-265B17250741}" srcOrd="4" destOrd="0" presId="urn:microsoft.com/office/officeart/2009/3/layout/HorizontalOrganizationChart"/>
    <dgm:cxn modelId="{9EB183B5-E963-4EC2-8D21-EA13C88340A4}" type="presParOf" srcId="{48CD2A0F-9429-4B20-9EBD-B1C04F201FBF}" destId="{978C9FC9-F9FA-4BAD-B808-45E5AF87B5A8}" srcOrd="5" destOrd="0" presId="urn:microsoft.com/office/officeart/2009/3/layout/HorizontalOrganizationChart"/>
    <dgm:cxn modelId="{7A4B9815-D870-48D2-8FBD-BADB4597358B}" type="presParOf" srcId="{978C9FC9-F9FA-4BAD-B808-45E5AF87B5A8}" destId="{24A7F916-CCB4-484C-AA84-A6010E517318}" srcOrd="0" destOrd="0" presId="urn:microsoft.com/office/officeart/2009/3/layout/HorizontalOrganizationChart"/>
    <dgm:cxn modelId="{E9F82DF4-904E-40B7-970D-F56A88721E42}" type="presParOf" srcId="{24A7F916-CCB4-484C-AA84-A6010E517318}" destId="{C9D160E3-8359-4FB7-95E6-62F6B0C552A9}" srcOrd="0" destOrd="0" presId="urn:microsoft.com/office/officeart/2009/3/layout/HorizontalOrganizationChart"/>
    <dgm:cxn modelId="{FF544228-6B90-467B-92B2-6DFBF01E98A2}" type="presParOf" srcId="{24A7F916-CCB4-484C-AA84-A6010E517318}" destId="{8E8F10E2-2780-4813-B92B-1247ED92AFD0}" srcOrd="1" destOrd="0" presId="urn:microsoft.com/office/officeart/2009/3/layout/HorizontalOrganizationChart"/>
    <dgm:cxn modelId="{08D58144-F23C-4533-B831-CF1CB5D7754A}" type="presParOf" srcId="{978C9FC9-F9FA-4BAD-B808-45E5AF87B5A8}" destId="{16A7E043-066F-41ED-B013-F39FECF06F69}" srcOrd="1" destOrd="0" presId="urn:microsoft.com/office/officeart/2009/3/layout/HorizontalOrganizationChart"/>
    <dgm:cxn modelId="{8B8817FD-3BE4-4463-975F-E617A2F290CC}" type="presParOf" srcId="{978C9FC9-F9FA-4BAD-B808-45E5AF87B5A8}" destId="{4A7C9257-7091-4ECA-B101-5D7ACE3FE829}" srcOrd="2" destOrd="0" presId="urn:microsoft.com/office/officeart/2009/3/layout/HorizontalOrganizationChart"/>
    <dgm:cxn modelId="{DE114FC7-CA8E-48BB-A02E-BE1B86CE1B63}" type="presParOf" srcId="{987AA7A2-F82A-409D-BE62-127E3272224A}" destId="{D4CAA5F2-B498-4AAA-B6F2-97BA52C5D697}" srcOrd="2" destOrd="0" presId="urn:microsoft.com/office/officeart/2009/3/layout/HorizontalOrganizationChart"/>
    <dgm:cxn modelId="{23B1688E-D49A-41A6-9033-8FA996A1128E}" type="presParOf" srcId="{D4CAA5F2-B498-4AAA-B6F2-97BA52C5D697}" destId="{7A4D3988-9D69-4721-8965-768EF90A8D07}" srcOrd="0" destOrd="0" presId="urn:microsoft.com/office/officeart/2009/3/layout/HorizontalOrganizationChart"/>
    <dgm:cxn modelId="{7B94103D-EAFF-4062-A396-0D152EED24B0}" type="presParOf" srcId="{D4CAA5F2-B498-4AAA-B6F2-97BA52C5D697}" destId="{6B5F0E6D-4F74-4698-830D-4BBCF6B02ADE}" srcOrd="1" destOrd="0" presId="urn:microsoft.com/office/officeart/2009/3/layout/HorizontalOrganizationChart"/>
    <dgm:cxn modelId="{2AD78E3F-6CF9-40C6-8C1D-D95BE9C8E7A2}" type="presParOf" srcId="{6B5F0E6D-4F74-4698-830D-4BBCF6B02ADE}" destId="{FAAA339B-6024-4752-9CBC-06398711808B}" srcOrd="0" destOrd="0" presId="urn:microsoft.com/office/officeart/2009/3/layout/HorizontalOrganizationChart"/>
    <dgm:cxn modelId="{2035AAA0-C2C1-4063-A8DF-C3167A4A4110}" type="presParOf" srcId="{FAAA339B-6024-4752-9CBC-06398711808B}" destId="{47BBB034-85D5-478F-93D6-2E130141A45B}" srcOrd="0" destOrd="0" presId="urn:microsoft.com/office/officeart/2009/3/layout/HorizontalOrganizationChart"/>
    <dgm:cxn modelId="{8BCF0F4C-667B-4371-A9E4-0B2F6CCD2F9F}" type="presParOf" srcId="{FAAA339B-6024-4752-9CBC-06398711808B}" destId="{23FC2A45-030F-4E08-B365-236CFEDAC25F}" srcOrd="1" destOrd="0" presId="urn:microsoft.com/office/officeart/2009/3/layout/HorizontalOrganizationChart"/>
    <dgm:cxn modelId="{AC29F21B-ECBB-49DF-87F5-32AA2C5929E0}" type="presParOf" srcId="{6B5F0E6D-4F74-4698-830D-4BBCF6B02ADE}" destId="{86A12844-7F23-4A58-8C89-C991B9A393FA}" srcOrd="1" destOrd="0" presId="urn:microsoft.com/office/officeart/2009/3/layout/HorizontalOrganizationChart"/>
    <dgm:cxn modelId="{88298588-D7C7-4942-BFEC-9F54905444D4}" type="presParOf" srcId="{6B5F0E6D-4F74-4698-830D-4BBCF6B02ADE}" destId="{02120053-5A7A-4CFA-BCF5-EB5F296EBF0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D3988-9D69-4721-8965-768EF90A8D07}">
      <dsp:nvSpPr>
        <dsp:cNvPr id="0" name=""/>
        <dsp:cNvSpPr/>
      </dsp:nvSpPr>
      <dsp:spPr>
        <a:xfrm>
          <a:off x="3371869" y="2299476"/>
          <a:ext cx="2357126" cy="210457"/>
        </a:xfrm>
        <a:custGeom>
          <a:avLst/>
          <a:gdLst/>
          <a:ahLst/>
          <a:cxnLst/>
          <a:rect l="0" t="0" r="0" b="0"/>
          <a:pathLst>
            <a:path>
              <a:moveTo>
                <a:pt x="0" y="210457"/>
              </a:moveTo>
              <a:lnTo>
                <a:pt x="2357126" y="210457"/>
              </a:lnTo>
              <a:lnTo>
                <a:pt x="2357126" y="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6D977-270A-499C-82DC-265B17250741}">
      <dsp:nvSpPr>
        <dsp:cNvPr id="0" name=""/>
        <dsp:cNvSpPr/>
      </dsp:nvSpPr>
      <dsp:spPr>
        <a:xfrm>
          <a:off x="3371869" y="2509934"/>
          <a:ext cx="4714253" cy="14479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77521" y="0"/>
              </a:lnTo>
              <a:lnTo>
                <a:pt x="4377521" y="1447949"/>
              </a:lnTo>
              <a:lnTo>
                <a:pt x="4714253" y="1447949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9753C6-F525-40AE-8CEA-C31F75683BA6}">
      <dsp:nvSpPr>
        <dsp:cNvPr id="0" name=""/>
        <dsp:cNvSpPr/>
      </dsp:nvSpPr>
      <dsp:spPr>
        <a:xfrm>
          <a:off x="3371869" y="2464214"/>
          <a:ext cx="47142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14253" y="4572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228566-EAD9-4B80-B3BA-14A564642A54}">
      <dsp:nvSpPr>
        <dsp:cNvPr id="0" name=""/>
        <dsp:cNvSpPr/>
      </dsp:nvSpPr>
      <dsp:spPr>
        <a:xfrm>
          <a:off x="3371869" y="1061985"/>
          <a:ext cx="4714253" cy="1447949"/>
        </a:xfrm>
        <a:custGeom>
          <a:avLst/>
          <a:gdLst/>
          <a:ahLst/>
          <a:cxnLst/>
          <a:rect l="0" t="0" r="0" b="0"/>
          <a:pathLst>
            <a:path>
              <a:moveTo>
                <a:pt x="0" y="1447949"/>
              </a:moveTo>
              <a:lnTo>
                <a:pt x="4377521" y="1447949"/>
              </a:lnTo>
              <a:lnTo>
                <a:pt x="4377521" y="0"/>
              </a:lnTo>
              <a:lnTo>
                <a:pt x="4714253" y="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C247C-B456-470D-B7C2-22A4EE7C47C9}">
      <dsp:nvSpPr>
        <dsp:cNvPr id="0" name=""/>
        <dsp:cNvSpPr/>
      </dsp:nvSpPr>
      <dsp:spPr>
        <a:xfrm>
          <a:off x="4545" y="1996417"/>
          <a:ext cx="3367323" cy="10270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chemeClr val="bg1"/>
              </a:solidFill>
            </a:rPr>
            <a:t> </a:t>
          </a:r>
          <a:r>
            <a:rPr lang="en-US" sz="1400" b="1" i="1" kern="1200" dirty="0" err="1" smtClean="0">
              <a:solidFill>
                <a:schemeClr val="bg1"/>
              </a:solidFill>
            </a:rPr>
            <a:t>Kompyuter</a:t>
          </a:r>
          <a:r>
            <a:rPr lang="en-US" sz="1400" b="1" i="1" kern="1200" dirty="0" smtClean="0">
              <a:solidFill>
                <a:schemeClr val="bg1"/>
              </a:solidFill>
            </a:rPr>
            <a:t> </a:t>
          </a:r>
          <a:r>
            <a:rPr lang="en-US" sz="1400" b="1" i="1" kern="1200" dirty="0" err="1" smtClean="0">
              <a:solidFill>
                <a:schemeClr val="bg1"/>
              </a:solidFill>
            </a:rPr>
            <a:t>sistemasining</a:t>
          </a:r>
          <a:r>
            <a:rPr lang="en-US" sz="1400" b="1" i="1" kern="1200" dirty="0" smtClean="0">
              <a:solidFill>
                <a:schemeClr val="bg1"/>
              </a:solidFill>
            </a:rPr>
            <a:t> </a:t>
          </a:r>
          <a:r>
            <a:rPr lang="en-US" sz="1400" b="1" i="1" kern="1200" dirty="0" err="1" smtClean="0">
              <a:solidFill>
                <a:schemeClr val="bg1"/>
              </a:solidFill>
            </a:rPr>
            <a:t>blokini</a:t>
          </a:r>
          <a:r>
            <a:rPr lang="en-US" sz="1400" b="1" i="1" kern="1200" dirty="0" smtClean="0">
              <a:solidFill>
                <a:schemeClr val="bg1"/>
              </a:solidFill>
            </a:rPr>
            <a:t> </a:t>
          </a:r>
          <a:r>
            <a:rPr lang="en-US" sz="1400" b="1" i="1" kern="1200" dirty="0" err="1" smtClean="0">
              <a:solidFill>
                <a:schemeClr val="bg1"/>
              </a:solidFill>
            </a:rPr>
            <a:t>ishlashi</a:t>
          </a:r>
          <a:r>
            <a:rPr lang="en-US" sz="1400" b="1" i="1" kern="1200" dirty="0" smtClean="0">
              <a:solidFill>
                <a:schemeClr val="bg1"/>
              </a:solidFill>
            </a:rPr>
            <a:t> </a:t>
          </a:r>
          <a:r>
            <a:rPr lang="en-US" sz="1400" b="1" i="1" kern="1200" dirty="0" err="1" smtClean="0">
              <a:solidFill>
                <a:schemeClr val="bg1"/>
              </a:solidFill>
            </a:rPr>
            <a:t>hajmi</a:t>
          </a:r>
          <a:r>
            <a:rPr lang="en-US" sz="1400" b="1" i="1" kern="1200" dirty="0" smtClean="0">
              <a:solidFill>
                <a:schemeClr val="bg1"/>
              </a:solidFill>
            </a:rPr>
            <a:t> </a:t>
          </a:r>
          <a:r>
            <a:rPr lang="en-US" sz="1400" b="1" i="1" kern="1200" dirty="0" err="1" smtClean="0">
              <a:solidFill>
                <a:schemeClr val="bg1"/>
              </a:solidFill>
            </a:rPr>
            <a:t>va</a:t>
          </a:r>
          <a:r>
            <a:rPr lang="en-US" sz="1400" b="1" i="1" kern="1200" dirty="0" smtClean="0">
              <a:solidFill>
                <a:schemeClr val="bg1"/>
              </a:solidFill>
            </a:rPr>
            <a:t> </a:t>
          </a:r>
          <a:r>
            <a:rPr lang="en-US" sz="1400" b="1" i="1" kern="1200" dirty="0" err="1" smtClean="0">
              <a:solidFill>
                <a:schemeClr val="bg1"/>
              </a:solidFill>
            </a:rPr>
            <a:t>turiga</a:t>
          </a:r>
          <a:r>
            <a:rPr lang="en-US" sz="1400" b="1" i="1" kern="1200" dirty="0" smtClean="0">
              <a:solidFill>
                <a:schemeClr val="bg1"/>
              </a:solidFill>
            </a:rPr>
            <a:t> </a:t>
          </a:r>
          <a:r>
            <a:rPr lang="en-US" sz="1400" b="1" i="1" kern="1200" dirty="0" err="1" smtClean="0">
              <a:solidFill>
                <a:schemeClr val="bg1"/>
              </a:solidFill>
            </a:rPr>
            <a:t>qaramasdan</a:t>
          </a:r>
          <a:r>
            <a:rPr lang="en-US" sz="1400" b="1" i="1" kern="1200" dirty="0" smtClean="0">
              <a:solidFill>
                <a:schemeClr val="bg1"/>
              </a:solidFill>
            </a:rPr>
            <a:t> </a:t>
          </a:r>
          <a:r>
            <a:rPr lang="en-US" sz="1400" b="1" i="1" kern="1200" dirty="0" err="1" smtClean="0">
              <a:solidFill>
                <a:schemeClr val="bg1"/>
              </a:solidFill>
            </a:rPr>
            <a:t>deyarli</a:t>
          </a:r>
          <a:r>
            <a:rPr lang="en-US" sz="1400" b="1" i="1" kern="1200" dirty="0" smtClean="0">
              <a:solidFill>
                <a:schemeClr val="bg1"/>
              </a:solidFill>
            </a:rPr>
            <a:t> </a:t>
          </a:r>
          <a:r>
            <a:rPr lang="en-US" sz="1400" b="1" i="1" kern="1200" dirty="0" err="1" smtClean="0">
              <a:solidFill>
                <a:schemeClr val="bg1"/>
              </a:solidFill>
            </a:rPr>
            <a:t>barcha</a:t>
          </a:r>
          <a:r>
            <a:rPr lang="en-US" sz="1400" b="1" i="1" kern="1200" dirty="0" smtClean="0">
              <a:solidFill>
                <a:schemeClr val="bg1"/>
              </a:solidFill>
            </a:rPr>
            <a:t> </a:t>
          </a:r>
          <a:r>
            <a:rPr lang="en-US" sz="1400" b="1" i="1" kern="1200" dirty="0" err="1" smtClean="0">
              <a:solidFill>
                <a:schemeClr val="bg1"/>
              </a:solidFill>
            </a:rPr>
            <a:t>kompyuterlar</a:t>
          </a:r>
          <a:r>
            <a:rPr lang="en-US" sz="1400" b="1" i="1" kern="1200" dirty="0" smtClean="0">
              <a:solidFill>
                <a:schemeClr val="bg1"/>
              </a:solidFill>
            </a:rPr>
            <a:t> </a:t>
          </a:r>
          <a:r>
            <a:rPr lang="en-US" sz="1400" b="1" i="1" kern="1200" dirty="0" err="1" smtClean="0">
              <a:solidFill>
                <a:schemeClr val="bg1"/>
              </a:solidFill>
            </a:rPr>
            <a:t>quyidagi</a:t>
          </a:r>
          <a:r>
            <a:rPr lang="en-US" sz="1400" b="1" i="1" kern="1200" dirty="0" smtClean="0">
              <a:solidFill>
                <a:schemeClr val="bg1"/>
              </a:solidFill>
            </a:rPr>
            <a:t> </a:t>
          </a:r>
          <a:r>
            <a:rPr lang="en-US" sz="1400" b="1" i="1" kern="1200" dirty="0" err="1" smtClean="0">
              <a:solidFill>
                <a:schemeClr val="bg1"/>
              </a:solidFill>
            </a:rPr>
            <a:t>to’rt</a:t>
          </a:r>
          <a:r>
            <a:rPr lang="en-US" sz="1400" b="1" i="1" kern="1200" dirty="0" smtClean="0">
              <a:solidFill>
                <a:schemeClr val="bg1"/>
              </a:solidFill>
            </a:rPr>
            <a:t> </a:t>
          </a:r>
          <a:r>
            <a:rPr lang="en-US" sz="1400" b="1" i="1" kern="1200" dirty="0" err="1" smtClean="0">
              <a:solidFill>
                <a:schemeClr val="bg1"/>
              </a:solidFill>
            </a:rPr>
            <a:t>asosiy</a:t>
          </a:r>
          <a:r>
            <a:rPr lang="en-US" sz="1400" b="1" i="1" kern="1200" dirty="0" smtClean="0">
              <a:solidFill>
                <a:schemeClr val="bg1"/>
              </a:solidFill>
            </a:rPr>
            <a:t> </a:t>
          </a:r>
          <a:r>
            <a:rPr lang="en-US" sz="1400" b="1" i="1" kern="1200" dirty="0" err="1" smtClean="0">
              <a:solidFill>
                <a:schemeClr val="bg1"/>
              </a:solidFill>
            </a:rPr>
            <a:t>operatsiyalarni</a:t>
          </a:r>
          <a:r>
            <a:rPr lang="en-US" sz="1400" b="1" i="1" kern="1200" dirty="0" smtClean="0">
              <a:solidFill>
                <a:schemeClr val="bg1"/>
              </a:solidFill>
            </a:rPr>
            <a:t> </a:t>
          </a:r>
          <a:r>
            <a:rPr lang="en-US" sz="1400" b="1" i="1" kern="1200" dirty="0" err="1" smtClean="0">
              <a:solidFill>
                <a:schemeClr val="bg1"/>
              </a:solidFill>
            </a:rPr>
            <a:t>bajaradi</a:t>
          </a:r>
          <a:r>
            <a:rPr lang="en-US" sz="1400" b="1" i="1" kern="1200" dirty="0" smtClean="0">
              <a:solidFill>
                <a:schemeClr val="tx1"/>
              </a:solidFill>
            </a:rPr>
            <a:t>.</a:t>
          </a:r>
          <a:endParaRPr lang="ru-RU" sz="1400" b="1" i="1" kern="1200" dirty="0">
            <a:solidFill>
              <a:schemeClr val="tx1"/>
            </a:solidFill>
          </a:endParaRPr>
        </a:p>
      </dsp:txBody>
      <dsp:txXfrm>
        <a:off x="4545" y="1996417"/>
        <a:ext cx="3367323" cy="1027033"/>
      </dsp:txXfrm>
    </dsp:sp>
    <dsp:sp modelId="{C3D626F7-F851-4584-99AE-2BD3C8EF8CDE}">
      <dsp:nvSpPr>
        <dsp:cNvPr id="0" name=""/>
        <dsp:cNvSpPr/>
      </dsp:nvSpPr>
      <dsp:spPr>
        <a:xfrm>
          <a:off x="8086123" y="548468"/>
          <a:ext cx="3367323" cy="10270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Qayta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ishlash</a:t>
          </a:r>
          <a:endParaRPr lang="ru-RU" sz="2400" b="1" kern="1200" dirty="0"/>
        </a:p>
      </dsp:txBody>
      <dsp:txXfrm>
        <a:off x="8086123" y="548468"/>
        <a:ext cx="3367323" cy="1027033"/>
      </dsp:txXfrm>
    </dsp:sp>
    <dsp:sp modelId="{69B8A40E-E3FE-408E-B8B9-A13AC401E8AD}">
      <dsp:nvSpPr>
        <dsp:cNvPr id="0" name=""/>
        <dsp:cNvSpPr/>
      </dsp:nvSpPr>
      <dsp:spPr>
        <a:xfrm>
          <a:off x="8086123" y="1996417"/>
          <a:ext cx="3367323" cy="10270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 </a:t>
          </a:r>
          <a:r>
            <a:rPr lang="en-US" sz="2400" b="1" kern="1200" dirty="0" err="1" smtClean="0"/>
            <a:t>Saqlash</a:t>
          </a:r>
          <a:r>
            <a:rPr lang="en-US" sz="2400" b="1" kern="1200" dirty="0" smtClean="0"/>
            <a:t>.</a:t>
          </a:r>
          <a:endParaRPr lang="ru-RU" sz="2400" b="1" kern="1200" dirty="0"/>
        </a:p>
      </dsp:txBody>
      <dsp:txXfrm>
        <a:off x="8086123" y="1996417"/>
        <a:ext cx="3367323" cy="1027033"/>
      </dsp:txXfrm>
    </dsp:sp>
    <dsp:sp modelId="{C9D160E3-8359-4FB7-95E6-62F6B0C552A9}">
      <dsp:nvSpPr>
        <dsp:cNvPr id="0" name=""/>
        <dsp:cNvSpPr/>
      </dsp:nvSpPr>
      <dsp:spPr>
        <a:xfrm>
          <a:off x="8086123" y="3444366"/>
          <a:ext cx="3367323" cy="10270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Aloqa</a:t>
          </a:r>
          <a:endParaRPr lang="ru-RU" sz="2400" b="1" kern="1200" dirty="0"/>
        </a:p>
      </dsp:txBody>
      <dsp:txXfrm>
        <a:off x="8086123" y="3444366"/>
        <a:ext cx="3367323" cy="1027033"/>
      </dsp:txXfrm>
    </dsp:sp>
    <dsp:sp modelId="{47BBB034-85D5-478F-93D6-2E130141A45B}">
      <dsp:nvSpPr>
        <dsp:cNvPr id="0" name=""/>
        <dsp:cNvSpPr/>
      </dsp:nvSpPr>
      <dsp:spPr>
        <a:xfrm>
          <a:off x="4045334" y="1272442"/>
          <a:ext cx="3367323" cy="10270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Kiritish</a:t>
          </a:r>
          <a:r>
            <a:rPr lang="en-US" sz="2400" b="1" kern="1200" dirty="0" smtClean="0"/>
            <a:t>.</a:t>
          </a:r>
          <a:endParaRPr lang="ru-RU" sz="2400" b="1" kern="1200" dirty="0"/>
        </a:p>
      </dsp:txBody>
      <dsp:txXfrm>
        <a:off x="4045334" y="1272442"/>
        <a:ext cx="3367323" cy="10270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56AF-B5DA-403C-989A-76E7B7588B8E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C10BDA7-9375-4AEF-B76B-A153C95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15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56AF-B5DA-403C-989A-76E7B7588B8E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10BDA7-9375-4AEF-B76B-A153C95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8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56AF-B5DA-403C-989A-76E7B7588B8E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10BDA7-9375-4AEF-B76B-A153C95EE4F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81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56AF-B5DA-403C-989A-76E7B7588B8E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10BDA7-9375-4AEF-B76B-A153C95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02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56AF-B5DA-403C-989A-76E7B7588B8E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10BDA7-9375-4AEF-B76B-A153C95EE4F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705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56AF-B5DA-403C-989A-76E7B7588B8E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10BDA7-9375-4AEF-B76B-A153C95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81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56AF-B5DA-403C-989A-76E7B7588B8E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BDA7-9375-4AEF-B76B-A153C95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25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56AF-B5DA-403C-989A-76E7B7588B8E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BDA7-9375-4AEF-B76B-A153C95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62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56AF-B5DA-403C-989A-76E7B7588B8E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BDA7-9375-4AEF-B76B-A153C95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92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56AF-B5DA-403C-989A-76E7B7588B8E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C10BDA7-9375-4AEF-B76B-A153C95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56AF-B5DA-403C-989A-76E7B7588B8E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10BDA7-9375-4AEF-B76B-A153C95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81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56AF-B5DA-403C-989A-76E7B7588B8E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C10BDA7-9375-4AEF-B76B-A153C95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51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56AF-B5DA-403C-989A-76E7B7588B8E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BDA7-9375-4AEF-B76B-A153C95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7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56AF-B5DA-403C-989A-76E7B7588B8E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BDA7-9375-4AEF-B76B-A153C95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63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56AF-B5DA-403C-989A-76E7B7588B8E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0BDA7-9375-4AEF-B76B-A153C95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9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E56AF-B5DA-403C-989A-76E7B7588B8E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C10BDA7-9375-4AEF-B76B-A153C95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73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E56AF-B5DA-403C-989A-76E7B7588B8E}" type="datetimeFigureOut">
              <a:rPr lang="ru-RU" smtClean="0"/>
              <a:t>06.11.2024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10BDA7-9375-4AEF-B76B-A153C95EE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05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ctrTitle"/>
          </p:nvPr>
        </p:nvSpPr>
        <p:spPr>
          <a:xfrm>
            <a:off x="278830" y="597693"/>
            <a:ext cx="9867518" cy="1033719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Samarqand </a:t>
            </a:r>
            <a:r>
              <a:rPr lang="en-US" sz="2400" b="1" i="1" dirty="0" err="1">
                <a:solidFill>
                  <a:schemeClr val="tx1"/>
                </a:solidFill>
              </a:rPr>
              <a:t>davlat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universiteti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Kattaqo‘rg‘on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filiali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Aniq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va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tabiiy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fanlar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fakulteti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Matematika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va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informatika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yo‘nalishi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Заголовок 2"/>
          <p:cNvSpPr>
            <a:spLocks noGrp="1"/>
          </p:cNvSpPr>
          <p:nvPr>
            <p:ph type="subTitle" idx="1"/>
          </p:nvPr>
        </p:nvSpPr>
        <p:spPr>
          <a:xfrm>
            <a:off x="278830" y="2105002"/>
            <a:ext cx="11696317" cy="1059025"/>
          </a:xfr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b="1" i="1" dirty="0">
                <a:solidFill>
                  <a:schemeClr val="tx1"/>
                </a:solidFill>
              </a:rPr>
              <a:t>MI_23_01 </a:t>
            </a:r>
            <a:r>
              <a:rPr lang="en-US" sz="2400" b="1" i="1" dirty="0" err="1">
                <a:solidFill>
                  <a:schemeClr val="tx1"/>
                </a:solidFill>
              </a:rPr>
              <a:t>guruh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talabasi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O‘lmasova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Farangizning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informatika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va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raqamli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texnologiyalar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fanidan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</a:rPr>
              <a:t>tayyorlagan</a:t>
            </a:r>
            <a:r>
              <a:rPr lang="en-US" sz="2400" b="1" i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520888" y="3794792"/>
            <a:ext cx="10454259" cy="16271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MUSTAQIL ISHI</a:t>
            </a:r>
            <a:endParaRPr lang="en-US" sz="11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7" name="Заголовок 6"/>
          <p:cNvSpPr txBox="1">
            <a:spLocks/>
          </p:cNvSpPr>
          <p:nvPr/>
        </p:nvSpPr>
        <p:spPr>
          <a:xfrm>
            <a:off x="1357491" y="5478695"/>
            <a:ext cx="5705782" cy="959427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indent="0" algn="ctr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i="1">
                <a:solidFill>
                  <a:schemeClr val="tx1"/>
                </a:solidFill>
              </a:defRPr>
            </a:lvl1pPr>
            <a:lvl2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b="1" dirty="0" err="1"/>
              <a:t>Mavzu</a:t>
            </a:r>
            <a:r>
              <a:rPr lang="en-US" b="1" dirty="0"/>
              <a:t>: </a:t>
            </a:r>
            <a:r>
              <a:rPr lang="en-US" b="1" dirty="0" err="1"/>
              <a:t>Axborot</a:t>
            </a:r>
            <a:r>
              <a:rPr lang="en-US" b="1" dirty="0"/>
              <a:t> </a:t>
            </a:r>
            <a:r>
              <a:rPr lang="en-US" b="1" dirty="0" err="1"/>
              <a:t>texnologiyalarining</a:t>
            </a:r>
            <a:r>
              <a:rPr lang="en-US" b="1" dirty="0"/>
              <a:t> </a:t>
            </a:r>
            <a:r>
              <a:rPr lang="en-US" b="1" dirty="0" err="1"/>
              <a:t>texnik</a:t>
            </a:r>
            <a:r>
              <a:rPr lang="en-US" b="1" dirty="0"/>
              <a:t> </a:t>
            </a:r>
            <a:r>
              <a:rPr lang="en-US" b="1" dirty="0" err="1"/>
              <a:t>vositalari</a:t>
            </a:r>
            <a:endParaRPr lang="en-US" b="1" dirty="0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7495308" y="5478695"/>
            <a:ext cx="4364181" cy="95942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defPPr>
              <a:defRPr lang="en-US"/>
            </a:defPPr>
            <a:lvl1pPr indent="0" algn="ctr">
              <a:spcBef>
                <a:spcPct val="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i="1">
                <a:solidFill>
                  <a:schemeClr val="tx1"/>
                </a:solidFill>
              </a:defRPr>
            </a:lvl1pPr>
            <a:lvl2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b="1" dirty="0" err="1"/>
              <a:t>Tekshirdi</a:t>
            </a:r>
            <a:r>
              <a:rPr lang="en-US" b="1" dirty="0"/>
              <a:t>: </a:t>
            </a:r>
            <a:r>
              <a:rPr lang="en-US" b="1" dirty="0" err="1"/>
              <a:t>Sag‘dullayev</a:t>
            </a:r>
            <a:r>
              <a:rPr lang="en-US" b="1" dirty="0"/>
              <a:t> O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/>
          <a:srcRect l="17050" t="10095" r="40168" b="13746"/>
          <a:stretch/>
        </p:blipFill>
        <p:spPr>
          <a:xfrm>
            <a:off x="10394865" y="353654"/>
            <a:ext cx="1464624" cy="15217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98155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9551" y="429208"/>
            <a:ext cx="10189028" cy="6074229"/>
          </a:xfrm>
        </p:spPr>
        <p:txBody>
          <a:bodyPr>
            <a:normAutofit/>
          </a:bodyPr>
          <a:lstStyle/>
          <a:p>
            <a:pPr algn="ctr"/>
            <a:r>
              <a:rPr lang="en-US" sz="2000" b="1" i="1" dirty="0"/>
              <a:t>Flash </a:t>
            </a:r>
            <a:r>
              <a:rPr lang="en-US" sz="2000" b="1" i="1" dirty="0" err="1"/>
              <a:t>karta</a:t>
            </a:r>
            <a:r>
              <a:rPr lang="en-US" sz="2000" b="1" i="1" dirty="0"/>
              <a:t>. Flash </a:t>
            </a:r>
            <a:r>
              <a:rPr lang="en-US" sz="2000" b="1" i="1" dirty="0" err="1"/>
              <a:t>karta</a:t>
            </a:r>
            <a:r>
              <a:rPr lang="en-US" sz="2000" b="1" i="1" dirty="0"/>
              <a:t> </a:t>
            </a:r>
            <a:r>
              <a:rPr lang="en-US" sz="2000" b="1" i="1" dirty="0" err="1"/>
              <a:t>ruchka</a:t>
            </a:r>
            <a:r>
              <a:rPr lang="en-US" sz="2000" b="1" i="1" dirty="0"/>
              <a:t> </a:t>
            </a:r>
            <a:r>
              <a:rPr lang="en-US" sz="2000" b="1" i="1" dirty="0" err="1"/>
              <a:t>o`lchamidagi</a:t>
            </a:r>
            <a:r>
              <a:rPr lang="en-US" sz="2000" b="1" i="1" dirty="0"/>
              <a:t> </a:t>
            </a:r>
            <a:r>
              <a:rPr lang="en-US" sz="2000" b="1" i="1" dirty="0" err="1"/>
              <a:t>kompakt</a:t>
            </a:r>
            <a:r>
              <a:rPr lang="en-US" sz="2000" b="1" i="1" dirty="0"/>
              <a:t> </a:t>
            </a:r>
            <a:r>
              <a:rPr lang="en-US" sz="2000" b="1" i="1" dirty="0" err="1"/>
              <a:t>qurilmadir</a:t>
            </a:r>
            <a:r>
              <a:rPr lang="en-US" sz="2000" b="1" i="1" dirty="0"/>
              <a:t> </a:t>
            </a:r>
            <a:r>
              <a:rPr lang="en-US" sz="2000" b="1" i="1" dirty="0" err="1"/>
              <a:t>va</a:t>
            </a:r>
            <a:r>
              <a:rPr lang="en-US" sz="2000" b="1" i="1" dirty="0"/>
              <a:t> </a:t>
            </a:r>
            <a:r>
              <a:rPr lang="en-US" sz="2000" b="1" i="1" dirty="0" err="1"/>
              <a:t>turli</a:t>
            </a:r>
            <a:r>
              <a:rPr lang="en-US" sz="2000" b="1" i="1" dirty="0"/>
              <a:t> </a:t>
            </a:r>
            <a:r>
              <a:rPr lang="en-US" sz="2000" b="1" i="1" dirty="0" err="1"/>
              <a:t>xil</a:t>
            </a:r>
            <a:r>
              <a:rPr lang="en-US" sz="2000" b="1" i="1" dirty="0"/>
              <a:t> </a:t>
            </a:r>
            <a:r>
              <a:rPr lang="en-US" sz="2000" b="1" i="1" dirty="0" err="1"/>
              <a:t>shakllar</a:t>
            </a:r>
            <a:r>
              <a:rPr lang="en-US" sz="2000" b="1" i="1" dirty="0"/>
              <a:t> </a:t>
            </a:r>
            <a:r>
              <a:rPr lang="en-US" sz="2000" b="1" i="1" dirty="0" err="1"/>
              <a:t>va</a:t>
            </a:r>
            <a:r>
              <a:rPr lang="en-US" sz="2000" b="1" i="1" dirty="0"/>
              <a:t> </a:t>
            </a:r>
            <a:r>
              <a:rPr lang="en-US" sz="2000" b="1" i="1" dirty="0" err="1"/>
              <a:t>dizaynda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ishlab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chiqariladi</a:t>
            </a:r>
            <a:r>
              <a:rPr lang="en-US" sz="2000" b="1" i="1" dirty="0"/>
              <a:t> (</a:t>
            </a:r>
            <a:r>
              <a:rPr lang="en-US" sz="2000" b="1" i="1" dirty="0" err="1"/>
              <a:t>Masalan</a:t>
            </a:r>
            <a:r>
              <a:rPr lang="en-US" sz="2000" b="1" i="1" dirty="0"/>
              <a:t>, </a:t>
            </a:r>
            <a:r>
              <a:rPr lang="en-US" sz="2000" b="1" i="1" dirty="0" err="1"/>
              <a:t>ruchka</a:t>
            </a:r>
            <a:r>
              <a:rPr lang="en-US" sz="2000" b="1" i="1" dirty="0"/>
              <a:t> </a:t>
            </a:r>
            <a:r>
              <a:rPr lang="en-US" sz="2000" b="1" i="1" dirty="0" err="1"/>
              <a:t>ko`rinishida</a:t>
            </a:r>
            <a:r>
              <a:rPr lang="en-US" sz="2000" b="1" i="1" dirty="0"/>
              <a:t>, </a:t>
            </a:r>
            <a:r>
              <a:rPr lang="en-US" sz="2000" b="1" i="1" dirty="0" err="1"/>
              <a:t>hamyon</a:t>
            </a:r>
            <a:r>
              <a:rPr lang="en-US" sz="2000" b="1" i="1" dirty="0"/>
              <a:t> </a:t>
            </a:r>
            <a:r>
              <a:rPr lang="en-US" sz="2000" b="1" i="1" dirty="0" err="1"/>
              <a:t>ko`rinishida</a:t>
            </a:r>
            <a:r>
              <a:rPr lang="en-US" sz="2000" b="1" i="1" dirty="0"/>
              <a:t> </a:t>
            </a:r>
            <a:r>
              <a:rPr lang="en-US" sz="2000" b="1" i="1" dirty="0" err="1"/>
              <a:t>vab</a:t>
            </a:r>
            <a:r>
              <a:rPr lang="en-US" sz="2000" b="1" i="1" dirty="0"/>
              <a:t>.) </a:t>
            </a:r>
            <a:r>
              <a:rPr lang="en-US" sz="2000" b="1" i="1" dirty="0" err="1"/>
              <a:t>va</a:t>
            </a:r>
            <a:r>
              <a:rPr lang="en-US" sz="2000" b="1" i="1" dirty="0"/>
              <a:t> </a:t>
            </a:r>
            <a:r>
              <a:rPr lang="en-US" sz="2000" b="1" i="1" dirty="0" err="1"/>
              <a:t>turli</a:t>
            </a:r>
            <a:r>
              <a:rPr lang="en-US" sz="2000" b="1" i="1" dirty="0"/>
              <a:t> </a:t>
            </a:r>
            <a:r>
              <a:rPr lang="en-US" sz="2000" b="1" i="1" dirty="0" err="1"/>
              <a:t>xil</a:t>
            </a:r>
            <a:r>
              <a:rPr lang="en-US" sz="2000" b="1" i="1" dirty="0"/>
              <a:t> </a:t>
            </a:r>
            <a:r>
              <a:rPr lang="en-US" sz="2000" b="1" i="1" dirty="0" err="1"/>
              <a:t>xususiyatlarga</a:t>
            </a:r>
            <a:r>
              <a:rPr lang="en-US" sz="2000" b="1" i="1" dirty="0"/>
              <a:t> </a:t>
            </a:r>
            <a:r>
              <a:rPr lang="en-US" sz="2000" b="1" i="1" dirty="0" err="1"/>
              <a:t>ega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bo`lishi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mumkin</a:t>
            </a:r>
            <a:r>
              <a:rPr lang="en-US" sz="2000" b="1" i="1" dirty="0" smtClean="0"/>
              <a:t> </a:t>
            </a:r>
            <a:r>
              <a:rPr lang="en-US" sz="2000" b="1" i="1" dirty="0"/>
              <a:t>(</a:t>
            </a:r>
            <a:r>
              <a:rPr lang="en-US" sz="2000" b="1" i="1" dirty="0" err="1"/>
              <a:t>Masalan</a:t>
            </a:r>
            <a:r>
              <a:rPr lang="en-US" sz="2000" b="1" i="1" dirty="0"/>
              <a:t>, </a:t>
            </a:r>
            <a:r>
              <a:rPr lang="en-US" sz="2000" b="1" i="1" dirty="0" err="1"/>
              <a:t>kamera</a:t>
            </a:r>
            <a:r>
              <a:rPr lang="en-US" sz="2000" b="1" i="1" dirty="0"/>
              <a:t> </a:t>
            </a:r>
            <a:r>
              <a:rPr lang="en-US" sz="2000" b="1" i="1" dirty="0" err="1"/>
              <a:t>bilan</a:t>
            </a:r>
            <a:r>
              <a:rPr lang="en-US" sz="2000" b="1" i="1" dirty="0"/>
              <a:t>, </a:t>
            </a:r>
            <a:r>
              <a:rPr lang="en-US" sz="2000" b="1" i="1" dirty="0" err="1"/>
              <a:t>yoki</a:t>
            </a:r>
            <a:r>
              <a:rPr lang="en-US" sz="2000" b="1" i="1" dirty="0"/>
              <a:t> MP3/WM/FM radio </a:t>
            </a:r>
            <a:r>
              <a:rPr lang="en-US" sz="2000" b="1" i="1" dirty="0" err="1"/>
              <a:t>o`rnatilgan</a:t>
            </a:r>
            <a:r>
              <a:rPr lang="en-US" sz="2000" b="1" i="1" dirty="0"/>
              <a:t> </a:t>
            </a:r>
            <a:r>
              <a:rPr lang="en-US" sz="2000" b="1" i="1" dirty="0" err="1"/>
              <a:t>holda</a:t>
            </a:r>
            <a:r>
              <a:rPr lang="en-US" sz="2000" b="1" i="1" dirty="0"/>
              <a:t> </a:t>
            </a:r>
            <a:r>
              <a:rPr lang="en-US" sz="2000" b="1" i="1" dirty="0" err="1"/>
              <a:t>va</a:t>
            </a:r>
            <a:r>
              <a:rPr lang="en-US" sz="2000" b="1" i="1" dirty="0"/>
              <a:t> </a:t>
            </a:r>
            <a:r>
              <a:rPr lang="en-US" sz="2000" b="1" i="1" dirty="0" err="1"/>
              <a:t>bu</a:t>
            </a:r>
            <a:r>
              <a:rPr lang="en-US" sz="2000" b="1" i="1" dirty="0"/>
              <a:t> </a:t>
            </a:r>
            <a:r>
              <a:rPr lang="en-US" sz="2000" b="1" i="1" dirty="0" err="1"/>
              <a:t>bir</a:t>
            </a:r>
            <a:r>
              <a:rPr lang="en-US" sz="2000" b="1" i="1" dirty="0"/>
              <a:t> </a:t>
            </a:r>
            <a:r>
              <a:rPr lang="en-US" sz="2000" b="1" i="1" dirty="0" err="1"/>
              <a:t>kompyuterdan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boshqa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kompyuterga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ma’lumotlar</a:t>
            </a:r>
            <a:r>
              <a:rPr lang="en-US" sz="2000" b="1" i="1" dirty="0"/>
              <a:t> </a:t>
            </a:r>
            <a:r>
              <a:rPr lang="en-US" sz="2000" b="1" i="1" dirty="0" err="1"/>
              <a:t>o’tkazishga</a:t>
            </a:r>
            <a:r>
              <a:rPr lang="en-US" sz="2000" b="1" i="1" dirty="0"/>
              <a:t> </a:t>
            </a:r>
            <a:r>
              <a:rPr lang="en-US" sz="2000" b="1" i="1" dirty="0" err="1"/>
              <a:t>qulay</a:t>
            </a:r>
            <a:r>
              <a:rPr lang="en-US" sz="2000" b="1" i="1" dirty="0"/>
              <a:t> </a:t>
            </a:r>
            <a:r>
              <a:rPr lang="en-US" sz="2000" b="1" i="1" dirty="0" err="1"/>
              <a:t>imkoniyat</a:t>
            </a:r>
            <a:r>
              <a:rPr lang="en-US" sz="2000" b="1" i="1" dirty="0"/>
              <a:t> </a:t>
            </a:r>
            <a:r>
              <a:rPr lang="en-US" sz="2000" b="1" i="1" dirty="0" err="1"/>
              <a:t>yaratadi</a:t>
            </a:r>
            <a:r>
              <a:rPr lang="en-US" sz="2000" b="1" i="1" dirty="0"/>
              <a:t>. Flash </a:t>
            </a:r>
            <a:r>
              <a:rPr lang="en-US" sz="2000" b="1" i="1" dirty="0" err="1"/>
              <a:t>karta</a:t>
            </a:r>
            <a:r>
              <a:rPr lang="en-US" sz="2000" b="1" i="1" dirty="0"/>
              <a:t> </a:t>
            </a:r>
            <a:r>
              <a:rPr lang="en-US" sz="2000" b="1" i="1" dirty="0" err="1"/>
              <a:t>mustahkam</a:t>
            </a:r>
            <a:r>
              <a:rPr lang="en-US" sz="2000" b="1" i="1" dirty="0"/>
              <a:t> </a:t>
            </a:r>
            <a:r>
              <a:rPr lang="en-US" sz="2000" b="1" i="1" dirty="0" err="1"/>
              <a:t>holatdagi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xotira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qurilmasidir</a:t>
            </a:r>
            <a:r>
              <a:rPr lang="en-US" sz="2000" b="1" i="1" dirty="0"/>
              <a:t>. U </a:t>
            </a:r>
            <a:r>
              <a:rPr lang="en-US" sz="2000" b="1" i="1" dirty="0" err="1"/>
              <a:t>magnit</a:t>
            </a:r>
            <a:r>
              <a:rPr lang="en-US" sz="2000" b="1" i="1" dirty="0"/>
              <a:t> </a:t>
            </a:r>
            <a:r>
              <a:rPr lang="en-US" sz="2000" b="1" i="1" dirty="0" err="1"/>
              <a:t>saqlash</a:t>
            </a:r>
            <a:r>
              <a:rPr lang="en-US" sz="2000" b="1" i="1" dirty="0"/>
              <a:t> </a:t>
            </a:r>
            <a:r>
              <a:rPr lang="en-US" sz="2000" b="1" i="1" dirty="0" err="1"/>
              <a:t>qurilmasiga</a:t>
            </a:r>
            <a:r>
              <a:rPr lang="en-US" sz="2000" b="1" i="1" dirty="0"/>
              <a:t> </a:t>
            </a:r>
            <a:r>
              <a:rPr lang="en-US" sz="2000" b="1" i="1" dirty="0" err="1"/>
              <a:t>o’xshash</a:t>
            </a:r>
            <a:r>
              <a:rPr lang="en-US" sz="2000" b="1" i="1" dirty="0"/>
              <a:t> </a:t>
            </a:r>
            <a:r>
              <a:rPr lang="en-US" sz="2000" b="1" i="1" dirty="0" err="1"/>
              <a:t>ko’chiriluvchi</a:t>
            </a:r>
            <a:r>
              <a:rPr lang="en-US" sz="2000" b="1" i="1" dirty="0"/>
              <a:t> </a:t>
            </a:r>
            <a:r>
              <a:rPr lang="en-US" sz="2000" b="1" i="1" dirty="0" err="1"/>
              <a:t>qismi</a:t>
            </a:r>
            <a:r>
              <a:rPr lang="en-US" sz="2000" b="1" i="1" dirty="0"/>
              <a:t> </a:t>
            </a:r>
            <a:r>
              <a:rPr lang="en-US" sz="2000" b="1" i="1" dirty="0" err="1"/>
              <a:t>yo’q</a:t>
            </a:r>
            <a:r>
              <a:rPr lang="en-US" sz="2000" b="1" i="1" dirty="0"/>
              <a:t>, u </a:t>
            </a:r>
            <a:r>
              <a:rPr lang="en-US" sz="2000" b="1" i="1" dirty="0" err="1"/>
              <a:t>optik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yuritgichlarga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o’xshamagan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holda</a:t>
            </a:r>
            <a:r>
              <a:rPr lang="en-US" sz="2000" b="1" i="1" dirty="0"/>
              <a:t> </a:t>
            </a:r>
            <a:r>
              <a:rPr lang="en-US" sz="2000" b="1" i="1" dirty="0" err="1"/>
              <a:t>lazer</a:t>
            </a:r>
            <a:r>
              <a:rPr lang="en-US" sz="2000" b="1" i="1" dirty="0"/>
              <a:t> </a:t>
            </a:r>
            <a:r>
              <a:rPr lang="en-US" sz="2000" b="1" i="1" dirty="0" err="1"/>
              <a:t>hosil</a:t>
            </a:r>
            <a:r>
              <a:rPr lang="en-US" sz="2000" b="1" i="1" dirty="0"/>
              <a:t> </a:t>
            </a:r>
            <a:r>
              <a:rPr lang="en-US" sz="2000" b="1" i="1" dirty="0" err="1"/>
              <a:t>qiladi</a:t>
            </a:r>
            <a:r>
              <a:rPr lang="en-US" sz="2000" b="1" i="1" dirty="0"/>
              <a:t>. </a:t>
            </a:r>
            <a:r>
              <a:rPr lang="en-US" sz="2000" b="1" i="1" dirty="0" err="1"/>
              <a:t>Bularning</a:t>
            </a:r>
            <a:r>
              <a:rPr lang="en-US" sz="2000" b="1" i="1" dirty="0"/>
              <a:t> </a:t>
            </a:r>
            <a:r>
              <a:rPr lang="en-US" sz="2000" b="1" i="1" dirty="0" err="1"/>
              <a:t>o’rniga</a:t>
            </a:r>
            <a:r>
              <a:rPr lang="en-US" sz="2000" b="1" i="1" dirty="0"/>
              <a:t> , u RAM </a:t>
            </a:r>
            <a:r>
              <a:rPr lang="en-US" sz="2000" b="1" i="1" dirty="0" err="1"/>
              <a:t>ga</a:t>
            </a:r>
            <a:r>
              <a:rPr lang="en-US" sz="2000" b="1" i="1" dirty="0"/>
              <a:t> </a:t>
            </a:r>
            <a:r>
              <a:rPr lang="en-US" sz="2000" b="1" i="1" dirty="0" err="1"/>
              <a:t>o’xshab</a:t>
            </a:r>
            <a:r>
              <a:rPr lang="en-US" sz="2000" b="1" i="1" dirty="0"/>
              <a:t> </a:t>
            </a:r>
            <a:r>
              <a:rPr lang="en-US" sz="2000" b="1" i="1" dirty="0" err="1"/>
              <a:t>ishlaydi</a:t>
            </a:r>
            <a:r>
              <a:rPr lang="en-US" sz="2000" b="1" i="1" dirty="0"/>
              <a:t>. </a:t>
            </a:r>
            <a:r>
              <a:rPr lang="en-US" sz="2000" b="1" i="1" dirty="0" err="1"/>
              <a:t>Farqi</a:t>
            </a:r>
            <a:r>
              <a:rPr lang="en-US" sz="2000" b="1" i="1" dirty="0"/>
              <a:t> </a:t>
            </a:r>
            <a:r>
              <a:rPr lang="en-US" sz="2000" b="1" i="1" dirty="0" err="1"/>
              <a:t>ma’lumotlar</a:t>
            </a:r>
            <a:r>
              <a:rPr lang="en-US" sz="2000" b="1" i="1" dirty="0"/>
              <a:t> </a:t>
            </a:r>
            <a:r>
              <a:rPr lang="en-US" sz="2000" b="1" i="1" dirty="0" smtClean="0"/>
              <a:t>flash </a:t>
            </a:r>
            <a:r>
              <a:rPr lang="en-US" sz="2000" b="1" i="1" dirty="0" err="1" smtClean="0"/>
              <a:t>karta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xotirasida</a:t>
            </a:r>
            <a:r>
              <a:rPr lang="en-US" sz="2000" b="1" i="1" dirty="0"/>
              <a:t> </a:t>
            </a:r>
            <a:r>
              <a:rPr lang="en-US" sz="2000" b="1" i="1" dirty="0" err="1"/>
              <a:t>saqlanadi</a:t>
            </a:r>
            <a:r>
              <a:rPr lang="en-US" sz="2000" b="1" i="1" dirty="0"/>
              <a:t>, </a:t>
            </a:r>
            <a:r>
              <a:rPr lang="en-US" sz="2000" b="1" i="1" dirty="0" err="1"/>
              <a:t>hattoki</a:t>
            </a:r>
            <a:r>
              <a:rPr lang="en-US" sz="2000" b="1" i="1" dirty="0"/>
              <a:t> </a:t>
            </a:r>
            <a:r>
              <a:rPr lang="en-US" sz="2000" b="1" i="1" dirty="0" err="1"/>
              <a:t>o’chgan</a:t>
            </a:r>
            <a:r>
              <a:rPr lang="en-US" sz="2000" b="1" i="1" dirty="0"/>
              <a:t> </a:t>
            </a:r>
            <a:r>
              <a:rPr lang="en-US" sz="2000" b="1" i="1" dirty="0" err="1"/>
              <a:t>holatda</a:t>
            </a:r>
            <a:r>
              <a:rPr lang="en-US" sz="2000" b="1" i="1" dirty="0"/>
              <a:t> ham. Flash </a:t>
            </a:r>
            <a:r>
              <a:rPr lang="en-US" sz="2000" b="1" i="1" dirty="0" err="1"/>
              <a:t>karta</a:t>
            </a:r>
            <a:r>
              <a:rPr lang="en-US" sz="2000" b="1" i="1" dirty="0"/>
              <a:t> </a:t>
            </a:r>
            <a:r>
              <a:rPr lang="en-US" sz="2000" b="1" i="1" dirty="0" err="1"/>
              <a:t>tiqiluvchi</a:t>
            </a:r>
            <a:r>
              <a:rPr lang="en-US" sz="2000" b="1" i="1" dirty="0"/>
              <a:t> </a:t>
            </a:r>
            <a:r>
              <a:rPr lang="en-US" sz="2000" b="1" i="1" dirty="0" err="1"/>
              <a:t>va</a:t>
            </a:r>
            <a:r>
              <a:rPr lang="en-US" sz="2000" b="1" i="1" dirty="0"/>
              <a:t> </a:t>
            </a:r>
            <a:r>
              <a:rPr lang="en-US" sz="2000" b="1" i="1" dirty="0" err="1"/>
              <a:t>ishlovchi</a:t>
            </a:r>
            <a:r>
              <a:rPr lang="en-US" sz="2000" b="1" i="1" dirty="0"/>
              <a:t> </a:t>
            </a:r>
            <a:r>
              <a:rPr lang="en-US" sz="2000" b="1" i="1" dirty="0" err="1"/>
              <a:t>qurilma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hisoblanadi</a:t>
            </a:r>
            <a:r>
              <a:rPr lang="en-US" sz="2000" b="1" i="1" dirty="0" smtClean="0"/>
              <a:t>, </a:t>
            </a:r>
            <a:r>
              <a:rPr lang="en-US" sz="2000" b="1" i="1" dirty="0" err="1" smtClean="0"/>
              <a:t>oddiy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qilib</a:t>
            </a:r>
            <a:r>
              <a:rPr lang="en-US" sz="2000" b="1" i="1" dirty="0"/>
              <a:t> </a:t>
            </a:r>
            <a:r>
              <a:rPr lang="en-US" sz="2000" b="1" i="1" dirty="0" err="1"/>
              <a:t>aytganda</a:t>
            </a:r>
            <a:r>
              <a:rPr lang="en-US" sz="2000" b="1" i="1" dirty="0"/>
              <a:t> </a:t>
            </a:r>
            <a:r>
              <a:rPr lang="en-US" sz="2000" b="1" i="1" dirty="0" err="1"/>
              <a:t>kompyuterning</a:t>
            </a:r>
            <a:r>
              <a:rPr lang="en-US" sz="2000" b="1" i="1" dirty="0"/>
              <a:t> USB </a:t>
            </a:r>
            <a:r>
              <a:rPr lang="en-US" sz="2000" b="1" i="1" dirty="0" err="1"/>
              <a:t>portiga</a:t>
            </a:r>
            <a:r>
              <a:rPr lang="en-US" sz="2000" b="1" i="1" dirty="0"/>
              <a:t> </a:t>
            </a:r>
            <a:r>
              <a:rPr lang="en-US" sz="2000" b="1" i="1" dirty="0" err="1"/>
              <a:t>tiqiladi</a:t>
            </a:r>
            <a:r>
              <a:rPr lang="en-US" sz="2000" b="1" i="1" dirty="0"/>
              <a:t>. </a:t>
            </a:r>
            <a:r>
              <a:rPr lang="en-US" sz="2000" b="1" i="1" dirty="0" err="1"/>
              <a:t>Kompyuter</a:t>
            </a:r>
            <a:r>
              <a:rPr lang="en-US" sz="2000" b="1" i="1" dirty="0"/>
              <a:t> </a:t>
            </a:r>
            <a:r>
              <a:rPr lang="en-US" sz="2000" b="1" i="1" dirty="0" err="1"/>
              <a:t>avtomatik</a:t>
            </a:r>
            <a:r>
              <a:rPr lang="en-US" sz="2000" b="1" i="1" dirty="0"/>
              <a:t> </a:t>
            </a:r>
            <a:r>
              <a:rPr lang="en-US" sz="2000" b="1" i="1" dirty="0" err="1"/>
              <a:t>ravishda</a:t>
            </a:r>
            <a:r>
              <a:rPr lang="en-US" sz="2000" b="1" i="1" dirty="0"/>
              <a:t> </a:t>
            </a:r>
            <a:r>
              <a:rPr lang="en-US" sz="2000" b="1" i="1" dirty="0" err="1"/>
              <a:t>ko’chuvchi</a:t>
            </a:r>
            <a:r>
              <a:rPr lang="en-US" sz="2000" b="1" i="1" dirty="0"/>
              <a:t> </a:t>
            </a:r>
            <a:r>
              <a:rPr lang="en-US" sz="2000" b="1" i="1" dirty="0" err="1"/>
              <a:t>karta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sifatida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ochadi</a:t>
            </a:r>
            <a:r>
              <a:rPr lang="en-US" sz="2000" b="1" i="1" dirty="0"/>
              <a:t>. Flash </a:t>
            </a:r>
            <a:r>
              <a:rPr lang="en-US" sz="2000" b="1" i="1" dirty="0" err="1"/>
              <a:t>karta</a:t>
            </a:r>
            <a:r>
              <a:rPr lang="en-US" sz="2000" b="1" i="1" dirty="0"/>
              <a:t> </a:t>
            </a:r>
            <a:r>
              <a:rPr lang="en-US" sz="2000" b="1" i="1" dirty="0" err="1"/>
              <a:t>hech</a:t>
            </a:r>
            <a:r>
              <a:rPr lang="en-US" sz="2000" b="1" i="1" dirty="0"/>
              <a:t> </a:t>
            </a:r>
            <a:r>
              <a:rPr lang="en-US" sz="2000" b="1" i="1" dirty="0" err="1"/>
              <a:t>qanaqa</a:t>
            </a:r>
            <a:r>
              <a:rPr lang="en-US" sz="2000" b="1" i="1" dirty="0"/>
              <a:t> </a:t>
            </a:r>
            <a:r>
              <a:rPr lang="en-US" sz="2000" b="1" i="1" dirty="0" err="1"/>
              <a:t>quvvatlovchiga</a:t>
            </a:r>
            <a:r>
              <a:rPr lang="en-US" sz="2000" b="1" i="1" dirty="0"/>
              <a:t>, </a:t>
            </a:r>
            <a:r>
              <a:rPr lang="en-US" sz="2000" b="1" i="1" dirty="0" err="1"/>
              <a:t>batareykaga</a:t>
            </a:r>
            <a:r>
              <a:rPr lang="en-US" sz="2000" b="1" i="1" dirty="0"/>
              <a:t> </a:t>
            </a:r>
            <a:r>
              <a:rPr lang="en-US" sz="2000" b="1" i="1" dirty="0" err="1"/>
              <a:t>yoki</a:t>
            </a:r>
            <a:r>
              <a:rPr lang="en-US" sz="2000" b="1" i="1" dirty="0"/>
              <a:t> </a:t>
            </a:r>
            <a:r>
              <a:rPr lang="en-US" sz="2000" b="1" i="1" dirty="0" err="1"/>
              <a:t>dasturga</a:t>
            </a:r>
            <a:r>
              <a:rPr lang="en-US" sz="2000" b="1" i="1" dirty="0"/>
              <a:t> </a:t>
            </a:r>
            <a:r>
              <a:rPr lang="en-US" sz="2000" b="1" i="1" dirty="0" err="1"/>
              <a:t>muhtoj</a:t>
            </a:r>
            <a:r>
              <a:rPr lang="en-US" sz="2000" b="1" i="1" dirty="0"/>
              <a:t> </a:t>
            </a:r>
            <a:r>
              <a:rPr lang="en-US" sz="2000" b="1" i="1" dirty="0" err="1"/>
              <a:t>emas</a:t>
            </a:r>
            <a:r>
              <a:rPr lang="en-US" sz="2000" b="1" i="1" dirty="0"/>
              <a:t> </a:t>
            </a:r>
            <a:r>
              <a:rPr lang="en-US" sz="2000" b="1" i="1" dirty="0" err="1"/>
              <a:t>va</a:t>
            </a:r>
            <a:r>
              <a:rPr lang="en-US" sz="2000" b="1" i="1" dirty="0"/>
              <a:t> </a:t>
            </a:r>
            <a:r>
              <a:rPr lang="en-US" sz="2000" b="1" i="1" dirty="0" err="1"/>
              <a:t>ko’pchilik</a:t>
            </a:r>
            <a:r>
              <a:rPr lang="en-US" sz="2000" b="1" i="1" dirty="0"/>
              <a:t> USB </a:t>
            </a:r>
            <a:r>
              <a:rPr lang="en-US" sz="2000" b="1" i="1" dirty="0" smtClean="0"/>
              <a:t>portly </a:t>
            </a:r>
            <a:r>
              <a:rPr lang="en-US" sz="2000" b="1" i="1" dirty="0" err="1" smtClean="0"/>
              <a:t>ShKlarga,disktoplarga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va</a:t>
            </a:r>
            <a:r>
              <a:rPr lang="en-US" sz="2000" b="1" i="1" dirty="0"/>
              <a:t> </a:t>
            </a:r>
            <a:r>
              <a:rPr lang="en-US" sz="2000" b="1" i="1" dirty="0" err="1"/>
              <a:t>laptoplarga</a:t>
            </a:r>
            <a:r>
              <a:rPr lang="en-US" sz="2000" b="1" i="1" dirty="0"/>
              <a:t> </a:t>
            </a:r>
            <a:r>
              <a:rPr lang="en-US" sz="2000" b="1" i="1" dirty="0" err="1"/>
              <a:t>mos</a:t>
            </a:r>
            <a:r>
              <a:rPr lang="en-US" sz="2000" b="1" i="1" dirty="0"/>
              <a:t> </a:t>
            </a:r>
            <a:r>
              <a:rPr lang="en-US" sz="2000" b="1" i="1" dirty="0" err="1"/>
              <a:t>keladi</a:t>
            </a:r>
            <a:r>
              <a:rPr lang="en-US" sz="2000" b="1" i="1" dirty="0"/>
              <a:t>. </a:t>
            </a:r>
            <a:r>
              <a:rPr lang="en-US" sz="2000" b="1" i="1" dirty="0" err="1"/>
              <a:t>Barcha</a:t>
            </a:r>
            <a:r>
              <a:rPr lang="en-US" sz="2000" b="1" i="1" dirty="0"/>
              <a:t> </a:t>
            </a:r>
            <a:r>
              <a:rPr lang="en-US" sz="2000" b="1" i="1" dirty="0" err="1"/>
              <a:t>xususiyatlari</a:t>
            </a:r>
            <a:r>
              <a:rPr lang="en-US" sz="2000" b="1" i="1" dirty="0"/>
              <a:t> </a:t>
            </a:r>
            <a:r>
              <a:rPr lang="en-US" sz="2000" b="1" i="1" dirty="0" err="1"/>
              <a:t>uni</a:t>
            </a:r>
            <a:r>
              <a:rPr lang="en-US" sz="2000" b="1" i="1" dirty="0"/>
              <a:t> </a:t>
            </a:r>
            <a:r>
              <a:rPr lang="en-US" sz="2000" b="1" i="1" dirty="0" err="1"/>
              <a:t>tashqi</a:t>
            </a:r>
            <a:r>
              <a:rPr lang="en-US" sz="2000" b="1" i="1" dirty="0"/>
              <a:t> </a:t>
            </a:r>
            <a:r>
              <a:rPr lang="en-US" sz="2000" b="1" i="1" dirty="0" err="1"/>
              <a:t>ma’lumotlarni</a:t>
            </a:r>
            <a:r>
              <a:rPr lang="en-US" sz="2000" b="1" i="1" dirty="0"/>
              <a:t> </a:t>
            </a:r>
            <a:r>
              <a:rPr lang="en-US" sz="2000" b="1" i="1" dirty="0" err="1"/>
              <a:t>saqlash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uchun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kishilar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bir</a:t>
            </a:r>
            <a:r>
              <a:rPr lang="en-US" sz="2000" b="1" i="1" dirty="0"/>
              <a:t> </a:t>
            </a:r>
            <a:r>
              <a:rPr lang="en-US" sz="2000" b="1" i="1" dirty="0" err="1"/>
              <a:t>kompyuterdan</a:t>
            </a:r>
            <a:r>
              <a:rPr lang="en-US" sz="2000" b="1" i="1" dirty="0"/>
              <a:t> </a:t>
            </a:r>
            <a:r>
              <a:rPr lang="en-US" sz="2000" b="1" i="1" dirty="0" err="1"/>
              <a:t>boshqasiga</a:t>
            </a:r>
            <a:r>
              <a:rPr lang="en-US" sz="2000" b="1" i="1" dirty="0"/>
              <a:t> </a:t>
            </a:r>
            <a:r>
              <a:rPr lang="en-US" sz="2000" b="1" i="1" dirty="0" err="1"/>
              <a:t>qiyinchiliksiz</a:t>
            </a:r>
            <a:r>
              <a:rPr lang="en-US" sz="2000" b="1" i="1" dirty="0"/>
              <a:t> </a:t>
            </a:r>
            <a:r>
              <a:rPr lang="en-US" sz="2000" b="1" i="1" dirty="0" err="1"/>
              <a:t>ko’chiradi</a:t>
            </a:r>
            <a:r>
              <a:rPr lang="en-US" sz="2000" b="1" i="1" dirty="0"/>
              <a:t> </a:t>
            </a:r>
            <a:r>
              <a:rPr lang="en-US" sz="2000" b="1" i="1" dirty="0" err="1"/>
              <a:t>va</a:t>
            </a:r>
            <a:r>
              <a:rPr lang="en-US" sz="2000" b="1" i="1" dirty="0"/>
              <a:t> </a:t>
            </a:r>
            <a:r>
              <a:rPr lang="en-US" sz="2000" b="1" i="1" dirty="0" err="1"/>
              <a:t>olib</a:t>
            </a:r>
            <a:r>
              <a:rPr lang="en-US" sz="2000" b="1" i="1" dirty="0"/>
              <a:t> </a:t>
            </a:r>
            <a:r>
              <a:rPr lang="en-US" sz="2000" b="1" i="1" dirty="0" err="1"/>
              <a:t>yuradi</a:t>
            </a:r>
            <a:r>
              <a:rPr lang="en-US" sz="2000" b="1" i="1" dirty="0"/>
              <a:t>. </a:t>
            </a:r>
            <a:r>
              <a:rPr lang="en-US" sz="2000" b="1" i="1" dirty="0" smtClean="0"/>
              <a:t>U </a:t>
            </a:r>
            <a:r>
              <a:rPr lang="en-US" sz="2000" b="1" i="1" dirty="0" err="1" smtClean="0"/>
              <a:t>ma’lumotlarni</a:t>
            </a:r>
            <a:r>
              <a:rPr lang="en-US" sz="2000" b="1" i="1" dirty="0" smtClean="0"/>
              <a:t> </a:t>
            </a:r>
            <a:r>
              <a:rPr lang="en-US" sz="2000" b="1" i="1" dirty="0"/>
              <a:t>10 </a:t>
            </a:r>
            <a:r>
              <a:rPr lang="en-US" sz="2000" b="1" i="1" dirty="0" err="1"/>
              <a:t>yildan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ortiq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saqlash</a:t>
            </a:r>
            <a:r>
              <a:rPr lang="en-US" sz="2000" b="1" i="1" dirty="0"/>
              <a:t> </a:t>
            </a:r>
            <a:r>
              <a:rPr lang="en-US" sz="2000" b="1" i="1" dirty="0" err="1"/>
              <a:t>xususiyatiga</a:t>
            </a:r>
            <a:r>
              <a:rPr lang="en-US" sz="2000" b="1" i="1" dirty="0"/>
              <a:t> </a:t>
            </a:r>
            <a:r>
              <a:rPr lang="en-US" sz="2000" b="1" i="1" dirty="0" err="1"/>
              <a:t>ega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17984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енадцатиугольник 3"/>
          <p:cNvSpPr/>
          <p:nvPr/>
        </p:nvSpPr>
        <p:spPr>
          <a:xfrm>
            <a:off x="1483567" y="755780"/>
            <a:ext cx="9703837" cy="5066522"/>
          </a:xfrm>
          <a:prstGeom prst="dodecag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6000" b="1" i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E’tiboringiz</a:t>
            </a:r>
            <a:r>
              <a:rPr lang="en-US" sz="6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000" b="1" i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uchun</a:t>
            </a:r>
            <a:r>
              <a:rPr lang="en-US" sz="60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6000" b="1" i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rahmat</a:t>
            </a:r>
            <a:endParaRPr lang="ru-RU" sz="60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7723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49282" y="293035"/>
            <a:ext cx="14502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0301" y="1856792"/>
            <a:ext cx="101890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Axborot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texnologiyalarining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ta’minoti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Axborotlarga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ishlov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kiritish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chiqarish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qurilmalari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tasnifi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Aloqa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kommunikatsiya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Axborot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tashuvchi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saqlovchi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vositalar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09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32858" y="130629"/>
            <a:ext cx="9311951" cy="31630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>
                <a:solidFill>
                  <a:schemeClr val="tx1"/>
                </a:solidFill>
              </a:rPr>
              <a:t>Kompyuter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– </a:t>
            </a:r>
            <a:r>
              <a:rPr lang="en-US" sz="2400" i="1" dirty="0" err="1" smtClean="0">
                <a:solidFill>
                  <a:schemeClr val="tx1"/>
                </a:solidFill>
              </a:rPr>
              <a:t>bu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elektron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moslama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bo‘lib</a:t>
            </a:r>
            <a:r>
              <a:rPr lang="en-US" sz="2400" i="1" dirty="0" smtClean="0">
                <a:solidFill>
                  <a:schemeClr val="tx1"/>
                </a:solidFill>
              </a:rPr>
              <a:t>, u </a:t>
            </a:r>
            <a:r>
              <a:rPr lang="en-US" sz="2400" i="1" dirty="0" err="1" smtClean="0">
                <a:solidFill>
                  <a:schemeClr val="tx1"/>
                </a:solidFill>
              </a:rPr>
              <a:t>qabul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qilish</a:t>
            </a:r>
            <a:r>
              <a:rPr lang="en-US" sz="2400" i="1" dirty="0" smtClean="0">
                <a:solidFill>
                  <a:schemeClr val="tx1"/>
                </a:solidFill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</a:rPr>
              <a:t>jamlash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va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ma’lumot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almashinuvi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jarayonlarini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bir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qancha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o‘zaro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buyruqlar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asosida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amalga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oshiradi</a:t>
            </a:r>
            <a:r>
              <a:rPr lang="en-US" sz="2400" i="1" dirty="0" smtClean="0">
                <a:solidFill>
                  <a:schemeClr val="tx1"/>
                </a:solidFill>
              </a:rPr>
              <a:t>. </a:t>
            </a:r>
            <a:r>
              <a:rPr lang="en-US" sz="2400" i="1" dirty="0" err="1" smtClean="0">
                <a:solidFill>
                  <a:schemeClr val="tx1"/>
                </a:solidFill>
              </a:rPr>
              <a:t>Dastur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nomli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buyruqlar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kompyuter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ichida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saqlanadi</a:t>
            </a:r>
            <a:r>
              <a:rPr lang="en-US" sz="2400" i="1" dirty="0" smtClean="0">
                <a:solidFill>
                  <a:schemeClr val="tx1"/>
                </a:solidFill>
              </a:rPr>
              <a:t>, </a:t>
            </a:r>
            <a:r>
              <a:rPr lang="en-US" sz="2400" i="1" dirty="0" err="1" smtClean="0">
                <a:solidFill>
                  <a:schemeClr val="tx1"/>
                </a:solidFill>
              </a:rPr>
              <a:t>demak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ular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buyruqlarni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avtomatik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tarzda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ijro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etadi</a:t>
            </a:r>
            <a:r>
              <a:rPr lang="en-US" sz="2400" i="1" dirty="0" smtClean="0">
                <a:solidFill>
                  <a:schemeClr val="tx1"/>
                </a:solidFill>
              </a:rPr>
              <a:t>.  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3934" y="3750906"/>
            <a:ext cx="9004041" cy="25192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Kompyuter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qurilmalari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asosan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ikkita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qismga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bo‘linadi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Asosiy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yordamchi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qurilmalar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Asosiy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qurilmalar</a:t>
            </a:r>
            <a:r>
              <a:rPr lang="en-US" sz="2400" dirty="0" smtClean="0">
                <a:solidFill>
                  <a:schemeClr val="tx1"/>
                </a:solidFill>
              </a:rPr>
              <a:t>: monitor, </a:t>
            </a:r>
            <a:r>
              <a:rPr lang="en-US" sz="2400" dirty="0" err="1" smtClean="0">
                <a:solidFill>
                  <a:schemeClr val="tx1"/>
                </a:solidFill>
              </a:rPr>
              <a:t>tizimli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blok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klaviatura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sichqoncha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4804" t="15947" r="27656" b="12957"/>
          <a:stretch/>
        </p:blipFill>
        <p:spPr>
          <a:xfrm>
            <a:off x="9414588" y="3508310"/>
            <a:ext cx="2575249" cy="2761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8089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844213" y="242596"/>
            <a:ext cx="4030825" cy="541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err="1" smtClean="0">
                <a:solidFill>
                  <a:schemeClr val="tx1"/>
                </a:solidFill>
              </a:rPr>
              <a:t>Kompyuter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3204133" y="513184"/>
            <a:ext cx="640080" cy="822960"/>
            <a:chOff x="3204133" y="513184"/>
            <a:chExt cx="640080" cy="82296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H="1">
              <a:off x="3204133" y="513184"/>
              <a:ext cx="640080" cy="0"/>
            </a:xfrm>
            <a:prstGeom prst="line">
              <a:avLst/>
            </a:prstGeom>
            <a:ln w="381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>
              <a:off x="3204133" y="513184"/>
              <a:ext cx="0" cy="8229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Скругленный прямоугольник 13"/>
          <p:cNvSpPr/>
          <p:nvPr/>
        </p:nvSpPr>
        <p:spPr>
          <a:xfrm>
            <a:off x="1496631" y="1345473"/>
            <a:ext cx="3415004" cy="58782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Asosiy</a:t>
            </a:r>
            <a:r>
              <a:rPr lang="en-US" b="1" dirty="0" smtClean="0"/>
              <a:t> </a:t>
            </a:r>
            <a:r>
              <a:rPr lang="en-US" b="1" dirty="0" err="1" smtClean="0"/>
              <a:t>qurilmalar</a:t>
            </a:r>
            <a:endParaRPr lang="ru-RU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55873" y="1324945"/>
            <a:ext cx="3946849" cy="5878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dk1"/>
                </a:solidFill>
              </a:rPr>
              <a:t>Yordamchi</a:t>
            </a:r>
            <a:r>
              <a:rPr lang="en-US" b="1" dirty="0" smtClean="0">
                <a:solidFill>
                  <a:schemeClr val="dk1"/>
                </a:solidFill>
              </a:rPr>
              <a:t> </a:t>
            </a:r>
            <a:r>
              <a:rPr lang="en-US" b="1" dirty="0" err="1" smtClean="0">
                <a:solidFill>
                  <a:schemeClr val="dk1"/>
                </a:solidFill>
              </a:rPr>
              <a:t>qurilmalar</a:t>
            </a:r>
            <a:endParaRPr lang="ru-RU" b="1" dirty="0">
              <a:solidFill>
                <a:schemeClr val="dk1"/>
              </a:solidFill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947991" y="1618858"/>
            <a:ext cx="548640" cy="750179"/>
            <a:chOff x="947991" y="1618858"/>
            <a:chExt cx="548640" cy="750179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flipH="1" flipV="1">
              <a:off x="947991" y="1618858"/>
              <a:ext cx="548640" cy="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947991" y="1637517"/>
              <a:ext cx="365760" cy="73152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Группа 83"/>
          <p:cNvGrpSpPr/>
          <p:nvPr/>
        </p:nvGrpSpPr>
        <p:grpSpPr>
          <a:xfrm>
            <a:off x="4911634" y="1637517"/>
            <a:ext cx="548640" cy="731520"/>
            <a:chOff x="4911634" y="1637517"/>
            <a:chExt cx="548640" cy="731520"/>
          </a:xfrm>
        </p:grpSpPr>
        <p:cxnSp>
          <p:nvCxnSpPr>
            <p:cNvPr id="35" name="Прямая соединительная линия 34"/>
            <p:cNvCxnSpPr>
              <a:stCxn id="14" idx="3"/>
            </p:cNvCxnSpPr>
            <p:nvPr/>
          </p:nvCxnSpPr>
          <p:spPr>
            <a:xfrm flipV="1">
              <a:off x="4911634" y="1639386"/>
              <a:ext cx="548640" cy="2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H="1">
              <a:off x="5094514" y="1637517"/>
              <a:ext cx="365760" cy="73152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Группа 84"/>
          <p:cNvGrpSpPr/>
          <p:nvPr/>
        </p:nvGrpSpPr>
        <p:grpSpPr>
          <a:xfrm>
            <a:off x="7889218" y="513184"/>
            <a:ext cx="640080" cy="822960"/>
            <a:chOff x="7889218" y="513184"/>
            <a:chExt cx="640080" cy="822960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7889218" y="513184"/>
              <a:ext cx="6400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>
              <a:off x="8529298" y="513184"/>
              <a:ext cx="0" cy="8229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300916" y="2369037"/>
            <a:ext cx="1737360" cy="64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Monitor 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249627" y="2359708"/>
            <a:ext cx="1737360" cy="64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 smtClean="0">
                <a:solidFill>
                  <a:schemeClr val="tx1"/>
                </a:solidFill>
              </a:rPr>
              <a:t>Klaviatura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46" name="Прямая со стрелкой 45"/>
          <p:cNvCxnSpPr>
            <a:stCxn id="14" idx="2"/>
          </p:cNvCxnSpPr>
          <p:nvPr/>
        </p:nvCxnSpPr>
        <p:spPr>
          <a:xfrm>
            <a:off x="3204133" y="1933302"/>
            <a:ext cx="0" cy="14630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2335453" y="3360876"/>
            <a:ext cx="1737360" cy="6400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tx1"/>
                </a:solidFill>
              </a:rPr>
              <a:t>Tizimli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blok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49" name="Прямая соединительная линия 48"/>
          <p:cNvCxnSpPr>
            <a:stCxn id="19" idx="2"/>
          </p:cNvCxnSpPr>
          <p:nvPr/>
        </p:nvCxnSpPr>
        <p:spPr>
          <a:xfrm flipH="1">
            <a:off x="8528177" y="1912773"/>
            <a:ext cx="1121" cy="420624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>
            <a:off x="7706337" y="2664822"/>
            <a:ext cx="8229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8529297" y="2359708"/>
            <a:ext cx="8229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8529297" y="3153747"/>
            <a:ext cx="8229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H="1" flipV="1">
            <a:off x="7706337" y="3497101"/>
            <a:ext cx="8229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8529297" y="4000956"/>
            <a:ext cx="8229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7706337" y="4413377"/>
            <a:ext cx="8229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6242179" y="2302784"/>
            <a:ext cx="1463040" cy="64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Printer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9352257" y="2041995"/>
            <a:ext cx="1463040" cy="64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Skaner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243296" y="3153747"/>
            <a:ext cx="1463040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Mikrofon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9352257" y="2857021"/>
            <a:ext cx="1463040" cy="64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Kalonka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9352258" y="3680916"/>
            <a:ext cx="1463040" cy="64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Plotter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243296" y="4093337"/>
            <a:ext cx="1463040" cy="64008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Modem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>
            <a:off x="8529297" y="4842588"/>
            <a:ext cx="8229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 flipV="1">
            <a:off x="7705218" y="5320784"/>
            <a:ext cx="8240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8529297" y="5670178"/>
            <a:ext cx="8229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7704099" y="6147005"/>
            <a:ext cx="8240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кругленный прямоугольник 75"/>
          <p:cNvSpPr/>
          <p:nvPr/>
        </p:nvSpPr>
        <p:spPr>
          <a:xfrm>
            <a:off x="9352257" y="4476817"/>
            <a:ext cx="1463040" cy="6400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Naushnik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242179" y="4944763"/>
            <a:ext cx="1463038" cy="63915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Disket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9352257" y="5300712"/>
            <a:ext cx="1463040" cy="64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Flesh </a:t>
            </a:r>
            <a:r>
              <a:rPr lang="en-US" dirty="0" err="1" smtClean="0">
                <a:solidFill>
                  <a:schemeClr val="tx1"/>
                </a:solidFill>
              </a:rPr>
              <a:t>xotira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6242180" y="5847020"/>
            <a:ext cx="1461920" cy="64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ultimedia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0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41" grpId="0" animBg="1"/>
      <p:bldP spid="42" grpId="0" animBg="1"/>
      <p:bldP spid="47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06487" y="228601"/>
            <a:ext cx="8676861" cy="835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Texnik</a:t>
            </a:r>
            <a:r>
              <a:rPr lang="en-US" dirty="0" smtClean="0"/>
              <a:t> </a:t>
            </a:r>
            <a:r>
              <a:rPr lang="en-US" dirty="0" err="1" smtClean="0"/>
              <a:t>vositalar</a:t>
            </a:r>
            <a:r>
              <a:rPr lang="en-US" dirty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bu</a:t>
            </a:r>
            <a:r>
              <a:rPr lang="en-US" dirty="0" smtClean="0"/>
              <a:t> </a:t>
            </a:r>
            <a:r>
              <a:rPr lang="en-US" dirty="0" err="1" smtClean="0"/>
              <a:t>ma’lumotlarni</a:t>
            </a:r>
            <a:r>
              <a:rPr lang="en-US" dirty="0" smtClean="0"/>
              <a:t> </a:t>
            </a:r>
            <a:r>
              <a:rPr lang="en-US" dirty="0" err="1" smtClean="0"/>
              <a:t>kiritish</a:t>
            </a:r>
            <a:r>
              <a:rPr lang="en-US" dirty="0" smtClean="0"/>
              <a:t>, </a:t>
            </a:r>
            <a:r>
              <a:rPr lang="en-US" dirty="0" err="1" smtClean="0"/>
              <a:t>qayta</a:t>
            </a:r>
            <a:r>
              <a:rPr lang="en-US" dirty="0" smtClean="0"/>
              <a:t> </a:t>
            </a:r>
            <a:r>
              <a:rPr lang="en-US" dirty="0" err="1" smtClean="0"/>
              <a:t>ishlash</a:t>
            </a:r>
            <a:r>
              <a:rPr lang="en-US" dirty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chiqarish</a:t>
            </a:r>
            <a:r>
              <a:rPr lang="en-US" dirty="0" smtClean="0"/>
              <a:t> </a:t>
            </a:r>
            <a:r>
              <a:rPr lang="en-US" dirty="0" err="1" smtClean="0"/>
              <a:t>uchun</a:t>
            </a:r>
            <a:r>
              <a:rPr lang="en-US" dirty="0" smtClean="0"/>
              <a:t> </a:t>
            </a:r>
            <a:r>
              <a:rPr lang="en-US" dirty="0" err="1" smtClean="0"/>
              <a:t>foydalanish</a:t>
            </a:r>
            <a:r>
              <a:rPr lang="en-US" dirty="0" smtClean="0"/>
              <a:t> </a:t>
            </a:r>
            <a:r>
              <a:rPr lang="en-US" dirty="0" err="1" smtClean="0"/>
              <a:t>mukin</a:t>
            </a:r>
            <a:r>
              <a:rPr lang="en-US" dirty="0" smtClean="0"/>
              <a:t> </a:t>
            </a:r>
            <a:r>
              <a:rPr lang="en-US" dirty="0" err="1" smtClean="0"/>
              <a:t>bo’lgan</a:t>
            </a:r>
            <a:r>
              <a:rPr lang="en-US" dirty="0" smtClean="0"/>
              <a:t> </a:t>
            </a:r>
            <a:r>
              <a:rPr lang="en-US" dirty="0" err="1" smtClean="0"/>
              <a:t>quroldir</a:t>
            </a:r>
            <a:r>
              <a:rPr lang="en-US" dirty="0" smtClean="0"/>
              <a:t>. 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246367" y="1866122"/>
            <a:ext cx="1920240" cy="4023360"/>
            <a:chOff x="1246367" y="1866122"/>
            <a:chExt cx="1920240" cy="402336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flipH="1" flipV="1">
              <a:off x="1246367" y="1866122"/>
              <a:ext cx="1920240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246367" y="1866122"/>
              <a:ext cx="0" cy="402336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12" name="Прямая со стрелкой 11"/>
          <p:cNvCxnSpPr/>
          <p:nvPr/>
        </p:nvCxnSpPr>
        <p:spPr>
          <a:xfrm flipV="1">
            <a:off x="1246367" y="2761861"/>
            <a:ext cx="914400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271661" y="3536302"/>
            <a:ext cx="2286000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246366" y="4357396"/>
            <a:ext cx="3657600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1271661" y="5131837"/>
            <a:ext cx="5029200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271661" y="5889482"/>
            <a:ext cx="6400800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Облако 23"/>
          <p:cNvSpPr/>
          <p:nvPr/>
        </p:nvSpPr>
        <p:spPr>
          <a:xfrm>
            <a:off x="3166607" y="1348273"/>
            <a:ext cx="5737597" cy="1035698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Kompyuter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turlari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2160767" y="2496871"/>
            <a:ext cx="365760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Mini </a:t>
            </a:r>
            <a:r>
              <a:rPr lang="en-US" dirty="0" err="1" smtClean="0">
                <a:solidFill>
                  <a:schemeClr val="tx1"/>
                </a:solidFill>
              </a:rPr>
              <a:t>kompyutyerlar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582954" y="3254515"/>
            <a:ext cx="365760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Portativ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kompyuterlar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903965" y="4099873"/>
            <a:ext cx="365760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Shaxsiy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kompyuterlar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6300861" y="4857517"/>
            <a:ext cx="365760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Server </a:t>
            </a:r>
            <a:r>
              <a:rPr lang="en-US" dirty="0" err="1" smtClean="0">
                <a:solidFill>
                  <a:schemeClr val="tx1"/>
                </a:solidFill>
              </a:rPr>
              <a:t>kompyuterlar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7697754" y="5586237"/>
            <a:ext cx="3657600" cy="54864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Super </a:t>
            </a:r>
            <a:r>
              <a:rPr lang="en-US" dirty="0" err="1" smtClean="0">
                <a:solidFill>
                  <a:schemeClr val="tx1"/>
                </a:solidFill>
              </a:rPr>
              <a:t>kompyuterlar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конечная звезда 3"/>
          <p:cNvSpPr/>
          <p:nvPr/>
        </p:nvSpPr>
        <p:spPr>
          <a:xfrm>
            <a:off x="1576872" y="177282"/>
            <a:ext cx="10058400" cy="1828800"/>
          </a:xfrm>
          <a:prstGeom prst="star7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Mini </a:t>
            </a:r>
            <a:r>
              <a:rPr lang="en-US" dirty="0" err="1" smtClean="0">
                <a:solidFill>
                  <a:schemeClr val="tx1"/>
                </a:solidFill>
              </a:rPr>
              <a:t>kompyuterlar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err="1" smtClean="0">
                <a:solidFill>
                  <a:schemeClr val="tx1"/>
                </a:solidFill>
              </a:rPr>
              <a:t>o’lchami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bajaradigan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amallar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hajmi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jihatidan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juda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kichik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hisoblanadi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Bunday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kompyuterlar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cho’ntak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kompyutelari</a:t>
            </a:r>
            <a:r>
              <a:rPr lang="en-US" dirty="0" smtClean="0">
                <a:solidFill>
                  <a:schemeClr val="tx1"/>
                </a:solidFill>
              </a:rPr>
              <a:t> deb </a:t>
            </a:r>
            <a:r>
              <a:rPr lang="en-US" dirty="0" err="1" smtClean="0">
                <a:solidFill>
                  <a:schemeClr val="tx1"/>
                </a:solidFill>
              </a:rPr>
              <a:t>ataladi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7-конечная звезда 4"/>
          <p:cNvSpPr/>
          <p:nvPr/>
        </p:nvSpPr>
        <p:spPr>
          <a:xfrm>
            <a:off x="1576872" y="2337318"/>
            <a:ext cx="10058400" cy="1828800"/>
          </a:xfrm>
          <a:prstGeom prst="star7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Portativ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kompyuterlar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err="1" smtClean="0">
                <a:solidFill>
                  <a:schemeClr val="tx1"/>
                </a:solidFill>
              </a:rPr>
              <a:t>bunday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turdagi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kompyuterlarning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ekrani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asosiy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bloki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birlashgan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bo’lib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mobil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foydalanishga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juda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qulaydir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7-конечная звезда 5"/>
          <p:cNvSpPr/>
          <p:nvPr/>
        </p:nvSpPr>
        <p:spPr>
          <a:xfrm>
            <a:off x="1735494" y="4497354"/>
            <a:ext cx="10058400" cy="1828800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Super </a:t>
            </a:r>
            <a:r>
              <a:rPr lang="en-US" dirty="0" err="1" smtClean="0">
                <a:solidFill>
                  <a:schemeClr val="tx1"/>
                </a:solidFill>
              </a:rPr>
              <a:t>kompyuterlar</a:t>
            </a:r>
            <a:r>
              <a:rPr lang="en-US" dirty="0" smtClean="0">
                <a:solidFill>
                  <a:schemeClr val="tx1"/>
                </a:solidFill>
              </a:rPr>
              <a:t> – </a:t>
            </a:r>
            <a:r>
              <a:rPr lang="en-US" dirty="0" err="1" smtClean="0">
                <a:solidFill>
                  <a:schemeClr val="tx1"/>
                </a:solidFill>
              </a:rPr>
              <a:t>juda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katta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tezlikni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talab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qiladigan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katta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hajmdagi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masalalarni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yechish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uchun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mo’ljallangan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tizimdir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4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8131" y="475862"/>
            <a:ext cx="9713167" cy="867746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Axborotlarga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ishlov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berish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kiritish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chiqarish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qurilmalari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ularning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tasnifi</a:t>
            </a:r>
            <a:endParaRPr lang="ru-RU" sz="2400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24725545"/>
              </p:ext>
            </p:extLst>
          </p:nvPr>
        </p:nvGraphicFramePr>
        <p:xfrm>
          <a:off x="513183" y="1642187"/>
          <a:ext cx="11457993" cy="5019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56906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0359" y="157580"/>
            <a:ext cx="5159796" cy="56087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/>
              <a:t> </a:t>
            </a:r>
            <a:r>
              <a:rPr lang="en-US" b="1" i="1" dirty="0" err="1"/>
              <a:t>Kiritish</a:t>
            </a:r>
            <a:r>
              <a:rPr lang="en-US" b="1" i="1" dirty="0"/>
              <a:t> </a:t>
            </a:r>
            <a:r>
              <a:rPr lang="en-US" b="1" i="1" dirty="0" err="1"/>
              <a:t>qurilmalari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8295" y="863082"/>
            <a:ext cx="10011746" cy="1326501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r>
              <a:rPr lang="en-US" b="1" dirty="0" err="1"/>
              <a:t>Kompyuter</a:t>
            </a:r>
            <a:r>
              <a:rPr lang="en-US" b="1" dirty="0"/>
              <a:t> </a:t>
            </a:r>
            <a:r>
              <a:rPr lang="en-US" b="1" dirty="0" err="1"/>
              <a:t>tashqarisidagi</a:t>
            </a:r>
            <a:r>
              <a:rPr lang="en-US" b="1" dirty="0"/>
              <a:t> </a:t>
            </a:r>
            <a:r>
              <a:rPr lang="en-US" b="1" dirty="0" err="1"/>
              <a:t>har</a:t>
            </a:r>
            <a:r>
              <a:rPr lang="en-US" b="1" dirty="0"/>
              <a:t> </a:t>
            </a:r>
            <a:r>
              <a:rPr lang="en-US" b="1" dirty="0" err="1"/>
              <a:t>qanday</a:t>
            </a:r>
            <a:r>
              <a:rPr lang="en-US" b="1" dirty="0"/>
              <a:t> </a:t>
            </a:r>
            <a:r>
              <a:rPr lang="en-US" b="1" dirty="0" err="1"/>
              <a:t>ma’lumotlarni</a:t>
            </a:r>
            <a:r>
              <a:rPr lang="en-US" b="1" dirty="0"/>
              <a:t> </a:t>
            </a:r>
            <a:r>
              <a:rPr lang="en-US" b="1" dirty="0" err="1" smtClean="0"/>
              <a:t>kompyuterga</a:t>
            </a:r>
            <a:r>
              <a:rPr lang="en-US" b="1" dirty="0" smtClean="0"/>
              <a:t> </a:t>
            </a:r>
            <a:r>
              <a:rPr lang="en-US" b="1" dirty="0" err="1" smtClean="0"/>
              <a:t>kiritishda</a:t>
            </a:r>
            <a:r>
              <a:rPr lang="en-US" b="1" dirty="0" smtClean="0"/>
              <a:t> </a:t>
            </a:r>
            <a:r>
              <a:rPr lang="en-US" b="1" dirty="0" err="1"/>
              <a:t>qo’llaniladigan</a:t>
            </a:r>
            <a:r>
              <a:rPr lang="en-US" b="1" dirty="0"/>
              <a:t> </a:t>
            </a:r>
            <a:r>
              <a:rPr lang="en-US" b="1" dirty="0" err="1"/>
              <a:t>qurilmalar</a:t>
            </a:r>
            <a:r>
              <a:rPr lang="en-US" b="1" dirty="0"/>
              <a:t> </a:t>
            </a:r>
            <a:r>
              <a:rPr lang="en-US" b="1" dirty="0" err="1"/>
              <a:t>kiritish</a:t>
            </a:r>
            <a:r>
              <a:rPr lang="en-US" b="1" dirty="0"/>
              <a:t> </a:t>
            </a:r>
            <a:r>
              <a:rPr lang="en-US" b="1" dirty="0" err="1"/>
              <a:t>qurilmalari</a:t>
            </a:r>
            <a:r>
              <a:rPr lang="en-US" b="1" dirty="0"/>
              <a:t> </a:t>
            </a:r>
            <a:r>
              <a:rPr lang="en-US" b="1" dirty="0" err="1"/>
              <a:t>hisoblanadi</a:t>
            </a:r>
            <a:r>
              <a:rPr lang="en-US" b="1" dirty="0"/>
              <a:t>. </a:t>
            </a:r>
            <a:r>
              <a:rPr lang="en-US" b="1" dirty="0" err="1"/>
              <a:t>Markaziy</a:t>
            </a:r>
            <a:r>
              <a:rPr lang="en-US" b="1" dirty="0"/>
              <a:t> </a:t>
            </a:r>
            <a:r>
              <a:rPr lang="en-US" b="1" dirty="0" err="1"/>
              <a:t>qayta</a:t>
            </a:r>
            <a:r>
              <a:rPr lang="en-US" b="1" dirty="0"/>
              <a:t> </a:t>
            </a:r>
            <a:r>
              <a:rPr lang="en-US" b="1" dirty="0" err="1" smtClean="0"/>
              <a:t>ishlash</a:t>
            </a:r>
            <a:r>
              <a:rPr lang="en-US" b="1" dirty="0" smtClean="0"/>
              <a:t> </a:t>
            </a:r>
            <a:r>
              <a:rPr lang="en-US" b="1" dirty="0" err="1"/>
              <a:t>birligi</a:t>
            </a:r>
            <a:r>
              <a:rPr lang="en-US" b="1" dirty="0"/>
              <a:t> </a:t>
            </a:r>
            <a:r>
              <a:rPr lang="en-US" b="1" dirty="0" err="1"/>
              <a:t>faqat</a:t>
            </a:r>
            <a:r>
              <a:rPr lang="en-US" b="1" dirty="0"/>
              <a:t> digital </a:t>
            </a:r>
            <a:r>
              <a:rPr lang="en-US" b="1" dirty="0" err="1"/>
              <a:t>kompyuterlarning</a:t>
            </a:r>
            <a:r>
              <a:rPr lang="en-US" b="1" dirty="0"/>
              <a:t> </a:t>
            </a:r>
            <a:r>
              <a:rPr lang="en-US" b="1" dirty="0" err="1"/>
              <a:t>ikkilik</a:t>
            </a:r>
            <a:r>
              <a:rPr lang="en-US" b="1" dirty="0"/>
              <a:t> </a:t>
            </a:r>
            <a:r>
              <a:rPr lang="en-US" b="1" dirty="0" err="1"/>
              <a:t>ma’lumotlarini</a:t>
            </a:r>
            <a:r>
              <a:rPr lang="en-US" b="1" dirty="0"/>
              <a:t> </a:t>
            </a:r>
            <a:r>
              <a:rPr lang="en-US" b="1" dirty="0" err="1"/>
              <a:t>tushunadi</a:t>
            </a:r>
            <a:r>
              <a:rPr lang="en-US" b="1" dirty="0"/>
              <a:t>, </a:t>
            </a:r>
            <a:r>
              <a:rPr lang="en-US" b="1" dirty="0" err="1"/>
              <a:t>ushbu</a:t>
            </a:r>
            <a:r>
              <a:rPr lang="en-US" b="1" dirty="0"/>
              <a:t> </a:t>
            </a:r>
            <a:r>
              <a:rPr lang="en-US" b="1" dirty="0" err="1" smtClean="0"/>
              <a:t>jarayonda</a:t>
            </a:r>
            <a:r>
              <a:rPr lang="en-US" b="1" dirty="0" smtClean="0"/>
              <a:t> </a:t>
            </a:r>
            <a:r>
              <a:rPr lang="en-US" b="1" dirty="0" err="1" smtClean="0"/>
              <a:t>kompyuterlarning</a:t>
            </a:r>
            <a:r>
              <a:rPr lang="en-US" b="1" dirty="0" smtClean="0"/>
              <a:t> </a:t>
            </a:r>
            <a:r>
              <a:rPr lang="en-US" b="1" dirty="0" err="1"/>
              <a:t>barcha</a:t>
            </a:r>
            <a:r>
              <a:rPr lang="en-US" b="1" dirty="0"/>
              <a:t> </a:t>
            </a:r>
            <a:r>
              <a:rPr lang="en-US" b="1" dirty="0" err="1"/>
              <a:t>kiritish</a:t>
            </a:r>
            <a:r>
              <a:rPr lang="en-US" b="1" dirty="0"/>
              <a:t> </a:t>
            </a:r>
            <a:r>
              <a:rPr lang="en-US" b="1" dirty="0" err="1"/>
              <a:t>qurilmalari</a:t>
            </a:r>
            <a:r>
              <a:rPr lang="en-US" b="1" dirty="0"/>
              <a:t> </a:t>
            </a:r>
            <a:r>
              <a:rPr lang="en-US" b="1" dirty="0" err="1"/>
              <a:t>kompyuter</a:t>
            </a:r>
            <a:r>
              <a:rPr lang="en-US" b="1" dirty="0"/>
              <a:t> </a:t>
            </a:r>
            <a:r>
              <a:rPr lang="en-US" b="1" dirty="0" err="1"/>
              <a:t>bilan</a:t>
            </a:r>
            <a:r>
              <a:rPr lang="en-US" b="1" dirty="0"/>
              <a:t> </a:t>
            </a:r>
            <a:r>
              <a:rPr lang="en-US" b="1" dirty="0" err="1"/>
              <a:t>aloqada</a:t>
            </a:r>
            <a:r>
              <a:rPr lang="en-US" b="1" dirty="0"/>
              <a:t> </a:t>
            </a:r>
            <a:r>
              <a:rPr lang="en-US" b="1" dirty="0" err="1"/>
              <a:t>bo’lishi</a:t>
            </a:r>
            <a:r>
              <a:rPr lang="en-US" b="1" dirty="0"/>
              <a:t> </a:t>
            </a:r>
            <a:r>
              <a:rPr lang="en-US" b="1" dirty="0" err="1"/>
              <a:t>kerak</a:t>
            </a:r>
            <a:r>
              <a:rPr lang="en-US" b="1" dirty="0"/>
              <a:t>.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1660849" y="2308548"/>
            <a:ext cx="9629192" cy="71690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 Quyidagilar bir qancha mashhur kiritish moslamalaridir</a:t>
            </a:r>
            <a:endParaRPr lang="ru-RU" b="1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9046" y="3144416"/>
            <a:ext cx="10590244" cy="18381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Klaviatura</a:t>
            </a: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Sichqoncha</a:t>
            </a: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Joystik</a:t>
            </a: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Disketa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qattiq</a:t>
            </a:r>
            <a:r>
              <a:rPr lang="en-US" b="1" dirty="0">
                <a:solidFill>
                  <a:schemeClr val="tx1"/>
                </a:solidFill>
              </a:rPr>
              <a:t> disk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CDvaDVDlar</a:t>
            </a: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Optik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ishora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o’quvchi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9735" y="5101512"/>
            <a:ext cx="10748866" cy="1607197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 </a:t>
            </a:r>
            <a:r>
              <a:rPr lang="en-US" b="1" dirty="0" err="1"/>
              <a:t>Qisqacha</a:t>
            </a:r>
            <a:r>
              <a:rPr lang="en-US" b="1" dirty="0"/>
              <a:t> </a:t>
            </a:r>
            <a:r>
              <a:rPr lang="en-US" b="1" dirty="0" err="1"/>
              <a:t>aytganda</a:t>
            </a:r>
            <a:r>
              <a:rPr lang="en-US" b="1" dirty="0"/>
              <a:t>, </a:t>
            </a:r>
            <a:r>
              <a:rPr lang="en-US" b="1" dirty="0" err="1"/>
              <a:t>kiritish</a:t>
            </a:r>
            <a:r>
              <a:rPr lang="en-US" b="1" dirty="0"/>
              <a:t> </a:t>
            </a:r>
            <a:r>
              <a:rPr lang="en-US" b="1" dirty="0" err="1"/>
              <a:t>qurilmalari</a:t>
            </a:r>
            <a:r>
              <a:rPr lang="en-US" b="1" dirty="0"/>
              <a:t> </a:t>
            </a:r>
            <a:r>
              <a:rPr lang="en-US" b="1" dirty="0" err="1"/>
              <a:t>quyidagi</a:t>
            </a:r>
            <a:r>
              <a:rPr lang="en-US" b="1" dirty="0"/>
              <a:t> </a:t>
            </a:r>
            <a:r>
              <a:rPr lang="en-US" b="1" dirty="0" err="1"/>
              <a:t>funksiyalarni</a:t>
            </a:r>
            <a:r>
              <a:rPr lang="en-US" b="1" dirty="0"/>
              <a:t> </a:t>
            </a:r>
            <a:r>
              <a:rPr lang="en-US" b="1" dirty="0" err="1"/>
              <a:t>bajaradi</a:t>
            </a:r>
            <a:r>
              <a:rPr lang="en-US" b="1" dirty="0"/>
              <a:t>:</a:t>
            </a:r>
          </a:p>
          <a:p>
            <a:r>
              <a:rPr lang="en-US" b="1" dirty="0"/>
              <a:t> 1. </a:t>
            </a:r>
            <a:r>
              <a:rPr lang="en-US" b="1" dirty="0" smtClean="0"/>
              <a:t>U </a:t>
            </a:r>
            <a:r>
              <a:rPr lang="en-US" b="1" dirty="0" err="1" smtClean="0"/>
              <a:t>dastur</a:t>
            </a:r>
            <a:r>
              <a:rPr lang="en-US" b="1" dirty="0" smtClean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ma’lumotlarni</a:t>
            </a:r>
            <a:r>
              <a:rPr lang="en-US" b="1" dirty="0"/>
              <a:t> </a:t>
            </a:r>
            <a:r>
              <a:rPr lang="en-US" b="1" dirty="0" err="1"/>
              <a:t>kiritadi</a:t>
            </a:r>
            <a:r>
              <a:rPr lang="en-US" b="1" dirty="0"/>
              <a:t> </a:t>
            </a:r>
            <a:r>
              <a:rPr lang="en-US" b="1" dirty="0" err="1"/>
              <a:t>yoki</a:t>
            </a:r>
            <a:r>
              <a:rPr lang="en-US" b="1" dirty="0"/>
              <a:t> </a:t>
            </a:r>
            <a:r>
              <a:rPr lang="en-US" b="1" dirty="0" err="1"/>
              <a:t>qabul</a:t>
            </a:r>
            <a:r>
              <a:rPr lang="en-US" b="1" dirty="0"/>
              <a:t> </a:t>
            </a:r>
            <a:r>
              <a:rPr lang="en-US" b="1" dirty="0" err="1"/>
              <a:t>qiladi</a:t>
            </a:r>
            <a:r>
              <a:rPr lang="en-US" b="1" dirty="0"/>
              <a:t> (</a:t>
            </a:r>
            <a:r>
              <a:rPr lang="en-US" b="1" dirty="0" err="1"/>
              <a:t>buyruqlar</a:t>
            </a:r>
            <a:r>
              <a:rPr lang="en-US" b="1" dirty="0"/>
              <a:t> </a:t>
            </a:r>
            <a:r>
              <a:rPr lang="en-US" b="1" dirty="0" err="1"/>
              <a:t>aloqasi</a:t>
            </a:r>
            <a:r>
              <a:rPr lang="en-US" b="1" dirty="0"/>
              <a:t>);</a:t>
            </a:r>
          </a:p>
          <a:p>
            <a:r>
              <a:rPr lang="en-US" b="1" dirty="0"/>
              <a:t> 2. </a:t>
            </a:r>
            <a:r>
              <a:rPr lang="en-US" b="1" dirty="0" err="1"/>
              <a:t>Ushbu</a:t>
            </a:r>
            <a:r>
              <a:rPr lang="en-US" b="1" dirty="0"/>
              <a:t> </a:t>
            </a:r>
            <a:r>
              <a:rPr lang="en-US" b="1" dirty="0" err="1"/>
              <a:t>ma’lumot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buyruqlarni</a:t>
            </a:r>
            <a:r>
              <a:rPr lang="en-US" b="1" dirty="0"/>
              <a:t> </a:t>
            </a:r>
            <a:r>
              <a:rPr lang="en-US" b="1" dirty="0" err="1"/>
              <a:t>kompyuter</a:t>
            </a:r>
            <a:r>
              <a:rPr lang="en-US" b="1" dirty="0"/>
              <a:t> </a:t>
            </a:r>
            <a:r>
              <a:rPr lang="en-US" b="1" dirty="0" err="1"/>
              <a:t>qabul</a:t>
            </a:r>
            <a:r>
              <a:rPr lang="en-US" b="1" dirty="0"/>
              <a:t> </a:t>
            </a:r>
            <a:r>
              <a:rPr lang="en-US" b="1" dirty="0" err="1"/>
              <a:t>qiladigan</a:t>
            </a:r>
            <a:r>
              <a:rPr lang="en-US" b="1" dirty="0"/>
              <a:t> </a:t>
            </a:r>
            <a:r>
              <a:rPr lang="en-US" b="1" dirty="0" err="1"/>
              <a:t>formaga</a:t>
            </a:r>
            <a:r>
              <a:rPr lang="en-US" b="1" dirty="0"/>
              <a:t> </a:t>
            </a:r>
            <a:r>
              <a:rPr lang="en-US" b="1" dirty="0" err="1"/>
              <a:t>o’tkazadi</a:t>
            </a:r>
            <a:r>
              <a:rPr lang="en-US" b="1" dirty="0"/>
              <a:t>;</a:t>
            </a:r>
          </a:p>
          <a:p>
            <a:r>
              <a:rPr lang="en-US" b="1" dirty="0"/>
              <a:t> 3. </a:t>
            </a:r>
            <a:r>
              <a:rPr lang="en-US" b="1" dirty="0" smtClean="0"/>
              <a:t>U </a:t>
            </a:r>
            <a:r>
              <a:rPr lang="en-US" b="1" dirty="0" err="1" smtClean="0"/>
              <a:t>o’zgartirilgan</a:t>
            </a:r>
            <a:r>
              <a:rPr lang="en-US" b="1" dirty="0" smtClean="0"/>
              <a:t> </a:t>
            </a:r>
            <a:r>
              <a:rPr lang="en-US" b="1" dirty="0" err="1"/>
              <a:t>ma’lumot</a:t>
            </a:r>
            <a:r>
              <a:rPr lang="en-US" b="1" dirty="0"/>
              <a:t> </a:t>
            </a:r>
            <a:r>
              <a:rPr lang="en-US" b="1" dirty="0" err="1"/>
              <a:t>va</a:t>
            </a:r>
            <a:r>
              <a:rPr lang="en-US" b="1" dirty="0"/>
              <a:t> </a:t>
            </a:r>
            <a:r>
              <a:rPr lang="en-US" b="1" dirty="0" err="1"/>
              <a:t>buyruqlarni</a:t>
            </a:r>
            <a:r>
              <a:rPr lang="en-US" b="1" dirty="0"/>
              <a:t> </a:t>
            </a:r>
            <a:r>
              <a:rPr lang="en-US" b="1" dirty="0" err="1"/>
              <a:t>kompyuter</a:t>
            </a:r>
            <a:r>
              <a:rPr lang="en-US" b="1" dirty="0"/>
              <a:t> </a:t>
            </a:r>
            <a:r>
              <a:rPr lang="en-US" b="1" dirty="0" err="1"/>
              <a:t>sistemasiga</a:t>
            </a:r>
            <a:r>
              <a:rPr lang="en-US" b="1" dirty="0"/>
              <a:t> </a:t>
            </a:r>
            <a:r>
              <a:rPr lang="en-US" b="1" dirty="0" err="1"/>
              <a:t>qo’shimcha</a:t>
            </a:r>
            <a:r>
              <a:rPr lang="en-US" b="1" dirty="0"/>
              <a:t> </a:t>
            </a:r>
            <a:r>
              <a:rPr lang="en-US" b="1" dirty="0" err="1"/>
              <a:t>qayta</a:t>
            </a:r>
            <a:r>
              <a:rPr lang="en-US" b="1" dirty="0"/>
              <a:t> </a:t>
            </a:r>
            <a:r>
              <a:rPr lang="en-US" b="1" dirty="0" err="1"/>
              <a:t>ishlash</a:t>
            </a:r>
            <a:r>
              <a:rPr lang="en-US" b="1" dirty="0"/>
              <a:t> </a:t>
            </a:r>
            <a:r>
              <a:rPr lang="en-US" b="1" dirty="0" err="1"/>
              <a:t>uchun</a:t>
            </a:r>
            <a:r>
              <a:rPr lang="en-US" b="1" dirty="0"/>
              <a:t> </a:t>
            </a:r>
            <a:r>
              <a:rPr lang="en-US" b="1" dirty="0" err="1"/>
              <a:t>taklif</a:t>
            </a:r>
            <a:r>
              <a:rPr lang="en-US" b="1" dirty="0"/>
              <a:t> </a:t>
            </a:r>
            <a:r>
              <a:rPr lang="en-US" b="1" dirty="0" err="1"/>
              <a:t>qiladi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094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155" y="121298"/>
            <a:ext cx="9750457" cy="905069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err="1"/>
              <a:t>Aloqa</a:t>
            </a:r>
            <a:r>
              <a:rPr lang="en-US" sz="2400" b="1" dirty="0"/>
              <a:t> </a:t>
            </a:r>
            <a:r>
              <a:rPr lang="en-US" sz="2400" b="1" dirty="0" err="1"/>
              <a:t>va</a:t>
            </a:r>
            <a:r>
              <a:rPr lang="en-US" sz="2400" b="1" dirty="0"/>
              <a:t> </a:t>
            </a:r>
            <a:r>
              <a:rPr lang="en-US" sz="2400" b="1" dirty="0" err="1"/>
              <a:t>kommunikatsiya</a:t>
            </a:r>
            <a:r>
              <a:rPr lang="en-US" sz="2400" b="1" dirty="0"/>
              <a:t> </a:t>
            </a:r>
            <a:r>
              <a:rPr lang="en-US" sz="2400" b="1" dirty="0" err="1"/>
              <a:t>vositalari</a:t>
            </a:r>
            <a:r>
              <a:rPr lang="en-US" sz="2400" b="1" dirty="0"/>
              <a:t>. </a:t>
            </a:r>
            <a:r>
              <a:rPr lang="en-US" sz="2400" b="1" dirty="0" err="1"/>
              <a:t>Axborot</a:t>
            </a:r>
            <a:r>
              <a:rPr lang="en-US" sz="2400" b="1" dirty="0"/>
              <a:t> </a:t>
            </a:r>
            <a:r>
              <a:rPr lang="en-US" sz="2400" b="1" dirty="0" err="1"/>
              <a:t>tashuvchi</a:t>
            </a:r>
            <a:r>
              <a:rPr lang="en-US" sz="2400" b="1" dirty="0"/>
              <a:t> </a:t>
            </a:r>
            <a:r>
              <a:rPr lang="en-US" sz="2400" b="1" dirty="0" err="1" smtClean="0"/>
              <a:t>va</a:t>
            </a:r>
            <a:r>
              <a:rPr lang="en-US" sz="2400" b="1" dirty="0" smtClean="0"/>
              <a:t> </a:t>
            </a:r>
            <a:r>
              <a:rPr lang="en-US" sz="2400" b="1" dirty="0" err="1"/>
              <a:t>saqlovchi</a:t>
            </a:r>
            <a:r>
              <a:rPr lang="en-US" sz="2400" b="1" dirty="0"/>
              <a:t> </a:t>
            </a:r>
            <a:r>
              <a:rPr lang="en-US" sz="2400" b="1" dirty="0" err="1"/>
              <a:t>vositalar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837" y="1287623"/>
            <a:ext cx="10944775" cy="5010539"/>
          </a:xfrm>
        </p:spPr>
        <p:txBody>
          <a:bodyPr>
            <a:normAutofit/>
          </a:bodyPr>
          <a:lstStyle/>
          <a:p>
            <a:pPr algn="ctr"/>
            <a:r>
              <a:rPr lang="en-US" sz="2000" b="1" i="1" dirty="0"/>
              <a:t> </a:t>
            </a:r>
            <a:r>
              <a:rPr lang="en-US" sz="2000" b="1" i="1" dirty="0" err="1"/>
              <a:t>Ko’p</a:t>
            </a:r>
            <a:r>
              <a:rPr lang="en-US" sz="2000" b="1" i="1" dirty="0"/>
              <a:t> </a:t>
            </a:r>
            <a:r>
              <a:rPr lang="en-US" sz="2000" b="1" i="1" dirty="0" err="1"/>
              <a:t>yangi</a:t>
            </a:r>
            <a:r>
              <a:rPr lang="en-US" sz="2000" b="1" i="1" dirty="0"/>
              <a:t> </a:t>
            </a:r>
            <a:r>
              <a:rPr lang="en-US" sz="2000" b="1" i="1" dirty="0" err="1"/>
              <a:t>kompyuter</a:t>
            </a:r>
            <a:r>
              <a:rPr lang="en-US" sz="2000" b="1" i="1" dirty="0"/>
              <a:t> </a:t>
            </a:r>
            <a:r>
              <a:rPr lang="en-US" sz="2000" b="1" i="1" dirty="0" err="1"/>
              <a:t>tizimlari</a:t>
            </a:r>
            <a:r>
              <a:rPr lang="en-US" sz="2000" b="1" i="1" dirty="0"/>
              <a:t> </a:t>
            </a:r>
            <a:r>
              <a:rPr lang="en-US" sz="2000" b="1" i="1" dirty="0" err="1"/>
              <a:t>hozir</a:t>
            </a:r>
            <a:r>
              <a:rPr lang="en-US" sz="2000" b="1" i="1" dirty="0"/>
              <a:t> </a:t>
            </a:r>
            <a:r>
              <a:rPr lang="en-US" sz="2000" b="1" i="1" dirty="0" err="1"/>
              <a:t>standart</a:t>
            </a:r>
            <a:r>
              <a:rPr lang="en-US" sz="2000" b="1" i="1" dirty="0"/>
              <a:t> </a:t>
            </a:r>
            <a:r>
              <a:rPr lang="en-US" sz="2000" b="1" i="1" dirty="0" err="1"/>
              <a:t>jihozlangan</a:t>
            </a:r>
            <a:r>
              <a:rPr lang="en-US" sz="2000" b="1" i="1" dirty="0"/>
              <a:t> DVD </a:t>
            </a:r>
            <a:r>
              <a:rPr lang="en-US" sz="2000" b="1" i="1" dirty="0" err="1"/>
              <a:t>yuritgich</a:t>
            </a:r>
            <a:r>
              <a:rPr lang="en-US" sz="2000" b="1" i="1" dirty="0"/>
              <a:t> </a:t>
            </a:r>
            <a:r>
              <a:rPr lang="en-US" sz="2000" b="1" i="1" dirty="0" err="1"/>
              <a:t>bilan</a:t>
            </a:r>
            <a:r>
              <a:rPr lang="en-US" sz="2000" b="1" i="1" dirty="0"/>
              <a:t> </a:t>
            </a:r>
            <a:r>
              <a:rPr lang="en-US" sz="2000" b="1" i="1" dirty="0" err="1"/>
              <a:t>keladi</a:t>
            </a:r>
            <a:r>
              <a:rPr lang="en-US" sz="2000" b="1" i="1" dirty="0"/>
              <a:t>. </a:t>
            </a:r>
            <a:r>
              <a:rPr lang="en-US" sz="2000" b="1" i="1" dirty="0" err="1"/>
              <a:t>Eng</a:t>
            </a:r>
            <a:r>
              <a:rPr lang="en-US" sz="2000" b="1" i="1" dirty="0"/>
              <a:t> </a:t>
            </a:r>
            <a:r>
              <a:rPr lang="en-US" sz="2000" b="1" i="1" dirty="0" err="1"/>
              <a:t>katta</a:t>
            </a:r>
            <a:r>
              <a:rPr lang="en-US" sz="2000" b="1" i="1" dirty="0"/>
              <a:t> </a:t>
            </a:r>
            <a:r>
              <a:rPr lang="en-US" sz="2000" b="1" i="1" dirty="0" err="1"/>
              <a:t>afzalligi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bu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yuritgichlar</a:t>
            </a:r>
            <a:r>
              <a:rPr lang="en-US" sz="2000" b="1" i="1" dirty="0"/>
              <a:t> </a:t>
            </a:r>
            <a:r>
              <a:rPr lang="en-US" sz="2000" b="1" i="1" dirty="0" err="1"/>
              <a:t>standart</a:t>
            </a:r>
            <a:r>
              <a:rPr lang="en-US" sz="2000" b="1" i="1" dirty="0"/>
              <a:t> CD-ROM </a:t>
            </a:r>
            <a:r>
              <a:rPr lang="en-US" sz="2000" b="1" i="1" dirty="0" err="1"/>
              <a:t>disklarini</a:t>
            </a:r>
            <a:r>
              <a:rPr lang="en-US" sz="2000" b="1" i="1" dirty="0"/>
              <a:t> ham </a:t>
            </a:r>
            <a:r>
              <a:rPr lang="en-US" sz="2000" b="1" i="1" dirty="0" err="1"/>
              <a:t>o’qiy</a:t>
            </a:r>
            <a:r>
              <a:rPr lang="en-US" sz="2000" b="1" i="1" dirty="0"/>
              <a:t> </a:t>
            </a:r>
            <a:r>
              <a:rPr lang="en-US" sz="2000" b="1" i="1" dirty="0" err="1"/>
              <a:t>oladi</a:t>
            </a:r>
            <a:r>
              <a:rPr lang="en-US" sz="2000" b="1" i="1" dirty="0"/>
              <a:t>, </a:t>
            </a:r>
            <a:r>
              <a:rPr lang="en-US" sz="2000" b="1" i="1" dirty="0" err="1"/>
              <a:t>shuningdek</a:t>
            </a:r>
            <a:r>
              <a:rPr lang="en-US" sz="2000" b="1" i="1" dirty="0"/>
              <a:t> </a:t>
            </a:r>
            <a:r>
              <a:rPr lang="en-US" sz="2000" b="1" i="1" dirty="0" err="1"/>
              <a:t>hozirda</a:t>
            </a:r>
            <a:r>
              <a:rPr lang="en-US" sz="2000" b="1" i="1" dirty="0"/>
              <a:t> </a:t>
            </a:r>
            <a:r>
              <a:rPr lang="en-US" sz="2000" b="1" i="1" dirty="0" err="1"/>
              <a:t>siz</a:t>
            </a:r>
            <a:r>
              <a:rPr lang="en-US" sz="2000" b="1" i="1" dirty="0"/>
              <a:t> DVD </a:t>
            </a:r>
            <a:r>
              <a:rPr lang="en-US" sz="2000" b="1" i="1" dirty="0" err="1"/>
              <a:t>filmlarni</a:t>
            </a:r>
            <a:r>
              <a:rPr lang="en-US" sz="2000" b="1" i="1" dirty="0"/>
              <a:t> </a:t>
            </a:r>
            <a:r>
              <a:rPr lang="en-US" sz="2000" b="1" i="1" dirty="0" err="1"/>
              <a:t>ko’ra</a:t>
            </a:r>
            <a:r>
              <a:rPr lang="en-US" sz="2000" b="1" i="1" dirty="0"/>
              <a:t> </a:t>
            </a:r>
            <a:r>
              <a:rPr lang="en-US" sz="2000" b="1" i="1" dirty="0" err="1"/>
              <a:t>olasiz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va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bir</a:t>
            </a:r>
            <a:r>
              <a:rPr lang="en-US" sz="2000" b="1" i="1" dirty="0"/>
              <a:t> </a:t>
            </a:r>
            <a:r>
              <a:rPr lang="en-US" sz="2000" b="1" i="1" dirty="0" err="1"/>
              <a:t>yuritgichda</a:t>
            </a:r>
            <a:r>
              <a:rPr lang="en-US" sz="2000" b="1" i="1" dirty="0"/>
              <a:t> CD-ROM </a:t>
            </a:r>
            <a:r>
              <a:rPr lang="en-US" sz="2000" b="1" i="1" dirty="0" err="1"/>
              <a:t>ni</a:t>
            </a:r>
            <a:r>
              <a:rPr lang="en-US" sz="2000" b="1" i="1" dirty="0"/>
              <a:t> ham </a:t>
            </a:r>
            <a:r>
              <a:rPr lang="en-US" sz="2000" b="1" i="1" dirty="0" err="1"/>
              <a:t>yurita</a:t>
            </a:r>
            <a:r>
              <a:rPr lang="en-US" sz="2000" b="1" i="1" dirty="0"/>
              <a:t> </a:t>
            </a:r>
            <a:r>
              <a:rPr lang="en-US" sz="2000" b="1" i="1" dirty="0" err="1"/>
              <a:t>olasiz</a:t>
            </a:r>
            <a:r>
              <a:rPr lang="en-US" sz="2000" b="1" i="1" dirty="0"/>
              <a:t>. DVD-R </a:t>
            </a:r>
            <a:r>
              <a:rPr lang="en-US" sz="2000" b="1" i="1" dirty="0" err="1"/>
              <a:t>ga</a:t>
            </a:r>
            <a:r>
              <a:rPr lang="en-US" sz="2000" b="1" i="1" dirty="0"/>
              <a:t> </a:t>
            </a:r>
            <a:r>
              <a:rPr lang="en-US" sz="2000" b="1" i="1" dirty="0" err="1"/>
              <a:t>faqat</a:t>
            </a:r>
            <a:r>
              <a:rPr lang="en-US" sz="2000" b="1" i="1" dirty="0"/>
              <a:t> </a:t>
            </a:r>
            <a:r>
              <a:rPr lang="en-US" sz="2000" b="1" i="1" dirty="0" err="1"/>
              <a:t>bir</a:t>
            </a:r>
            <a:r>
              <a:rPr lang="en-US" sz="2000" b="1" i="1" dirty="0"/>
              <a:t> </a:t>
            </a:r>
            <a:r>
              <a:rPr lang="en-US" sz="2000" b="1" i="1" dirty="0" err="1"/>
              <a:t>marta</a:t>
            </a:r>
            <a:r>
              <a:rPr lang="en-US" sz="2000" b="1" i="1" dirty="0"/>
              <a:t> </a:t>
            </a:r>
            <a:r>
              <a:rPr lang="en-US" sz="2000" b="1" i="1" dirty="0" err="1"/>
              <a:t>foydalanuvchi</a:t>
            </a:r>
            <a:r>
              <a:rPr lang="en-US" sz="2000" b="1" i="1" dirty="0"/>
              <a:t> </a:t>
            </a:r>
            <a:r>
              <a:rPr lang="en-US" sz="2000" b="1" i="1" dirty="0" err="1"/>
              <a:t>tomondan</a:t>
            </a:r>
            <a:r>
              <a:rPr lang="en-US" sz="2000" b="1" i="1" dirty="0"/>
              <a:t> </a:t>
            </a:r>
            <a:r>
              <a:rPr lang="en-US" sz="2000" b="1" i="1" dirty="0" err="1"/>
              <a:t>yozsa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bo’ladi.Bu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disklarning</a:t>
            </a:r>
            <a:r>
              <a:rPr lang="en-US" sz="2000" b="1" i="1" dirty="0"/>
              <a:t> </a:t>
            </a:r>
            <a:r>
              <a:rPr lang="en-US" sz="2000" b="1" i="1" dirty="0" err="1"/>
              <a:t>uch</a:t>
            </a:r>
            <a:r>
              <a:rPr lang="en-US" sz="2000" b="1" i="1" dirty="0"/>
              <a:t> </a:t>
            </a:r>
            <a:r>
              <a:rPr lang="en-US" sz="2000" b="1" i="1" dirty="0" err="1"/>
              <a:t>xil</a:t>
            </a:r>
            <a:r>
              <a:rPr lang="en-US" sz="2000" b="1" i="1" dirty="0"/>
              <a:t> </a:t>
            </a:r>
            <a:r>
              <a:rPr lang="en-US" sz="2000" b="1" i="1" dirty="0" err="1"/>
              <a:t>qayta</a:t>
            </a:r>
            <a:r>
              <a:rPr lang="en-US" sz="2000" b="1" i="1" dirty="0"/>
              <a:t> </a:t>
            </a:r>
            <a:r>
              <a:rPr lang="en-US" sz="2000" b="1" i="1" dirty="0" err="1"/>
              <a:t>foydalansa</a:t>
            </a:r>
            <a:r>
              <a:rPr lang="en-US" sz="2000" b="1" i="1" dirty="0"/>
              <a:t> </a:t>
            </a:r>
            <a:r>
              <a:rPr lang="en-US" sz="2000" b="1" i="1" dirty="0" err="1"/>
              <a:t>bo’ladigan</a:t>
            </a:r>
            <a:r>
              <a:rPr lang="en-US" sz="2000" b="1" i="1" dirty="0"/>
              <a:t> </a:t>
            </a:r>
            <a:r>
              <a:rPr lang="en-US" sz="2000" b="1" i="1" dirty="0" err="1"/>
              <a:t>turi</a:t>
            </a:r>
            <a:r>
              <a:rPr lang="en-US" sz="2000" b="1" i="1" dirty="0"/>
              <a:t> bor. </a:t>
            </a:r>
            <a:r>
              <a:rPr lang="en-US" sz="2000" b="1" i="1" dirty="0" err="1"/>
              <a:t>Bular</a:t>
            </a:r>
            <a:r>
              <a:rPr lang="en-US" sz="2000" b="1" i="1" dirty="0"/>
              <a:t> DVD-RW, DVD-RAM </a:t>
            </a:r>
            <a:r>
              <a:rPr lang="en-US" sz="2000" b="1" i="1" dirty="0" err="1"/>
              <a:t>bularning</a:t>
            </a:r>
            <a:r>
              <a:rPr lang="en-US" sz="2000" b="1" i="1" dirty="0"/>
              <a:t> </a:t>
            </a:r>
            <a:r>
              <a:rPr lang="en-US" sz="2000" b="1" i="1" dirty="0" err="1"/>
              <a:t>barchasiga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bir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necha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marta</a:t>
            </a:r>
            <a:r>
              <a:rPr lang="en-US" sz="2000" b="1" i="1" dirty="0"/>
              <a:t> </a:t>
            </a:r>
            <a:r>
              <a:rPr lang="en-US" sz="2000" b="1" i="1" dirty="0" err="1"/>
              <a:t>ma’lumot</a:t>
            </a:r>
            <a:r>
              <a:rPr lang="en-US" sz="2000" b="1" i="1" dirty="0"/>
              <a:t> </a:t>
            </a:r>
            <a:r>
              <a:rPr lang="en-US" sz="2000" b="1" i="1" dirty="0" err="1"/>
              <a:t>yozib</a:t>
            </a:r>
            <a:r>
              <a:rPr lang="en-US" sz="2000" b="1" i="1" dirty="0"/>
              <a:t>, </a:t>
            </a:r>
            <a:r>
              <a:rPr lang="en-US" sz="2000" b="1" i="1" dirty="0" err="1"/>
              <a:t>o’chirsa</a:t>
            </a:r>
            <a:r>
              <a:rPr lang="en-US" sz="2000" b="1" i="1" dirty="0"/>
              <a:t> </a:t>
            </a:r>
            <a:r>
              <a:rPr lang="en-US" sz="2000" b="1" i="1" dirty="0" err="1"/>
              <a:t>bo’ladi</a:t>
            </a:r>
            <a:r>
              <a:rPr lang="en-US" sz="2000" b="1" i="1" dirty="0"/>
              <a:t>. DVD-R </a:t>
            </a:r>
            <a:r>
              <a:rPr lang="en-US" sz="2000" b="1" i="1" dirty="0" err="1"/>
              <a:t>disklar</a:t>
            </a:r>
            <a:r>
              <a:rPr lang="en-US" sz="2000" b="1" i="1" dirty="0"/>
              <a:t> 4,7 </a:t>
            </a:r>
            <a:r>
              <a:rPr lang="en-US" sz="2000" b="1" i="1" dirty="0" err="1"/>
              <a:t>GBli</a:t>
            </a:r>
            <a:r>
              <a:rPr lang="en-US" sz="2000" b="1" i="1" dirty="0"/>
              <a:t> </a:t>
            </a:r>
            <a:r>
              <a:rPr lang="en-US" sz="2000" b="1" i="1" dirty="0" err="1"/>
              <a:t>bir</a:t>
            </a:r>
            <a:r>
              <a:rPr lang="en-US" sz="2000" b="1" i="1" dirty="0"/>
              <a:t> </a:t>
            </a:r>
            <a:r>
              <a:rPr lang="en-US" sz="2000" b="1" i="1" dirty="0" err="1"/>
              <a:t>tomonlama</a:t>
            </a:r>
            <a:r>
              <a:rPr lang="en-US" sz="2000" b="1" i="1" dirty="0"/>
              <a:t>, 9,6 </a:t>
            </a:r>
            <a:r>
              <a:rPr lang="en-US" sz="2000" b="1" i="1" dirty="0" err="1"/>
              <a:t>GBli</a:t>
            </a:r>
            <a:r>
              <a:rPr lang="en-US" sz="2000" b="1" i="1" dirty="0"/>
              <a:t> </a:t>
            </a:r>
            <a:r>
              <a:rPr lang="en-US" sz="2000" b="1" i="1" dirty="0" err="1"/>
              <a:t>ikki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tomonlama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bo’ladi</a:t>
            </a:r>
            <a:r>
              <a:rPr lang="en-US" sz="2000" b="1" i="1" dirty="0" smtClean="0"/>
              <a:t>. </a:t>
            </a:r>
            <a:r>
              <a:rPr lang="en-US" sz="2000" b="1" i="1" dirty="0" err="1"/>
              <a:t>Magnit</a:t>
            </a:r>
            <a:r>
              <a:rPr lang="en-US" sz="2000" b="1" i="1" dirty="0"/>
              <a:t> </a:t>
            </a:r>
            <a:r>
              <a:rPr lang="en-US" sz="2000" b="1" i="1" dirty="0" err="1"/>
              <a:t>tasmasi</a:t>
            </a:r>
            <a:r>
              <a:rPr lang="en-US" sz="2000" b="1" i="1" dirty="0"/>
              <a:t> </a:t>
            </a:r>
            <a:r>
              <a:rPr lang="en-US" sz="2000" b="1" i="1" dirty="0" err="1"/>
              <a:t>bu</a:t>
            </a:r>
            <a:r>
              <a:rPr lang="en-US" sz="2000" b="1" i="1" dirty="0"/>
              <a:t> </a:t>
            </a:r>
            <a:r>
              <a:rPr lang="en-US" sz="2000" b="1" i="1" dirty="0" err="1"/>
              <a:t>o’zida</a:t>
            </a:r>
            <a:r>
              <a:rPr lang="en-US" sz="2000" b="1" i="1" dirty="0"/>
              <a:t> </a:t>
            </a:r>
            <a:r>
              <a:rPr lang="en-US" sz="2000" b="1" i="1" dirty="0" err="1"/>
              <a:t>katta</a:t>
            </a:r>
            <a:r>
              <a:rPr lang="en-US" sz="2000" b="1" i="1" dirty="0"/>
              <a:t> </a:t>
            </a:r>
            <a:r>
              <a:rPr lang="en-US" sz="2000" b="1" i="1" dirty="0" err="1"/>
              <a:t>hajmdagi</a:t>
            </a:r>
            <a:r>
              <a:rPr lang="en-US" sz="2000" b="1" i="1" dirty="0"/>
              <a:t> </a:t>
            </a:r>
            <a:r>
              <a:rPr lang="en-US" sz="2000" b="1" i="1" dirty="0" err="1"/>
              <a:t>ma’lumotlarni</a:t>
            </a:r>
            <a:r>
              <a:rPr lang="en-US" sz="2000" b="1" i="1" dirty="0"/>
              <a:t> </a:t>
            </a:r>
            <a:r>
              <a:rPr lang="en-US" sz="2000" b="1" i="1" dirty="0" err="1"/>
              <a:t>saqlay</a:t>
            </a:r>
            <a:r>
              <a:rPr lang="en-US" sz="2000" b="1" i="1" dirty="0"/>
              <a:t> </a:t>
            </a:r>
            <a:r>
              <a:rPr lang="en-US" sz="2000" b="1" i="1" dirty="0" err="1"/>
              <a:t>oladigan</a:t>
            </a:r>
            <a:r>
              <a:rPr lang="en-US" sz="2000" b="1" i="1" dirty="0"/>
              <a:t> 2-xotira </a:t>
            </a:r>
            <a:r>
              <a:rPr lang="en-US" sz="2000" b="1" i="1" dirty="0" err="1"/>
              <a:t>qurilmasidir</a:t>
            </a:r>
            <a:r>
              <a:rPr lang="en-US" sz="2000" b="1" i="1" dirty="0"/>
              <a:t>. Tasma </a:t>
            </a:r>
            <a:r>
              <a:rPr lang="en-US" sz="2000" b="1" i="1" dirty="0" err="1" smtClean="0"/>
              <a:t>ketma-ketlikdagi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ro’xsat</a:t>
            </a:r>
            <a:r>
              <a:rPr lang="en-US" sz="2000" b="1" i="1" dirty="0"/>
              <a:t> </a:t>
            </a:r>
            <a:r>
              <a:rPr lang="en-US" sz="2000" b="1" i="1" dirty="0" err="1"/>
              <a:t>etilgan</a:t>
            </a:r>
            <a:r>
              <a:rPr lang="en-US" sz="2000" b="1" i="1" dirty="0"/>
              <a:t> </a:t>
            </a:r>
            <a:r>
              <a:rPr lang="en-US" sz="2000" b="1" i="1" dirty="0" err="1"/>
              <a:t>mediadir</a:t>
            </a:r>
            <a:r>
              <a:rPr lang="en-US" sz="2000" b="1" i="1" dirty="0"/>
              <a:t> </a:t>
            </a:r>
            <a:r>
              <a:rPr lang="en-US" sz="2000" b="1" i="1" dirty="0" err="1"/>
              <a:t>va</a:t>
            </a:r>
            <a:r>
              <a:rPr lang="en-US" sz="2000" b="1" i="1" dirty="0"/>
              <a:t> </a:t>
            </a:r>
            <a:r>
              <a:rPr lang="en-US" sz="2000" b="1" i="1" dirty="0" err="1"/>
              <a:t>undagi</a:t>
            </a:r>
            <a:r>
              <a:rPr lang="en-US" sz="2000" b="1" i="1" dirty="0"/>
              <a:t> </a:t>
            </a:r>
            <a:r>
              <a:rPr lang="en-US" sz="2000" b="1" i="1" dirty="0" err="1"/>
              <a:t>ma’lumotlar</a:t>
            </a:r>
            <a:r>
              <a:rPr lang="en-US" sz="2000" b="1" i="1" dirty="0"/>
              <a:t> </a:t>
            </a:r>
            <a:r>
              <a:rPr lang="en-US" sz="2000" b="1" i="1" dirty="0" err="1"/>
              <a:t>ketma-ket</a:t>
            </a:r>
            <a:r>
              <a:rPr lang="en-US" sz="2000" b="1" i="1" dirty="0"/>
              <a:t> </a:t>
            </a:r>
            <a:r>
              <a:rPr lang="en-US" sz="2000" b="1" i="1" dirty="0" err="1"/>
              <a:t>qabul</a:t>
            </a:r>
            <a:r>
              <a:rPr lang="en-US" sz="2000" b="1" i="1" dirty="0"/>
              <a:t> </a:t>
            </a:r>
            <a:r>
              <a:rPr lang="en-US" sz="2000" b="1" i="1" dirty="0" err="1"/>
              <a:t>qilinadi</a:t>
            </a:r>
            <a:r>
              <a:rPr lang="en-US" sz="2000" b="1" i="1" dirty="0"/>
              <a:t>. </a:t>
            </a:r>
            <a:r>
              <a:rPr lang="en-US" sz="2000" b="1" i="1" dirty="0" err="1"/>
              <a:t>Katta</a:t>
            </a:r>
            <a:r>
              <a:rPr lang="en-US" sz="2000" b="1" i="1" dirty="0"/>
              <a:t> </a:t>
            </a:r>
            <a:r>
              <a:rPr lang="en-US" sz="2000" b="1" i="1" dirty="0" err="1"/>
              <a:t>hajmli</a:t>
            </a:r>
            <a:r>
              <a:rPr lang="en-US" sz="2000" b="1" i="1" dirty="0"/>
              <a:t> </a:t>
            </a:r>
            <a:r>
              <a:rPr lang="en-US" sz="2000" b="1" i="1" dirty="0" err="1"/>
              <a:t>fayllar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unda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saqlanadi</a:t>
            </a:r>
            <a:r>
              <a:rPr lang="en-US" sz="2000" b="1" i="1" dirty="0"/>
              <a:t>. </a:t>
            </a:r>
            <a:r>
              <a:rPr lang="en-US" sz="2000" b="1" i="1" dirty="0" err="1"/>
              <a:t>Uning</a:t>
            </a:r>
            <a:r>
              <a:rPr lang="en-US" sz="2000" b="1" i="1" dirty="0"/>
              <a:t> </a:t>
            </a:r>
            <a:r>
              <a:rPr lang="en-US" sz="2000" b="1" i="1" dirty="0" err="1"/>
              <a:t>xususiyatiga</a:t>
            </a:r>
            <a:r>
              <a:rPr lang="en-US" sz="2000" b="1" i="1" dirty="0"/>
              <a:t> </a:t>
            </a:r>
            <a:r>
              <a:rPr lang="en-US" sz="2000" b="1" i="1" dirty="0" err="1"/>
              <a:t>qarab</a:t>
            </a:r>
            <a:r>
              <a:rPr lang="en-US" sz="2000" b="1" i="1" dirty="0"/>
              <a:t>, </a:t>
            </a:r>
            <a:r>
              <a:rPr lang="en-US" sz="2000" b="1" i="1" dirty="0" err="1"/>
              <a:t>ular</a:t>
            </a:r>
            <a:r>
              <a:rPr lang="en-US" sz="2000" b="1" i="1" dirty="0"/>
              <a:t> </a:t>
            </a:r>
            <a:r>
              <a:rPr lang="en-US" sz="2000" b="1" i="1" dirty="0" err="1"/>
              <a:t>o’zgaruvchan</a:t>
            </a:r>
            <a:r>
              <a:rPr lang="en-US" sz="2000" b="1" i="1" dirty="0"/>
              <a:t> </a:t>
            </a:r>
            <a:r>
              <a:rPr lang="en-US" sz="2000" b="1" i="1" dirty="0" err="1"/>
              <a:t>ma’lumotlarni</a:t>
            </a:r>
            <a:r>
              <a:rPr lang="en-US" sz="2000" b="1" i="1" dirty="0"/>
              <a:t> </a:t>
            </a:r>
            <a:r>
              <a:rPr lang="en-US" sz="2000" b="1" i="1" dirty="0" err="1"/>
              <a:t>saqlash</a:t>
            </a:r>
            <a:r>
              <a:rPr lang="en-US" sz="2000" b="1" i="1" dirty="0"/>
              <a:t> </a:t>
            </a:r>
            <a:r>
              <a:rPr lang="en-US" sz="2000" b="1" i="1" dirty="0" err="1"/>
              <a:t>uchun</a:t>
            </a:r>
            <a:r>
              <a:rPr lang="en-US" sz="2000" b="1" i="1" dirty="0"/>
              <a:t> </a:t>
            </a:r>
            <a:r>
              <a:rPr lang="en-US" sz="2000" b="1" i="1" dirty="0" err="1"/>
              <a:t>qulay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emas.Katta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kompyuterlarda</a:t>
            </a:r>
            <a:r>
              <a:rPr lang="en-US" sz="2000" b="1" i="1" dirty="0"/>
              <a:t>, </a:t>
            </a:r>
            <a:r>
              <a:rPr lang="en-US" sz="2000" b="1" i="1" dirty="0" err="1"/>
              <a:t>tasmalar</a:t>
            </a:r>
            <a:r>
              <a:rPr lang="en-US" sz="2000" b="1" i="1" dirty="0"/>
              <a:t> </a:t>
            </a:r>
            <a:r>
              <a:rPr lang="en-US" sz="2000" b="1" i="1" dirty="0" err="1"/>
              <a:t>maxsus</a:t>
            </a:r>
            <a:r>
              <a:rPr lang="en-US" sz="2000" b="1" i="1" dirty="0"/>
              <a:t> </a:t>
            </a:r>
            <a:r>
              <a:rPr lang="en-US" sz="2000" b="1" i="1" dirty="0" err="1"/>
              <a:t>kartridjlar</a:t>
            </a:r>
            <a:r>
              <a:rPr lang="en-US" sz="2000" b="1" i="1" dirty="0"/>
              <a:t> </a:t>
            </a:r>
            <a:r>
              <a:rPr lang="en-US" sz="2000" b="1" i="1" dirty="0" err="1"/>
              <a:t>ichida</a:t>
            </a:r>
            <a:r>
              <a:rPr lang="en-US" sz="2000" b="1" i="1" dirty="0"/>
              <a:t> </a:t>
            </a:r>
            <a:r>
              <a:rPr lang="en-US" sz="2000" b="1" i="1" dirty="0" err="1"/>
              <a:t>magnit</a:t>
            </a:r>
            <a:r>
              <a:rPr lang="en-US" sz="2000" b="1" i="1" dirty="0"/>
              <a:t> </a:t>
            </a:r>
            <a:r>
              <a:rPr lang="en-US" sz="2000" b="1" i="1" dirty="0" err="1"/>
              <a:t>tasmali</a:t>
            </a:r>
            <a:r>
              <a:rPr lang="en-US" sz="2000" b="1" i="1" dirty="0"/>
              <a:t> </a:t>
            </a:r>
            <a:r>
              <a:rPr lang="en-US" sz="2000" b="1" i="1" dirty="0" err="1"/>
              <a:t>bo’limda</a:t>
            </a:r>
            <a:r>
              <a:rPr lang="en-US" sz="2000" b="1" i="1" dirty="0"/>
              <a:t> </a:t>
            </a:r>
            <a:r>
              <a:rPr lang="en-US" sz="2000" b="1" i="1" dirty="0" err="1"/>
              <a:t>yoki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kalavada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foydalaniladi</a:t>
            </a:r>
            <a:r>
              <a:rPr lang="en-US" sz="2000" b="1" i="1" dirty="0"/>
              <a:t>. Bu </a:t>
            </a:r>
            <a:r>
              <a:rPr lang="en-US" sz="2000" b="1" i="1" dirty="0" err="1"/>
              <a:t>tasmalarning</a:t>
            </a:r>
            <a:r>
              <a:rPr lang="en-US" sz="2000" b="1" i="1" dirty="0"/>
              <a:t> </a:t>
            </a:r>
            <a:r>
              <a:rPr lang="en-US" sz="2000" b="1" i="1" dirty="0" err="1"/>
              <a:t>har</a:t>
            </a:r>
            <a:r>
              <a:rPr lang="en-US" sz="2000" b="1" i="1" dirty="0"/>
              <a:t> </a:t>
            </a:r>
            <a:r>
              <a:rPr lang="en-US" sz="2000" b="1" i="1" dirty="0" err="1"/>
              <a:t>biri</a:t>
            </a:r>
            <a:r>
              <a:rPr lang="en-US" sz="2000" b="1" i="1" dirty="0"/>
              <a:t> 160 GB </a:t>
            </a:r>
            <a:r>
              <a:rPr lang="en-US" sz="2000" b="1" i="1" dirty="0" err="1"/>
              <a:t>hajmni</a:t>
            </a:r>
            <a:r>
              <a:rPr lang="en-US" sz="2000" b="1" i="1" dirty="0"/>
              <a:t> </a:t>
            </a:r>
            <a:r>
              <a:rPr lang="en-US" sz="2000" b="1" i="1" dirty="0" err="1"/>
              <a:t>egallaydi</a:t>
            </a:r>
            <a:r>
              <a:rPr lang="en-US" sz="2000" b="1" i="1" dirty="0"/>
              <a:t>. </a:t>
            </a:r>
            <a:r>
              <a:rPr lang="en-US" sz="2000" b="1" i="1" dirty="0" err="1"/>
              <a:t>Mikrokompyuterlarda</a:t>
            </a:r>
            <a:r>
              <a:rPr lang="en-US" sz="2000" b="1" i="1" dirty="0"/>
              <a:t>, </a:t>
            </a:r>
            <a:r>
              <a:rPr lang="en-US" sz="2000" b="1" i="1" dirty="0" err="1"/>
              <a:t>tasma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kartridjlarning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qismida</a:t>
            </a:r>
            <a:r>
              <a:rPr lang="en-US" sz="2000" b="1" i="1" dirty="0"/>
              <a:t> </a:t>
            </a:r>
            <a:r>
              <a:rPr lang="en-US" sz="2000" b="1" i="1" dirty="0" err="1"/>
              <a:t>foydalaniladi</a:t>
            </a:r>
            <a:r>
              <a:rPr lang="en-US" sz="2000" b="1" i="1" dirty="0"/>
              <a:t>, </a:t>
            </a:r>
            <a:r>
              <a:rPr lang="en-US" sz="2000" b="1" i="1" dirty="0" err="1"/>
              <a:t>qismlar</a:t>
            </a:r>
            <a:r>
              <a:rPr lang="en-US" sz="2000" b="1" i="1" dirty="0"/>
              <a:t> plastic </a:t>
            </a:r>
            <a:r>
              <a:rPr lang="en-US" sz="2000" b="1" i="1" dirty="0" err="1"/>
              <a:t>ichidagi</a:t>
            </a:r>
            <a:r>
              <a:rPr lang="en-US" sz="2000" b="1" i="1" dirty="0"/>
              <a:t> </a:t>
            </a:r>
            <a:r>
              <a:rPr lang="en-US" sz="2000" b="1" i="1" dirty="0" err="1"/>
              <a:t>to’rtburchak</a:t>
            </a:r>
            <a:r>
              <a:rPr lang="en-US" sz="2000" b="1" i="1" dirty="0"/>
              <a:t> </a:t>
            </a:r>
            <a:r>
              <a:rPr lang="en-US" sz="2000" b="1" i="1" dirty="0" err="1"/>
              <a:t>tasmalardan</a:t>
            </a:r>
            <a:r>
              <a:rPr lang="en-US" sz="2000" b="1" i="1" dirty="0"/>
              <a:t> </a:t>
            </a:r>
            <a:r>
              <a:rPr lang="en-US" sz="2000" b="1" i="1" dirty="0" err="1"/>
              <a:t>iborat</a:t>
            </a:r>
            <a:r>
              <a:rPr lang="en-US" sz="2000" b="1" i="1" dirty="0"/>
              <a:t> audio </a:t>
            </a:r>
            <a:r>
              <a:rPr lang="en-US" sz="2000" b="1" i="1" dirty="0" err="1"/>
              <a:t>kasetalarga</a:t>
            </a:r>
            <a:r>
              <a:rPr lang="en-US" sz="2000" b="1" i="1" dirty="0"/>
              <a:t> </a:t>
            </a:r>
            <a:r>
              <a:rPr lang="en-US" sz="2000" b="1" i="1" dirty="0" err="1"/>
              <a:t>o’xshaydi</a:t>
            </a:r>
            <a:r>
              <a:rPr lang="en-US" sz="2000" b="1" i="1" dirty="0"/>
              <a:t>. </a:t>
            </a:r>
            <a:r>
              <a:rPr lang="en-US" sz="2000" b="1" i="1" dirty="0" err="1" smtClean="0"/>
              <a:t>Ichki</a:t>
            </a:r>
            <a:r>
              <a:rPr lang="en-US" sz="2000" b="1" i="1" dirty="0" smtClean="0"/>
              <a:t> </a:t>
            </a:r>
            <a:r>
              <a:rPr lang="en-US" sz="2000" b="1" i="1" dirty="0" err="1"/>
              <a:t>va</a:t>
            </a:r>
            <a:r>
              <a:rPr lang="en-US" sz="2000" b="1" i="1" dirty="0"/>
              <a:t> </a:t>
            </a:r>
            <a:r>
              <a:rPr lang="en-US" sz="2000" b="1" i="1" dirty="0" err="1"/>
              <a:t>tashqi</a:t>
            </a:r>
            <a:r>
              <a:rPr lang="en-US" sz="2000" b="1" i="1" dirty="0"/>
              <a:t> disk </a:t>
            </a:r>
            <a:r>
              <a:rPr lang="en-US" sz="2000" b="1" i="1" dirty="0" err="1"/>
              <a:t>yuritgich</a:t>
            </a:r>
            <a:r>
              <a:rPr lang="en-US" sz="2000" b="1" i="1" dirty="0"/>
              <a:t> </a:t>
            </a:r>
            <a:r>
              <a:rPr lang="en-US" sz="2000" b="1" i="1" dirty="0" err="1"/>
              <a:t>tasma</a:t>
            </a:r>
            <a:r>
              <a:rPr lang="en-US" sz="2000" b="1" i="1" dirty="0"/>
              <a:t> </a:t>
            </a:r>
            <a:r>
              <a:rPr lang="en-US" sz="2000" b="1" i="1" dirty="0" err="1"/>
              <a:t>mediasini</a:t>
            </a:r>
            <a:r>
              <a:rPr lang="en-US" sz="2000" b="1" i="1" dirty="0"/>
              <a:t> </a:t>
            </a:r>
            <a:r>
              <a:rPr lang="en-US" sz="2000" b="1" i="1" dirty="0" err="1"/>
              <a:t>foydalanishga</a:t>
            </a:r>
            <a:r>
              <a:rPr lang="en-US" sz="2000" b="1" i="1" dirty="0"/>
              <a:t> </a:t>
            </a:r>
            <a:r>
              <a:rPr lang="en-US" sz="2000" b="1" i="1" dirty="0" err="1"/>
              <a:t>muhtoj</a:t>
            </a:r>
            <a:r>
              <a:rPr lang="en-US" sz="2000" b="1" i="1" dirty="0"/>
              <a:t> </a:t>
            </a:r>
            <a:r>
              <a:rPr lang="en-US" sz="2000" b="1" i="1" dirty="0" err="1"/>
              <a:t>bo’ladi</a:t>
            </a:r>
            <a:r>
              <a:rPr lang="en-US" sz="2000" b="1" i="1" dirty="0"/>
              <a:t>.</a:t>
            </a:r>
          </a:p>
          <a:p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63541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Легкий дым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234</TotalTime>
  <Words>750</Words>
  <Application>Microsoft Office PowerPoint</Application>
  <PresentationFormat>Широкоэкранный</PresentationFormat>
  <Paragraphs>62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Легкий дым</vt:lpstr>
      <vt:lpstr>Samarqand davlat universiteti Kattaqo‘rg‘on filiali Aniq va tabiiy fanlar fakulteti Matematika va informatika yo‘nalishi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Kiritish qurilmalari</vt:lpstr>
      <vt:lpstr>Aloqa va kommunikatsiya vositalari. Axborot tashuvchi va saqlovchi vositalar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Samarqand davlat universiteti Kattaqo‘rg‘on filiali Aniq va tabiiy fanlar fakulteti Matematika va informatika yo‘nalishi</dc:title>
  <dc:creator>hp</dc:creator>
  <cp:lastModifiedBy>hp</cp:lastModifiedBy>
  <cp:revision>24</cp:revision>
  <dcterms:created xsi:type="dcterms:W3CDTF">2024-11-01T09:43:34Z</dcterms:created>
  <dcterms:modified xsi:type="dcterms:W3CDTF">2024-11-06T06:08:52Z</dcterms:modified>
</cp:coreProperties>
</file>