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tags/tag4.xml" ContentType="application/vnd.openxmlformats-officedocument.presentationml.tags+xml"/>
  <Override PartName="/ppt/slides/slide2.xml" ContentType="application/vnd.openxmlformats-officedocument.presentationml.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s/slide3.xml" ContentType="application/vnd.openxmlformats-officedocument.presentationml.slide+xml"/>
  <Override PartName="/ppt/tags/tag22.xml" ContentType="application/vnd.openxmlformats-officedocument.presentationml.tags+xml"/>
  <Override PartName="/ppt/slides/slide4.xml" ContentType="application/vnd.openxmlformats-officedocument.presentationml.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slides/slide5.xml" ContentType="application/vnd.openxmlformats-officedocument.presentationml.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slides/slide6.xml" ContentType="application/vnd.openxmlformats-officedocument.presentationml.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3.xml" ContentType="application/vnd.openxmlformats-officedocument.presentationml.notesSlide+xml"/>
  <Override PartName="/ppt/slides/slide7.xml" ContentType="application/vnd.openxmlformats-officedocument.presentationml.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4.xml" ContentType="application/vnd.openxmlformats-officedocument.presentationml.notes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89.xml" ContentType="application/vnd.openxmlformats-officedocument.presentationml.tag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embedTrueTypeFonts="1" removePersonalInfoOnSave="1" saveSubsetFonts="1">
  <p:sldMasterIdLst>
    <p:sldMasterId id="2147483648" r:id="rId1"/>
  </p:sldMasterIdLst>
  <p:notesMasterIdLst>
    <p:notesMasterId r:id="rId2"/>
  </p:notesMasterIdLst>
  <p:handoutMasterIdLst>
    <p:handoutMasterId r:id="rId3"/>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7" r:id="rId19"/>
    <p:sldId id="271" r:id="rId20"/>
  </p:sldIdLst>
  <p:sldSz type="screen16x9" cy="6858000" cx="12192000"/>
  <p:notesSz cx="6858000" cy="9144000"/>
  <p:embeddedFontLst>
    <p:embeddedFont>
      <p:font typeface="黑体" panose="02010609060101010101" pitchFamily="49" charset="-122"/>
      <p:regular r:id="rId21"/>
    </p:embeddedFont>
    <p:embeddedFont>
      <p:font typeface="微软雅黑" panose="020B0503020204020204" charset="-122"/>
      <p:regular r:id="rId22"/>
    </p:embeddedFont>
    <p:embeddedFont>
      <p:font typeface="微软雅黑 Light" panose="020B0502040204020203" pitchFamily="34" charset="-122"/>
      <p:regular r:id="rId23"/>
    </p:embeddedFont>
    <p:embeddedFont>
      <p:font typeface="Calibri" panose="020F0502020204030204" charset="0"/>
      <p:regular r:id="rId24"/>
      <p:bold r:id="rId25"/>
      <p:italic r:id="rId26"/>
      <p:boldItalic r:id="rId27"/>
    </p:embeddedFont>
  </p:embeddedFontLst>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4C2F10"/>
    <a:srgbClr val="84685A"/>
    <a:srgbClr val="C18953"/>
    <a:srgbClr val="BF6A59"/>
    <a:srgbClr val="CD8B7D"/>
    <a:srgbClr val="FFFFFF"/>
    <a:srgbClr val="92A1A5"/>
    <a:srgbClr val="5B7782"/>
    <a:srgbClr val="145672"/>
    <a:srgbClr val="625886"/>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1860" autoAdjust="0"/>
    <p:restoredTop sz="94660"/>
  </p:normalViewPr>
  <p:slideViewPr>
    <p:cSldViewPr snapToGrid="0">
      <p:cViewPr varScale="1">
        <p:scale>
          <a:sx n="115" d="100"/>
          <a:sy n="115" d="100"/>
        </p:scale>
        <p:origin x="612" y="102"/>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font" Target="fonts/font1.fntdata"/><Relationship Id="rId22" Type="http://schemas.openxmlformats.org/officeDocument/2006/relationships/font" Target="fonts/font2.fntdata"/><Relationship Id="rId23" Type="http://schemas.openxmlformats.org/officeDocument/2006/relationships/font" Target="fonts/font3.fntdata"/><Relationship Id="rId24" Type="http://schemas.openxmlformats.org/officeDocument/2006/relationships/font" Target="fonts/font4.fntdata"/><Relationship Id="rId25" Type="http://schemas.openxmlformats.org/officeDocument/2006/relationships/font" Target="fonts/font5.fntdata"/><Relationship Id="rId26" Type="http://schemas.openxmlformats.org/officeDocument/2006/relationships/font" Target="fonts/font6.fntdata"/><Relationship Id="rId27" Type="http://schemas.openxmlformats.org/officeDocument/2006/relationships/font" Target="fonts/font7.fntdata"/><Relationship Id="rId28" Type="http://schemas.openxmlformats.org/officeDocument/2006/relationships/tableStyles" Target="tableStyle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91" name=""/>
        <p:cNvGrpSpPr/>
        <p:nvPr/>
      </p:nvGrpSpPr>
      <p:grpSpPr>
        <a:xfrm>
          <a:off x="0" y="0"/>
          <a:ext cx="0" cy="0"/>
          <a:chOff x="0" y="0"/>
          <a:chExt cx="0" cy="0"/>
        </a:xfrm>
      </p:grpSpPr>
      <p:sp>
        <p:nvSpPr>
          <p:cNvPr id="1048746"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8747" name="日期占位符 2"/>
          <p:cNvSpPr>
            <a:spLocks noGrp="1"/>
          </p:cNvSpPr>
          <p:nvPr>
            <p:ph type="dt" sz="quarter" idx="1"/>
          </p:nvPr>
        </p:nvSpPr>
        <p:spPr>
          <a:xfrm>
            <a:off x="3884613" y="0"/>
            <a:ext cx="2971800" cy="458788"/>
          </a:xfrm>
          <a:prstGeom prst="rect"/>
        </p:spPr>
        <p:txBody>
          <a:bodyPr bIns="45720" lIns="91440" rIns="91440" rtlCol="0" tIns="45720" vert="horz"/>
          <a:lstStyle>
            <a:lvl1pPr algn="r">
              <a:defRPr sz="1200"/>
            </a:lvl1pPr>
          </a:lstStyle>
          <a:p>
            <a:fld id="{0F9B84EA-7D68-4D60-9CB1-D50884785D1C}" type="datetimeFigureOut">
              <a:rPr altLang="en-US" lang="zh-CN" smtClean="0"/>
            </a:fld>
            <a:endParaRPr altLang="en-US" lang="zh-CN"/>
          </a:p>
        </p:txBody>
      </p:sp>
      <p:sp>
        <p:nvSpPr>
          <p:cNvPr id="1048748" name="页脚占位符 3"/>
          <p:cNvSpPr>
            <a:spLocks noGrp="1"/>
          </p:cNvSpPr>
          <p:nvPr>
            <p:ph type="ftr" sz="quarter" idx="2"/>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8749" name="灯片编号占位符 4"/>
          <p:cNvSpPr>
            <a:spLocks noGrp="1"/>
          </p:cNvSpPr>
          <p:nvPr>
            <p:ph type="sldNum" sz="quarter" idx="3"/>
          </p:nvPr>
        </p:nvSpPr>
        <p:spPr>
          <a:xfrm>
            <a:off x="3884613" y="8685213"/>
            <a:ext cx="2971800" cy="458787"/>
          </a:xfrm>
          <a:prstGeom prst="rect"/>
        </p:spPr>
        <p:txBody>
          <a:bodyPr anchor="b" bIns="45720" lIns="91440" rIns="91440" rtlCol="0" tIns="45720" vert="horz"/>
          <a:lstStyle>
            <a:lvl1pPr algn="r">
              <a:defRPr sz="1200"/>
            </a:lvl1pPr>
          </a:lstStyle>
          <a:p>
            <a:fld id="{8D4E0FC9-F1F8-4FAE-9988-3BA365CFD46F}" type="slidenum">
              <a:rPr altLang="en-US" lang="zh-CN" smtClean="0"/>
            </a:fld>
            <a:endParaRPr altLang="en-US" lang="zh-CN"/>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90" name=""/>
        <p:cNvGrpSpPr/>
        <p:nvPr/>
      </p:nvGrpSpPr>
      <p:grpSpPr>
        <a:xfrm>
          <a:off x="0" y="0"/>
          <a:ext cx="0" cy="0"/>
          <a:chOff x="0" y="0"/>
          <a:chExt cx="0" cy="0"/>
        </a:xfrm>
      </p:grpSpPr>
      <p:sp>
        <p:nvSpPr>
          <p:cNvPr id="1048740"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8741"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7F25A8C7-CC1A-4A08-9B4B-31F43B054C7F}" type="datetimeFigureOut">
              <a:rPr altLang="en-US" lang="zh-CN" smtClean="0"/>
            </a:fld>
            <a:endParaRPr altLang="en-US" lang="zh-CN"/>
          </a:p>
        </p:txBody>
      </p:sp>
      <p:sp>
        <p:nvSpPr>
          <p:cNvPr id="1048742"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8743"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a:t>单击此处编辑母版文本样式</a:t>
            </a:r>
            <a:endParaRPr altLang="en-US" lang="zh-CN"/>
          </a:p>
          <a:p>
            <a:pPr lvl="1"/>
            <a:r>
              <a:rPr altLang="en-US" lang="zh-CN"/>
              <a:t>第二级</a:t>
            </a:r>
            <a:endParaRPr altLang="en-US" lang="zh-CN"/>
          </a:p>
          <a:p>
            <a:pPr lvl="2"/>
            <a:r>
              <a:rPr altLang="en-US" lang="zh-CN"/>
              <a:t>第三级</a:t>
            </a:r>
            <a:endParaRPr altLang="en-US" lang="zh-CN"/>
          </a:p>
          <a:p>
            <a:pPr lvl="3"/>
            <a:r>
              <a:rPr altLang="en-US" lang="zh-CN"/>
              <a:t>第四级</a:t>
            </a:r>
            <a:endParaRPr altLang="en-US" lang="zh-CN"/>
          </a:p>
          <a:p>
            <a:pPr lvl="4"/>
            <a:r>
              <a:rPr altLang="en-US" lang="zh-CN"/>
              <a:t>第五级</a:t>
            </a:r>
            <a:endParaRPr altLang="en-US" lang="zh-CN"/>
          </a:p>
        </p:txBody>
      </p:sp>
      <p:sp>
        <p:nvSpPr>
          <p:cNvPr id="1048744"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8745"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F9E1B693-632D-4080-9CF6-EA28B66DC801}" type="slidenum">
              <a:rPr altLang="en-US" lang="zh-CN" smtClean="0"/>
            </a:fld>
            <a:endParaRPr altLang="en-US" lang="zh-C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46" name=""/>
        <p:cNvGrpSpPr/>
        <p:nvPr/>
      </p:nvGrpSpPr>
      <p:grpSpPr>
        <a:xfrm/>
      </p:grpSpPr>
      <p:sp>
        <p:nvSpPr>
          <p:cNvPr id="1048612" name="幻灯片图像占位符 1"/>
          <p:cNvSpPr/>
          <p:nvPr>
            <p:ph type="sldImg" idx="2"/>
          </p:nvPr>
        </p:nvSpPr>
        <p:spPr/>
      </p:sp>
      <p:sp>
        <p:nvSpPr>
          <p:cNvPr id="1048613" name="文本占位符 2"/>
          <p:cNvSpPr/>
          <p:nvPr>
            <p:ph type="body" idx="3"/>
          </p:nvPr>
        </p:nvSpPr>
        <p:spPr/>
        <p:txBody>
          <a:bodyPr/>
          <a:p>
            <a:endParaRPr altLang="en-US"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49" name=""/>
        <p:cNvGrpSpPr/>
        <p:nvPr/>
      </p:nvGrpSpPr>
      <p:grpSpPr>
        <a:xfrm/>
      </p:grpSpPr>
      <p:sp>
        <p:nvSpPr>
          <p:cNvPr id="1048624" name="幻灯片图像占位符 1"/>
          <p:cNvSpPr/>
          <p:nvPr>
            <p:ph type="sldImg" idx="2"/>
          </p:nvPr>
        </p:nvSpPr>
        <p:spPr/>
      </p:sp>
      <p:sp>
        <p:nvSpPr>
          <p:cNvPr id="1048625" name="文本占位符 2"/>
          <p:cNvSpPr/>
          <p:nvPr>
            <p:ph type="body" idx="3"/>
          </p:nvPr>
        </p:nvSpPr>
        <p:spPr/>
        <p:txBody>
          <a:bodyPr/>
          <a:p>
            <a:endParaRPr altLang="en-US"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52" name=""/>
        <p:cNvGrpSpPr/>
        <p:nvPr/>
      </p:nvGrpSpPr>
      <p:grpSpPr>
        <a:xfrm/>
      </p:grpSpPr>
      <p:sp>
        <p:nvSpPr>
          <p:cNvPr id="1048637" name="幻灯片图像占位符 1"/>
          <p:cNvSpPr/>
          <p:nvPr>
            <p:ph type="sldImg" idx="2"/>
          </p:nvPr>
        </p:nvSpPr>
        <p:spPr/>
      </p:sp>
      <p:sp>
        <p:nvSpPr>
          <p:cNvPr id="1048638" name="文本占位符 2"/>
          <p:cNvSpPr/>
          <p:nvPr>
            <p:ph type="body" idx="3"/>
          </p:nvPr>
        </p:nvSpPr>
        <p:spPr/>
        <p:txBody>
          <a:bodyPr/>
          <a:p>
            <a:endParaRPr altLang="en-US" 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63" name=""/>
        <p:cNvGrpSpPr/>
        <p:nvPr/>
      </p:nvGrpSpPr>
      <p:grpSpPr>
        <a:xfrm/>
      </p:grpSpPr>
      <p:sp>
        <p:nvSpPr>
          <p:cNvPr id="1048677" name="幻灯片图像占位符 1"/>
          <p:cNvSpPr/>
          <p:nvPr>
            <p:ph type="sldImg" idx="2"/>
          </p:nvPr>
        </p:nvSpPr>
        <p:spPr/>
      </p:sp>
      <p:sp>
        <p:nvSpPr>
          <p:cNvPr id="1048678" name="文本占位符 2"/>
          <p:cNvSpPr/>
          <p:nvPr>
            <p:ph type="body" idx="3"/>
          </p:nvPr>
        </p:nvSpPr>
        <p:spPr/>
        <p:txBody>
          <a:bodyPr/>
          <a:p>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78" name=""/>
        <p:cNvGrpSpPr/>
        <p:nvPr/>
      </p:nvGrpSpPr>
      <p:grpSpPr>
        <a:xfrm>
          <a:off x="0" y="0"/>
          <a:ext cx="0" cy="0"/>
          <a:chOff x="0" y="0"/>
          <a:chExt cx="0" cy="0"/>
        </a:xfrm>
      </p:grpSpPr>
      <p:sp>
        <p:nvSpPr>
          <p:cNvPr id="1048701" name="标题 1"/>
          <p:cNvSpPr>
            <a:spLocks noGrp="1"/>
          </p:cNvSpPr>
          <p:nvPr>
            <p:ph type="ctrTitle" hasCustomPrompt="1"/>
          </p:nvPr>
        </p:nvSpPr>
        <p:spPr>
          <a:xfrm>
            <a:off x="1524000" y="1854199"/>
            <a:ext cx="9144000" cy="1655763"/>
          </a:xfrm>
        </p:spPr>
        <p:txBody>
          <a:bodyPr anchor="b">
            <a:normAutofit/>
          </a:bodyPr>
          <a:lstStyle>
            <a:lvl1pPr algn="ctr">
              <a:defRPr b="0" sz="7200"/>
            </a:lvl1pPr>
          </a:lstStyle>
          <a:p>
            <a:r>
              <a:rPr altLang="en-US" dirty="0" lang="zh-CN"/>
              <a:t>单击此处编辑标题</a:t>
            </a:r>
            <a:endParaRPr altLang="en-US" dirty="0" lang="zh-CN"/>
          </a:p>
        </p:txBody>
      </p:sp>
      <p:sp>
        <p:nvSpPr>
          <p:cNvPr id="1048702" name="副标题 2"/>
          <p:cNvSpPr>
            <a:spLocks noGrp="1"/>
          </p:cNvSpPr>
          <p:nvPr>
            <p:ph type="subTitle" idx="1"/>
          </p:nvPr>
        </p:nvSpPr>
        <p:spPr>
          <a:xfrm>
            <a:off x="1524000" y="3602038"/>
            <a:ext cx="9144000" cy="1655762"/>
          </a:xfrm>
        </p:spPr>
        <p:txBody>
          <a:bodyPr>
            <a:normAutofit/>
          </a:bodyPr>
          <a:lstStyle>
            <a:lvl1pPr algn="ctr" indent="0" marL="0">
              <a:buNone/>
              <a:defRPr sz="18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dirty="0" lang="zh-CN"/>
              <a:t>单击此处编辑母版副标题样式</a:t>
            </a:r>
            <a:endParaRPr altLang="en-US" dirty="0" lang="zh-CN"/>
          </a:p>
        </p:txBody>
      </p:sp>
      <p:sp>
        <p:nvSpPr>
          <p:cNvPr id="1048703" name="日期占位符 3"/>
          <p:cNvSpPr>
            <a:spLocks noGrp="1"/>
          </p:cNvSpPr>
          <p:nvPr>
            <p:ph type="dt" sz="half" idx="10"/>
          </p:nvPr>
        </p:nvSpPr>
        <p:spPr/>
        <p:txBody>
          <a:bodyPr/>
          <a:p>
            <a:fld id="{D997B5FA-0921-464F-AAE1-844C04324D75}" type="datetimeFigureOut">
              <a:rPr altLang="en-US" lang="zh-CN" smtClean="0"/>
            </a:fld>
            <a:endParaRPr altLang="en-US" dirty="0" lang="zh-CN"/>
          </a:p>
        </p:txBody>
      </p:sp>
      <p:sp>
        <p:nvSpPr>
          <p:cNvPr id="1048704" name="页脚占位符 4"/>
          <p:cNvSpPr>
            <a:spLocks noGrp="1"/>
          </p:cNvSpPr>
          <p:nvPr>
            <p:ph type="ftr" sz="quarter" idx="11"/>
          </p:nvPr>
        </p:nvSpPr>
        <p:spPr/>
        <p:txBody>
          <a:bodyPr/>
          <a:p>
            <a:endParaRPr altLang="en-US" lang="zh-CN"/>
          </a:p>
        </p:txBody>
      </p:sp>
      <p:sp>
        <p:nvSpPr>
          <p:cNvPr id="1048705" name="灯片编号占位符 5"/>
          <p:cNvSpPr>
            <a:spLocks noGrp="1"/>
          </p:cNvSpPr>
          <p:nvPr>
            <p:ph type="sldNum" sz="quarter" idx="12"/>
          </p:nvPr>
        </p:nvSpPr>
        <p:spPr/>
        <p:txBody>
          <a:bodyPr/>
          <a:p>
            <a:fld id="{565CE74E-AB26-4998-AD42-012C4C1AD076}" type="slidenum">
              <a:rPr altLang="en-US" lang="zh-CN" smtClean="0"/>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66" name=""/>
        <p:cNvGrpSpPr/>
        <p:nvPr/>
      </p:nvGrpSpPr>
      <p:grpSpPr>
        <a:xfrm>
          <a:off x="0" y="0"/>
          <a:ext cx="0" cy="0"/>
          <a:chOff x="0" y="0"/>
          <a:chExt cx="0" cy="0"/>
        </a:xfrm>
      </p:grpSpPr>
      <p:sp>
        <p:nvSpPr>
          <p:cNvPr id="1048680" name="日期占位符 2"/>
          <p:cNvSpPr>
            <a:spLocks noGrp="1"/>
          </p:cNvSpPr>
          <p:nvPr>
            <p:ph type="dt" sz="half" idx="10"/>
          </p:nvPr>
        </p:nvSpPr>
        <p:spPr/>
        <p:txBody>
          <a:bodyPr/>
          <a:p>
            <a:fld id="{760FBDFE-C587-4B4C-A407-44438C67B59E}" type="datetimeFigureOut">
              <a:rPr altLang="en-US" lang="zh-CN" smtClean="0"/>
            </a:fld>
            <a:endParaRPr altLang="en-US" lang="zh-CN"/>
          </a:p>
        </p:txBody>
      </p:sp>
      <p:sp>
        <p:nvSpPr>
          <p:cNvPr id="1048681" name="页脚占位符 3"/>
          <p:cNvSpPr>
            <a:spLocks noGrp="1"/>
          </p:cNvSpPr>
          <p:nvPr>
            <p:ph type="ftr" sz="quarter" idx="11"/>
          </p:nvPr>
        </p:nvSpPr>
        <p:spPr/>
        <p:txBody>
          <a:bodyPr/>
          <a:p>
            <a:endParaRPr altLang="en-US" lang="zh-CN"/>
          </a:p>
        </p:txBody>
      </p:sp>
      <p:sp>
        <p:nvSpPr>
          <p:cNvPr id="1048682" name="灯片编号占位符 4"/>
          <p:cNvSpPr>
            <a:spLocks noGrp="1"/>
          </p:cNvSpPr>
          <p:nvPr>
            <p:ph type="sldNum" sz="quarter" idx="12"/>
          </p:nvPr>
        </p:nvSpPr>
        <p:spPr/>
        <p:txBody>
          <a:bodyPr/>
          <a:p>
            <a:fld id="{49AE70B2-8BF9-45C0-BB95-33D1B9D3A854}" type="slidenum">
              <a:rPr altLang="en-US" lang="zh-CN" smtClean="0"/>
            </a:fld>
            <a:endParaRPr altLang="en-US" lang="zh-CN"/>
          </a:p>
        </p:txBody>
      </p:sp>
      <p:sp>
        <p:nvSpPr>
          <p:cNvPr id="1048683" name="内容占位符 6"/>
          <p:cNvSpPr>
            <a:spLocks noGrp="1"/>
          </p:cNvSpPr>
          <p:nvPr>
            <p:ph sz="quarter" idx="13"/>
          </p:nvPr>
        </p:nvSpPr>
        <p:spPr>
          <a:xfrm>
            <a:off x="838200" y="551543"/>
            <a:ext cx="10515600" cy="5558971"/>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Custom layout">
    <p:spTree>
      <p:nvGrpSpPr>
        <p:cNvPr id="64" name=""/>
        <p:cNvGrpSpPr/>
        <p:nvPr/>
      </p:nvGrpSpPr>
      <p:grpSpPr>
        <a:xfrm>
          <a:off x="0" y="0"/>
          <a:ext cx="0" cy="0"/>
          <a:chOff x="0" y="0"/>
          <a:chExt cx="0" cy="0"/>
        </a:xfrm>
      </p:grpSpPr>
      <p:pic>
        <p:nvPicPr>
          <p:cNvPr id="2097153" name="图片 2"/>
          <p:cNvPicPr>
            <a:picLocks noChangeAspect="1"/>
          </p:cNvPicPr>
          <p:nvPr userDrawn="1"/>
        </p:nvPicPr>
        <p:blipFill>
          <a:blip xmlns:r="http://schemas.openxmlformats.org/officeDocument/2006/relationships" r:embed="rId1" cstate="print"/>
          <a:stretch>
            <a:fillRect/>
          </a:stretch>
        </p:blipFill>
        <p:spPr>
          <a:xfrm rot="1514436">
            <a:off x="6300718" y="-2601021"/>
            <a:ext cx="8977380" cy="5533714"/>
          </a:xfrm>
          <a:prstGeom prst="rect"/>
        </p:spPr>
      </p:pic>
      <p:pic>
        <p:nvPicPr>
          <p:cNvPr id="2097154" name="图片 3"/>
          <p:cNvPicPr>
            <a:picLocks noChangeAspect="1"/>
          </p:cNvPicPr>
          <p:nvPr userDrawn="1"/>
        </p:nvPicPr>
        <p:blipFill>
          <a:blip xmlns:r="http://schemas.openxmlformats.org/officeDocument/2006/relationships" r:embed="rId1" cstate="print"/>
          <a:stretch>
            <a:fillRect/>
          </a:stretch>
        </p:blipFill>
        <p:spPr>
          <a:xfrm rot="1514436">
            <a:off x="-3474272" y="5204830"/>
            <a:ext cx="8977380" cy="5533714"/>
          </a:xfrm>
          <a:prstGeom prst="rec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talog">
    <p:spTree>
      <p:nvGrpSpPr>
        <p:cNvPr id="85" name=""/>
        <p:cNvGrpSpPr/>
        <p:nvPr/>
      </p:nvGrpSpPr>
      <p:grpSpPr>
        <a:xfrm>
          <a:off x="0" y="0"/>
          <a:ext cx="0" cy="0"/>
          <a:chOff x="0" y="0"/>
          <a:chExt cx="0" cy="0"/>
        </a:xfrm>
      </p:grpSpPr>
      <p:sp>
        <p:nvSpPr>
          <p:cNvPr id="1048725" name="矩形 2"/>
          <p:cNvSpPr/>
          <p:nvPr userDrawn="1"/>
        </p:nvSpPr>
        <p:spPr>
          <a:xfrm>
            <a:off x="337499" y="279742"/>
            <a:ext cx="11517001" cy="6298834"/>
          </a:xfrm>
          <a:prstGeom prst="rect"/>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Calibri" panose="020F0502020204030204" charset="0"/>
            </a:endParaRPr>
          </a:p>
        </p:txBody>
      </p:sp>
      <p:sp useBgFill="1">
        <p:nvSpPr>
          <p:cNvPr id="1048726" name="等腰三角形 5"/>
          <p:cNvSpPr>
            <a:spLocks noChangeAspect="1"/>
          </p:cNvSpPr>
          <p:nvPr userDrawn="1"/>
        </p:nvSpPr>
        <p:spPr>
          <a:xfrm flipV="1">
            <a:off x="5916046" y="279742"/>
            <a:ext cx="359906" cy="310288"/>
          </a:xfrm>
          <a:prstGeom prst="triangl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ide page-1">
    <p:spTree>
      <p:nvGrpSpPr>
        <p:cNvPr id="80"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Tm="2000" p14:dur="2000">
        <p15:prstTrans prst="crush"/>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87" name=""/>
        <p:cNvGrpSpPr/>
        <p:nvPr/>
      </p:nvGrpSpPr>
      <p:grpSpPr>
        <a:xfrm>
          <a:off x="0" y="0"/>
          <a:ext cx="0" cy="0"/>
          <a:chOff x="0" y="0"/>
          <a:chExt cx="0" cy="0"/>
        </a:xfrm>
      </p:grpSpPr>
      <p:sp>
        <p:nvSpPr>
          <p:cNvPr id="1048733" name="图片占位符 6"/>
          <p:cNvSpPr>
            <a:spLocks noGrp="1"/>
          </p:cNvSpPr>
          <p:nvPr>
            <p:ph type="pic" sz="quarter" idx="10"/>
          </p:nvPr>
        </p:nvSpPr>
        <p:spPr>
          <a:xfrm>
            <a:off x="6756213" y="0"/>
            <a:ext cx="5435788" cy="6858003"/>
          </a:xfrm>
          <a:custGeom>
            <a:avLst/>
            <a:gdLst>
              <a:gd name="connsiteX0" fmla="*/ 2130130 w 5435788"/>
              <a:gd name="connsiteY0" fmla="*/ 0 h 6858002"/>
              <a:gd name="connsiteX1" fmla="*/ 5435788 w 5435788"/>
              <a:gd name="connsiteY1" fmla="*/ 0 h 6858002"/>
              <a:gd name="connsiteX2" fmla="*/ 5435788 w 5435788"/>
              <a:gd name="connsiteY2" fmla="*/ 6858002 h 6858002"/>
              <a:gd name="connsiteX3" fmla="*/ 0 w 5435788"/>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435788" h="6858002">
                <a:moveTo>
                  <a:pt x="2130130" y="0"/>
                </a:moveTo>
                <a:lnTo>
                  <a:pt x="5435788" y="0"/>
                </a:lnTo>
                <a:lnTo>
                  <a:pt x="5435788" y="6858002"/>
                </a:lnTo>
                <a:lnTo>
                  <a:pt x="0" y="6858002"/>
                </a:lnTo>
                <a:close/>
              </a:path>
            </a:pathLst>
          </a:custGeom>
        </p:spPr>
        <p:txBody>
          <a:bodyPr bIns="34290" lIns="68580" rIns="68580" tIns="34290" wrap="square">
            <a:noAutofit/>
          </a:bodyPr>
          <a:p>
            <a:endParaRPr altLang="en-US" 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age">
    <p:spTree>
      <p:nvGrpSpPr>
        <p:cNvPr id="82" name=""/>
        <p:cNvGrpSpPr/>
        <p:nvPr/>
      </p:nvGrpSpPr>
      <p:grpSpPr>
        <a:xfrm>
          <a:off x="0" y="0"/>
          <a:ext cx="0" cy="0"/>
          <a:chOff x="0" y="0"/>
          <a:chExt cx="0" cy="0"/>
        </a:xfrm>
      </p:grpSpPr>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89"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5000" p14:dur="3000"/>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dpi="0">
          <a:blip xmlns:r="http://schemas.openxmlformats.org/officeDocument/2006/relationships" r:embed="rId1">
            <a:lum/>
          </a:blip>
          <a:srcRect/>
          <a:stretch>
            <a:fillRect t="-9000" b="-9000"/>
          </a:stretch>
        </a:blipFill>
        <a:effectLst/>
      </p:bgPr>
    </p:bg>
    <p:spTree>
      <p:nvGrpSpPr>
        <p:cNvPr id="84" name=""/>
        <p:cNvGrpSpPr/>
        <p:nvPr/>
      </p:nvGrpSpPr>
      <p:grpSpPr>
        <a:xfrm>
          <a:off x="0" y="0"/>
          <a:ext cx="0" cy="0"/>
          <a:chOff x="0" y="0"/>
          <a:chExt cx="0" cy="0"/>
        </a:xfrm>
      </p:grpSpPr>
      <p:sp>
        <p:nvSpPr>
          <p:cNvPr id="1048724" name="矩形 1"/>
          <p:cNvSpPr/>
          <p:nvPr userDrawn="1"/>
        </p:nvSpPr>
        <p:spPr>
          <a:xfrm flipH="1">
            <a:off x="0" y="0"/>
            <a:ext cx="12192000" cy="6858000"/>
          </a:xfrm>
          <a:prstGeom prst="rect"/>
          <a:gradFill>
            <a:gsLst>
              <a:gs pos="31000">
                <a:schemeClr val="accent1">
                  <a:lumMod val="5000"/>
                  <a:lumOff val="95000"/>
                  <a:alpha val="19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400" lang="zh-CN">
              <a:ea typeface="Calibri" panose="020F0502020204030204" charset="0"/>
            </a:endParaRPr>
          </a:p>
        </p:txBody>
      </p:sp>
    </p:spTree>
  </p:cSld>
  <p:clrMapOvr>
    <a:masterClrMapping/>
  </p:clrMapOvr>
  <p:transition advClick="0" advTm="1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1" name=""/>
        <p:cNvGrpSpPr/>
        <p:nvPr/>
      </p:nvGrpSpPr>
      <p:grpSpPr>
        <a:xfrm>
          <a:off x="0" y="0"/>
          <a:ext cx="0" cy="0"/>
          <a:chOff x="0" y="0"/>
          <a:chExt cx="0" cy="0"/>
        </a:xfrm>
      </p:grpSpPr>
      <p:sp>
        <p:nvSpPr>
          <p:cNvPr id="1048582" name="标题 1"/>
          <p:cNvSpPr>
            <a:spLocks noGrp="1"/>
          </p:cNvSpPr>
          <p:nvPr>
            <p:ph type="title"/>
          </p:nvPr>
        </p:nvSpPr>
        <p:spPr/>
        <p:txBody>
          <a:bodyPr anchor="ctr" anchorCtr="0"/>
          <a:p>
            <a:r>
              <a:rPr altLang="en-US" dirty="0" lang="zh-CN"/>
              <a:t>单击此处编辑母版标题样式</a:t>
            </a:r>
            <a:endParaRPr altLang="en-US" dirty="0" lang="zh-CN"/>
          </a:p>
        </p:txBody>
      </p:sp>
      <p:sp>
        <p:nvSpPr>
          <p:cNvPr id="104858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584" name="日期占位符 3"/>
          <p:cNvSpPr>
            <a:spLocks noGrp="1"/>
          </p:cNvSpPr>
          <p:nvPr>
            <p:ph type="dt" sz="half" idx="10"/>
          </p:nvPr>
        </p:nvSpPr>
        <p:spPr/>
        <p:txBody>
          <a:bodyPr/>
          <a:p>
            <a:fld id="{760FBDFE-C587-4B4C-A407-44438C67B59E}" type="datetimeFigureOut">
              <a:rPr altLang="en-US" lang="zh-CN" smtClean="0"/>
            </a:fld>
            <a:endParaRPr altLang="en-US" dirty="0" lang="zh-CN"/>
          </a:p>
        </p:txBody>
      </p:sp>
      <p:sp>
        <p:nvSpPr>
          <p:cNvPr id="1048585" name="页脚占位符 4"/>
          <p:cNvSpPr>
            <a:spLocks noGrp="1"/>
          </p:cNvSpPr>
          <p:nvPr>
            <p:ph type="ftr" sz="quarter" idx="11"/>
          </p:nvPr>
        </p:nvSpPr>
        <p:spPr/>
        <p:txBody>
          <a:bodyPr/>
          <a:p>
            <a:endParaRPr altLang="en-US" dirty="0" lang="zh-CN"/>
          </a:p>
        </p:txBody>
      </p:sp>
      <p:sp>
        <p:nvSpPr>
          <p:cNvPr id="1048586" name="灯片编号占位符 5"/>
          <p:cNvSpPr>
            <a:spLocks noGrp="1"/>
          </p:cNvSpPr>
          <p:nvPr>
            <p:ph type="sldNum" sz="quarter" idx="12"/>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68" name=""/>
        <p:cNvGrpSpPr/>
        <p:nvPr/>
      </p:nvGrpSpPr>
      <p:grpSpPr>
        <a:xfrm>
          <a:off x="0" y="0"/>
          <a:ext cx="0" cy="0"/>
          <a:chOff x="0" y="0"/>
          <a:chExt cx="0" cy="0"/>
        </a:xfrm>
      </p:grpSpPr>
      <p:sp>
        <p:nvSpPr>
          <p:cNvPr id="1048685" name="日期占位符 1"/>
          <p:cNvSpPr>
            <a:spLocks noGrp="1"/>
          </p:cNvSpPr>
          <p:nvPr>
            <p:ph type="dt" sz="half" idx="10"/>
          </p:nvPr>
        </p:nvSpPr>
        <p:spPr/>
        <p:txBody>
          <a:bodyPr/>
          <a:p>
            <a:fld id="{20DD7636-5BE1-44BC-BB5F-15739D9E18E1}" type="datetimeFigureOut">
              <a:rPr altLang="en-US" lang="zh-CN" smtClean="0"/>
            </a:fld>
            <a:endParaRPr altLang="en-US" lang="zh-CN"/>
          </a:p>
        </p:txBody>
      </p:sp>
      <p:sp>
        <p:nvSpPr>
          <p:cNvPr id="1048686" name="页脚占位符 2"/>
          <p:cNvSpPr>
            <a:spLocks noGrp="1"/>
          </p:cNvSpPr>
          <p:nvPr>
            <p:ph type="ftr" sz="quarter" idx="11"/>
          </p:nvPr>
        </p:nvSpPr>
        <p:spPr/>
        <p:txBody>
          <a:bodyPr/>
          <a:p>
            <a:endParaRPr altLang="en-US" lang="zh-CN"/>
          </a:p>
        </p:txBody>
      </p:sp>
      <p:sp>
        <p:nvSpPr>
          <p:cNvPr id="1048687" name="灯片编号占位符 3"/>
          <p:cNvSpPr>
            <a:spLocks noGrp="1"/>
          </p:cNvSpPr>
          <p:nvPr>
            <p:ph type="sldNum" sz="quarter" idx="12"/>
          </p:nvPr>
        </p:nvSpPr>
        <p:spPr/>
        <p:txBody>
          <a:bodyPr/>
          <a:p>
            <a:fld id="{E87C0E1D-24C4-406F-9615-DBDA8D2D1F93}" type="slidenum">
              <a:rPr altLang="en-US" lang="zh-CN" smtClean="0"/>
            </a:fld>
            <a:endParaRPr altLang="en-US" lang="zh-CN"/>
          </a:p>
        </p:txBody>
      </p:sp>
      <p:sp>
        <p:nvSpPr>
          <p:cNvPr id="1048688" name="标题 4"/>
          <p:cNvSpPr>
            <a:spLocks noGrp="1"/>
          </p:cNvSpPr>
          <p:nvPr>
            <p:ph type="title" hasCustomPrompt="1"/>
          </p:nvPr>
        </p:nvSpPr>
        <p:spPr>
          <a:xfrm>
            <a:off x="838200" y="2187443"/>
            <a:ext cx="10515600" cy="2483115"/>
          </a:xfrm>
        </p:spPr>
        <p:txBody>
          <a:bodyPr>
            <a:normAutofit/>
          </a:bodyPr>
          <a:lstStyle>
            <a:lvl1pPr algn="ctr">
              <a:defRPr b="0" sz="6000"/>
            </a:lvl1pPr>
          </a:lstStyle>
          <a:p>
            <a:r>
              <a:rPr altLang="en-US" dirty="0" lang="zh-CN"/>
              <a:t>单击此处编辑标题</a:t>
            </a:r>
            <a:endParaRPr altLang="en-US" dirty="0"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column content">
    <p:spTree>
      <p:nvGrpSpPr>
        <p:cNvPr id="86" name=""/>
        <p:cNvGrpSpPr/>
        <p:nvPr/>
      </p:nvGrpSpPr>
      <p:grpSpPr>
        <a:xfrm>
          <a:off x="0" y="0"/>
          <a:ext cx="0" cy="0"/>
          <a:chOff x="0" y="0"/>
          <a:chExt cx="0" cy="0"/>
        </a:xfrm>
      </p:grpSpPr>
      <p:sp>
        <p:nvSpPr>
          <p:cNvPr id="1048727" name="标题 1"/>
          <p:cNvSpPr>
            <a:spLocks noGrp="1"/>
          </p:cNvSpPr>
          <p:nvPr>
            <p:ph type="title"/>
          </p:nvPr>
        </p:nvSpPr>
        <p:spPr/>
        <p:txBody>
          <a:bodyPr anchor="ctr" anchorCtr="0"/>
          <a:p>
            <a:r>
              <a:rPr altLang="en-US" lang="zh-CN"/>
              <a:t>单击此处编辑母版标题样式</a:t>
            </a:r>
            <a:endParaRPr altLang="en-US" lang="zh-CN"/>
          </a:p>
        </p:txBody>
      </p:sp>
      <p:sp>
        <p:nvSpPr>
          <p:cNvPr id="1048728" name="内容占位符 2"/>
          <p:cNvSpPr>
            <a:spLocks noGrp="1"/>
          </p:cNvSpPr>
          <p:nvPr>
            <p:ph sz="half" idx="1"/>
          </p:nvPr>
        </p:nvSpPr>
        <p:spPr>
          <a:xfrm>
            <a:off x="838200" y="1825625"/>
            <a:ext cx="5181600" cy="4351338"/>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29" name="内容占位符 3"/>
          <p:cNvSpPr>
            <a:spLocks noGrp="1"/>
          </p:cNvSpPr>
          <p:nvPr>
            <p:ph sz="half" idx="2"/>
          </p:nvPr>
        </p:nvSpPr>
        <p:spPr>
          <a:xfrm>
            <a:off x="6172200" y="1825625"/>
            <a:ext cx="5181600" cy="4351338"/>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30" name="日期占位符 4"/>
          <p:cNvSpPr>
            <a:spLocks noGrp="1"/>
          </p:cNvSpPr>
          <p:nvPr>
            <p:ph type="dt" sz="half" idx="10"/>
          </p:nvPr>
        </p:nvSpPr>
        <p:spPr/>
        <p:txBody>
          <a:bodyPr/>
          <a:p>
            <a:fld id="{760FBDFE-C587-4B4C-A407-44438C67B59E}" type="datetimeFigureOut">
              <a:rPr altLang="en-US" lang="zh-CN" smtClean="0"/>
            </a:fld>
            <a:endParaRPr altLang="en-US" lang="zh-CN"/>
          </a:p>
        </p:txBody>
      </p:sp>
      <p:sp>
        <p:nvSpPr>
          <p:cNvPr id="1048731" name="页脚占位符 5"/>
          <p:cNvSpPr>
            <a:spLocks noGrp="1"/>
          </p:cNvSpPr>
          <p:nvPr>
            <p:ph type="ftr" sz="quarter" idx="11"/>
          </p:nvPr>
        </p:nvSpPr>
        <p:spPr/>
        <p:txBody>
          <a:bodyPr/>
          <a:p>
            <a:endParaRPr altLang="en-US" lang="zh-CN"/>
          </a:p>
        </p:txBody>
      </p:sp>
      <p:sp>
        <p:nvSpPr>
          <p:cNvPr id="1048732" name="灯片编号占位符 6"/>
          <p:cNvSpPr>
            <a:spLocks noGrp="1"/>
          </p:cNvSpPr>
          <p:nvPr>
            <p:ph type="sldNum" sz="quarter" idx="12"/>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83" name=""/>
        <p:cNvGrpSpPr/>
        <p:nvPr/>
      </p:nvGrpSpPr>
      <p:grpSpPr>
        <a:xfrm>
          <a:off x="0" y="0"/>
          <a:ext cx="0" cy="0"/>
          <a:chOff x="0" y="0"/>
          <a:chExt cx="0" cy="0"/>
        </a:xfrm>
      </p:grpSpPr>
      <p:sp>
        <p:nvSpPr>
          <p:cNvPr id="1048716" name="标题 1"/>
          <p:cNvSpPr>
            <a:spLocks noGrp="1"/>
          </p:cNvSpPr>
          <p:nvPr>
            <p:ph type="title"/>
          </p:nvPr>
        </p:nvSpPr>
        <p:spPr>
          <a:xfrm>
            <a:off x="839788" y="365125"/>
            <a:ext cx="10515600" cy="1325563"/>
          </a:xfrm>
        </p:spPr>
        <p:txBody>
          <a:bodyPr anchor="ctr" anchorCtr="0"/>
          <a:p>
            <a:r>
              <a:rPr altLang="en-US" lang="zh-CN"/>
              <a:t>单击此处编辑母版标题样式</a:t>
            </a:r>
            <a:endParaRPr altLang="en-US" lang="zh-CN"/>
          </a:p>
        </p:txBody>
      </p:sp>
      <p:sp>
        <p:nvSpPr>
          <p:cNvPr id="1048717" name="文本占位符 2"/>
          <p:cNvSpPr>
            <a:spLocks noGrp="1"/>
          </p:cNvSpPr>
          <p:nvPr>
            <p:ph type="body" idx="1"/>
          </p:nvPr>
        </p:nvSpPr>
        <p:spPr>
          <a:xfrm>
            <a:off x="839788" y="1744961"/>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单击此处编辑母版文本样式</a:t>
            </a:r>
            <a:endParaRPr altLang="en-US" dirty="0" lang="zh-CN"/>
          </a:p>
        </p:txBody>
      </p:sp>
      <p:sp>
        <p:nvSpPr>
          <p:cNvPr id="1048718" name="内容占位符 3"/>
          <p:cNvSpPr>
            <a:spLocks noGrp="1"/>
          </p:cNvSpPr>
          <p:nvPr>
            <p:ph sz="half" idx="2"/>
          </p:nvPr>
        </p:nvSpPr>
        <p:spPr>
          <a:xfrm>
            <a:off x="839788" y="2615609"/>
            <a:ext cx="5157787" cy="3574054"/>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19" name="文本占位符 4"/>
          <p:cNvSpPr>
            <a:spLocks noGrp="1"/>
          </p:cNvSpPr>
          <p:nvPr>
            <p:ph type="body" sz="quarter" idx="3"/>
          </p:nvPr>
        </p:nvSpPr>
        <p:spPr>
          <a:xfrm>
            <a:off x="6172200" y="1744961"/>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单击此处编辑母版文本样式</a:t>
            </a:r>
            <a:endParaRPr altLang="en-US" dirty="0" lang="zh-CN"/>
          </a:p>
        </p:txBody>
      </p:sp>
      <p:sp>
        <p:nvSpPr>
          <p:cNvPr id="1048720" name="内容占位符 5"/>
          <p:cNvSpPr>
            <a:spLocks noGrp="1"/>
          </p:cNvSpPr>
          <p:nvPr>
            <p:ph sz="quarter" idx="4"/>
          </p:nvPr>
        </p:nvSpPr>
        <p:spPr>
          <a:xfrm>
            <a:off x="6172200" y="2615609"/>
            <a:ext cx="5183188" cy="3574054"/>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21" name="日期占位符 6"/>
          <p:cNvSpPr>
            <a:spLocks noGrp="1"/>
          </p:cNvSpPr>
          <p:nvPr>
            <p:ph type="dt" sz="half" idx="10"/>
          </p:nvPr>
        </p:nvSpPr>
        <p:spPr/>
        <p:txBody>
          <a:bodyPr/>
          <a:p>
            <a:fld id="{760FBDFE-C587-4B4C-A407-44438C67B59E}" type="datetimeFigureOut">
              <a:rPr altLang="en-US" lang="zh-CN" smtClean="0"/>
            </a:fld>
            <a:endParaRPr altLang="en-US" lang="zh-CN"/>
          </a:p>
        </p:txBody>
      </p:sp>
      <p:sp>
        <p:nvSpPr>
          <p:cNvPr id="1048722" name="页脚占位符 7"/>
          <p:cNvSpPr>
            <a:spLocks noGrp="1"/>
          </p:cNvSpPr>
          <p:nvPr>
            <p:ph type="ftr" sz="quarter" idx="11"/>
          </p:nvPr>
        </p:nvSpPr>
        <p:spPr/>
        <p:txBody>
          <a:bodyPr/>
          <a:p>
            <a:endParaRPr altLang="en-US" lang="zh-CN"/>
          </a:p>
        </p:txBody>
      </p:sp>
      <p:sp>
        <p:nvSpPr>
          <p:cNvPr id="1048723" name="灯片编号占位符 8"/>
          <p:cNvSpPr>
            <a:spLocks noGrp="1"/>
          </p:cNvSpPr>
          <p:nvPr>
            <p:ph type="sldNum" sz="quarter" idx="12"/>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79" name=""/>
        <p:cNvGrpSpPr/>
        <p:nvPr/>
      </p:nvGrpSpPr>
      <p:grpSpPr>
        <a:xfrm>
          <a:off x="0" y="0"/>
          <a:ext cx="0" cy="0"/>
          <a:chOff x="0" y="0"/>
          <a:chExt cx="0" cy="0"/>
        </a:xfrm>
      </p:grpSpPr>
      <p:sp>
        <p:nvSpPr>
          <p:cNvPr id="1048706" name="标题 1"/>
          <p:cNvSpPr>
            <a:spLocks noGrp="1"/>
          </p:cNvSpPr>
          <p:nvPr>
            <p:ph type="title" hasCustomPrompt="1"/>
          </p:nvPr>
        </p:nvSpPr>
        <p:spPr>
          <a:xfrm>
            <a:off x="3238500" y="2159000"/>
            <a:ext cx="5715000" cy="1382450"/>
          </a:xfrm>
        </p:spPr>
        <p:txBody>
          <a:bodyPr anchor="b" anchorCtr="0">
            <a:normAutofit/>
          </a:bodyPr>
          <a:lstStyle>
            <a:lvl1pPr algn="ctr">
              <a:defRPr b="0" sz="8000">
                <a:solidFill>
                  <a:schemeClr val="tx1"/>
                </a:solidFill>
              </a:defRPr>
            </a:lvl1pPr>
          </a:lstStyle>
          <a:p>
            <a:r>
              <a:rPr altLang="en-US" dirty="0" lang="zh-CN"/>
              <a:t>编辑标题</a:t>
            </a:r>
            <a:endParaRPr altLang="en-US" dirty="0" lang="zh-CN"/>
          </a:p>
        </p:txBody>
      </p:sp>
      <p:sp>
        <p:nvSpPr>
          <p:cNvPr id="1048707" name="日期占位符 2"/>
          <p:cNvSpPr>
            <a:spLocks noGrp="1"/>
          </p:cNvSpPr>
          <p:nvPr>
            <p:ph type="dt" sz="half" idx="10"/>
          </p:nvPr>
        </p:nvSpPr>
        <p:spPr/>
        <p:txBody>
          <a:bodyPr/>
          <a:p>
            <a:fld id="{20DD7636-5BE1-44BC-BB5F-15739D9E18E1}" type="datetimeFigureOut">
              <a:rPr altLang="en-US" lang="zh-CN" smtClean="0"/>
            </a:fld>
            <a:endParaRPr altLang="en-US" lang="zh-CN"/>
          </a:p>
        </p:txBody>
      </p:sp>
      <p:sp>
        <p:nvSpPr>
          <p:cNvPr id="1048708" name="页脚占位符 3"/>
          <p:cNvSpPr>
            <a:spLocks noGrp="1"/>
          </p:cNvSpPr>
          <p:nvPr>
            <p:ph type="ftr" sz="quarter" idx="11"/>
          </p:nvPr>
        </p:nvSpPr>
        <p:spPr/>
        <p:txBody>
          <a:bodyPr/>
          <a:p>
            <a:endParaRPr altLang="en-US" lang="zh-CN"/>
          </a:p>
        </p:txBody>
      </p:sp>
      <p:sp>
        <p:nvSpPr>
          <p:cNvPr id="1048709" name="灯片编号占位符 4"/>
          <p:cNvSpPr>
            <a:spLocks noGrp="1"/>
          </p:cNvSpPr>
          <p:nvPr>
            <p:ph type="sldNum" sz="quarter" idx="12"/>
          </p:nvPr>
        </p:nvSpPr>
        <p:spPr/>
        <p:txBody>
          <a:bodyPr/>
          <a:p>
            <a:fld id="{E87C0E1D-24C4-406F-9615-DBDA8D2D1F93}" type="slidenum">
              <a:rPr altLang="en-US" lang="zh-CN" smtClean="0"/>
            </a:fld>
            <a:endParaRPr altLang="en-US" lang="zh-CN"/>
          </a:p>
        </p:txBody>
      </p:sp>
      <p:sp>
        <p:nvSpPr>
          <p:cNvPr id="1048710" name="内容占位符 36"/>
          <p:cNvSpPr>
            <a:spLocks noGrp="1"/>
          </p:cNvSpPr>
          <p:nvPr>
            <p:ph sz="quarter" idx="13" hasCustomPrompt="1"/>
          </p:nvPr>
        </p:nvSpPr>
        <p:spPr>
          <a:xfrm>
            <a:off x="3238500" y="3733201"/>
            <a:ext cx="5715000" cy="1185937"/>
          </a:xfrm>
        </p:spPr>
        <p:txBody>
          <a:bodyPr>
            <a:normAutofit/>
          </a:bodyPr>
          <a:lstStyle>
            <a:lvl1pPr algn="ctr" indent="0" marL="0">
              <a:buNone/>
              <a:defRPr sz="3200">
                <a:solidFill>
                  <a:schemeClr val="tx1"/>
                </a:solidFill>
              </a:defRPr>
            </a:lvl1pPr>
          </a:lstStyle>
          <a:p>
            <a:pPr lvl="0"/>
            <a:r>
              <a:rPr altLang="en-US" dirty="0" lang="zh-CN"/>
              <a:t>编辑文本</a:t>
            </a:r>
            <a:endParaRPr altLang="en-US" dirty="0"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70" name=""/>
        <p:cNvGrpSpPr/>
        <p:nvPr/>
      </p:nvGrpSpPr>
      <p:grpSpPr>
        <a:xfrm>
          <a:off x="0" y="0"/>
          <a:ext cx="0" cy="0"/>
          <a:chOff x="0" y="0"/>
          <a:chExt cx="0" cy="0"/>
        </a:xfrm>
      </p:grpSpPr>
      <p:sp>
        <p:nvSpPr>
          <p:cNvPr id="1048690" name="日期占位符 1"/>
          <p:cNvSpPr>
            <a:spLocks noGrp="1"/>
          </p:cNvSpPr>
          <p:nvPr>
            <p:ph type="dt" sz="half" idx="10"/>
          </p:nvPr>
        </p:nvSpPr>
        <p:spPr/>
        <p:txBody>
          <a:bodyPr/>
          <a:p>
            <a:fld id="{760FBDFE-C587-4B4C-A407-44438C67B59E}" type="datetimeFigureOut">
              <a:rPr altLang="en-US" lang="zh-CN" smtClean="0"/>
            </a:fld>
            <a:endParaRPr altLang="en-US" lang="zh-CN"/>
          </a:p>
        </p:txBody>
      </p:sp>
      <p:sp>
        <p:nvSpPr>
          <p:cNvPr id="1048691" name="页脚占位符 2"/>
          <p:cNvSpPr>
            <a:spLocks noGrp="1"/>
          </p:cNvSpPr>
          <p:nvPr>
            <p:ph type="ftr" sz="quarter" idx="11"/>
          </p:nvPr>
        </p:nvSpPr>
        <p:spPr/>
        <p:txBody>
          <a:bodyPr/>
          <a:p>
            <a:endParaRPr altLang="en-US" lang="zh-CN"/>
          </a:p>
        </p:txBody>
      </p:sp>
      <p:sp>
        <p:nvSpPr>
          <p:cNvPr id="1048692" name="灯片编号占位符 3"/>
          <p:cNvSpPr>
            <a:spLocks noGrp="1"/>
          </p:cNvSpPr>
          <p:nvPr>
            <p:ph type="sldNum" sz="quarter" idx="12"/>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picTx">
  <p:cSld name="Picture and title">
    <p:spTree>
      <p:nvGrpSpPr>
        <p:cNvPr id="88" name=""/>
        <p:cNvGrpSpPr/>
        <p:nvPr/>
      </p:nvGrpSpPr>
      <p:grpSpPr>
        <a:xfrm>
          <a:off x="0" y="0"/>
          <a:ext cx="0" cy="0"/>
          <a:chOff x="0" y="0"/>
          <a:chExt cx="0" cy="0"/>
        </a:xfrm>
      </p:grpSpPr>
      <p:sp>
        <p:nvSpPr>
          <p:cNvPr id="1048734"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altLang="en-US" dirty="0" lang="zh-CN"/>
              <a:t>单击此处编辑标题</a:t>
            </a:r>
            <a:endParaRPr altLang="en-US" dirty="0" lang="zh-CN"/>
          </a:p>
        </p:txBody>
      </p:sp>
      <p:sp>
        <p:nvSpPr>
          <p:cNvPr id="1048735" name="图片占位符 2"/>
          <p:cNvSpPr>
            <a:spLocks noChangeAspect="1" noGrp="1"/>
          </p:cNvSpPr>
          <p:nvPr>
            <p:ph type="pic" idx="1"/>
          </p:nvPr>
        </p:nvSpPr>
        <p:spPr>
          <a:xfrm>
            <a:off x="5642517" y="713673"/>
            <a:ext cx="5711882" cy="54036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dirty="0" lang="zh-CN"/>
          </a:p>
        </p:txBody>
      </p:sp>
      <p:sp>
        <p:nvSpPr>
          <p:cNvPr id="1048736" name="文本占位符 3"/>
          <p:cNvSpPr>
            <a:spLocks noGrp="1"/>
          </p:cNvSpPr>
          <p:nvPr>
            <p:ph type="body" sz="half" idx="2"/>
          </p:nvPr>
        </p:nvSpPr>
        <p:spPr>
          <a:xfrm>
            <a:off x="838200" y="2313873"/>
            <a:ext cx="4681654" cy="3811588"/>
          </a:xfrm>
        </p:spPr>
        <p:txBody>
          <a:bodyPr>
            <a:normAutofit/>
          </a:bodyPr>
          <a:lstStyle>
            <a:lvl1pPr indent="0" marL="0">
              <a:buNone/>
              <a:defRPr sz="18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dirty="0" lang="zh-CN"/>
              <a:t>单击此处编辑母版文本样式</a:t>
            </a:r>
            <a:endParaRPr altLang="en-US" dirty="0" lang="zh-CN"/>
          </a:p>
        </p:txBody>
      </p:sp>
      <p:sp>
        <p:nvSpPr>
          <p:cNvPr id="1048737" name="日期占位符 4"/>
          <p:cNvSpPr>
            <a:spLocks noGrp="1"/>
          </p:cNvSpPr>
          <p:nvPr>
            <p:ph type="dt" sz="half" idx="10"/>
          </p:nvPr>
        </p:nvSpPr>
        <p:spPr/>
        <p:txBody>
          <a:bodyPr/>
          <a:p>
            <a:fld id="{9EFD9D74-47D9-4702-A33C-335B63B48DBF}" type="datetimeFigureOut">
              <a:rPr altLang="en-US" lang="zh-CN" smtClean="0"/>
            </a:fld>
            <a:endParaRPr altLang="en-US" dirty="0" lang="zh-CN"/>
          </a:p>
        </p:txBody>
      </p:sp>
      <p:sp>
        <p:nvSpPr>
          <p:cNvPr id="1048738" name="页脚占位符 5"/>
          <p:cNvSpPr>
            <a:spLocks noGrp="1"/>
          </p:cNvSpPr>
          <p:nvPr>
            <p:ph type="ftr" sz="quarter" idx="11"/>
          </p:nvPr>
        </p:nvSpPr>
        <p:spPr/>
        <p:txBody>
          <a:bodyPr/>
          <a:p>
            <a:endParaRPr altLang="en-US" dirty="0" lang="zh-CN"/>
          </a:p>
        </p:txBody>
      </p:sp>
      <p:sp>
        <p:nvSpPr>
          <p:cNvPr id="1048739" name="灯片编号占位符 6"/>
          <p:cNvSpPr>
            <a:spLocks noGrp="1"/>
          </p:cNvSpPr>
          <p:nvPr>
            <p:ph type="sldNum" sz="quarter" idx="12"/>
          </p:nvPr>
        </p:nvSpPr>
        <p:spPr/>
        <p:txBody>
          <a:bodyPr/>
          <a:p>
            <a:fld id="{FABC47A4-756D-490B-A52F-7D9E2C9FC05F}" type="slidenum">
              <a:rPr altLang="en-US" lang="zh-CN" smtClean="0"/>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81" name=""/>
        <p:cNvGrpSpPr/>
        <p:nvPr/>
      </p:nvGrpSpPr>
      <p:grpSpPr>
        <a:xfrm>
          <a:off x="0" y="0"/>
          <a:ext cx="0" cy="0"/>
          <a:chOff x="0" y="0"/>
          <a:chExt cx="0" cy="0"/>
        </a:xfrm>
      </p:grpSpPr>
      <p:sp>
        <p:nvSpPr>
          <p:cNvPr id="1048711"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altLang="en-US" dirty="0" lang="zh-CN"/>
              <a:t>单击此处编辑标题</a:t>
            </a:r>
            <a:endParaRPr altLang="en-US" dirty="0" lang="zh-CN"/>
          </a:p>
        </p:txBody>
      </p:sp>
      <p:sp>
        <p:nvSpPr>
          <p:cNvPr id="1048712" name="竖排文字占位符 2"/>
          <p:cNvSpPr>
            <a:spLocks noGrp="1"/>
          </p:cNvSpPr>
          <p:nvPr>
            <p:ph type="body" orient="vert" idx="1"/>
          </p:nvPr>
        </p:nvSpPr>
        <p:spPr>
          <a:xfrm>
            <a:off x="838199" y="365125"/>
            <a:ext cx="9446443" cy="5811838"/>
          </a:xfrm>
        </p:spPr>
        <p:txBody>
          <a:bodyPr vert="eaVert"/>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13" name="日期占位符 3"/>
          <p:cNvSpPr>
            <a:spLocks noGrp="1"/>
          </p:cNvSpPr>
          <p:nvPr>
            <p:ph type="dt" sz="half" idx="10"/>
          </p:nvPr>
        </p:nvSpPr>
        <p:spPr/>
        <p:txBody>
          <a:bodyPr/>
          <a:p>
            <a:fld id="{760FBDFE-C587-4B4C-A407-44438C67B59E}" type="datetimeFigureOut">
              <a:rPr altLang="en-US" lang="zh-CN" smtClean="0"/>
            </a:fld>
            <a:endParaRPr altLang="en-US" lang="zh-CN"/>
          </a:p>
        </p:txBody>
      </p:sp>
      <p:sp>
        <p:nvSpPr>
          <p:cNvPr id="1048714" name="页脚占位符 4"/>
          <p:cNvSpPr>
            <a:spLocks noGrp="1"/>
          </p:cNvSpPr>
          <p:nvPr>
            <p:ph type="ftr" sz="quarter" idx="11"/>
          </p:nvPr>
        </p:nvSpPr>
        <p:spPr/>
        <p:txBody>
          <a:bodyPr/>
          <a:p>
            <a:endParaRPr altLang="en-US" lang="zh-CN"/>
          </a:p>
        </p:txBody>
      </p:sp>
      <p:sp>
        <p:nvSpPr>
          <p:cNvPr id="1048715" name="灯片编号占位符 5"/>
          <p:cNvSpPr>
            <a:spLocks noGrp="1"/>
          </p:cNvSpPr>
          <p:nvPr>
            <p:ph type="sldNum" sz="quarter" idx="12"/>
          </p:nvPr>
        </p:nvSpPr>
        <p:spPr/>
        <p:txBody>
          <a:bodyPr/>
          <a:p>
            <a:fld id="{49AE70B2-8BF9-45C0-BB95-33D1B9D3A854}"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ags" Target="../tags/tag1.xml"/><Relationship Id="rId19" Type="http://schemas.openxmlformats.org/officeDocument/2006/relationships/tags" Target="../tags/tag2.xml"/><Relationship Id="rId20" Type="http://schemas.openxmlformats.org/officeDocument/2006/relationships/tags" Target="../tags/tag3.xml"/><Relationship Id="rId2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3" name=""/>
        <p:cNvGrpSpPr/>
        <p:nvPr/>
      </p:nvGrpSpPr>
      <p:grpSpPr>
        <a:xfrm>
          <a:off x="0" y="0"/>
          <a:ext cx="0" cy="0"/>
          <a:chOff x="0" y="0"/>
          <a:chExt cx="0" cy="0"/>
        </a:xfrm>
      </p:grpSpPr>
      <p:sp>
        <p:nvSpPr>
          <p:cNvPr id="1048576" name="标题占位符 1"/>
          <p:cNvSpPr>
            <a:spLocks noGrp="1"/>
          </p:cNvSpPr>
          <p:nvPr>
            <p:ph type="title"/>
            <p:custDataLst>
              <p:tags r:id="rId18"/>
            </p:custDataLst>
          </p:nvPr>
        </p:nvSpPr>
        <p:spPr>
          <a:xfrm>
            <a:off x="838200" y="365125"/>
            <a:ext cx="10515600" cy="1325563"/>
          </a:xfrm>
          <a:prstGeom prst="rect"/>
        </p:spPr>
        <p:txBody>
          <a:bodyPr anchor="ctr" bIns="45720" lIns="91440" rIns="91440" rtlCol="0" tIns="45720" vert="horz">
            <a:normAutofit/>
          </a:bodyPr>
          <a:p>
            <a:r>
              <a:rPr altLang="en-US" dirty="0" lang="zh-CN"/>
              <a:t>单击此处编辑母版标题样式</a:t>
            </a:r>
            <a:endParaRPr altLang="en-US" dirty="0" lang="zh-CN"/>
          </a:p>
        </p:txBody>
      </p:sp>
      <p:sp>
        <p:nvSpPr>
          <p:cNvPr id="1048577" name="文本占位符 2"/>
          <p:cNvSpPr>
            <a:spLocks noGrp="1"/>
          </p:cNvSpPr>
          <p:nvPr>
            <p:ph type="body" idx="1"/>
            <p:custDataLst>
              <p:tags r:id="rId19"/>
            </p:custDataLst>
          </p:nvPr>
        </p:nvSpPr>
        <p:spPr>
          <a:xfrm>
            <a:off x="838200" y="1825625"/>
            <a:ext cx="10515600" cy="4351338"/>
          </a:xfrm>
          <a:prstGeom prst="rect"/>
        </p:spPr>
        <p:txBody>
          <a:bodyPr bIns="45720" lIns="91440" rIns="91440" rtlCol="0" tIns="45720" vert="horz">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578" name="日期占位符 3"/>
          <p:cNvSpPr>
            <a:spLocks noGrp="1"/>
          </p:cNvSpPr>
          <p:nvPr>
            <p:ph type="dt" sz="half" idx="2"/>
          </p:nvPr>
        </p:nvSpPr>
        <p:spPr>
          <a:xfrm>
            <a:off x="838200" y="6356350"/>
            <a:ext cx="2743200" cy="365125"/>
          </a:xfrm>
          <a:prstGeom prst="rect"/>
        </p:spPr>
        <p:txBody>
          <a:bodyPr anchor="ctr" bIns="45720" lIns="91440" rIns="91440" rtlCol="0" tIns="45720" vert="horz">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altLang="en-US" lang="zh-CN" smtClean="0"/>
            </a:fld>
            <a:endParaRPr altLang="en-US" dirty="0" lang="zh-CN"/>
          </a:p>
        </p:txBody>
      </p:sp>
      <p:sp>
        <p:nvSpPr>
          <p:cNvPr id="1048579" name="页脚占位符 4"/>
          <p:cNvSpPr>
            <a:spLocks noGrp="1"/>
          </p:cNvSpPr>
          <p:nvPr>
            <p:ph type="ftr" sz="quarter" idx="3"/>
          </p:nvPr>
        </p:nvSpPr>
        <p:spPr>
          <a:xfrm>
            <a:off x="4038600" y="6356350"/>
            <a:ext cx="4114800" cy="365125"/>
          </a:xfrm>
          <a:prstGeom prst="rect"/>
        </p:spPr>
        <p:txBody>
          <a:bodyPr anchor="ctr" bIns="45720" lIns="91440" rIns="91440" rtlCol="0" tIns="45720" vert="horz">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altLang="en-US" lang="zh-CN"/>
          </a:p>
        </p:txBody>
      </p:sp>
      <p:sp>
        <p:nvSpPr>
          <p:cNvPr id="1048580"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altLang="en-US" lang="zh-CN" smtClean="0"/>
            </a:fld>
            <a:endParaRPr altLang="en-US" lang="zh-CN"/>
          </a:p>
        </p:txBody>
      </p:sp>
      <p:sp>
        <p:nvSpPr>
          <p:cNvPr id="1048581" name="KSO_TEMPLATE" hidden="1"/>
          <p:cNvSpPr/>
          <p:nvPr userDrawn="1">
            <p:custDataLst>
              <p:tags r:id="rId20"/>
            </p:custDataLst>
          </p:nvPr>
        </p:nvSpPr>
        <p:spPr>
          <a:xfrm>
            <a:off x="0" y="0"/>
            <a:ext cx="0" cy="0"/>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Calibri" panose="020F0502020204030204" charset="0"/>
            </a:endParaRPr>
          </a:p>
        </p:txBody>
      </p:sp>
    </p:spTree>
  </p:cSld>
  <p:clrMap accent1="accent1" accent2="accent2" accent3="accent3" accent4="accent4" accent5="accent5" accent6="accent6" bg1="lt1" bg2="lt2" tx1="dk1" tx2="dk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eaLnBrk="1" hangingPunct="1" latinLnBrk="0" rtl="0">
        <a:lnSpc>
          <a:spcPct val="90000"/>
        </a:lnSpc>
        <a:spcBef>
          <a:spcPct val="0"/>
        </a:spcBef>
        <a:buNone/>
        <a:defRPr sz="4400" kern="1200">
          <a:solidFill>
            <a:schemeClr val="tx1"/>
          </a:solidFill>
          <a:latin typeface="+mj-lt"/>
          <a:ea typeface="Calibri" panose="020F0502020204030204" charset="0"/>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400" kern="1200">
          <a:solidFill>
            <a:schemeClr val="tx1"/>
          </a:solidFill>
          <a:latin typeface="+mn-lt"/>
          <a:ea typeface="Calibri" panose="020F0502020204030204" charset="0"/>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000" kern="1200">
          <a:solidFill>
            <a:schemeClr val="tx1"/>
          </a:solidFill>
          <a:latin typeface="+mn-lt"/>
          <a:ea typeface="Calibri" panose="020F0502020204030204" charset="0"/>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1800" kern="1200">
          <a:solidFill>
            <a:schemeClr val="tx1"/>
          </a:solidFill>
          <a:latin typeface="+mn-lt"/>
          <a:ea typeface="Calibri" panose="020F0502020204030204" charset="0"/>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Calibri" panose="020F0502020204030204" charset="0"/>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Calibri" panose="020F0502020204030204" charset="0"/>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tags" Target="../tags/tag4.xml"/><Relationship Id="rId3"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tags" Target="../tags/tag89.xml"/><Relationship Id="rId3"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tags" Target="../tags/tag5.xml"/><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tags" Target="../tags/tag8.xml"/><Relationship Id="rId6" Type="http://schemas.openxmlformats.org/officeDocument/2006/relationships/tags" Target="../tags/tag9.xml"/><Relationship Id="rId7" Type="http://schemas.openxmlformats.org/officeDocument/2006/relationships/tags" Target="../tags/tag10.xml"/><Relationship Id="rId8" Type="http://schemas.openxmlformats.org/officeDocument/2006/relationships/tags" Target="../tags/tag11.xml"/><Relationship Id="rId9" Type="http://schemas.openxmlformats.org/officeDocument/2006/relationships/tags" Target="../tags/tag12.xml"/><Relationship Id="rId10" Type="http://schemas.openxmlformats.org/officeDocument/2006/relationships/tags" Target="../tags/tag13.xml"/><Relationship Id="rId11" Type="http://schemas.openxmlformats.org/officeDocument/2006/relationships/tags" Target="../tags/tag14.xml"/><Relationship Id="rId12" Type="http://schemas.openxmlformats.org/officeDocument/2006/relationships/tags" Target="../tags/tag15.xml"/><Relationship Id="rId13" Type="http://schemas.openxmlformats.org/officeDocument/2006/relationships/tags" Target="../tags/tag16.xml"/><Relationship Id="rId14" Type="http://schemas.openxmlformats.org/officeDocument/2006/relationships/tags" Target="../tags/tag17.xml"/><Relationship Id="rId15" Type="http://schemas.openxmlformats.org/officeDocument/2006/relationships/tags" Target="../tags/tag18.xml"/><Relationship Id="rId16" Type="http://schemas.openxmlformats.org/officeDocument/2006/relationships/tags" Target="../tags/tag19.xml"/><Relationship Id="rId17" Type="http://schemas.openxmlformats.org/officeDocument/2006/relationships/tags" Target="../tags/tag20.xml"/><Relationship Id="rId18" Type="http://schemas.openxmlformats.org/officeDocument/2006/relationships/tags" Target="../tags/tag21.xml"/><Relationship Id="rId19"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tags" Target="../tags/tag22.xml"/><Relationship Id="rId3"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tags" Target="../tags/tag23.xml"/><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tags" Target="../tags/tag26.xml"/><Relationship Id="rId6" Type="http://schemas.openxmlformats.org/officeDocument/2006/relationships/tags" Target="../tags/tag27.xml"/><Relationship Id="rId7" Type="http://schemas.openxmlformats.org/officeDocument/2006/relationships/tags" Target="../tags/tag28.xml"/><Relationship Id="rId8" Type="http://schemas.openxmlformats.org/officeDocument/2006/relationships/tags" Target="../tags/tag29.xml"/><Relationship Id="rId9" Type="http://schemas.openxmlformats.org/officeDocument/2006/relationships/image" Target="../media/image4.png"/><Relationship Id="rId10" Type="http://schemas.openxmlformats.org/officeDocument/2006/relationships/tags" Target="../tags/tag30.xml"/><Relationship Id="rId11" Type="http://schemas.openxmlformats.org/officeDocument/2006/relationships/slideLayout" Target="../slideLayouts/slideLayout2.xml"/><Relationship Id="rId1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tags" Target="../tags/tag31.xml"/><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tags" Target="../tags/tag34.xml"/><Relationship Id="rId6" Type="http://schemas.openxmlformats.org/officeDocument/2006/relationships/tags" Target="../tags/tag35.xml"/><Relationship Id="rId7" Type="http://schemas.openxmlformats.org/officeDocument/2006/relationships/tags" Target="../tags/tag36.xml"/><Relationship Id="rId8" Type="http://schemas.openxmlformats.org/officeDocument/2006/relationships/tags" Target="../tags/tag37.xml"/><Relationship Id="rId9" Type="http://schemas.openxmlformats.org/officeDocument/2006/relationships/tags" Target="../tags/tag38.xml"/><Relationship Id="rId10" Type="http://schemas.openxmlformats.org/officeDocument/2006/relationships/tags" Target="../tags/tag39.xml"/><Relationship Id="rId11" Type="http://schemas.openxmlformats.org/officeDocument/2006/relationships/slideLayout" Target="../slideLayouts/slideLayout2.xml"/><Relationship Id="rId1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tags" Target="../tags/tag40.xml"/><Relationship Id="rId3" Type="http://schemas.openxmlformats.org/officeDocument/2006/relationships/tags" Target="../tags/tag41.xml"/><Relationship Id="rId4" Type="http://schemas.openxmlformats.org/officeDocument/2006/relationships/tags" Target="../tags/tag42.xml"/><Relationship Id="rId5" Type="http://schemas.openxmlformats.org/officeDocument/2006/relationships/tags" Target="../tags/tag43.xml"/><Relationship Id="rId6" Type="http://schemas.openxmlformats.org/officeDocument/2006/relationships/tags" Target="../tags/tag44.xml"/><Relationship Id="rId7" Type="http://schemas.openxmlformats.org/officeDocument/2006/relationships/tags" Target="../tags/tag45.xml"/><Relationship Id="rId8" Type="http://schemas.openxmlformats.org/officeDocument/2006/relationships/tags" Target="../tags/tag46.xml"/><Relationship Id="rId9" Type="http://schemas.openxmlformats.org/officeDocument/2006/relationships/tags" Target="../tags/tag47.xml"/><Relationship Id="rId10" Type="http://schemas.openxmlformats.org/officeDocument/2006/relationships/tags" Target="../tags/tag48.xml"/><Relationship Id="rId11" Type="http://schemas.openxmlformats.org/officeDocument/2006/relationships/tags" Target="../tags/tag49.xml"/><Relationship Id="rId12" Type="http://schemas.openxmlformats.org/officeDocument/2006/relationships/slideLayout" Target="../slideLayouts/slideLayout2.xml"/><Relationship Id="rId13"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tags" Target="../tags/tag50.xml"/><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tags" Target="../tags/tag53.xml"/><Relationship Id="rId6" Type="http://schemas.openxmlformats.org/officeDocument/2006/relationships/tags" Target="../tags/tag54.xml"/><Relationship Id="rId7" Type="http://schemas.openxmlformats.org/officeDocument/2006/relationships/tags" Target="../tags/tag55.xml"/><Relationship Id="rId8" Type="http://schemas.openxmlformats.org/officeDocument/2006/relationships/tags" Target="../tags/tag56.xml"/><Relationship Id="rId9" Type="http://schemas.openxmlformats.org/officeDocument/2006/relationships/tags" Target="../tags/tag57.xml"/><Relationship Id="rId10" Type="http://schemas.openxmlformats.org/officeDocument/2006/relationships/tags" Target="../tags/tag58.xml"/><Relationship Id="rId11" Type="http://schemas.openxmlformats.org/officeDocument/2006/relationships/tags" Target="../tags/tag59.xml"/><Relationship Id="rId12" Type="http://schemas.openxmlformats.org/officeDocument/2006/relationships/tags" Target="../tags/tag60.xml"/><Relationship Id="rId13" Type="http://schemas.openxmlformats.org/officeDocument/2006/relationships/tags" Target="../tags/tag61.xml"/><Relationship Id="rId14" Type="http://schemas.openxmlformats.org/officeDocument/2006/relationships/tags" Target="../tags/tag62.xml"/><Relationship Id="rId15" Type="http://schemas.openxmlformats.org/officeDocument/2006/relationships/tags" Target="../tags/tag63.xml"/><Relationship Id="rId16" Type="http://schemas.openxmlformats.org/officeDocument/2006/relationships/tags" Target="../tags/tag64.xml"/><Relationship Id="rId17" Type="http://schemas.openxmlformats.org/officeDocument/2006/relationships/tags" Target="../tags/tag65.xml"/><Relationship Id="rId18" Type="http://schemas.openxmlformats.org/officeDocument/2006/relationships/tags" Target="../tags/tag66.xml"/><Relationship Id="rId19" Type="http://schemas.openxmlformats.org/officeDocument/2006/relationships/tags" Target="../tags/tag67.xml"/><Relationship Id="rId20" Type="http://schemas.openxmlformats.org/officeDocument/2006/relationships/tags" Target="../tags/tag68.xml"/><Relationship Id="rId21" Type="http://schemas.openxmlformats.org/officeDocument/2006/relationships/tags" Target="../tags/tag69.xml"/><Relationship Id="rId22" Type="http://schemas.openxmlformats.org/officeDocument/2006/relationships/tags" Target="../tags/tag70.xml"/><Relationship Id="rId23" Type="http://schemas.openxmlformats.org/officeDocument/2006/relationships/tags" Target="../tags/tag71.xml"/><Relationship Id="rId24" Type="http://schemas.openxmlformats.org/officeDocument/2006/relationships/tags" Target="../tags/tag72.xml"/><Relationship Id="rId25" Type="http://schemas.openxmlformats.org/officeDocument/2006/relationships/tags" Target="../tags/tag73.xml"/><Relationship Id="rId26" Type="http://schemas.openxmlformats.org/officeDocument/2006/relationships/tags" Target="../tags/tag74.xml"/><Relationship Id="rId27" Type="http://schemas.openxmlformats.org/officeDocument/2006/relationships/tags" Target="../tags/tag75.xml"/><Relationship Id="rId28" Type="http://schemas.openxmlformats.org/officeDocument/2006/relationships/tags" Target="../tags/tag76.xml"/><Relationship Id="rId29" Type="http://schemas.openxmlformats.org/officeDocument/2006/relationships/tags" Target="../tags/tag77.xml"/><Relationship Id="rId30" Type="http://schemas.openxmlformats.org/officeDocument/2006/relationships/tags" Target="../tags/tag78.xml"/><Relationship Id="rId31" Type="http://schemas.openxmlformats.org/officeDocument/2006/relationships/tags" Target="../tags/tag79.xml"/><Relationship Id="rId32" Type="http://schemas.openxmlformats.org/officeDocument/2006/relationships/tags" Target="../tags/tag80.xml"/><Relationship Id="rId33" Type="http://schemas.openxmlformats.org/officeDocument/2006/relationships/tags" Target="../tags/tag81.xml"/><Relationship Id="rId34" Type="http://schemas.openxmlformats.org/officeDocument/2006/relationships/tags" Target="../tags/tag82.xml"/><Relationship Id="rId35" Type="http://schemas.openxmlformats.org/officeDocument/2006/relationships/tags" Target="../tags/tag83.xml"/><Relationship Id="rId36" Type="http://schemas.openxmlformats.org/officeDocument/2006/relationships/tags" Target="../tags/tag84.xml"/><Relationship Id="rId37" Type="http://schemas.openxmlformats.org/officeDocument/2006/relationships/tags" Target="../tags/tag85.xml"/><Relationship Id="rId38" Type="http://schemas.openxmlformats.org/officeDocument/2006/relationships/tags" Target="../tags/tag86.xml"/><Relationship Id="rId39" Type="http://schemas.openxmlformats.org/officeDocument/2006/relationships/tags" Target="../tags/tag87.xml"/><Relationship Id="rId40" Type="http://schemas.openxmlformats.org/officeDocument/2006/relationships/tags" Target="../tags/tag88.xml"/><Relationship Id="rId41" Type="http://schemas.openxmlformats.org/officeDocument/2006/relationships/slideLayout" Target="../slideLayouts/slideLayout2.xml"/><Relationship Id="rId4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a:effectLst/>
      </p:bgPr>
    </p:bg>
    <p:spTree>
      <p:nvGrpSpPr>
        <p:cNvPr id="32" name=""/>
        <p:cNvGrpSpPr/>
        <p:nvPr/>
      </p:nvGrpSpPr>
      <p:grpSpPr>
        <a:xfrm/>
      </p:grpSpPr>
      <p:sp>
        <p:nvSpPr>
          <p:cNvPr id="1048587" name=""/>
          <p:cNvSpPr txBox="1"/>
          <p:nvPr/>
        </p:nvSpPr>
        <p:spPr>
          <a:xfrm>
            <a:off x="2017246" y="849629"/>
            <a:ext cx="9000324" cy="4892040"/>
          </a:xfrm>
          <a:prstGeom prst="rect"/>
          <a:solidFill>
            <a:srgbClr val="FFE5E5"/>
          </a:solidFill>
        </p:spPr>
        <p:txBody>
          <a:bodyPr rtlCol="0" wrap="square">
            <a:spAutoFit/>
          </a:bodyPr>
          <a:p>
            <a:r>
              <a:rPr altLang="uz" sz="5400" lang="en-US">
                <a:solidFill>
                  <a:srgbClr val="000000"/>
                </a:solidFill>
              </a:rPr>
              <a:t>Buxoro</a:t>
            </a:r>
            <a:r>
              <a:rPr altLang="uz" sz="5400" lang="en-US">
                <a:solidFill>
                  <a:srgbClr val="000000"/>
                </a:solidFill>
              </a:rPr>
              <a:t> </a:t>
            </a:r>
            <a:r>
              <a:rPr altLang="uz" sz="5400" lang="en-US">
                <a:solidFill>
                  <a:srgbClr val="000000"/>
                </a:solidFill>
              </a:rPr>
              <a:t>davlat universiteti</a:t>
            </a:r>
            <a:endParaRPr sz="6000" lang="uz-UZ-#Latn">
              <a:solidFill>
                <a:srgbClr val="000000"/>
              </a:solidFill>
            </a:endParaRPr>
          </a:p>
          <a:p>
            <a:r>
              <a:rPr altLang="uz" sz="5400" lang="en-US">
                <a:solidFill>
                  <a:srgbClr val="000000"/>
                </a:solidFill>
              </a:rPr>
              <a:t> </a:t>
            </a:r>
            <a:r>
              <a:rPr altLang="uz" sz="5400" lang="en-US">
                <a:solidFill>
                  <a:srgbClr val="000000"/>
                </a:solidFill>
              </a:rPr>
              <a:t>9-3 Uzbs</a:t>
            </a:r>
            <a:r>
              <a:rPr altLang="uz" sz="5400" lang="en-US">
                <a:solidFill>
                  <a:srgbClr val="000000"/>
                </a:solidFill>
              </a:rPr>
              <a:t> </a:t>
            </a:r>
            <a:r>
              <a:rPr altLang="uz" sz="5400" lang="en-US">
                <a:solidFill>
                  <a:srgbClr val="000000"/>
                </a:solidFill>
              </a:rPr>
              <a:t>21-guruh talabasi</a:t>
            </a:r>
            <a:r>
              <a:rPr altLang="uz" sz="5400" lang="en-US">
                <a:solidFill>
                  <a:srgbClr val="000000"/>
                </a:solidFill>
              </a:rPr>
              <a:t> </a:t>
            </a:r>
            <a:r>
              <a:rPr altLang="uz" sz="5400" lang="en-US">
                <a:solidFill>
                  <a:srgbClr val="65FF65"/>
                </a:solidFill>
              </a:rPr>
              <a:t>Abdullayeva</a:t>
            </a:r>
            <a:r>
              <a:rPr altLang="uz" sz="5400" lang="en-US">
                <a:solidFill>
                  <a:srgbClr val="65FF65"/>
                </a:solidFill>
              </a:rPr>
              <a:t> </a:t>
            </a:r>
            <a:r>
              <a:rPr altLang="uz" sz="5400" lang="en-US">
                <a:solidFill>
                  <a:srgbClr val="65FF65"/>
                </a:solidFill>
              </a:rPr>
              <a:t>Ruxsora</a:t>
            </a:r>
            <a:r>
              <a:rPr altLang="uz" sz="5400" lang="en-US">
                <a:solidFill>
                  <a:srgbClr val="000000"/>
                </a:solidFill>
              </a:rPr>
              <a:t>ning</a:t>
            </a:r>
            <a:r>
              <a:rPr altLang="uz" sz="5400" lang="en-US">
                <a:solidFill>
                  <a:srgbClr val="000000"/>
                </a:solidFill>
              </a:rPr>
              <a:t> </a:t>
            </a:r>
            <a:r>
              <a:rPr altLang="uz" sz="5400" lang="en-US">
                <a:solidFill>
                  <a:srgbClr val="000000"/>
                </a:solidFill>
              </a:rPr>
              <a:t>turkiy</a:t>
            </a:r>
            <a:r>
              <a:rPr altLang="uz" sz="5400" lang="en-US">
                <a:solidFill>
                  <a:srgbClr val="000000"/>
                </a:solidFill>
              </a:rPr>
              <a:t> </a:t>
            </a:r>
            <a:r>
              <a:rPr altLang="uz" sz="5400" lang="en-US">
                <a:solidFill>
                  <a:srgbClr val="000000"/>
                </a:solidFill>
              </a:rPr>
              <a:t>tillarning</a:t>
            </a:r>
            <a:r>
              <a:rPr altLang="uz" sz="5400" lang="en-US">
                <a:solidFill>
                  <a:srgbClr val="000000"/>
                </a:solidFill>
              </a:rPr>
              <a:t> </a:t>
            </a:r>
            <a:r>
              <a:rPr altLang="uz" sz="5400" lang="en-US">
                <a:solidFill>
                  <a:srgbClr val="000000"/>
                </a:solidFill>
              </a:rPr>
              <a:t>qiyosiy-tarixiy grammatikasi</a:t>
            </a:r>
            <a:r>
              <a:rPr altLang="uz" sz="5400" lang="en-US">
                <a:solidFill>
                  <a:srgbClr val="000000"/>
                </a:solidFill>
              </a:rPr>
              <a:t> </a:t>
            </a:r>
            <a:r>
              <a:rPr altLang="uz" sz="5400" lang="en-US">
                <a:solidFill>
                  <a:srgbClr val="000000"/>
                </a:solidFill>
              </a:rPr>
              <a:t>fanidan mustaqil</a:t>
            </a:r>
            <a:r>
              <a:rPr altLang="uz" sz="5400" lang="en-US">
                <a:solidFill>
                  <a:srgbClr val="000000"/>
                </a:solidFill>
              </a:rPr>
              <a:t> </a:t>
            </a:r>
            <a:r>
              <a:rPr altLang="uz" sz="5400" lang="en-US">
                <a:solidFill>
                  <a:srgbClr val="000000"/>
                </a:solidFill>
              </a:rPr>
              <a:t>ta'lim ishi</a:t>
            </a:r>
            <a:r>
              <a:rPr altLang="uz" sz="5400" lang="en-US">
                <a:solidFill>
                  <a:srgbClr val="000000"/>
                </a:solidFill>
              </a:rPr>
              <a:t> </a:t>
            </a:r>
            <a:endParaRPr sz="2800" lang="uz-UZ-#Latn">
              <a:solidFill>
                <a:srgbClr val="000000"/>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89" name=""/>
          <p:cNvSpPr txBox="1"/>
          <p:nvPr/>
        </p:nvSpPr>
        <p:spPr>
          <a:xfrm>
            <a:off x="4096000" y="3219450"/>
            <a:ext cx="4000000" cy="510540"/>
          </a:xfrm>
          <a:prstGeom prst="rect"/>
        </p:spPr>
        <p:txBody>
          <a:bodyPr rtlCol="0" wrap="square">
            <a:spAutoFit/>
          </a:bodyPr>
          <a:p>
            <a:r>
              <a:rPr sz="2800" lang="uz-UZ-#Latn">
                <a:solidFill>
                  <a:srgbClr val="000000"/>
                </a:solidFill>
              </a:rPr>
              <a:t/>
            </a:r>
            <a:endParaRPr sz="2800" lang="uz-UZ-#Latn">
              <a:solidFill>
                <a:srgbClr val="000000"/>
              </a:solidFill>
            </a:endParaRPr>
          </a:p>
        </p:txBody>
      </p:sp>
      <p:pic>
        <p:nvPicPr>
          <p:cNvPr id="2097156" name=""/>
          <p:cNvPicPr>
            <a:picLocks/>
          </p:cNvPicPr>
          <p:nvPr/>
        </p:nvPicPr>
        <p:blipFill>
          <a:blip xmlns:r="http://schemas.openxmlformats.org/officeDocument/2006/relationships" r:embed="rId1"/>
          <a:stretch>
            <a:fillRect/>
          </a:stretch>
        </p:blipFill>
        <p:spPr>
          <a:xfrm rot="0">
            <a:off x="2216727" y="391097"/>
            <a:ext cx="7758546" cy="6167246"/>
          </a:xfrm>
          <a:prstGeom prst="rect"/>
        </p:spPr>
      </p:pic>
      <p:sp>
        <p:nvSpPr>
          <p:cNvPr id="1048754" name=""/>
          <p:cNvSpPr/>
          <p:nvPr/>
        </p:nvSpPr>
        <p:spPr>
          <a:xfrm>
            <a:off x="10363200" y="1950720"/>
            <a:ext cx="1828800" cy="3048000"/>
          </a:xfrm>
          <a:prstGeom prst="curvedRightArrow"/>
          <a:solidFill>
            <a:srgbClr val="FFE100"/>
          </a:solidFill>
          <a:ln w="25400">
            <a:solidFill>
              <a:srgbClr val="666666"/>
            </a:solidFill>
          </a:ln>
        </p:spPr>
        <p:txBody>
          <a:bodyPr anchor="ctr"/>
          <a:p>
            <a:pPr algn="ctr"/>
            <a:endParaRPr lang="uz-UZ-#Latn"/>
          </a:p>
        </p:txBody>
      </p:sp>
      <p:sp>
        <p:nvSpPr>
          <p:cNvPr id="1048755" name=""/>
          <p:cNvSpPr/>
          <p:nvPr/>
        </p:nvSpPr>
        <p:spPr>
          <a:xfrm>
            <a:off x="0" y="1695449"/>
            <a:ext cx="1828800" cy="3048000"/>
          </a:xfrm>
          <a:prstGeom prst="curvedLeftArrow"/>
          <a:solidFill>
            <a:srgbClr val="FFE100"/>
          </a:solidFill>
          <a:ln w="25400">
            <a:solidFill>
              <a:srgbClr val="666666"/>
            </a:solidFill>
          </a:ln>
        </p:spPr>
        <p:txBody>
          <a:bodyPr anchor="ctr"/>
          <a:p>
            <a:pPr algn="ctr"/>
            <a:endParaRPr lang="uz-UZ-#Lat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93" name=""/>
          <p:cNvSpPr txBox="1"/>
          <p:nvPr/>
        </p:nvSpPr>
        <p:spPr>
          <a:xfrm>
            <a:off x="412999" y="685440"/>
            <a:ext cx="6811760" cy="2186940"/>
          </a:xfrm>
          <a:prstGeom prst="rect"/>
          <a:solidFill>
            <a:srgbClr val="99CCFF"/>
          </a:solidFill>
        </p:spPr>
        <p:txBody>
          <a:bodyPr rtlCol="0" wrap="square">
            <a:spAutoFit/>
          </a:bodyPr>
          <a:p>
            <a:r>
              <a:rPr altLang="uz" b="1" sz="2800" lang="en-US">
                <a:solidFill>
                  <a:srgbClr val="000000"/>
                </a:solidFill>
              </a:rPr>
              <a:t>Natijada dialektal tillar va areal jamoalar o`rtasida o`zaro ta’sir maydonlari aniqlanadi. Areal  lingvistika  atamasi  tilshunoslikka M.J.Bartoli  tomonidan  va  J.Vidadassi tomonidan 1943-yili olib kirildi</a:t>
            </a:r>
            <a:endParaRPr b="1" sz="2800" lang="uz-UZ-#Latn">
              <a:solidFill>
                <a:srgbClr val="000000"/>
              </a:solidFill>
            </a:endParaRPr>
          </a:p>
        </p:txBody>
      </p:sp>
      <p:sp>
        <p:nvSpPr>
          <p:cNvPr id="1048694" name=""/>
          <p:cNvSpPr txBox="1"/>
          <p:nvPr/>
        </p:nvSpPr>
        <p:spPr>
          <a:xfrm>
            <a:off x="4869545" y="3670713"/>
            <a:ext cx="6802186" cy="2606040"/>
          </a:xfrm>
          <a:prstGeom prst="rect"/>
          <a:solidFill>
            <a:srgbClr val="99CCFF"/>
          </a:solidFill>
        </p:spPr>
        <p:txBody>
          <a:bodyPr rtlCol="0" wrap="square">
            <a:spAutoFit/>
          </a:bodyPr>
          <a:p>
            <a:r>
              <a:rPr altLang="uz" b="1" sz="2800" lang="en-US">
                <a:solidFill>
                  <a:srgbClr val="000000"/>
                </a:solidFill>
              </a:rPr>
              <a:t>Uning asosiy tamoyillari 1925-yiliyoq M.Bartoli tomonidan olg`a surilgan. Areal lingvistika  lingvistik  geografiya  va dialektalogiya bilan chambarchas bog`liq.       Uning markaziy tushunchasi til yoki dialekt arealidir</a:t>
            </a:r>
            <a:endParaRPr b="1" sz="2800" lang="uz-UZ-#Latn">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95" name=""/>
          <p:cNvSpPr txBox="1"/>
          <p:nvPr/>
        </p:nvSpPr>
        <p:spPr>
          <a:xfrm>
            <a:off x="1941406" y="1034269"/>
            <a:ext cx="8309187" cy="5400040"/>
          </a:xfrm>
          <a:prstGeom prst="rect"/>
        </p:spPr>
        <p:txBody>
          <a:bodyPr rtlCol="0" wrap="square">
            <a:spAutoFit/>
          </a:bodyPr>
          <a:p>
            <a:r>
              <a:rPr altLang="uz" b="1" sz="3200" lang="en-US">
                <a:solidFill>
                  <a:srgbClr val="000080"/>
                </a:solidFill>
              </a:rPr>
              <a:t>Areal lingvistika” fani tomonidan amalga  oshiriladigan  areal  tadqiqotlar natijalari lingvistik hamda dialektologik atlaslarda  namoyon  bo‘ladi.  “Areal lingvistika”da  amalga  oshirilayotgan tekshirish  obyekti  haqidagi  xulosalarda ikki  xil  tavsiflash  usuli  alohida  ajralib turadi: </a:t>
            </a:r>
            <a:endParaRPr b="1" sz="3600" lang="uz-UZ-#Latn">
              <a:solidFill>
                <a:srgbClr val="000080"/>
              </a:solidFill>
            </a:endParaRPr>
          </a:p>
          <a:p>
            <a:endParaRPr b="1" sz="3200" lang="uz-UZ-#Latn">
              <a:solidFill>
                <a:srgbClr val="000080"/>
              </a:solidFill>
            </a:endParaRPr>
          </a:p>
          <a:p>
            <a:endParaRPr b="1" sz="3200" lang="uz-UZ-#Latn">
              <a:solidFill>
                <a:srgbClr val="000080"/>
              </a:solidFill>
            </a:endParaRPr>
          </a:p>
          <a:p>
            <a:r>
              <a:rPr altLang="uz" b="1" sz="3200" lang="en-US">
                <a:solidFill>
                  <a:srgbClr val="000080"/>
                </a:solidFill>
              </a:rPr>
              <a:t>Sinxron tavsiflash. </a:t>
            </a:r>
            <a:endParaRPr b="1" sz="3600" lang="uz-UZ-#Latn">
              <a:solidFill>
                <a:srgbClr val="000080"/>
              </a:solidFill>
            </a:endParaRPr>
          </a:p>
          <a:p>
            <a:r>
              <a:rPr altLang="uz" b="1" sz="3200" lang="en-US">
                <a:solidFill>
                  <a:srgbClr val="000080"/>
                </a:solidFill>
              </a:rPr>
              <a:t>Diaxron tavsiflash</a:t>
            </a:r>
            <a:endParaRPr b="1" sz="2800" lang="uz-UZ-#Latn">
              <a:solidFill>
                <a:srgbClr val="00008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96" name=""/>
          <p:cNvSpPr txBox="1"/>
          <p:nvPr/>
        </p:nvSpPr>
        <p:spPr>
          <a:xfrm>
            <a:off x="815857" y="1249680"/>
            <a:ext cx="9589232" cy="4358639"/>
          </a:xfrm>
          <a:prstGeom prst="rect"/>
          <a:solidFill>
            <a:srgbClr val="FFFFFF"/>
          </a:solidFill>
        </p:spPr>
        <p:txBody>
          <a:bodyPr rtlCol="0" wrap="square">
            <a:spAutoFit/>
          </a:bodyPr>
          <a:p>
            <a:r>
              <a:rPr altLang="uz" b="1" sz="3600" lang="en-US">
                <a:solidFill>
                  <a:srgbClr val="000000"/>
                </a:solidFill>
              </a:rPr>
              <a:t>Sinxron  tavsiflash  muayyan  xronologik  voqelikda dialektlararo  aloqalar  va  areal  mutanosiblik  asosida belgilanadi.  A.T.Xrolenkoning  ta’kidlashicha,  sinxron aspektda  tavsiflash  dialektografiyada,  ya’ni,  hududiy dialektlarning  zamonaviy-sinxron  holatini  kartalashtirish jarayonida yuzaga chiqadi.</a:t>
            </a:r>
            <a:endParaRPr b="1" sz="2800" lang="uz-UZ-#Latn">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97" name=""/>
          <p:cNvSpPr txBox="1"/>
          <p:nvPr/>
        </p:nvSpPr>
        <p:spPr>
          <a:xfrm>
            <a:off x="1023375" y="449580"/>
            <a:ext cx="10641705" cy="5958840"/>
          </a:xfrm>
          <a:prstGeom prst="rect"/>
          <a:solidFill>
            <a:srgbClr val="000080"/>
          </a:solidFill>
        </p:spPr>
        <p:txBody>
          <a:bodyPr rtlCol="0" wrap="square">
            <a:spAutoFit/>
          </a:bodyPr>
          <a:p>
            <a:r>
              <a:rPr altLang="uz" b="1" sz="3600" lang="en-US">
                <a:solidFill>
                  <a:srgbClr val="D66565"/>
                </a:solidFill>
              </a:rPr>
              <a:t>Diaxron  tavsiflash  esa,  tillarning  tarmoqlarga bo‘linishining qadimgi holatlarini, shu bilan birga dialektlararo birlashish  yuz  berish  holatlari  areallarini  yuzaga  chiqarishga yo‘naltiriladi.  “Areal  lingvistika”  fanining  diaxron  tavsiflash metodologiyasi  tillar  areallarining  tarixiy  ko‘rinishlarini o‘rganish bilan shug‘ullanadi. Xususan, hududiy jihatdan yaqin bo‘lgan  tillar,  sheva  va  dialektlarning  o‘zaro  munosabati,  bir-biriga ta’sirining tarixiy voqeliklari asosida bahs yuritadi</a:t>
            </a:r>
            <a:endParaRPr b="1" sz="2800" lang="uz-UZ-#Latn">
              <a:solidFill>
                <a:srgbClr val="D6656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700" name=""/>
          <p:cNvSpPr>
            <a:spLocks noGrp="1"/>
          </p:cNvSpPr>
          <p:nvPr>
            <p:ph type="title" hasCustomPrompt="1"/>
          </p:nvPr>
        </p:nvSpPr>
        <p:spPr>
          <a:xfrm>
            <a:off x="1034473" y="2534220"/>
            <a:ext cx="10515600" cy="2483115"/>
          </a:xfrm>
        </p:spPr>
        <p:txBody>
          <a:bodyPr>
            <a:noAutofit/>
          </a:bodyPr>
          <a:p>
            <a:pPr algn="l"/>
            <a:r>
              <a:rPr altLang="uz" b="1" sz="2800" lang="en-US">
                <a:solidFill>
                  <a:srgbClr val="800000"/>
                </a:solidFill>
              </a:rPr>
              <a:t>1. A. Nurmonov Struktur tilshunoshlik ildizlari va yo'nalishlari.", Lingvistika yo'nalishidagi magistrlar uchun o'quv qo'llanma.uz Andijon 2006-yil </a:t>
            </a:r>
            <a:br>
              <a:rPr altLang="uz" b="1" sz="2800" lang="en-US">
                <a:solidFill>
                  <a:srgbClr val="800000"/>
                </a:solidFill>
              </a:rPr>
            </a:br>
            <a:br>
              <a:rPr altLang="uz" b="1" sz="2800" lang="en-US">
                <a:solidFill>
                  <a:srgbClr val="800000"/>
                </a:solidFill>
              </a:rPr>
            </a:br>
            <a:r>
              <a:rPr altLang="uz" b="1" sz="2800" lang="en-US">
                <a:solidFill>
                  <a:srgbClr val="800000"/>
                </a:solidFill>
              </a:rPr>
              <a:t>2.Nurmonov A., Yo'ldoshev B. Tilshunoslik va tabiiy fanlar. -Toshkent: Sharq, 2002 oefen.uz oefen.uz</a:t>
            </a:r>
            <a:br>
              <a:rPr altLang="uz" b="1" sz="2800" lang="en-US">
                <a:solidFill>
                  <a:srgbClr val="800000"/>
                </a:solidFill>
              </a:rPr>
            </a:br>
            <a:br>
              <a:rPr altLang="uz" b="1" sz="2800" lang="en-US">
                <a:solidFill>
                  <a:srgbClr val="800000"/>
                </a:solidFill>
              </a:rPr>
            </a:br>
            <a:r>
              <a:rPr altLang="uz" b="1" sz="2800" lang="en-US">
                <a:solidFill>
                  <a:srgbClr val="800000"/>
                </a:solidFill>
              </a:rPr>
              <a:t>3. N.A. Baskakov, A.S.Sodíkov, A.A.Abduazizov. Umumiy tilshunoslik. Toshkent, «O'qituvchi-1979-yil 4. Nurmonov A. O'zbek tilshunosligi tarixi. - Toshkent:efen.uz O'zbekiston, 2002.</a:t>
            </a:r>
            <a:endParaRPr b="1" lang="uz-UZ-#Latn">
              <a:solidFill>
                <a:srgbClr val="800000"/>
              </a:solidFill>
            </a:endParaRPr>
          </a:p>
        </p:txBody>
      </p:sp>
      <p:sp>
        <p:nvSpPr>
          <p:cNvPr id="1048750" name=""/>
          <p:cNvSpPr txBox="1"/>
          <p:nvPr/>
        </p:nvSpPr>
        <p:spPr>
          <a:xfrm>
            <a:off x="2096000" y="326744"/>
            <a:ext cx="4000000" cy="1056640"/>
          </a:xfrm>
          <a:prstGeom prst="rect"/>
        </p:spPr>
        <p:txBody>
          <a:bodyPr rtlCol="0" wrap="square">
            <a:spAutoFit/>
          </a:bodyPr>
          <a:p>
            <a:r>
              <a:rPr altLang="uz" b="1" sz="3200" lang="en-US">
                <a:solidFill>
                  <a:srgbClr val="0000FF"/>
                </a:solidFill>
              </a:rPr>
              <a:t>Foydalanilgan</a:t>
            </a:r>
            <a:r>
              <a:rPr altLang="uz" b="1" sz="3200" lang="en-US">
                <a:solidFill>
                  <a:srgbClr val="0000FF"/>
                </a:solidFill>
              </a:rPr>
              <a:t> </a:t>
            </a:r>
            <a:r>
              <a:rPr altLang="uz" b="1" sz="3200" lang="en-US">
                <a:solidFill>
                  <a:srgbClr val="0000FF"/>
                </a:solidFill>
              </a:rPr>
              <a:t>adabiyotlar</a:t>
            </a:r>
            <a:r>
              <a:rPr altLang="uz" b="1" sz="3200" lang="en-US">
                <a:solidFill>
                  <a:srgbClr val="0000FF"/>
                </a:solidFill>
              </a:rPr>
              <a:t> </a:t>
            </a:r>
            <a:r>
              <a:rPr altLang="uz" b="1" sz="3200" lang="en-US">
                <a:solidFill>
                  <a:srgbClr val="0000FF"/>
                </a:solidFill>
              </a:rPr>
              <a:t>:</a:t>
            </a:r>
            <a:endParaRPr b="1" sz="2800" lang="uz-UZ-#Latn">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751" name=""/>
          <p:cNvSpPr>
            <a:spLocks noGrp="1"/>
          </p:cNvSpPr>
          <p:nvPr>
            <p:ph type="title" hasCustomPrompt="1"/>
          </p:nvPr>
        </p:nvSpPr>
        <p:spPr>
          <a:noFill/>
          <a:ln>
            <a:noFill/>
            <a:prstDash val="solid"/>
          </a:ln>
        </p:spPr>
        <p:txBody>
          <a:bodyPr>
            <a:noAutofit/>
          </a:bodyPr>
          <a:p>
            <a:r>
              <a:rPr altLang="uz" b="1" sz="3200" lang="en-US"/>
              <a:t>Xulosa qilib shuni aytish kerakki Areal lingvistika bu adabiy ti va shevalarning turli hududlarda turlicha ishlatilishi haqida iz ma'lumot beradi. Xalqlarimizning turli tillar va turli shevalarda gapirishi bu o'z hududida ajralib turushini taminlaydi. Bu shevalar qadım qadimdan beri </a:t>
            </a:r>
            <a:r>
              <a:rPr altLang="uz" b="1" sz="3200" lang="en-US"/>
              <a:t>saqlanib</a:t>
            </a:r>
            <a:r>
              <a:rPr altLang="uz" b="1" sz="3200" lang="en-US"/>
              <a:t>,</a:t>
            </a:r>
            <a:r>
              <a:rPr altLang="uz" b="1" sz="3200" lang="en-US"/>
              <a:t> </a:t>
            </a:r>
            <a:r>
              <a:rPr altLang="uz" b="1" sz="3200" lang="en-US"/>
              <a:t>sayqallanib kelmoqda. Jumladan o'zbek shevalarining atlasini ishlab chiqishda ko'pgina olimlarimiz harakat qilmoqdalar.z Bular Sh. </a:t>
            </a:r>
            <a:r>
              <a:rPr altLang="uz" b="1" sz="3200" lang="en-US">
                <a:solidFill>
                  <a:srgbClr val="000080"/>
                </a:solidFill>
              </a:rPr>
              <a:t>Shoabdurahmonov, A. G'ulomov, M.Mirzayev, Aliyev, A. Shermatov, N. Rajabovlar </a:t>
            </a:r>
            <a:r>
              <a:rPr altLang="uz" b="1" sz="3200" lang="en-US"/>
              <a:t>va ularning shogirdlaridir</a:t>
            </a:r>
            <a:endParaRPr b="1" lang="uz-UZ-#Lat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a:effectLst/>
      </p:bgPr>
    </p:bg>
    <p:spTree>
      <p:nvGrpSpPr>
        <p:cNvPr id="75" name=""/>
        <p:cNvGrpSpPr/>
        <p:nvPr/>
      </p:nvGrpSpPr>
      <p:grpSpPr>
        <a:xfrm/>
      </p:grpSpPr>
      <p:grpSp>
        <p:nvGrpSpPr>
          <p:cNvPr id="76" name="组合 2"/>
          <p:cNvGrpSpPr/>
          <p:nvPr/>
        </p:nvGrpSpPr>
        <p:grpSpPr>
          <a:xfrm>
            <a:off x="2063663" y="2503169"/>
            <a:ext cx="8064673" cy="1851660"/>
            <a:chOff x="5482" y="3907"/>
            <a:chExt cx="7573" cy="2916"/>
          </a:xfrm>
        </p:grpSpPr>
        <p:sp>
          <p:nvSpPr>
            <p:cNvPr id="1048698" name="文本框 14"/>
            <p:cNvSpPr txBox="1"/>
            <p:nvPr/>
          </p:nvSpPr>
          <p:spPr>
            <a:xfrm>
              <a:off x="8148" y="5122"/>
              <a:ext cx="2241" cy="1184"/>
            </a:xfrm>
            <a:prstGeom prst="rect"/>
            <a:noFill/>
          </p:spPr>
          <p:txBody>
            <a:bodyPr rtlCol="0" wrap="square">
              <a:spAutoFit/>
            </a:bodyPr>
            <a:p>
              <a:pPr algn="dist"/>
              <a:endParaRPr altLang="en-US" b="1" dirty="0" sz="4400" lang="zh-CN">
                <a:solidFill>
                  <a:srgbClr val="92D04F"/>
                </a:solidFill>
                <a:effectLst>
                  <a:outerShdw algn="br" blurRad="38100" dir="2700000" dist="38100" rotWithShape="0">
                    <a:srgbClr val="000000"/>
                  </a:outerShdw>
                </a:effectLst>
                <a:latin typeface="Calibri" panose="020F0502020204030204" charset="0"/>
                <a:ea typeface="Calibri" panose="020F0502020204030204" charset="0"/>
                <a:sym typeface="+mn-ea"/>
              </a:endParaRPr>
            </a:p>
          </p:txBody>
        </p:sp>
        <p:sp>
          <p:nvSpPr>
            <p:cNvPr id="1048699" name="文本框 18"/>
            <p:cNvSpPr txBox="1"/>
            <p:nvPr/>
          </p:nvSpPr>
          <p:spPr>
            <a:xfrm>
              <a:off x="5482" y="3907"/>
              <a:ext cx="7573" cy="2916"/>
            </a:xfrm>
            <a:prstGeom prst="rect"/>
            <a:noFill/>
          </p:spPr>
          <p:txBody>
            <a:bodyPr anchor="t" rtlCol="0" wrap="square">
              <a:spAutoFit/>
            </a:bodyPr>
            <a:p>
              <a:pPr algn="ctr">
                <a:lnSpc>
                  <a:spcPct val="110000"/>
                </a:lnSpc>
              </a:pPr>
              <a:r>
                <a:rPr altLang="uz" b="1" cap="all" dirty="0" sz="5400" kern="0" lang="en-US">
                  <a:solidFill>
                    <a:srgbClr val="92D04F"/>
                  </a:solidFill>
                  <a:effectLst>
                    <a:outerShdw algn="br" blurRad="38100" dir="2700000" dist="38100" rotWithShape="0">
                      <a:srgbClr val="000000"/>
                    </a:outerShdw>
                  </a:effectLst>
                  <a:latin typeface="Calibri" panose="020F0502020204030204" charset="0"/>
                  <a:ea typeface="Calibri" panose="020F0502020204030204" charset="0"/>
                  <a:sym typeface="+mn-ea"/>
                </a:rPr>
                <a:t>E'tiboringiz</a:t>
              </a:r>
              <a:r>
                <a:rPr altLang="uz" b="1" cap="all" dirty="0" sz="5400" kern="0" lang="en-US">
                  <a:solidFill>
                    <a:srgbClr val="92D04F"/>
                  </a:solidFill>
                  <a:effectLst>
                    <a:outerShdw algn="br" blurRad="38100" dir="2700000" dist="38100" rotWithShape="0">
                      <a:srgbClr val="000000"/>
                    </a:outerShdw>
                  </a:effectLst>
                  <a:latin typeface="Calibri" panose="020F0502020204030204" charset="0"/>
                  <a:ea typeface="Calibri" panose="020F0502020204030204" charset="0"/>
                  <a:sym typeface="+mn-ea"/>
                </a:rPr>
                <a:t> </a:t>
              </a:r>
              <a:r>
                <a:rPr altLang="uz" b="1" cap="all" dirty="0" sz="5400" kern="0" lang="en-US">
                  <a:solidFill>
                    <a:srgbClr val="92D04F"/>
                  </a:solidFill>
                  <a:effectLst>
                    <a:outerShdw algn="br" blurRad="38100" dir="2700000" dist="38100" rotWithShape="0">
                      <a:srgbClr val="000000"/>
                    </a:outerShdw>
                  </a:effectLst>
                  <a:latin typeface="Calibri" panose="020F0502020204030204" charset="0"/>
                  <a:ea typeface="Calibri" panose="020F0502020204030204" charset="0"/>
                  <a:sym typeface="+mn-ea"/>
                </a:rPr>
                <a:t>uchun rahmat</a:t>
              </a:r>
              <a:r>
                <a:rPr altLang="uz" b="1" cap="all" dirty="0" sz="5400" kern="0" lang="en-US">
                  <a:solidFill>
                    <a:srgbClr val="92D04F"/>
                  </a:solidFill>
                  <a:effectLst>
                    <a:outerShdw algn="br" blurRad="38100" dir="2700000" dist="38100" rotWithShape="0">
                      <a:srgbClr val="000000"/>
                    </a:outerShdw>
                  </a:effectLst>
                  <a:latin typeface="Calibri" panose="020F0502020204030204" charset="0"/>
                  <a:ea typeface="Calibri" panose="020F0502020204030204" charset="0"/>
                  <a:sym typeface="+mn-ea"/>
                </a:rPr>
                <a:t> </a:t>
              </a:r>
              <a:endParaRPr altLang="en-US" b="1" cap="all" dirty="0" sz="3600" kern="0" lang="zh-CN">
                <a:solidFill>
                  <a:srgbClr val="92D04F"/>
                </a:solidFill>
                <a:effectLst>
                  <a:outerShdw algn="br" blurRad="38100" dir="2700000" dist="38100" rotWithShape="0">
                    <a:srgbClr val="000000"/>
                  </a:outerShdw>
                </a:effectLst>
                <a:latin typeface="Calibri" panose="020F0502020204030204" charset="0"/>
                <a:ea typeface="Calibri" panose="020F0502020204030204" charset="0"/>
                <a:sym typeface="+mn-ea"/>
              </a:endParaRPr>
            </a:p>
          </p:txBody>
        </p:sp>
      </p:gr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a:effectLst/>
      </p:bgPr>
    </p:bg>
    <p:spTree>
      <p:nvGrpSpPr>
        <p:cNvPr id="39" name=""/>
        <p:cNvGrpSpPr/>
        <p:nvPr/>
      </p:nvGrpSpPr>
      <p:grpSpPr>
        <a:xfrm/>
      </p:grpSpPr>
      <p:sp>
        <p:nvSpPr>
          <p:cNvPr id="1048588" name="矩形 4"/>
          <p:cNvSpPr/>
          <p:nvPr/>
        </p:nvSpPr>
        <p:spPr>
          <a:xfrm>
            <a:off x="680085" y="461010"/>
            <a:ext cx="10832465" cy="5935980"/>
          </a:xfrm>
          <a:prstGeom prst="rect"/>
          <a:solidFill>
            <a:schemeClr val="bg1"/>
          </a:solidFill>
          <a:ln w="19050">
            <a:solidFill>
              <a:srgbClr val="C18953"/>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Calibri" panose="020F0502020204030204" charset="0"/>
            </a:endParaRPr>
          </a:p>
        </p:txBody>
      </p:sp>
      <p:sp>
        <p:nvSpPr>
          <p:cNvPr id="1048589" name="PA-矩形 1"/>
          <p:cNvSpPr/>
          <p:nvPr>
            <p:custDataLst>
              <p:tags r:id="rId2"/>
            </p:custDataLst>
          </p:nvPr>
        </p:nvSpPr>
        <p:spPr>
          <a:xfrm rot="16200000">
            <a:off x="1538532" y="3203113"/>
            <a:ext cx="868102" cy="163096"/>
          </a:xfrm>
          <a:prstGeom prst="rect"/>
          <a:solidFill>
            <a:srgbClr val="4C2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304C9F"/>
              </a:solidFill>
              <a:latin typeface="方正大标宋_GBK" panose="03000509000000000000" charset="-122"/>
              <a:ea typeface="方正大标宋_GBK" panose="03000509000000000000" charset="-122"/>
            </a:endParaRPr>
          </a:p>
        </p:txBody>
      </p:sp>
      <p:grpSp>
        <p:nvGrpSpPr>
          <p:cNvPr id="40" name="PA-组合 2"/>
          <p:cNvGrpSpPr/>
          <p:nvPr>
            <p:custDataLst>
              <p:tags r:id="rId3"/>
            </p:custDataLst>
          </p:nvPr>
        </p:nvGrpSpPr>
        <p:grpSpPr>
          <a:xfrm>
            <a:off x="2054131" y="2650680"/>
            <a:ext cx="3312160" cy="1388362"/>
            <a:chOff x="3178309" y="3164143"/>
            <a:chExt cx="4319510" cy="1538545"/>
          </a:xfrm>
        </p:grpSpPr>
        <p:sp>
          <p:nvSpPr>
            <p:cNvPr id="1048590" name="PA-文本框 3"/>
            <p:cNvSpPr txBox="1"/>
            <p:nvPr>
              <p:custDataLst>
                <p:tags r:id="rId4"/>
              </p:custDataLst>
            </p:nvPr>
          </p:nvSpPr>
          <p:spPr>
            <a:xfrm>
              <a:off x="3178309" y="3164143"/>
              <a:ext cx="4319510" cy="1424268"/>
            </a:xfrm>
            <a:prstGeom prst="rect"/>
            <a:noFill/>
          </p:spPr>
          <p:txBody>
            <a:bodyPr rtlCol="0" wrap="square">
              <a:spAutoFit/>
            </a:bodyPr>
            <a:p>
              <a:pPr algn="dist"/>
              <a:r>
                <a:rPr altLang="uz" b="1" dirty="0" sz="8000" i="1" lang="en-US">
                  <a:solidFill>
                    <a:srgbClr val="800000"/>
                  </a:solidFill>
                  <a:effectLst>
                    <a:outerShdw algn="br" blurRad="38100" dir="2700000" dist="38100" rotWithShape="0">
                      <a:srgbClr val="000000"/>
                    </a:outerShdw>
                  </a:effectLst>
                  <a:latin typeface="Calibri" panose="020F0502020204030204" charset="0"/>
                  <a:ea typeface="Calibri" panose="020F0502020204030204" charset="0"/>
                </a:rPr>
                <a:t>Mavzu</a:t>
              </a:r>
              <a:r>
                <a:rPr altLang="uz" b="1" dirty="0" sz="8000" i="1" lang="en-US">
                  <a:solidFill>
                    <a:srgbClr val="800000"/>
                  </a:solidFill>
                  <a:effectLst>
                    <a:outerShdw algn="br" blurRad="38100" dir="2700000" dist="38100" rotWithShape="0">
                      <a:srgbClr val="000000"/>
                    </a:outerShdw>
                  </a:effectLst>
                  <a:latin typeface="Calibri" panose="020F0502020204030204" charset="0"/>
                  <a:ea typeface="Calibri" panose="020F0502020204030204" charset="0"/>
                </a:rPr>
                <a:t>:</a:t>
              </a:r>
              <a:endParaRPr altLang="en-US" b="1" dirty="0" sz="5400" i="1" lang="zh-CN">
                <a:solidFill>
                  <a:srgbClr val="800000"/>
                </a:solidFill>
                <a:effectLst>
                  <a:outerShdw algn="br" blurRad="38100" dir="2700000" dist="38100" rotWithShape="0">
                    <a:srgbClr val="000000"/>
                  </a:outerShdw>
                </a:effectLst>
                <a:latin typeface="Calibri" panose="020F0502020204030204" charset="0"/>
                <a:ea typeface="Calibri" panose="020F0502020204030204" charset="0"/>
              </a:endParaRPr>
            </a:p>
          </p:txBody>
        </p:sp>
        <p:sp>
          <p:nvSpPr>
            <p:cNvPr id="1048591" name="PA-文本框 4"/>
            <p:cNvSpPr txBox="1"/>
            <p:nvPr>
              <p:custDataLst>
                <p:tags r:id="rId5"/>
              </p:custDataLst>
            </p:nvPr>
          </p:nvSpPr>
          <p:spPr>
            <a:xfrm>
              <a:off x="3349732" y="4066553"/>
              <a:ext cx="2497586" cy="636135"/>
            </a:xfrm>
            <a:prstGeom prst="rect"/>
            <a:noFill/>
          </p:spPr>
          <p:txBody>
            <a:bodyPr rtlCol="0" wrap="square">
              <a:spAutoFit/>
            </a:bodyPr>
            <a:p>
              <a:endParaRPr altLang="zh-CN" b="1" dirty="0" sz="3200" i="1" lang="en-US">
                <a:solidFill>
                  <a:srgbClr val="800000"/>
                </a:solidFill>
                <a:effectLst>
                  <a:outerShdw algn="br" blurRad="38100" dir="2700000" dist="38100" rotWithShape="0">
                    <a:srgbClr val="000000"/>
                  </a:outerShdw>
                </a:effectLst>
                <a:latin typeface="Calibri" panose="020F0502020204030204" charset="0"/>
                <a:ea typeface="Calibri" panose="020F0502020204030204" charset="0"/>
              </a:endParaRPr>
            </a:p>
          </p:txBody>
        </p:sp>
      </p:grpSp>
      <p:sp>
        <p:nvSpPr>
          <p:cNvPr id="1048592" name="PA-MH_Other_1"/>
          <p:cNvSpPr/>
          <p:nvPr>
            <p:custDataLst>
              <p:tags r:id="rId6"/>
            </p:custDataLst>
          </p:nvPr>
        </p:nvSpPr>
        <p:spPr>
          <a:xfrm>
            <a:off x="5513614" y="1750211"/>
            <a:ext cx="727984" cy="729500"/>
          </a:xfrm>
          <a:prstGeom prst="ellipse"/>
          <a:solidFill>
            <a:srgbClr val="84685A"/>
          </a:solidFill>
          <a:ln w="57150" cap="flat" cmpd="sng" algn="ctr">
            <a:noFill/>
            <a:prstDash val="solid"/>
          </a:ln>
          <a:effectLst/>
        </p:spPr>
        <p:txBody>
          <a:bodyPr anchor="ctr" bIns="0" lIns="0" rIns="0" tIns="0"/>
          <a:p>
            <a:pPr algn="ctr"/>
            <a:r>
              <a:rPr altLang="zh-CN" dirty="0" sz="3600" kern="0" lang="en-US">
                <a:solidFill>
                  <a:schemeClr val="bg1"/>
                </a:solidFill>
                <a:latin typeface="方正大标宋_GBK" panose="03000509000000000000" charset="-122"/>
                <a:ea typeface="方正大标宋_GBK" panose="03000509000000000000" charset="-122"/>
                <a:sym typeface="Arial" panose="020B0604020202020204" pitchFamily="34" charset="0"/>
              </a:rPr>
              <a:t>1</a:t>
            </a:r>
            <a:endParaRPr altLang="zh-CN" dirty="0" sz="3600" kern="0" lang="en-US">
              <a:solidFill>
                <a:schemeClr val="bg1"/>
              </a:solidFill>
              <a:latin typeface="方正大标宋_GBK" panose="03000509000000000000" charset="-122"/>
              <a:ea typeface="方正大标宋_GBK" panose="03000509000000000000" charset="-122"/>
              <a:sym typeface="Arial" panose="020B0604020202020204" pitchFamily="34" charset="0"/>
            </a:endParaRPr>
          </a:p>
        </p:txBody>
      </p:sp>
      <p:sp>
        <p:nvSpPr>
          <p:cNvPr id="1048593" name="PA-MH_Other_2"/>
          <p:cNvSpPr/>
          <p:nvPr>
            <p:custDataLst>
              <p:tags r:id="rId7"/>
            </p:custDataLst>
          </p:nvPr>
        </p:nvSpPr>
        <p:spPr>
          <a:xfrm>
            <a:off x="5513614" y="2751397"/>
            <a:ext cx="727984" cy="729500"/>
          </a:xfrm>
          <a:prstGeom prst="ellipse"/>
          <a:solidFill>
            <a:srgbClr val="84685A"/>
          </a:solidFill>
          <a:ln w="57150" cap="flat" cmpd="sng" algn="ctr">
            <a:noFill/>
            <a:prstDash val="solid"/>
          </a:ln>
          <a:effectLst/>
        </p:spPr>
        <p:txBody>
          <a:bodyPr anchor="ctr" bIns="0" lIns="0" rIns="0" tIns="0"/>
          <a:p>
            <a:pPr algn="ctr"/>
            <a:r>
              <a:rPr altLang="zh-CN" dirty="0" sz="3600" kern="0" lang="en-US">
                <a:solidFill>
                  <a:schemeClr val="bg1"/>
                </a:solidFill>
                <a:latin typeface="方正大标宋_GBK" panose="03000509000000000000" charset="-122"/>
                <a:ea typeface="方正大标宋_GBK" panose="03000509000000000000" charset="-122"/>
                <a:sym typeface="Arial" panose="020B0604020202020204" pitchFamily="34" charset="0"/>
              </a:rPr>
              <a:t>2</a:t>
            </a:r>
            <a:endParaRPr altLang="zh-CN" dirty="0" sz="3600" kern="0" lang="en-US">
              <a:solidFill>
                <a:schemeClr val="bg1"/>
              </a:solidFill>
              <a:latin typeface="方正大标宋_GBK" panose="03000509000000000000" charset="-122"/>
              <a:ea typeface="方正大标宋_GBK" panose="03000509000000000000" charset="-122"/>
              <a:sym typeface="Arial" panose="020B0604020202020204" pitchFamily="34" charset="0"/>
            </a:endParaRPr>
          </a:p>
        </p:txBody>
      </p:sp>
      <p:sp>
        <p:nvSpPr>
          <p:cNvPr id="1048594" name="PA-MH_Other_3"/>
          <p:cNvSpPr/>
          <p:nvPr>
            <p:custDataLst>
              <p:tags r:id="rId8"/>
            </p:custDataLst>
          </p:nvPr>
        </p:nvSpPr>
        <p:spPr>
          <a:xfrm>
            <a:off x="5513614" y="3752583"/>
            <a:ext cx="727984" cy="729500"/>
          </a:xfrm>
          <a:prstGeom prst="ellipse"/>
          <a:solidFill>
            <a:srgbClr val="84685A"/>
          </a:solidFill>
          <a:ln w="57150" cap="flat" cmpd="sng" algn="ctr">
            <a:noFill/>
            <a:prstDash val="solid"/>
          </a:ln>
          <a:effectLst/>
        </p:spPr>
        <p:txBody>
          <a:bodyPr anchor="ctr" bIns="0" lIns="0" rIns="0" tIns="0"/>
          <a:p>
            <a:pPr algn="ctr"/>
            <a:r>
              <a:rPr altLang="zh-CN" dirty="0" sz="3600" kern="0" lang="en-US">
                <a:solidFill>
                  <a:schemeClr val="bg1"/>
                </a:solidFill>
                <a:latin typeface="方正大标宋_GBK" panose="03000509000000000000" charset="-122"/>
                <a:ea typeface="方正大标宋_GBK" panose="03000509000000000000" charset="-122"/>
                <a:sym typeface="Arial" panose="020B0604020202020204" pitchFamily="34" charset="0"/>
              </a:rPr>
              <a:t>3</a:t>
            </a:r>
            <a:endParaRPr altLang="zh-CN" dirty="0" sz="3600" kern="0" lang="en-US">
              <a:solidFill>
                <a:schemeClr val="bg1"/>
              </a:solidFill>
              <a:latin typeface="方正大标宋_GBK" panose="03000509000000000000" charset="-122"/>
              <a:ea typeface="方正大标宋_GBK" panose="03000509000000000000" charset="-122"/>
              <a:sym typeface="Arial" panose="020B0604020202020204" pitchFamily="34" charset="0"/>
            </a:endParaRPr>
          </a:p>
        </p:txBody>
      </p:sp>
      <p:sp>
        <p:nvSpPr>
          <p:cNvPr id="1048595" name="PA-MH_Other_4"/>
          <p:cNvSpPr/>
          <p:nvPr>
            <p:custDataLst>
              <p:tags r:id="rId9"/>
            </p:custDataLst>
          </p:nvPr>
        </p:nvSpPr>
        <p:spPr>
          <a:xfrm>
            <a:off x="5513614" y="4753769"/>
            <a:ext cx="727984" cy="729500"/>
          </a:xfrm>
          <a:prstGeom prst="ellipse"/>
          <a:solidFill>
            <a:srgbClr val="84685A"/>
          </a:solidFill>
          <a:ln w="57150" cap="flat" cmpd="sng" algn="ctr">
            <a:noFill/>
            <a:prstDash val="solid"/>
          </a:ln>
          <a:effectLst/>
        </p:spPr>
        <p:txBody>
          <a:bodyPr anchor="ctr" bIns="0" lIns="0" rIns="0" tIns="0"/>
          <a:p>
            <a:pPr algn="ctr"/>
            <a:r>
              <a:rPr altLang="zh-CN" dirty="0" sz="3600" kern="0" lang="en-US">
                <a:solidFill>
                  <a:schemeClr val="bg1"/>
                </a:solidFill>
                <a:latin typeface="方正大标宋_GBK" panose="03000509000000000000" charset="-122"/>
                <a:ea typeface="方正大标宋_GBK" panose="03000509000000000000" charset="-122"/>
                <a:sym typeface="Arial" panose="020B0604020202020204" pitchFamily="34" charset="0"/>
              </a:rPr>
              <a:t>4</a:t>
            </a:r>
            <a:endParaRPr altLang="zh-CN" dirty="0" sz="3600" kern="0" lang="en-US">
              <a:solidFill>
                <a:schemeClr val="bg1"/>
              </a:solidFill>
              <a:latin typeface="方正大标宋_GBK" panose="03000509000000000000" charset="-122"/>
              <a:ea typeface="方正大标宋_GBK" panose="03000509000000000000" charset="-122"/>
              <a:sym typeface="Arial" panose="020B0604020202020204" pitchFamily="34" charset="0"/>
            </a:endParaRPr>
          </a:p>
        </p:txBody>
      </p:sp>
      <p:sp>
        <p:nvSpPr>
          <p:cNvPr id="1048596" name="PA-矩形 9"/>
          <p:cNvSpPr/>
          <p:nvPr>
            <p:custDataLst>
              <p:tags r:id="rId10"/>
            </p:custDataLst>
          </p:nvPr>
        </p:nvSpPr>
        <p:spPr>
          <a:xfrm>
            <a:off x="6826885" y="1791335"/>
            <a:ext cx="2826385" cy="521970"/>
          </a:xfrm>
          <a:prstGeom prst="rect"/>
        </p:spPr>
        <p:txBody>
          <a:bodyPr wrap="square">
            <a:spAutoFit/>
          </a:bodyPr>
          <a:p>
            <a:pPr algn="dist"/>
            <a:r>
              <a:rPr altLang="zh-CN" dirty="0" sz="2800" lang="en-US">
                <a:solidFill>
                  <a:srgbClr val="84685A"/>
                </a:solidFill>
                <a:latin typeface="Calibri" panose="020F0502020204030204" charset="0"/>
                <a:ea typeface="Calibri" panose="020F0502020204030204" charset="0"/>
                <a:sym typeface="Arial" panose="020B0604020202020204" pitchFamily="34" charset="0"/>
              </a:rPr>
              <a:t>Part 01</a:t>
            </a:r>
            <a:endParaRPr altLang="zh-CN" dirty="0" sz="2800" lang="en-US">
              <a:solidFill>
                <a:srgbClr val="84685A"/>
              </a:solidFill>
              <a:latin typeface="Calibri" panose="020F0502020204030204" charset="0"/>
              <a:ea typeface="Calibri" panose="020F0502020204030204" charset="0"/>
              <a:sym typeface="Arial" panose="020B0604020202020204" pitchFamily="34" charset="0"/>
            </a:endParaRPr>
          </a:p>
        </p:txBody>
      </p:sp>
      <p:sp>
        <p:nvSpPr>
          <p:cNvPr id="1048597" name="PA-矩形 10"/>
          <p:cNvSpPr/>
          <p:nvPr>
            <p:custDataLst>
              <p:tags r:id="rId11"/>
            </p:custDataLst>
          </p:nvPr>
        </p:nvSpPr>
        <p:spPr>
          <a:xfrm>
            <a:off x="6840855" y="2217420"/>
            <a:ext cx="2812415" cy="306705"/>
          </a:xfrm>
          <a:prstGeom prst="rect"/>
        </p:spPr>
        <p:txBody>
          <a:bodyPr wrap="square">
            <a:spAutoFit/>
          </a:bodyPr>
          <a:p>
            <a:pPr algn="dist"/>
            <a:r>
              <a:rPr altLang="zh-CN" sz="1400" lang="en-US">
                <a:solidFill>
                  <a:srgbClr val="84685A"/>
                </a:solidFill>
                <a:latin typeface="Calibri" panose="020F0502020204030204" charset="0"/>
                <a:ea typeface="Calibri" panose="020F0502020204030204" charset="0"/>
                <a:sym typeface="Arial" panose="020B0604020202020204" pitchFamily="34" charset="0"/>
              </a:rPr>
              <a:t>CLICK TO ADD TITLE HERE</a:t>
            </a:r>
            <a:endParaRPr altLang="zh-CN" dirty="0" sz="1400" lang="en-US">
              <a:solidFill>
                <a:srgbClr val="84685A"/>
              </a:solidFill>
              <a:latin typeface="Calibri" panose="020F0502020204030204" charset="0"/>
              <a:ea typeface="Calibri" panose="020F0502020204030204" charset="0"/>
              <a:sym typeface="Arial" panose="020B0604020202020204" pitchFamily="34" charset="0"/>
            </a:endParaRPr>
          </a:p>
        </p:txBody>
      </p:sp>
      <p:sp>
        <p:nvSpPr>
          <p:cNvPr id="1048598" name="PA-矩形 11"/>
          <p:cNvSpPr/>
          <p:nvPr>
            <p:custDataLst>
              <p:tags r:id="rId12"/>
            </p:custDataLst>
          </p:nvPr>
        </p:nvSpPr>
        <p:spPr>
          <a:xfrm>
            <a:off x="6826885" y="2761615"/>
            <a:ext cx="2826385" cy="521970"/>
          </a:xfrm>
          <a:prstGeom prst="rect"/>
        </p:spPr>
        <p:txBody>
          <a:bodyPr wrap="square">
            <a:spAutoFit/>
          </a:bodyPr>
          <a:p>
            <a:pPr algn="dist"/>
            <a:r>
              <a:rPr altLang="zh-CN" dirty="0" sz="2800" lang="en-US">
                <a:solidFill>
                  <a:srgbClr val="84685A"/>
                </a:solidFill>
                <a:latin typeface="Calibri" panose="020F0502020204030204" charset="0"/>
                <a:ea typeface="Calibri" panose="020F0502020204030204" charset="0"/>
                <a:sym typeface="Arial" panose="020B0604020202020204" pitchFamily="34" charset="0"/>
              </a:rPr>
              <a:t>Part 0</a:t>
            </a:r>
            <a:r>
              <a:rPr dirty="0" sz="2800" lang="en-US">
                <a:solidFill>
                  <a:srgbClr val="84685A"/>
                </a:solidFill>
                <a:latin typeface="Calibri" panose="020F0502020204030204" charset="0"/>
                <a:ea typeface="Calibri" panose="020F0502020204030204" charset="0"/>
                <a:sym typeface="Arial" panose="020B0604020202020204" pitchFamily="34" charset="0"/>
              </a:rPr>
              <a:t>2</a:t>
            </a:r>
            <a:endParaRPr dirty="0" sz="2800" lang="en-US">
              <a:solidFill>
                <a:srgbClr val="84685A"/>
              </a:solidFill>
              <a:latin typeface="Calibri" panose="020F0502020204030204" charset="0"/>
              <a:ea typeface="Calibri" panose="020F0502020204030204" charset="0"/>
              <a:sym typeface="Arial" panose="020B0604020202020204" pitchFamily="34" charset="0"/>
            </a:endParaRPr>
          </a:p>
        </p:txBody>
      </p:sp>
      <p:sp>
        <p:nvSpPr>
          <p:cNvPr id="1048599" name="PA-矩形 12"/>
          <p:cNvSpPr/>
          <p:nvPr>
            <p:custDataLst>
              <p:tags r:id="rId13"/>
            </p:custDataLst>
          </p:nvPr>
        </p:nvSpPr>
        <p:spPr>
          <a:xfrm>
            <a:off x="6824345" y="3191510"/>
            <a:ext cx="2829560" cy="306705"/>
          </a:xfrm>
          <a:prstGeom prst="rect"/>
        </p:spPr>
        <p:txBody>
          <a:bodyPr wrap="square">
            <a:spAutoFit/>
          </a:bodyPr>
          <a:p>
            <a:pPr algn="dist"/>
            <a:r>
              <a:rPr altLang="zh-CN" sz="1400" lang="en-US">
                <a:solidFill>
                  <a:srgbClr val="84685A"/>
                </a:solidFill>
                <a:latin typeface="Calibri" panose="020F0502020204030204" charset="0"/>
                <a:ea typeface="Calibri" panose="020F0502020204030204" charset="0"/>
                <a:sym typeface="Arial" panose="020B0604020202020204" pitchFamily="34" charset="0"/>
              </a:rPr>
              <a:t>CLICK TO ADD TITLE HERE</a:t>
            </a:r>
            <a:endParaRPr altLang="zh-CN" dirty="0" sz="1400" lang="en-US">
              <a:solidFill>
                <a:srgbClr val="84685A"/>
              </a:solidFill>
              <a:latin typeface="Calibri" panose="020F0502020204030204" charset="0"/>
              <a:ea typeface="Calibri" panose="020F0502020204030204" charset="0"/>
              <a:sym typeface="Arial" panose="020B0604020202020204" pitchFamily="34" charset="0"/>
            </a:endParaRPr>
          </a:p>
        </p:txBody>
      </p:sp>
      <p:sp>
        <p:nvSpPr>
          <p:cNvPr id="1048600" name="PA-矩形 13"/>
          <p:cNvSpPr/>
          <p:nvPr>
            <p:custDataLst>
              <p:tags r:id="rId14"/>
            </p:custDataLst>
          </p:nvPr>
        </p:nvSpPr>
        <p:spPr>
          <a:xfrm>
            <a:off x="6826885" y="3786505"/>
            <a:ext cx="2826385" cy="521970"/>
          </a:xfrm>
          <a:prstGeom prst="rect"/>
        </p:spPr>
        <p:txBody>
          <a:bodyPr wrap="square">
            <a:spAutoFit/>
          </a:bodyPr>
          <a:p>
            <a:pPr algn="dist"/>
            <a:r>
              <a:rPr altLang="zh-CN" dirty="0" sz="2800" lang="en-US">
                <a:solidFill>
                  <a:srgbClr val="84685A"/>
                </a:solidFill>
                <a:latin typeface="Calibri" panose="020F0502020204030204" charset="0"/>
                <a:ea typeface="Calibri" panose="020F0502020204030204" charset="0"/>
                <a:sym typeface="Arial" panose="020B0604020202020204" pitchFamily="34" charset="0"/>
              </a:rPr>
              <a:t>Part 03</a:t>
            </a:r>
            <a:endParaRPr altLang="zh-CN" dirty="0" sz="2800" lang="zh-CN">
              <a:solidFill>
                <a:srgbClr val="84685A"/>
              </a:solidFill>
              <a:latin typeface="Calibri" panose="020F0502020204030204" charset="0"/>
              <a:ea typeface="Calibri" panose="020F0502020204030204" charset="0"/>
              <a:sym typeface="Arial" panose="020B0604020202020204" pitchFamily="34" charset="0"/>
            </a:endParaRPr>
          </a:p>
        </p:txBody>
      </p:sp>
      <p:sp>
        <p:nvSpPr>
          <p:cNvPr id="1048601" name="PA-矩形 14"/>
          <p:cNvSpPr/>
          <p:nvPr>
            <p:custDataLst>
              <p:tags r:id="rId15"/>
            </p:custDataLst>
          </p:nvPr>
        </p:nvSpPr>
        <p:spPr>
          <a:xfrm>
            <a:off x="6830060" y="4206875"/>
            <a:ext cx="2851785" cy="306705"/>
          </a:xfrm>
          <a:prstGeom prst="rect"/>
        </p:spPr>
        <p:txBody>
          <a:bodyPr wrap="square">
            <a:spAutoFit/>
          </a:bodyPr>
          <a:p>
            <a:pPr algn="dist"/>
            <a:r>
              <a:rPr altLang="zh-CN" sz="1400" lang="en-US">
                <a:solidFill>
                  <a:srgbClr val="84685A"/>
                </a:solidFill>
                <a:latin typeface="Calibri" panose="020F0502020204030204" charset="0"/>
                <a:ea typeface="Calibri" panose="020F0502020204030204" charset="0"/>
                <a:sym typeface="Arial" panose="020B0604020202020204" pitchFamily="34" charset="0"/>
              </a:rPr>
              <a:t>CLICK TO ADD TITLE HERE</a:t>
            </a:r>
            <a:endParaRPr altLang="zh-CN" dirty="0" sz="1400" lang="en-US">
              <a:solidFill>
                <a:srgbClr val="84685A"/>
              </a:solidFill>
              <a:latin typeface="Calibri" panose="020F0502020204030204" charset="0"/>
              <a:ea typeface="Calibri" panose="020F0502020204030204" charset="0"/>
              <a:sym typeface="Arial" panose="020B0604020202020204" pitchFamily="34" charset="0"/>
            </a:endParaRPr>
          </a:p>
        </p:txBody>
      </p:sp>
      <p:sp>
        <p:nvSpPr>
          <p:cNvPr id="1048602" name="PA-矩形 15"/>
          <p:cNvSpPr/>
          <p:nvPr>
            <p:custDataLst>
              <p:tags r:id="rId16"/>
            </p:custDataLst>
          </p:nvPr>
        </p:nvSpPr>
        <p:spPr>
          <a:xfrm>
            <a:off x="6824980" y="5187950"/>
            <a:ext cx="2871470" cy="306705"/>
          </a:xfrm>
          <a:prstGeom prst="rect"/>
        </p:spPr>
        <p:txBody>
          <a:bodyPr wrap="square">
            <a:spAutoFit/>
          </a:bodyPr>
          <a:p>
            <a:pPr algn="dist"/>
            <a:r>
              <a:rPr altLang="zh-CN" sz="1400" lang="en-US">
                <a:solidFill>
                  <a:srgbClr val="84685A"/>
                </a:solidFill>
                <a:latin typeface="Calibri" panose="020F0502020204030204" charset="0"/>
                <a:ea typeface="Calibri" panose="020F0502020204030204" charset="0"/>
                <a:sym typeface="Arial" panose="020B0604020202020204" pitchFamily="34" charset="0"/>
              </a:rPr>
              <a:t>CLICK TO ADD TITLE HERE</a:t>
            </a:r>
            <a:endParaRPr altLang="zh-CN" dirty="0" sz="1400" lang="en-US">
              <a:solidFill>
                <a:srgbClr val="84685A"/>
              </a:solidFill>
              <a:latin typeface="Calibri" panose="020F0502020204030204" charset="0"/>
              <a:ea typeface="Calibri" panose="020F0502020204030204" charset="0"/>
              <a:sym typeface="Arial" panose="020B0604020202020204" pitchFamily="34" charset="0"/>
            </a:endParaRPr>
          </a:p>
        </p:txBody>
      </p:sp>
      <p:sp>
        <p:nvSpPr>
          <p:cNvPr id="1048603" name="PA-矩形 16"/>
          <p:cNvSpPr/>
          <p:nvPr>
            <p:custDataLst>
              <p:tags r:id="rId17"/>
            </p:custDataLst>
          </p:nvPr>
        </p:nvSpPr>
        <p:spPr>
          <a:xfrm>
            <a:off x="6840855" y="4787900"/>
            <a:ext cx="2826385" cy="521970"/>
          </a:xfrm>
          <a:prstGeom prst="rect"/>
        </p:spPr>
        <p:txBody>
          <a:bodyPr wrap="square">
            <a:spAutoFit/>
          </a:bodyPr>
          <a:p>
            <a:pPr algn="dist"/>
            <a:r>
              <a:rPr altLang="zh-CN" dirty="0" sz="2800" lang="en-US">
                <a:solidFill>
                  <a:srgbClr val="84685A"/>
                </a:solidFill>
                <a:latin typeface="Calibri" panose="020F0502020204030204" charset="0"/>
                <a:ea typeface="Calibri" panose="020F0502020204030204" charset="0"/>
                <a:sym typeface="Arial" panose="020B0604020202020204" pitchFamily="34" charset="0"/>
              </a:rPr>
              <a:t>Part 04</a:t>
            </a:r>
            <a:endParaRPr altLang="zh-CN" dirty="0" sz="2800" lang="zh-CN">
              <a:solidFill>
                <a:srgbClr val="84685A"/>
              </a:solidFill>
              <a:latin typeface="Calibri" panose="020F0502020204030204" charset="0"/>
              <a:ea typeface="Calibri" panose="020F0502020204030204" charset="0"/>
              <a:sym typeface="Arial" panose="020B0604020202020204" pitchFamily="34" charset="0"/>
            </a:endParaRPr>
          </a:p>
        </p:txBody>
      </p:sp>
      <p:sp>
        <p:nvSpPr>
          <p:cNvPr id="1048604" name=""/>
          <p:cNvSpPr txBox="1"/>
          <p:nvPr/>
        </p:nvSpPr>
        <p:spPr>
          <a:xfrm>
            <a:off x="5590830" y="1433195"/>
            <a:ext cx="5697181" cy="4130039"/>
          </a:xfrm>
          <a:prstGeom prst="rect"/>
          <a:solidFill>
            <a:srgbClr val="FFE5E5"/>
          </a:solidFill>
        </p:spPr>
        <p:txBody>
          <a:bodyPr rtlCol="0" wrap="square">
            <a:spAutoFit/>
          </a:bodyPr>
          <a:p>
            <a:r>
              <a:rPr altLang="uz" sz="5400" lang="en-US">
                <a:solidFill>
                  <a:srgbClr val="000000"/>
                </a:solidFill>
              </a:rPr>
              <a:t>QTM haqida, </a:t>
            </a:r>
            <a:endParaRPr sz="2800" lang="uz-UZ-#Latn">
              <a:solidFill>
                <a:srgbClr val="000000"/>
              </a:solidFill>
            </a:endParaRPr>
          </a:p>
          <a:p>
            <a:endParaRPr sz="2800" lang="uz-UZ-#Latn">
              <a:solidFill>
                <a:srgbClr val="000000"/>
              </a:solidFill>
            </a:endParaRPr>
          </a:p>
          <a:p>
            <a:r>
              <a:rPr altLang="uz" sz="5400" lang="en-US">
                <a:solidFill>
                  <a:srgbClr val="000000"/>
                </a:solidFill>
              </a:rPr>
              <a:t>areal lingvistika, </a:t>
            </a:r>
            <a:endParaRPr sz="2800" lang="uz-UZ-#Latn">
              <a:solidFill>
                <a:srgbClr val="000000"/>
              </a:solidFill>
            </a:endParaRPr>
          </a:p>
          <a:p>
            <a:r>
              <a:rPr altLang="uz" sz="5400" lang="en-US">
                <a:solidFill>
                  <a:srgbClr val="000000"/>
                </a:solidFill>
              </a:rPr>
              <a:t>dialektologiya </a:t>
            </a:r>
            <a:endParaRPr sz="2800" lang="uz-UZ-#Latn">
              <a:solidFill>
                <a:srgbClr val="000000"/>
              </a:solidFill>
            </a:endParaRPr>
          </a:p>
          <a:p>
            <a:endParaRPr sz="2800" lang="uz-UZ-#Latn">
              <a:solidFill>
                <a:srgbClr val="000000"/>
              </a:solidFill>
            </a:endParaRPr>
          </a:p>
          <a:p>
            <a:r>
              <a:rPr altLang="uz" sz="5400" lang="en-US">
                <a:solidFill>
                  <a:srgbClr val="000000"/>
                </a:solidFill>
              </a:rPr>
              <a:t>asarlarni o'rganish</a:t>
            </a:r>
            <a:endParaRPr sz="2800" lang="uz-UZ-#Latn">
              <a:solidFill>
                <a:srgbClr val="000000"/>
              </a:solidFill>
            </a:endParaRPr>
          </a:p>
        </p:txBody>
      </p:sp>
    </p:spTree>
    <p:custDataLst>
      <p:tags r:id="rId18"/>
    </p:custDataLst>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048589"/>
                                        </p:tgtEl>
                                        <p:attrNameLst>
                                          <p:attrName>style.visibility</p:attrName>
                                        </p:attrNameLst>
                                      </p:cBhvr>
                                      <p:to>
                                        <p:strVal val="visible"/>
                                      </p:to>
                                    </p:set>
                                    <p:animEffect transition="in" filter="wipe(up)">
                                      <p:cBhvr>
                                        <p:cTn dur="500" id="7"/>
                                        <p:tgtEl>
                                          <p:spTgt spid="1048589"/>
                                        </p:tgtEl>
                                      </p:cBhvr>
                                    </p:animEffect>
                                  </p:childTnLst>
                                </p:cTn>
                              </p:par>
                            </p:childTnLst>
                          </p:cTn>
                        </p:par>
                        <p:par>
                          <p:cTn fill="hold" id="8">
                            <p:stCondLst>
                              <p:cond delay="500"/>
                            </p:stCondLst>
                            <p:childTnLst>
                              <p:par>
                                <p:cTn fill="hold" id="9" nodeType="afterEffect" presetClass="entr" presetID="53" presetSubtype="16">
                                  <p:stCondLst>
                                    <p:cond delay="0"/>
                                  </p:stCondLst>
                                  <p:childTnLst>
                                    <p:set>
                                      <p:cBhvr>
                                        <p:cTn dur="1" fill="hold" id="10">
                                          <p:stCondLst>
                                            <p:cond delay="0"/>
                                          </p:stCondLst>
                                        </p:cTn>
                                        <p:tgtEl>
                                          <p:spTgt spid="40"/>
                                        </p:tgtEl>
                                        <p:attrNameLst>
                                          <p:attrName>style.visibility</p:attrName>
                                        </p:attrNameLst>
                                      </p:cBhvr>
                                      <p:to>
                                        <p:strVal val="visible"/>
                                      </p:to>
                                    </p:set>
                                    <p:anim calcmode="lin" valueType="num">
                                      <p:cBhvr>
                                        <p:cTn dur="500" fill="hold" id="11"/>
                                        <p:tgtEl>
                                          <p:spTgt spid="40"/>
                                        </p:tgtEl>
                                        <p:attrNameLst>
                                          <p:attrName>ppt_w</p:attrName>
                                        </p:attrNameLst>
                                      </p:cBhvr>
                                      <p:tavLst>
                                        <p:tav tm="0">
                                          <p:val>
                                            <p:fltVal val="0.0"/>
                                          </p:val>
                                        </p:tav>
                                        <p:tav tm="100000">
                                          <p:val>
                                            <p:strVal val="#ppt_w"/>
                                          </p:val>
                                        </p:tav>
                                      </p:tavLst>
                                    </p:anim>
                                    <p:anim calcmode="lin" valueType="num">
                                      <p:cBhvr>
                                        <p:cTn dur="500" fill="hold" id="12"/>
                                        <p:tgtEl>
                                          <p:spTgt spid="40"/>
                                        </p:tgtEl>
                                        <p:attrNameLst>
                                          <p:attrName>ppt_h</p:attrName>
                                        </p:attrNameLst>
                                      </p:cBhvr>
                                      <p:tavLst>
                                        <p:tav tm="0">
                                          <p:val>
                                            <p:fltVal val="0.0"/>
                                          </p:val>
                                        </p:tav>
                                        <p:tav tm="100000">
                                          <p:val>
                                            <p:strVal val="#ppt_h"/>
                                          </p:val>
                                        </p:tav>
                                      </p:tavLst>
                                    </p:anim>
                                    <p:animEffect transition="in" filter="fade">
                                      <p:cBhvr>
                                        <p:cTn dur="500" id="13"/>
                                        <p:tgtEl>
                                          <p:spTgt spid="40"/>
                                        </p:tgtEl>
                                      </p:cBhvr>
                                    </p:animEffect>
                                  </p:childTnLst>
                                </p:cTn>
                              </p:par>
                            </p:childTnLst>
                          </p:cTn>
                        </p:par>
                        <p:par>
                          <p:cTn fill="hold" id="14">
                            <p:stCondLst>
                              <p:cond delay="1000"/>
                            </p:stCondLst>
                            <p:childTnLst>
                              <p:par>
                                <p:cTn fill="hold" grpId="0" id="15" nodeType="afterEffect" presetClass="entr" presetID="53" presetSubtype="16">
                                  <p:stCondLst>
                                    <p:cond delay="0"/>
                                  </p:stCondLst>
                                  <p:childTnLst>
                                    <p:set>
                                      <p:cBhvr>
                                        <p:cTn dur="1" fill="hold" id="16">
                                          <p:stCondLst>
                                            <p:cond delay="0"/>
                                          </p:stCondLst>
                                        </p:cTn>
                                        <p:tgtEl>
                                          <p:spTgt spid="1048592"/>
                                        </p:tgtEl>
                                        <p:attrNameLst>
                                          <p:attrName>style.visibility</p:attrName>
                                        </p:attrNameLst>
                                      </p:cBhvr>
                                      <p:to>
                                        <p:strVal val="visible"/>
                                      </p:to>
                                    </p:set>
                                    <p:anim calcmode="lin" valueType="num">
                                      <p:cBhvr>
                                        <p:cTn dur="500" fill="hold" id="17"/>
                                        <p:tgtEl>
                                          <p:spTgt spid="1048592"/>
                                        </p:tgtEl>
                                        <p:attrNameLst>
                                          <p:attrName>ppt_w</p:attrName>
                                        </p:attrNameLst>
                                      </p:cBhvr>
                                      <p:tavLst>
                                        <p:tav tm="0">
                                          <p:val>
                                            <p:fltVal val="0.0"/>
                                          </p:val>
                                        </p:tav>
                                        <p:tav tm="100000">
                                          <p:val>
                                            <p:strVal val="#ppt_w"/>
                                          </p:val>
                                        </p:tav>
                                      </p:tavLst>
                                    </p:anim>
                                    <p:anim calcmode="lin" valueType="num">
                                      <p:cBhvr>
                                        <p:cTn dur="500" fill="hold" id="18"/>
                                        <p:tgtEl>
                                          <p:spTgt spid="1048592"/>
                                        </p:tgtEl>
                                        <p:attrNameLst>
                                          <p:attrName>ppt_h</p:attrName>
                                        </p:attrNameLst>
                                      </p:cBhvr>
                                      <p:tavLst>
                                        <p:tav tm="0">
                                          <p:val>
                                            <p:fltVal val="0.0"/>
                                          </p:val>
                                        </p:tav>
                                        <p:tav tm="100000">
                                          <p:val>
                                            <p:strVal val="#ppt_h"/>
                                          </p:val>
                                        </p:tav>
                                      </p:tavLst>
                                    </p:anim>
                                    <p:animEffect transition="in" filter="fade">
                                      <p:cBhvr>
                                        <p:cTn dur="500" id="19"/>
                                        <p:tgtEl>
                                          <p:spTgt spid="1048592"/>
                                        </p:tgtEl>
                                      </p:cBhvr>
                                    </p:animEffect>
                                  </p:childTnLst>
                                </p:cTn>
                              </p:par>
                            </p:childTnLst>
                          </p:cTn>
                        </p:par>
                        <p:par>
                          <p:cTn fill="hold" id="20">
                            <p:stCondLst>
                              <p:cond delay="1500"/>
                            </p:stCondLst>
                            <p:childTnLst>
                              <p:par>
                                <p:cTn fill="hold" grpId="0" id="21" nodeType="afterEffect" presetClass="entr" presetID="2" presetSubtype="2">
                                  <p:stCondLst>
                                    <p:cond delay="0"/>
                                  </p:stCondLst>
                                  <p:childTnLst>
                                    <p:set>
                                      <p:cBhvr>
                                        <p:cTn dur="1" fill="hold" id="22">
                                          <p:stCondLst>
                                            <p:cond delay="0"/>
                                          </p:stCondLst>
                                        </p:cTn>
                                        <p:tgtEl>
                                          <p:spTgt spid="1048596"/>
                                        </p:tgtEl>
                                        <p:attrNameLst>
                                          <p:attrName>style.visibility</p:attrName>
                                        </p:attrNameLst>
                                      </p:cBhvr>
                                      <p:to>
                                        <p:strVal val="visible"/>
                                      </p:to>
                                    </p:set>
                                    <p:anim calcmode="lin" valueType="num">
                                      <p:cBhvr additive="base">
                                        <p:cTn dur="500" fill="hold" id="23"/>
                                        <p:tgtEl>
                                          <p:spTgt spid="1048596"/>
                                        </p:tgtEl>
                                        <p:attrNameLst>
                                          <p:attrName>ppt_x</p:attrName>
                                        </p:attrNameLst>
                                      </p:cBhvr>
                                      <p:tavLst>
                                        <p:tav tm="0">
                                          <p:val>
                                            <p:strVal val="1+#ppt_w/2"/>
                                          </p:val>
                                        </p:tav>
                                        <p:tav tm="100000">
                                          <p:val>
                                            <p:strVal val="#ppt_x"/>
                                          </p:val>
                                        </p:tav>
                                      </p:tavLst>
                                    </p:anim>
                                    <p:anim calcmode="lin" valueType="num">
                                      <p:cBhvr additive="base">
                                        <p:cTn dur="500" fill="hold" id="24"/>
                                        <p:tgtEl>
                                          <p:spTgt spid="1048596"/>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48597"/>
                                        </p:tgtEl>
                                        <p:attrNameLst>
                                          <p:attrName>style.visibility</p:attrName>
                                        </p:attrNameLst>
                                      </p:cBhvr>
                                      <p:to>
                                        <p:strVal val="visible"/>
                                      </p:to>
                                    </p:set>
                                    <p:anim calcmode="lin" valueType="num">
                                      <p:cBhvr additive="base">
                                        <p:cTn dur="500" fill="hold" id="27"/>
                                        <p:tgtEl>
                                          <p:spTgt spid="1048597"/>
                                        </p:tgtEl>
                                        <p:attrNameLst>
                                          <p:attrName>ppt_x</p:attrName>
                                        </p:attrNameLst>
                                      </p:cBhvr>
                                      <p:tavLst>
                                        <p:tav tm="0">
                                          <p:val>
                                            <p:strVal val="1+#ppt_w/2"/>
                                          </p:val>
                                        </p:tav>
                                        <p:tav tm="100000">
                                          <p:val>
                                            <p:strVal val="#ppt_x"/>
                                          </p:val>
                                        </p:tav>
                                      </p:tavLst>
                                    </p:anim>
                                    <p:anim calcmode="lin" valueType="num">
                                      <p:cBhvr additive="base">
                                        <p:cTn dur="500" fill="hold" id="28"/>
                                        <p:tgtEl>
                                          <p:spTgt spid="1048597"/>
                                        </p:tgtEl>
                                        <p:attrNameLst>
                                          <p:attrName>ppt_y</p:attrName>
                                        </p:attrNameLst>
                                      </p:cBhvr>
                                      <p:tavLst>
                                        <p:tav tm="0">
                                          <p:val>
                                            <p:strVal val="#ppt_y"/>
                                          </p:val>
                                        </p:tav>
                                        <p:tav tm="100000">
                                          <p:val>
                                            <p:strVal val="#ppt_y"/>
                                          </p:val>
                                        </p:tav>
                                      </p:tavLst>
                                    </p:anim>
                                  </p:childTnLst>
                                </p:cTn>
                              </p:par>
                            </p:childTnLst>
                          </p:cTn>
                        </p:par>
                        <p:par>
                          <p:cTn fill="hold" id="29">
                            <p:stCondLst>
                              <p:cond delay="2000"/>
                            </p:stCondLst>
                            <p:childTnLst>
                              <p:par>
                                <p:cTn fill="hold" grpId="0" id="30" nodeType="afterEffect" presetClass="entr" presetID="53" presetSubtype="16">
                                  <p:stCondLst>
                                    <p:cond delay="0"/>
                                  </p:stCondLst>
                                  <p:childTnLst>
                                    <p:set>
                                      <p:cBhvr>
                                        <p:cTn dur="1" fill="hold" id="31">
                                          <p:stCondLst>
                                            <p:cond delay="0"/>
                                          </p:stCondLst>
                                        </p:cTn>
                                        <p:tgtEl>
                                          <p:spTgt spid="1048593"/>
                                        </p:tgtEl>
                                        <p:attrNameLst>
                                          <p:attrName>style.visibility</p:attrName>
                                        </p:attrNameLst>
                                      </p:cBhvr>
                                      <p:to>
                                        <p:strVal val="visible"/>
                                      </p:to>
                                    </p:set>
                                    <p:anim calcmode="lin" valueType="num">
                                      <p:cBhvr>
                                        <p:cTn dur="500" fill="hold" id="32"/>
                                        <p:tgtEl>
                                          <p:spTgt spid="1048593"/>
                                        </p:tgtEl>
                                        <p:attrNameLst>
                                          <p:attrName>ppt_w</p:attrName>
                                        </p:attrNameLst>
                                      </p:cBhvr>
                                      <p:tavLst>
                                        <p:tav tm="0">
                                          <p:val>
                                            <p:fltVal val="0.0"/>
                                          </p:val>
                                        </p:tav>
                                        <p:tav tm="100000">
                                          <p:val>
                                            <p:strVal val="#ppt_w"/>
                                          </p:val>
                                        </p:tav>
                                      </p:tavLst>
                                    </p:anim>
                                    <p:anim calcmode="lin" valueType="num">
                                      <p:cBhvr>
                                        <p:cTn dur="500" fill="hold" id="33"/>
                                        <p:tgtEl>
                                          <p:spTgt spid="1048593"/>
                                        </p:tgtEl>
                                        <p:attrNameLst>
                                          <p:attrName>ppt_h</p:attrName>
                                        </p:attrNameLst>
                                      </p:cBhvr>
                                      <p:tavLst>
                                        <p:tav tm="0">
                                          <p:val>
                                            <p:fltVal val="0.0"/>
                                          </p:val>
                                        </p:tav>
                                        <p:tav tm="100000">
                                          <p:val>
                                            <p:strVal val="#ppt_h"/>
                                          </p:val>
                                        </p:tav>
                                      </p:tavLst>
                                    </p:anim>
                                    <p:animEffect transition="in" filter="fade">
                                      <p:cBhvr>
                                        <p:cTn dur="500" id="34"/>
                                        <p:tgtEl>
                                          <p:spTgt spid="1048593"/>
                                        </p:tgtEl>
                                      </p:cBhvr>
                                    </p:animEffect>
                                  </p:childTnLst>
                                </p:cTn>
                              </p:par>
                            </p:childTnLst>
                          </p:cTn>
                        </p:par>
                        <p:par>
                          <p:cTn fill="hold" id="35">
                            <p:stCondLst>
                              <p:cond delay="2500"/>
                            </p:stCondLst>
                            <p:childTnLst>
                              <p:par>
                                <p:cTn fill="hold" grpId="0" id="36" nodeType="afterEffect" presetClass="entr" presetID="2" presetSubtype="2">
                                  <p:stCondLst>
                                    <p:cond delay="0"/>
                                  </p:stCondLst>
                                  <p:childTnLst>
                                    <p:set>
                                      <p:cBhvr>
                                        <p:cTn dur="1" fill="hold" id="37">
                                          <p:stCondLst>
                                            <p:cond delay="0"/>
                                          </p:stCondLst>
                                        </p:cTn>
                                        <p:tgtEl>
                                          <p:spTgt spid="1048598"/>
                                        </p:tgtEl>
                                        <p:attrNameLst>
                                          <p:attrName>style.visibility</p:attrName>
                                        </p:attrNameLst>
                                      </p:cBhvr>
                                      <p:to>
                                        <p:strVal val="visible"/>
                                      </p:to>
                                    </p:set>
                                    <p:anim calcmode="lin" valueType="num">
                                      <p:cBhvr additive="base">
                                        <p:cTn dur="500" fill="hold" id="38"/>
                                        <p:tgtEl>
                                          <p:spTgt spid="1048598"/>
                                        </p:tgtEl>
                                        <p:attrNameLst>
                                          <p:attrName>ppt_x</p:attrName>
                                        </p:attrNameLst>
                                      </p:cBhvr>
                                      <p:tavLst>
                                        <p:tav tm="0">
                                          <p:val>
                                            <p:strVal val="1+#ppt_w/2"/>
                                          </p:val>
                                        </p:tav>
                                        <p:tav tm="100000">
                                          <p:val>
                                            <p:strVal val="#ppt_x"/>
                                          </p:val>
                                        </p:tav>
                                      </p:tavLst>
                                    </p:anim>
                                    <p:anim calcmode="lin" valueType="num">
                                      <p:cBhvr additive="base">
                                        <p:cTn dur="500" fill="hold" id="39"/>
                                        <p:tgtEl>
                                          <p:spTgt spid="1048598"/>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0"/>
                                  </p:stCondLst>
                                  <p:childTnLst>
                                    <p:set>
                                      <p:cBhvr>
                                        <p:cTn dur="1" fill="hold" id="41">
                                          <p:stCondLst>
                                            <p:cond delay="0"/>
                                          </p:stCondLst>
                                        </p:cTn>
                                        <p:tgtEl>
                                          <p:spTgt spid="1048599"/>
                                        </p:tgtEl>
                                        <p:attrNameLst>
                                          <p:attrName>style.visibility</p:attrName>
                                        </p:attrNameLst>
                                      </p:cBhvr>
                                      <p:to>
                                        <p:strVal val="visible"/>
                                      </p:to>
                                    </p:set>
                                    <p:anim calcmode="lin" valueType="num">
                                      <p:cBhvr additive="base">
                                        <p:cTn dur="500" fill="hold" id="42"/>
                                        <p:tgtEl>
                                          <p:spTgt spid="1048599"/>
                                        </p:tgtEl>
                                        <p:attrNameLst>
                                          <p:attrName>ppt_x</p:attrName>
                                        </p:attrNameLst>
                                      </p:cBhvr>
                                      <p:tavLst>
                                        <p:tav tm="0">
                                          <p:val>
                                            <p:strVal val="1+#ppt_w/2"/>
                                          </p:val>
                                        </p:tav>
                                        <p:tav tm="100000">
                                          <p:val>
                                            <p:strVal val="#ppt_x"/>
                                          </p:val>
                                        </p:tav>
                                      </p:tavLst>
                                    </p:anim>
                                    <p:anim calcmode="lin" valueType="num">
                                      <p:cBhvr additive="base">
                                        <p:cTn dur="500" fill="hold" id="43"/>
                                        <p:tgtEl>
                                          <p:spTgt spid="1048599"/>
                                        </p:tgtEl>
                                        <p:attrNameLst>
                                          <p:attrName>ppt_y</p:attrName>
                                        </p:attrNameLst>
                                      </p:cBhvr>
                                      <p:tavLst>
                                        <p:tav tm="0">
                                          <p:val>
                                            <p:strVal val="#ppt_y"/>
                                          </p:val>
                                        </p:tav>
                                        <p:tav tm="100000">
                                          <p:val>
                                            <p:strVal val="#ppt_y"/>
                                          </p:val>
                                        </p:tav>
                                      </p:tavLst>
                                    </p:anim>
                                  </p:childTnLst>
                                </p:cTn>
                              </p:par>
                            </p:childTnLst>
                          </p:cTn>
                        </p:par>
                        <p:par>
                          <p:cTn fill="hold" id="44">
                            <p:stCondLst>
                              <p:cond delay="3000"/>
                            </p:stCondLst>
                            <p:childTnLst>
                              <p:par>
                                <p:cTn fill="hold" grpId="0" id="45" nodeType="afterEffect" presetClass="entr" presetID="53" presetSubtype="16">
                                  <p:stCondLst>
                                    <p:cond delay="0"/>
                                  </p:stCondLst>
                                  <p:childTnLst>
                                    <p:set>
                                      <p:cBhvr>
                                        <p:cTn dur="1" fill="hold" id="46">
                                          <p:stCondLst>
                                            <p:cond delay="0"/>
                                          </p:stCondLst>
                                        </p:cTn>
                                        <p:tgtEl>
                                          <p:spTgt spid="1048594"/>
                                        </p:tgtEl>
                                        <p:attrNameLst>
                                          <p:attrName>style.visibility</p:attrName>
                                        </p:attrNameLst>
                                      </p:cBhvr>
                                      <p:to>
                                        <p:strVal val="visible"/>
                                      </p:to>
                                    </p:set>
                                    <p:anim calcmode="lin" valueType="num">
                                      <p:cBhvr>
                                        <p:cTn dur="500" fill="hold" id="47"/>
                                        <p:tgtEl>
                                          <p:spTgt spid="1048594"/>
                                        </p:tgtEl>
                                        <p:attrNameLst>
                                          <p:attrName>ppt_w</p:attrName>
                                        </p:attrNameLst>
                                      </p:cBhvr>
                                      <p:tavLst>
                                        <p:tav tm="0">
                                          <p:val>
                                            <p:fltVal val="0.0"/>
                                          </p:val>
                                        </p:tav>
                                        <p:tav tm="100000">
                                          <p:val>
                                            <p:strVal val="#ppt_w"/>
                                          </p:val>
                                        </p:tav>
                                      </p:tavLst>
                                    </p:anim>
                                    <p:anim calcmode="lin" valueType="num">
                                      <p:cBhvr>
                                        <p:cTn dur="500" fill="hold" id="48"/>
                                        <p:tgtEl>
                                          <p:spTgt spid="1048594"/>
                                        </p:tgtEl>
                                        <p:attrNameLst>
                                          <p:attrName>ppt_h</p:attrName>
                                        </p:attrNameLst>
                                      </p:cBhvr>
                                      <p:tavLst>
                                        <p:tav tm="0">
                                          <p:val>
                                            <p:fltVal val="0.0"/>
                                          </p:val>
                                        </p:tav>
                                        <p:tav tm="100000">
                                          <p:val>
                                            <p:strVal val="#ppt_h"/>
                                          </p:val>
                                        </p:tav>
                                      </p:tavLst>
                                    </p:anim>
                                    <p:animEffect transition="in" filter="fade">
                                      <p:cBhvr>
                                        <p:cTn dur="500" id="49"/>
                                        <p:tgtEl>
                                          <p:spTgt spid="1048594"/>
                                        </p:tgtEl>
                                      </p:cBhvr>
                                    </p:animEffect>
                                  </p:childTnLst>
                                </p:cTn>
                              </p:par>
                            </p:childTnLst>
                          </p:cTn>
                        </p:par>
                        <p:par>
                          <p:cTn fill="hold" id="50">
                            <p:stCondLst>
                              <p:cond delay="3500"/>
                            </p:stCondLst>
                            <p:childTnLst>
                              <p:par>
                                <p:cTn fill="hold" grpId="0" id="51" nodeType="afterEffect" presetClass="entr" presetID="2" presetSubtype="2">
                                  <p:stCondLst>
                                    <p:cond delay="0"/>
                                  </p:stCondLst>
                                  <p:childTnLst>
                                    <p:set>
                                      <p:cBhvr>
                                        <p:cTn dur="1" fill="hold" id="52">
                                          <p:stCondLst>
                                            <p:cond delay="0"/>
                                          </p:stCondLst>
                                        </p:cTn>
                                        <p:tgtEl>
                                          <p:spTgt spid="1048600"/>
                                        </p:tgtEl>
                                        <p:attrNameLst>
                                          <p:attrName>style.visibility</p:attrName>
                                        </p:attrNameLst>
                                      </p:cBhvr>
                                      <p:to>
                                        <p:strVal val="visible"/>
                                      </p:to>
                                    </p:set>
                                    <p:anim calcmode="lin" valueType="num">
                                      <p:cBhvr additive="base">
                                        <p:cTn dur="500" fill="hold" id="53"/>
                                        <p:tgtEl>
                                          <p:spTgt spid="1048600"/>
                                        </p:tgtEl>
                                        <p:attrNameLst>
                                          <p:attrName>ppt_x</p:attrName>
                                        </p:attrNameLst>
                                      </p:cBhvr>
                                      <p:tavLst>
                                        <p:tav tm="0">
                                          <p:val>
                                            <p:strVal val="1+#ppt_w/2"/>
                                          </p:val>
                                        </p:tav>
                                        <p:tav tm="100000">
                                          <p:val>
                                            <p:strVal val="#ppt_x"/>
                                          </p:val>
                                        </p:tav>
                                      </p:tavLst>
                                    </p:anim>
                                    <p:anim calcmode="lin" valueType="num">
                                      <p:cBhvr additive="base">
                                        <p:cTn dur="500" fill="hold" id="54"/>
                                        <p:tgtEl>
                                          <p:spTgt spid="1048600"/>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0"/>
                                  </p:stCondLst>
                                  <p:childTnLst>
                                    <p:set>
                                      <p:cBhvr>
                                        <p:cTn dur="1" fill="hold" id="56">
                                          <p:stCondLst>
                                            <p:cond delay="0"/>
                                          </p:stCondLst>
                                        </p:cTn>
                                        <p:tgtEl>
                                          <p:spTgt spid="1048601"/>
                                        </p:tgtEl>
                                        <p:attrNameLst>
                                          <p:attrName>style.visibility</p:attrName>
                                        </p:attrNameLst>
                                      </p:cBhvr>
                                      <p:to>
                                        <p:strVal val="visible"/>
                                      </p:to>
                                    </p:set>
                                    <p:anim calcmode="lin" valueType="num">
                                      <p:cBhvr additive="base">
                                        <p:cTn dur="500" fill="hold" id="57"/>
                                        <p:tgtEl>
                                          <p:spTgt spid="1048601"/>
                                        </p:tgtEl>
                                        <p:attrNameLst>
                                          <p:attrName>ppt_x</p:attrName>
                                        </p:attrNameLst>
                                      </p:cBhvr>
                                      <p:tavLst>
                                        <p:tav tm="0">
                                          <p:val>
                                            <p:strVal val="1+#ppt_w/2"/>
                                          </p:val>
                                        </p:tav>
                                        <p:tav tm="100000">
                                          <p:val>
                                            <p:strVal val="#ppt_x"/>
                                          </p:val>
                                        </p:tav>
                                      </p:tavLst>
                                    </p:anim>
                                    <p:anim calcmode="lin" valueType="num">
                                      <p:cBhvr additive="base">
                                        <p:cTn dur="500" fill="hold" id="58"/>
                                        <p:tgtEl>
                                          <p:spTgt spid="1048601"/>
                                        </p:tgtEl>
                                        <p:attrNameLst>
                                          <p:attrName>ppt_y</p:attrName>
                                        </p:attrNameLst>
                                      </p:cBhvr>
                                      <p:tavLst>
                                        <p:tav tm="0">
                                          <p:val>
                                            <p:strVal val="#ppt_y"/>
                                          </p:val>
                                        </p:tav>
                                        <p:tav tm="100000">
                                          <p:val>
                                            <p:strVal val="#ppt_y"/>
                                          </p:val>
                                        </p:tav>
                                      </p:tavLst>
                                    </p:anim>
                                  </p:childTnLst>
                                </p:cTn>
                              </p:par>
                            </p:childTnLst>
                          </p:cTn>
                        </p:par>
                        <p:par>
                          <p:cTn fill="hold" id="59">
                            <p:stCondLst>
                              <p:cond delay="4000"/>
                            </p:stCondLst>
                            <p:childTnLst>
                              <p:par>
                                <p:cTn fill="hold" grpId="0" id="60" nodeType="afterEffect" presetClass="entr" presetID="53" presetSubtype="16">
                                  <p:stCondLst>
                                    <p:cond delay="0"/>
                                  </p:stCondLst>
                                  <p:childTnLst>
                                    <p:set>
                                      <p:cBhvr>
                                        <p:cTn dur="1" fill="hold" id="61">
                                          <p:stCondLst>
                                            <p:cond delay="0"/>
                                          </p:stCondLst>
                                        </p:cTn>
                                        <p:tgtEl>
                                          <p:spTgt spid="1048595"/>
                                        </p:tgtEl>
                                        <p:attrNameLst>
                                          <p:attrName>style.visibility</p:attrName>
                                        </p:attrNameLst>
                                      </p:cBhvr>
                                      <p:to>
                                        <p:strVal val="visible"/>
                                      </p:to>
                                    </p:set>
                                    <p:anim calcmode="lin" valueType="num">
                                      <p:cBhvr>
                                        <p:cTn dur="500" fill="hold" id="62"/>
                                        <p:tgtEl>
                                          <p:spTgt spid="1048595"/>
                                        </p:tgtEl>
                                        <p:attrNameLst>
                                          <p:attrName>ppt_w</p:attrName>
                                        </p:attrNameLst>
                                      </p:cBhvr>
                                      <p:tavLst>
                                        <p:tav tm="0">
                                          <p:val>
                                            <p:fltVal val="0.0"/>
                                          </p:val>
                                        </p:tav>
                                        <p:tav tm="100000">
                                          <p:val>
                                            <p:strVal val="#ppt_w"/>
                                          </p:val>
                                        </p:tav>
                                      </p:tavLst>
                                    </p:anim>
                                    <p:anim calcmode="lin" valueType="num">
                                      <p:cBhvr>
                                        <p:cTn dur="500" fill="hold" id="63"/>
                                        <p:tgtEl>
                                          <p:spTgt spid="1048595"/>
                                        </p:tgtEl>
                                        <p:attrNameLst>
                                          <p:attrName>ppt_h</p:attrName>
                                        </p:attrNameLst>
                                      </p:cBhvr>
                                      <p:tavLst>
                                        <p:tav tm="0">
                                          <p:val>
                                            <p:fltVal val="0.0"/>
                                          </p:val>
                                        </p:tav>
                                        <p:tav tm="100000">
                                          <p:val>
                                            <p:strVal val="#ppt_h"/>
                                          </p:val>
                                        </p:tav>
                                      </p:tavLst>
                                    </p:anim>
                                    <p:animEffect transition="in" filter="fade">
                                      <p:cBhvr>
                                        <p:cTn dur="500" id="64"/>
                                        <p:tgtEl>
                                          <p:spTgt spid="1048595"/>
                                        </p:tgtEl>
                                      </p:cBhvr>
                                    </p:animEffect>
                                  </p:childTnLst>
                                </p:cTn>
                              </p:par>
                            </p:childTnLst>
                          </p:cTn>
                        </p:par>
                        <p:par>
                          <p:cTn fill="hold" id="65">
                            <p:stCondLst>
                              <p:cond delay="4500"/>
                            </p:stCondLst>
                            <p:childTnLst>
                              <p:par>
                                <p:cTn fill="hold" grpId="0" id="66" nodeType="afterEffect" presetClass="entr" presetID="2" presetSubtype="2">
                                  <p:stCondLst>
                                    <p:cond delay="0"/>
                                  </p:stCondLst>
                                  <p:childTnLst>
                                    <p:set>
                                      <p:cBhvr>
                                        <p:cTn dur="1" fill="hold" id="67">
                                          <p:stCondLst>
                                            <p:cond delay="0"/>
                                          </p:stCondLst>
                                        </p:cTn>
                                        <p:tgtEl>
                                          <p:spTgt spid="1048603"/>
                                        </p:tgtEl>
                                        <p:attrNameLst>
                                          <p:attrName>style.visibility</p:attrName>
                                        </p:attrNameLst>
                                      </p:cBhvr>
                                      <p:to>
                                        <p:strVal val="visible"/>
                                      </p:to>
                                    </p:set>
                                    <p:anim calcmode="lin" valueType="num">
                                      <p:cBhvr additive="base">
                                        <p:cTn dur="500" fill="hold" id="68"/>
                                        <p:tgtEl>
                                          <p:spTgt spid="1048603"/>
                                        </p:tgtEl>
                                        <p:attrNameLst>
                                          <p:attrName>ppt_x</p:attrName>
                                        </p:attrNameLst>
                                      </p:cBhvr>
                                      <p:tavLst>
                                        <p:tav tm="0">
                                          <p:val>
                                            <p:strVal val="1+#ppt_w/2"/>
                                          </p:val>
                                        </p:tav>
                                        <p:tav tm="100000">
                                          <p:val>
                                            <p:strVal val="#ppt_x"/>
                                          </p:val>
                                        </p:tav>
                                      </p:tavLst>
                                    </p:anim>
                                    <p:anim calcmode="lin" valueType="num">
                                      <p:cBhvr additive="base">
                                        <p:cTn dur="500" fill="hold" id="69"/>
                                        <p:tgtEl>
                                          <p:spTgt spid="1048603"/>
                                        </p:tgtEl>
                                        <p:attrNameLst>
                                          <p:attrName>ppt_y</p:attrName>
                                        </p:attrNameLst>
                                      </p:cBhvr>
                                      <p:tavLst>
                                        <p:tav tm="0">
                                          <p:val>
                                            <p:strVal val="#ppt_y"/>
                                          </p:val>
                                        </p:tav>
                                        <p:tav tm="100000">
                                          <p:val>
                                            <p:strVal val="#ppt_y"/>
                                          </p:val>
                                        </p:tav>
                                      </p:tavLst>
                                    </p:anim>
                                  </p:childTnLst>
                                </p:cTn>
                              </p:par>
                              <p:par>
                                <p:cTn fill="hold" grpId="0" id="70" nodeType="withEffect" presetClass="entr" presetID="2" presetSubtype="2">
                                  <p:stCondLst>
                                    <p:cond delay="0"/>
                                  </p:stCondLst>
                                  <p:childTnLst>
                                    <p:set>
                                      <p:cBhvr>
                                        <p:cTn dur="1" fill="hold" id="71">
                                          <p:stCondLst>
                                            <p:cond delay="0"/>
                                          </p:stCondLst>
                                        </p:cTn>
                                        <p:tgtEl>
                                          <p:spTgt spid="1048602"/>
                                        </p:tgtEl>
                                        <p:attrNameLst>
                                          <p:attrName>style.visibility</p:attrName>
                                        </p:attrNameLst>
                                      </p:cBhvr>
                                      <p:to>
                                        <p:strVal val="visible"/>
                                      </p:to>
                                    </p:set>
                                    <p:anim calcmode="lin" valueType="num">
                                      <p:cBhvr additive="base">
                                        <p:cTn dur="500" fill="hold" id="72"/>
                                        <p:tgtEl>
                                          <p:spTgt spid="1048602"/>
                                        </p:tgtEl>
                                        <p:attrNameLst>
                                          <p:attrName>ppt_x</p:attrName>
                                        </p:attrNameLst>
                                      </p:cBhvr>
                                      <p:tavLst>
                                        <p:tav tm="0">
                                          <p:val>
                                            <p:strVal val="1+#ppt_w/2"/>
                                          </p:val>
                                        </p:tav>
                                        <p:tav tm="100000">
                                          <p:val>
                                            <p:strVal val="#ppt_x"/>
                                          </p:val>
                                        </p:tav>
                                      </p:tavLst>
                                    </p:anim>
                                    <p:anim calcmode="lin" valueType="num">
                                      <p:cBhvr additive="base">
                                        <p:cTn dur="500" fill="hold" id="73"/>
                                        <p:tgtEl>
                                          <p:spTgt spid="10486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9" grpId="0" bldLvl="0" animBg="1"/>
      <p:bldP spid="1048592" grpId="0" bldLvl="0" animBg="1"/>
      <p:bldP spid="1048593" grpId="0" bldLvl="0" animBg="1"/>
      <p:bldP spid="1048594" grpId="0" bldLvl="0" animBg="1"/>
      <p:bldP spid="1048595" grpId="0" bldLvl="0" animBg="1"/>
      <p:bldP spid="1048596" grpId="0"/>
      <p:bldP spid="1048597" grpId="0"/>
      <p:bldP spid="1048598" grpId="0"/>
      <p:bldP spid="1048599" grpId="0"/>
      <p:bldP spid="1048600" grpId="0"/>
      <p:bldP spid="1048601" grpId="0"/>
      <p:bldP spid="1048602" grpId="0"/>
      <p:bldP spid="10486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a:effectLst/>
      </p:bgPr>
    </p:bg>
    <p:spTree>
      <p:nvGrpSpPr>
        <p:cNvPr id="41" name=""/>
        <p:cNvGrpSpPr/>
        <p:nvPr/>
      </p:nvGrpSpPr>
      <p:grpSpPr>
        <a:xfrm/>
      </p:grpSpPr>
      <p:sp>
        <p:nvSpPr>
          <p:cNvPr id="1048605" name=""/>
          <p:cNvSpPr txBox="1"/>
          <p:nvPr/>
        </p:nvSpPr>
        <p:spPr>
          <a:xfrm>
            <a:off x="1382817" y="449581"/>
            <a:ext cx="9426364" cy="5958839"/>
          </a:xfrm>
          <a:prstGeom prst="rect"/>
          <a:solidFill>
            <a:srgbClr val="99CCFF"/>
          </a:solidFill>
          <a:ln>
            <a:solidFill>
              <a:srgbClr val="FFE100"/>
            </a:solidFill>
            <a:prstDash val="solid"/>
          </a:ln>
        </p:spPr>
        <p:txBody>
          <a:bodyPr rtlCol="0" wrap="square">
            <a:spAutoFit/>
          </a:bodyPr>
          <a:p>
            <a:r>
              <a:rPr altLang="uz" b="1" sz="2800" lang="en-US">
                <a:solidFill>
                  <a:srgbClr val="000000"/>
                </a:solidFill>
              </a:rPr>
              <a:t>O‘zbеk tili va uning shеvalarini o‘rganish  20-yillardan  bоshlanadi.  Shu  davrga  qadar  ayrim yozuvchilarning  asarlarida  dialеktal  so‘zlarga  qisqa  izоh bеrilgan.              Rus  istilоchilari  O‘rta  Оsiyoga  bоsqinchi  sifatida kеlsalarda  ular  yеrli  ahоlining  tiliga,  urf–оdatlariga qiziqdilar.  Bularning  ichida  er–хоtin  Nalivkinlar, Оstraumоv  kabi  ziyoli  kishilar  bo`lib,  ularning tadqiqоtlari  tariхiy  etnоgrafik  хaraktеrda  edi.  Bulardan tashqari  vеngеr  оlimi  H.Vambеri  (1860),  rus  оlimi A.N.Samоylоvich  (1908-yillarda  Хivada  bo‘lgan)  ahоli tilidan  maqоl  va  ertaklarni  yozib  оlganlar  va  nashr ettirganlar.  Ularda  transkripsiya  inobatga  оlinmagan. Shunday  bo‘lsa  ham  bu  asarlar  biz  uchun  qimmatli manbadir.</a:t>
            </a:r>
            <a:endParaRPr b="1" sz="2800" lang="uz-UZ-#Latn">
              <a:solidFill>
                <a:srgbClr val="000000"/>
              </a:solidFill>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a:effectLst/>
      </p:bgPr>
    </p:bg>
    <p:spTree>
      <p:nvGrpSpPr>
        <p:cNvPr id="42" name=""/>
        <p:cNvGrpSpPr/>
        <p:nvPr/>
      </p:nvGrpSpPr>
      <p:grpSpPr>
        <a:xfrm/>
      </p:grpSpPr>
      <p:sp>
        <p:nvSpPr>
          <p:cNvPr id="1048606" name="矩形 4"/>
          <p:cNvSpPr/>
          <p:nvPr/>
        </p:nvSpPr>
        <p:spPr>
          <a:xfrm>
            <a:off x="309563" y="384810"/>
            <a:ext cx="11572875" cy="6104890"/>
          </a:xfrm>
          <a:prstGeom prst="rect"/>
          <a:solidFill>
            <a:schemeClr val="bg1"/>
          </a:solidFill>
          <a:ln w="19050">
            <a:solidFill>
              <a:srgbClr val="C18953"/>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Calibri" panose="020F0502020204030204" charset="0"/>
            </a:endParaRPr>
          </a:p>
        </p:txBody>
      </p:sp>
      <p:grpSp>
        <p:nvGrpSpPr>
          <p:cNvPr id="43" name="PA-组合 2"/>
          <p:cNvGrpSpPr/>
          <p:nvPr>
            <p:custDataLst>
              <p:tags r:id="rId2"/>
            </p:custDataLst>
          </p:nvPr>
        </p:nvGrpSpPr>
        <p:grpSpPr>
          <a:xfrm>
            <a:off x="559435" y="610235"/>
            <a:ext cx="4885690" cy="706755"/>
            <a:chOff x="1279" y="845"/>
            <a:chExt cx="7694" cy="1113"/>
          </a:xfrm>
        </p:grpSpPr>
        <p:sp>
          <p:nvSpPr>
            <p:cNvPr id="1048607" name="PA-文本框 4"/>
            <p:cNvSpPr txBox="1"/>
            <p:nvPr>
              <p:custDataLst>
                <p:tags r:id="rId3"/>
              </p:custDataLst>
            </p:nvPr>
          </p:nvSpPr>
          <p:spPr>
            <a:xfrm>
              <a:off x="1279" y="845"/>
              <a:ext cx="5189" cy="1113"/>
            </a:xfrm>
            <a:prstGeom prst="rect"/>
            <a:noFill/>
          </p:spPr>
          <p:txBody>
            <a:bodyPr rtlCol="0" wrap="square">
              <a:spAutoFit/>
              <a:scene3d>
                <a:camera prst="orthographicFront"/>
                <a:lightRig dir="t" rig="threePt"/>
              </a:scene3d>
              <a:sp3d contourW="12700"/>
            </a:bodyPr>
            <a:p>
              <a:r>
                <a:rPr altLang="en-US" b="1" dirty="0" sz="2000" lang="zh-CN">
                  <a:solidFill>
                    <a:srgbClr val="84685A"/>
                  </a:solidFill>
                  <a:latin typeface="Calibri" panose="020F0502020204030204" charset="0"/>
                  <a:ea typeface="Calibri" panose="020F0502020204030204" charset="0"/>
                  <a:sym typeface="微软雅黑 Light" panose="020B0502040204020203" pitchFamily="34" charset="-122"/>
                </a:rPr>
                <a:t>Enter title
</a:t>
              </a:r>
              <a:endParaRPr altLang="en-US" b="1" dirty="0" sz="2000" lang="zh-CN">
                <a:solidFill>
                  <a:srgbClr val="84685A"/>
                </a:solidFill>
                <a:latin typeface="Calibri" panose="020F0502020204030204" charset="0"/>
                <a:ea typeface="Calibri" panose="020F0502020204030204" charset="0"/>
                <a:sym typeface="微软雅黑 Light" panose="020B0502040204020203" pitchFamily="34" charset="-122"/>
              </a:endParaRPr>
            </a:p>
          </p:txBody>
        </p:sp>
        <p:sp>
          <p:nvSpPr>
            <p:cNvPr id="1048608" name="PA-文本框 8"/>
            <p:cNvSpPr txBox="1"/>
            <p:nvPr>
              <p:custDataLst>
                <p:tags r:id="rId4"/>
              </p:custDataLst>
            </p:nvPr>
          </p:nvSpPr>
          <p:spPr>
            <a:xfrm>
              <a:off x="1279" y="1473"/>
              <a:ext cx="7694" cy="427"/>
            </a:xfrm>
            <a:prstGeom prst="rect"/>
            <a:noFill/>
          </p:spPr>
          <p:txBody>
            <a:bodyPr rtlCol="0" wrap="square">
              <a:spAutoFit/>
              <a:scene3d>
                <a:camera prst="orthographicFront"/>
                <a:lightRig dir="t" rig="threePt"/>
              </a:scene3d>
              <a:sp3d contourW="12700"/>
            </a:bodyPr>
            <a:p>
              <a:pPr>
                <a:lnSpc>
                  <a:spcPct val="120000"/>
                </a:lnSpc>
              </a:pPr>
              <a:r>
                <a:rPr altLang="zh-CN" dirty="0" sz="1050" lang="en-US">
                  <a:solidFill>
                    <a:srgbClr val="84685A"/>
                  </a:solidFill>
                  <a:latin typeface="Calibri" panose="020F0502020204030204" charset="0"/>
                  <a:ea typeface="Calibri" panose="020F0502020204030204" charset="0"/>
                  <a:sym typeface="微软雅黑 Light" panose="020B0502040204020203" pitchFamily="34" charset="-122"/>
                </a:rPr>
                <a:t>print the presentation and make it into a film to be used in a wider field</a:t>
              </a:r>
              <a:endParaRPr altLang="zh-CN" dirty="0" sz="1050" lang="en-US">
                <a:solidFill>
                  <a:srgbClr val="84685A"/>
                </a:solidFill>
                <a:latin typeface="Calibri" panose="020F0502020204030204" charset="0"/>
                <a:ea typeface="Calibri" panose="020F0502020204030204" charset="0"/>
                <a:sym typeface="微软雅黑 Light" panose="020B0502040204020203" pitchFamily="34" charset="-122"/>
              </a:endParaRPr>
            </a:p>
          </p:txBody>
        </p:sp>
      </p:grpSp>
      <p:grpSp>
        <p:nvGrpSpPr>
          <p:cNvPr id="44" name="PA-组合 3"/>
          <p:cNvGrpSpPr/>
          <p:nvPr>
            <p:custDataLst>
              <p:tags r:id="rId5"/>
            </p:custDataLst>
          </p:nvPr>
        </p:nvGrpSpPr>
        <p:grpSpPr>
          <a:xfrm>
            <a:off x="995363" y="1144905"/>
            <a:ext cx="10414000" cy="4203700"/>
            <a:chOff x="1952" y="1803"/>
            <a:chExt cx="16400" cy="6620"/>
          </a:xfrm>
        </p:grpSpPr>
        <p:sp>
          <p:nvSpPr>
            <p:cNvPr id="1048609" name="PA-矩形 116"/>
            <p:cNvSpPr/>
            <p:nvPr>
              <p:custDataLst>
                <p:tags r:id="rId6"/>
              </p:custDataLst>
            </p:nvPr>
          </p:nvSpPr>
          <p:spPr>
            <a:xfrm>
              <a:off x="1952" y="3787"/>
              <a:ext cx="6642" cy="774"/>
            </a:xfrm>
            <a:prstGeom prst="rect"/>
          </p:spPr>
          <p:txBody>
            <a:bodyPr wrap="square">
              <a:spAutoFit/>
            </a:bodyPr>
            <a:p>
              <a:pPr algn="l" defTabSz="914400" eaLnBrk="1" fontAlgn="auto" hangingPunct="1" indent="0" latinLnBrk="0" lvl="0" marL="0" marR="0" rtl="0">
                <a:lnSpc>
                  <a:spcPct val="130000"/>
                </a:lnSpc>
                <a:spcBef>
                  <a:spcPts val="0"/>
                </a:spcBef>
                <a:spcAft>
                  <a:spcPts val="0"/>
                </a:spcAft>
                <a:buClrTx/>
                <a:buSzTx/>
                <a:buFontTx/>
                <a:buNone/>
              </a:pPr>
              <a:r>
                <a:rPr altLang="en-US" baseline="0" b="1" cap="none" dirty="0" sz="2000" i="0" kern="1200" kumimoji="0" lang="zh-CN" noProof="0" normalizeH="0" spc="0" strike="noStrike" u="none">
                  <a:ln>
                    <a:noFill/>
                  </a:ln>
                  <a:solidFill>
                    <a:prstClr val="black"/>
                  </a:solidFill>
                  <a:effectLst/>
                  <a:uLnTx/>
                  <a:uFillTx/>
                  <a:latin typeface="Calibri" panose="020F0502020204030204" charset="0"/>
                  <a:ea typeface="Calibri" panose="020F0502020204030204" charset="0"/>
                  <a:cs typeface="Calibri" panose="020F0502020204030204" charset="0"/>
                </a:rPr>
                <a:t>Click here to add text</a:t>
              </a:r>
              <a:endParaRPr altLang="en-US" baseline="0" b="1" cap="none" dirty="0" sz="2000" i="0" kern="1200" kumimoji="0" lang="zh-CN" noProof="0" normalizeH="0" spc="0" strike="noStrike" u="none">
                <a:ln>
                  <a:noFill/>
                </a:ln>
                <a:solidFill>
                  <a:prstClr val="black"/>
                </a:solidFill>
                <a:effectLst/>
                <a:uLnTx/>
                <a:uFillTx/>
                <a:latin typeface="Calibri" panose="020F0502020204030204" charset="0"/>
                <a:ea typeface="Calibri" panose="020F0502020204030204" charset="0"/>
                <a:cs typeface="Calibri" panose="020F0502020204030204" charset="0"/>
                <a:sym typeface="+mn-lt"/>
              </a:endParaRPr>
            </a:p>
          </p:txBody>
        </p:sp>
        <p:sp>
          <p:nvSpPr>
            <p:cNvPr id="1048610" name="PA-矩形 117"/>
            <p:cNvSpPr/>
            <p:nvPr>
              <p:custDataLst>
                <p:tags r:id="rId7"/>
              </p:custDataLst>
            </p:nvPr>
          </p:nvSpPr>
          <p:spPr>
            <a:xfrm>
              <a:off x="1952" y="4802"/>
              <a:ext cx="4206" cy="2692"/>
            </a:xfrm>
            <a:prstGeom prst="rect"/>
          </p:spPr>
          <p:txBody>
            <a:bodyPr wrap="square">
              <a:spAutoFit/>
            </a:bodyPr>
            <a:p>
              <a:pPr algn="l" defTabSz="914400" eaLnBrk="1" fontAlgn="auto" hangingPunct="1" indent="0" latinLnBrk="0" lvl="0" marL="0" marR="0" rtl="0">
                <a:lnSpc>
                  <a:spcPct val="130000"/>
                </a:lnSpc>
                <a:spcBef>
                  <a:spcPts val="0"/>
                </a:spcBef>
                <a:spcAft>
                  <a:spcPts val="0"/>
                </a:spcAft>
                <a:buClrTx/>
                <a:buSzTx/>
                <a:buFontTx/>
                <a:buNone/>
              </a:pPr>
              <a:r>
                <a:rPr altLang="en-US" baseline="0" b="0" cap="none" dirty="0" sz="1200" i="0" kern="1200" kumimoji="0" lang="zh-CN" noProof="0" normalizeH="0" spc="0" strike="noStrike" u="none">
                  <a:ln>
                    <a:noFill/>
                  </a:ln>
                  <a:solidFill>
                    <a:prstClr val="black">
                      <a:lumMod val="50000"/>
                      <a:lumOff val="50000"/>
                    </a:prstClr>
                  </a:solidFill>
                  <a:effectLst/>
                  <a:uLnTx/>
                  <a:uFillTx/>
                  <a:latin typeface="Arial" panose="020B0604020202020204"/>
                  <a:ea typeface="Calibri" panose="020F0502020204030204" charset="0"/>
                  <a:cs typeface="Calibri" panose="020F0502020204030204" charset="0"/>
                </a:rPr>
                <a:t>Click here to add content of the text，and briefly explain your point of view</a:t>
              </a:r>
              <a:endParaRPr altLang="en-US" baseline="0" b="0" cap="none" dirty="0" sz="1200" i="0" kern="1200" kumimoji="0" lang="zh-CN" noProof="0" normalizeH="0" spc="0" strike="noStrike" u="none">
                <a:ln>
                  <a:noFill/>
                </a:ln>
                <a:solidFill>
                  <a:prstClr val="black">
                    <a:lumMod val="50000"/>
                    <a:lumOff val="50000"/>
                  </a:prstClr>
                </a:solidFill>
                <a:effectLst/>
                <a:uLnTx/>
                <a:uFillTx/>
                <a:latin typeface="Arial" panose="020B0604020202020204"/>
                <a:ea typeface="Calibri" panose="020F0502020204030204" charset="0"/>
                <a:cs typeface="Calibri" panose="020F0502020204030204" charset="0"/>
              </a:endParaRPr>
            </a:p>
            <a:p>
              <a:pPr algn="l" defTabSz="914400" eaLnBrk="1" fontAlgn="auto" hangingPunct="1" indent="0" latinLnBrk="0" lvl="0" marL="0" marR="0" rtl="0">
                <a:lnSpc>
                  <a:spcPct val="130000"/>
                </a:lnSpc>
                <a:spcBef>
                  <a:spcPts val="0"/>
                </a:spcBef>
                <a:spcAft>
                  <a:spcPts val="0"/>
                </a:spcAft>
                <a:buClrTx/>
                <a:buSzTx/>
                <a:buFontTx/>
                <a:buNone/>
              </a:pPr>
              <a:endParaRPr altLang="en-US" baseline="0" b="0" cap="none" dirty="0" sz="1200" i="0" kern="1200" kumimoji="0" lang="zh-CN" noProof="0" normalizeH="0" spc="0" strike="noStrike" u="none">
                <a:ln>
                  <a:noFill/>
                </a:ln>
                <a:solidFill>
                  <a:prstClr val="black">
                    <a:lumMod val="50000"/>
                    <a:lumOff val="50000"/>
                  </a:prstClr>
                </a:solidFill>
                <a:effectLst/>
                <a:uLnTx/>
                <a:uFillTx/>
                <a:latin typeface="Arial" panose="020B0604020202020204"/>
                <a:ea typeface="Calibri" panose="020F0502020204030204" charset="0"/>
                <a:cs typeface="Calibri" panose="020F0502020204030204" charset="0"/>
                <a:sym typeface="+mn-ea"/>
              </a:endParaRPr>
            </a:p>
            <a:p>
              <a:pPr algn="l" defTabSz="914400" eaLnBrk="1" fontAlgn="auto" hangingPunct="1" indent="0" latinLnBrk="0" lvl="0" marL="0" marR="0" rtl="0">
                <a:lnSpc>
                  <a:spcPct val="130000"/>
                </a:lnSpc>
                <a:spcBef>
                  <a:spcPts val="0"/>
                </a:spcBef>
                <a:spcAft>
                  <a:spcPts val="0"/>
                </a:spcAft>
                <a:buClrTx/>
                <a:buSzTx/>
                <a:buFontTx/>
                <a:buNone/>
              </a:pPr>
              <a:r>
                <a:rPr altLang="en-US" dirty="0" sz="1200" lang="zh-CN" noProof="0">
                  <a:ln>
                    <a:noFill/>
                  </a:ln>
                  <a:solidFill>
                    <a:prstClr val="black">
                      <a:lumMod val="50000"/>
                      <a:lumOff val="50000"/>
                    </a:prstClr>
                  </a:solidFill>
                  <a:effectLst/>
                  <a:uLnTx/>
                  <a:uFillTx/>
                  <a:latin typeface="Arial" panose="020B0604020202020204"/>
                  <a:ea typeface="Calibri" panose="020F0502020204030204" charset="0"/>
                  <a:cs typeface="Calibri" panose="020F0502020204030204" charset="0"/>
                  <a:sym typeface="+mn-ea"/>
                </a:rPr>
                <a:t>Click here to add content of the text，and briefly explain your point of view</a:t>
              </a:r>
              <a:endParaRPr altLang="en-US" baseline="0" b="0" cap="none" dirty="0" sz="1200" i="0" kern="1200" kumimoji="0" lang="zh-CN" noProof="0" normalizeH="0" spc="0" strike="noStrike" u="none">
                <a:ln>
                  <a:noFill/>
                </a:ln>
                <a:solidFill>
                  <a:prstClr val="black">
                    <a:lumMod val="50000"/>
                    <a:lumOff val="50000"/>
                  </a:prstClr>
                </a:solidFill>
                <a:effectLst/>
                <a:uLnTx/>
                <a:uFillTx/>
                <a:latin typeface="Arial" panose="020B0604020202020204"/>
                <a:ea typeface="Calibri" panose="020F0502020204030204" charset="0"/>
                <a:cs typeface="Calibri" panose="020F0502020204030204" charset="0"/>
                <a:sym typeface="+mn-lt"/>
              </a:endParaRPr>
            </a:p>
          </p:txBody>
        </p:sp>
        <p:pic>
          <p:nvPicPr>
            <p:cNvPr id="2097152" name="PA-图片 29"/>
            <p:cNvPicPr>
              <a:picLocks noChangeAspect="1"/>
            </p:cNvPicPr>
            <p:nvPr>
              <p:custDataLst>
                <p:tags r:id="rId8"/>
              </p:custDataLst>
            </p:nvPr>
          </p:nvPicPr>
          <p:blipFill>
            <a:blip xmlns:r="http://schemas.openxmlformats.org/officeDocument/2006/relationships" r:embed="rId9"/>
            <a:srcRect l="825" r="807" b="13960"/>
            <a:stretch>
              <a:fillRect/>
            </a:stretch>
          </p:blipFill>
          <p:spPr>
            <a:xfrm>
              <a:off x="12163" y="1803"/>
              <a:ext cx="6189" cy="6620"/>
            </a:xfrm>
            <a:prstGeom prst="rect"/>
          </p:spPr>
        </p:pic>
      </p:grpSp>
      <p:sp>
        <p:nvSpPr>
          <p:cNvPr id="1048611" name=""/>
          <p:cNvSpPr txBox="1"/>
          <p:nvPr/>
        </p:nvSpPr>
        <p:spPr>
          <a:xfrm>
            <a:off x="559434" y="610234"/>
            <a:ext cx="6615334" cy="5400041"/>
          </a:xfrm>
          <a:prstGeom prst="rect"/>
          <a:solidFill>
            <a:srgbClr val="C0C0C0"/>
          </a:solidFill>
        </p:spPr>
        <p:txBody>
          <a:bodyPr rtlCol="0" wrap="square">
            <a:spAutoFit/>
          </a:bodyPr>
          <a:p>
            <a:r>
              <a:rPr altLang="uz" b="1" sz="3200" lang="en-US">
                <a:solidFill>
                  <a:srgbClr val="000000"/>
                </a:solidFill>
              </a:rPr>
              <a:t>Vamberi o‘zbek tili shevalarini 3ta dialektga bo‘ladi: </a:t>
            </a:r>
            <a:endParaRPr b="1" sz="3600" lang="uz-UZ-#Latn">
              <a:solidFill>
                <a:srgbClr val="000000"/>
              </a:solidFill>
            </a:endParaRPr>
          </a:p>
          <a:p>
            <a:r>
              <a:rPr altLang="uz" b="1" sz="3200" lang="en-US">
                <a:solidFill>
                  <a:srgbClr val="008000"/>
                </a:solidFill>
              </a:rPr>
              <a:t>1. Qo‘qon dialekti.</a:t>
            </a:r>
            <a:endParaRPr b="1" sz="3600" lang="uz-UZ-#Latn">
              <a:solidFill>
                <a:srgbClr val="008000"/>
              </a:solidFill>
            </a:endParaRPr>
          </a:p>
          <a:p>
            <a:r>
              <a:rPr altLang="uz" b="1" sz="3200" lang="en-US">
                <a:solidFill>
                  <a:srgbClr val="008000"/>
                </a:solidFill>
              </a:rPr>
              <a:t>2. Buxoro dialekti.</a:t>
            </a:r>
            <a:endParaRPr b="1" sz="3600" lang="uz-UZ-#Latn">
              <a:solidFill>
                <a:srgbClr val="008000"/>
              </a:solidFill>
            </a:endParaRPr>
          </a:p>
          <a:p>
            <a:r>
              <a:rPr altLang="uz" b="1" sz="3200" lang="en-US">
                <a:solidFill>
                  <a:srgbClr val="008000"/>
                </a:solidFill>
              </a:rPr>
              <a:t> </a:t>
            </a:r>
            <a:r>
              <a:rPr altLang="uz" b="1" sz="3200" lang="en-US">
                <a:solidFill>
                  <a:srgbClr val="008000"/>
                </a:solidFill>
              </a:rPr>
              <a:t> </a:t>
            </a:r>
            <a:r>
              <a:rPr altLang="uz" b="1" sz="3200" lang="en-US">
                <a:solidFill>
                  <a:srgbClr val="008000"/>
                </a:solidFill>
              </a:rPr>
              <a:t> </a:t>
            </a:r>
            <a:r>
              <a:rPr altLang="uz" b="1" sz="3200" lang="en-US">
                <a:solidFill>
                  <a:srgbClr val="008000"/>
                </a:solidFill>
              </a:rPr>
              <a:t> </a:t>
            </a:r>
            <a:r>
              <a:rPr altLang="uz" b="1" sz="3200" lang="en-US">
                <a:solidFill>
                  <a:srgbClr val="008000"/>
                </a:solidFill>
              </a:rPr>
              <a:t>3. Xiva dialekti.</a:t>
            </a:r>
            <a:r>
              <a:rPr altLang="uz" b="1" sz="3200" lang="en-US">
                <a:solidFill>
                  <a:srgbClr val="000000"/>
                </a:solidFill>
              </a:rPr>
              <a:t>            </a:t>
            </a:r>
            <a:endParaRPr b="1" sz="3600" lang="uz-UZ-#Latn">
              <a:solidFill>
                <a:srgbClr val="000000"/>
              </a:solidFill>
            </a:endParaRPr>
          </a:p>
          <a:p>
            <a:endParaRPr b="1" sz="3200" lang="uz-UZ-#Latn">
              <a:solidFill>
                <a:srgbClr val="000000"/>
              </a:solidFill>
            </a:endParaRPr>
          </a:p>
          <a:p>
            <a:r>
              <a:rPr altLang="uz" b="1" sz="3200" lang="en-US">
                <a:solidFill>
                  <a:srgbClr val="000000"/>
                </a:solidFill>
              </a:rPr>
              <a:t>    Qo‘qon  va  Buxoro shevalarining  xususiyatlari  haqida  u hech  qanday  ma’lumot  bermaydi. Lekin  Xiva  dialekti  haqida  ancha keng to‘xtalgan</a:t>
            </a:r>
            <a:endParaRPr b="1" sz="2800" lang="uz-UZ-#Latn">
              <a:solidFill>
                <a:srgbClr val="000000"/>
              </a:solidFill>
            </a:endParaRPr>
          </a:p>
        </p:txBody>
      </p:sp>
    </p:spTree>
    <p:custDataLst>
      <p:tags r:id="rId10"/>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a:effectLst/>
      </p:bgPr>
    </p:bg>
    <p:spTree>
      <p:nvGrpSpPr>
        <p:cNvPr id="47" name=""/>
        <p:cNvGrpSpPr/>
        <p:nvPr/>
      </p:nvGrpSpPr>
      <p:grpSpPr>
        <a:xfrm/>
      </p:grpSpPr>
      <p:sp>
        <p:nvSpPr>
          <p:cNvPr id="1048614" name="矩形 4"/>
          <p:cNvSpPr/>
          <p:nvPr/>
        </p:nvSpPr>
        <p:spPr>
          <a:xfrm>
            <a:off x="309563" y="376555"/>
            <a:ext cx="11572875" cy="6104890"/>
          </a:xfrm>
          <a:prstGeom prst="rect"/>
          <a:solidFill>
            <a:schemeClr val="bg1"/>
          </a:solidFill>
          <a:ln w="19050">
            <a:solidFill>
              <a:srgbClr val="C18953"/>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Calibri" panose="020F0502020204030204" charset="0"/>
            </a:endParaRPr>
          </a:p>
        </p:txBody>
      </p:sp>
      <p:sp>
        <p:nvSpPr>
          <p:cNvPr id="1048615" name="PA-椭圆 8"/>
          <p:cNvSpPr/>
          <p:nvPr>
            <p:custDataLst>
              <p:tags r:id="rId2"/>
            </p:custDataLst>
          </p:nvPr>
        </p:nvSpPr>
        <p:spPr>
          <a:xfrm>
            <a:off x="6459412" y="2114256"/>
            <a:ext cx="509374" cy="509372"/>
          </a:xfrm>
          <a:prstGeom prst="ellipse"/>
          <a:solidFill>
            <a:srgbClr val="8468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sz="1400" lang="en-US">
              <a:solidFill>
                <a:schemeClr val="bg1"/>
              </a:solidFill>
              <a:latin typeface="Calibri" panose="020F0502020204030204" charset="0"/>
              <a:ea typeface="Calibri" panose="020F0502020204030204" charset="0"/>
            </a:endParaRPr>
          </a:p>
        </p:txBody>
      </p:sp>
      <p:sp>
        <p:nvSpPr>
          <p:cNvPr id="1048616" name="PA-椭圆 12"/>
          <p:cNvSpPr/>
          <p:nvPr>
            <p:custDataLst>
              <p:tags r:id="rId3"/>
            </p:custDataLst>
          </p:nvPr>
        </p:nvSpPr>
        <p:spPr>
          <a:xfrm>
            <a:off x="6459412" y="3058739"/>
            <a:ext cx="509374" cy="509372"/>
          </a:xfrm>
          <a:prstGeom prst="ellipse"/>
          <a:solidFill>
            <a:srgbClr val="8468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sz="1400" lang="en-US">
              <a:solidFill>
                <a:schemeClr val="bg1"/>
              </a:solidFill>
              <a:latin typeface="Calibri" panose="020F0502020204030204" charset="0"/>
              <a:ea typeface="Calibri" panose="020F0502020204030204" charset="0"/>
            </a:endParaRPr>
          </a:p>
        </p:txBody>
      </p:sp>
      <p:sp>
        <p:nvSpPr>
          <p:cNvPr id="1048617" name="PA-任意多边形 11"/>
          <p:cNvSpPr>
            <a:spLocks noEditPoints="1"/>
          </p:cNvSpPr>
          <p:nvPr>
            <p:custDataLst>
              <p:tags r:id="rId4"/>
            </p:custDataLst>
          </p:nvPr>
        </p:nvSpPr>
        <p:spPr bwMode="auto">
          <a:xfrm>
            <a:off x="6577828" y="3172329"/>
            <a:ext cx="272541" cy="266402"/>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anchor="t" anchorCtr="0" bIns="45709" compatLnSpc="1" lIns="91419" numCol="1" rIns="91419" tIns="45709" vert="horz" wrap="square"/>
          <a:p>
            <a:endParaRPr altLang="en-US" dirty="0" sz="1400" lang="zh-CN">
              <a:solidFill>
                <a:prstClr val="black"/>
              </a:solidFill>
              <a:latin typeface="Calibri" panose="020F0502020204030204" charset="0"/>
              <a:ea typeface="Calibri" panose="020F0502020204030204" charset="0"/>
            </a:endParaRPr>
          </a:p>
        </p:txBody>
      </p:sp>
      <p:sp>
        <p:nvSpPr>
          <p:cNvPr id="1048618" name="PA-任意多边形 105"/>
          <p:cNvSpPr>
            <a:spLocks noEditPoints="1"/>
          </p:cNvSpPr>
          <p:nvPr>
            <p:custDataLst>
              <p:tags r:id="rId5"/>
            </p:custDataLst>
          </p:nvPr>
        </p:nvSpPr>
        <p:spPr bwMode="auto">
          <a:xfrm>
            <a:off x="6602381" y="2221651"/>
            <a:ext cx="223434" cy="270083"/>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anchor="t" anchorCtr="0" bIns="45709" compatLnSpc="1" lIns="91419" numCol="1" rIns="91419" tIns="45709" vert="horz" wrap="square"/>
          <a:p>
            <a:endParaRPr altLang="en-US" dirty="0" sz="1400" lang="zh-CN">
              <a:solidFill>
                <a:prstClr val="black"/>
              </a:solidFill>
              <a:latin typeface="Calibri" panose="020F0502020204030204" charset="0"/>
              <a:ea typeface="Calibri" panose="020F0502020204030204" charset="0"/>
            </a:endParaRPr>
          </a:p>
        </p:txBody>
      </p:sp>
      <p:sp>
        <p:nvSpPr>
          <p:cNvPr id="1048619" name="PA-椭圆 10"/>
          <p:cNvSpPr/>
          <p:nvPr>
            <p:custDataLst>
              <p:tags r:id="rId6"/>
            </p:custDataLst>
          </p:nvPr>
        </p:nvSpPr>
        <p:spPr>
          <a:xfrm>
            <a:off x="6459412" y="3989728"/>
            <a:ext cx="509374" cy="509372"/>
          </a:xfrm>
          <a:prstGeom prst="ellipse"/>
          <a:solidFill>
            <a:srgbClr val="8468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sz="1400" lang="en-US">
              <a:solidFill>
                <a:schemeClr val="bg1"/>
              </a:solidFill>
              <a:latin typeface="Calibri" panose="020F0502020204030204" charset="0"/>
              <a:ea typeface="Calibri" panose="020F0502020204030204" charset="0"/>
            </a:endParaRPr>
          </a:p>
        </p:txBody>
      </p:sp>
      <p:sp>
        <p:nvSpPr>
          <p:cNvPr id="1048620" name="PA-椭圆 14"/>
          <p:cNvSpPr/>
          <p:nvPr>
            <p:custDataLst>
              <p:tags r:id="rId7"/>
            </p:custDataLst>
          </p:nvPr>
        </p:nvSpPr>
        <p:spPr>
          <a:xfrm>
            <a:off x="6459412" y="4882894"/>
            <a:ext cx="509374" cy="509372"/>
          </a:xfrm>
          <a:prstGeom prst="ellipse"/>
          <a:solidFill>
            <a:srgbClr val="8468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sz="1400" lang="en-US">
              <a:solidFill>
                <a:schemeClr val="bg1"/>
              </a:solidFill>
              <a:latin typeface="Calibri" panose="020F0502020204030204" charset="0"/>
              <a:ea typeface="Calibri" panose="020F0502020204030204" charset="0"/>
            </a:endParaRPr>
          </a:p>
        </p:txBody>
      </p:sp>
      <p:sp>
        <p:nvSpPr>
          <p:cNvPr id="1048621" name="PA-任意多边形 70"/>
          <p:cNvSpPr/>
          <p:nvPr>
            <p:custDataLst>
              <p:tags r:id="rId8"/>
            </p:custDataLst>
          </p:nvPr>
        </p:nvSpPr>
        <p:spPr bwMode="auto">
          <a:xfrm>
            <a:off x="6590719" y="5011323"/>
            <a:ext cx="246759" cy="227115"/>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noFill/>
          </a:ln>
        </p:spPr>
        <p:txBody>
          <a:bodyPr anchor="t" anchorCtr="0" bIns="45709" compatLnSpc="1" lIns="91419" numCol="1" rIns="91419" tIns="45709" vert="horz" wrap="square"/>
          <a:p>
            <a:endParaRPr altLang="en-US" dirty="0" sz="1400" lang="zh-CN">
              <a:solidFill>
                <a:prstClr val="black"/>
              </a:solidFill>
              <a:latin typeface="Calibri" panose="020F0502020204030204" charset="0"/>
              <a:ea typeface="Calibri" panose="020F0502020204030204" charset="0"/>
            </a:endParaRPr>
          </a:p>
        </p:txBody>
      </p:sp>
      <p:sp>
        <p:nvSpPr>
          <p:cNvPr id="1048622" name="PA-任意多边形 71"/>
          <p:cNvSpPr>
            <a:spLocks noEditPoints="1"/>
          </p:cNvSpPr>
          <p:nvPr>
            <p:custDataLst>
              <p:tags r:id="rId9"/>
            </p:custDataLst>
          </p:nvPr>
        </p:nvSpPr>
        <p:spPr bwMode="auto">
          <a:xfrm>
            <a:off x="6577828" y="4084664"/>
            <a:ext cx="272541" cy="288501"/>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anchor="t" anchorCtr="0" bIns="45709" compatLnSpc="1" lIns="91419" numCol="1" rIns="91419" tIns="45709" vert="horz" wrap="square"/>
          <a:p>
            <a:endParaRPr altLang="en-US" dirty="0" sz="1400" lang="zh-CN">
              <a:solidFill>
                <a:prstClr val="black"/>
              </a:solidFill>
              <a:latin typeface="Calibri" panose="020F0502020204030204" charset="0"/>
              <a:ea typeface="Calibri" panose="020F0502020204030204" charset="0"/>
            </a:endParaRPr>
          </a:p>
        </p:txBody>
      </p:sp>
      <p:sp>
        <p:nvSpPr>
          <p:cNvPr id="1048623" name=""/>
          <p:cNvSpPr txBox="1"/>
          <p:nvPr/>
        </p:nvSpPr>
        <p:spPr>
          <a:xfrm>
            <a:off x="1723408" y="1655490"/>
            <a:ext cx="8745183" cy="3825240"/>
          </a:xfrm>
          <a:prstGeom prst="rect"/>
          <a:solidFill>
            <a:srgbClr val="FFE5E5"/>
          </a:solidFill>
        </p:spPr>
        <p:txBody>
          <a:bodyPr rtlCol="0" wrap="square">
            <a:spAutoFit/>
          </a:bodyPr>
          <a:p>
            <a:pPr algn="ctr"/>
            <a:r>
              <a:rPr altLang="uz" b="1" sz="3600" lang="en-US">
                <a:solidFill>
                  <a:srgbClr val="000000"/>
                </a:solidFill>
              </a:rPr>
              <a:t>Shеvalarni  o‘rganish  va  tadqiq  qilish оrfоgrafiyadagi  chalkashliklarni  hal  qilishga, tеrminоlоgiyani  tartibga  sоlishga,  o‘zbеk  adabiy  tili lug‘at  fondidagi  lеksik  birliklarning  keskin  ortishiga sabab bo`lib, shu kabi masalalarni hal qiladi.</a:t>
            </a:r>
            <a:endParaRPr b="1" sz="2800" lang="uz-UZ-#Latn">
              <a:solidFill>
                <a:srgbClr val="000000"/>
              </a:solidFill>
            </a:endParaRPr>
          </a:p>
        </p:txBody>
      </p:sp>
    </p:spTree>
    <p:custDataLst>
      <p:tags r:id="rId10"/>
    </p:custDataLst>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048615"/>
                                        </p:tgtEl>
                                        <p:attrNameLst>
                                          <p:attrName>style.visibility</p:attrName>
                                        </p:attrNameLst>
                                      </p:cBhvr>
                                      <p:to>
                                        <p:strVal val="visible"/>
                                      </p:to>
                                    </p:set>
                                    <p:animEffect transition="in" filter="fade">
                                      <p:cBhvr>
                                        <p:cTn dur="250" id="7"/>
                                        <p:tgtEl>
                                          <p:spTgt spid="1048615"/>
                                        </p:tgtEl>
                                      </p:cBhvr>
                                    </p:animEffect>
                                    <p:anim calcmode="lin" valueType="num">
                                      <p:cBhvr>
                                        <p:cTn dur="250" fill="hold" id="8"/>
                                        <p:tgtEl>
                                          <p:spTgt spid="1048615"/>
                                        </p:tgtEl>
                                        <p:attrNameLst>
                                          <p:attrName>ppt_x</p:attrName>
                                        </p:attrNameLst>
                                      </p:cBhvr>
                                      <p:tavLst>
                                        <p:tav tm="0">
                                          <p:val>
                                            <p:strVal val="#ppt_x"/>
                                          </p:val>
                                        </p:tav>
                                        <p:tav tm="100000">
                                          <p:val>
                                            <p:strVal val="#ppt_x"/>
                                          </p:val>
                                        </p:tav>
                                      </p:tavLst>
                                    </p:anim>
                                    <p:anim calcmode="lin" valueType="num">
                                      <p:cBhvr>
                                        <p:cTn dur="250" fill="hold" id="9"/>
                                        <p:tgtEl>
                                          <p:spTgt spid="104861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048616"/>
                                        </p:tgtEl>
                                        <p:attrNameLst>
                                          <p:attrName>style.visibility</p:attrName>
                                        </p:attrNameLst>
                                      </p:cBhvr>
                                      <p:to>
                                        <p:strVal val="visible"/>
                                      </p:to>
                                    </p:set>
                                    <p:animEffect transition="in" filter="fade">
                                      <p:cBhvr>
                                        <p:cTn dur="250" id="12"/>
                                        <p:tgtEl>
                                          <p:spTgt spid="1048616"/>
                                        </p:tgtEl>
                                      </p:cBhvr>
                                    </p:animEffect>
                                    <p:anim calcmode="lin" valueType="num">
                                      <p:cBhvr>
                                        <p:cTn dur="250" fill="hold" id="13"/>
                                        <p:tgtEl>
                                          <p:spTgt spid="1048616"/>
                                        </p:tgtEl>
                                        <p:attrNameLst>
                                          <p:attrName>ppt_x</p:attrName>
                                        </p:attrNameLst>
                                      </p:cBhvr>
                                      <p:tavLst>
                                        <p:tav tm="0">
                                          <p:val>
                                            <p:strVal val="#ppt_x"/>
                                          </p:val>
                                        </p:tav>
                                        <p:tav tm="100000">
                                          <p:val>
                                            <p:strVal val="#ppt_x"/>
                                          </p:val>
                                        </p:tav>
                                      </p:tavLst>
                                    </p:anim>
                                    <p:anim calcmode="lin" valueType="num">
                                      <p:cBhvr>
                                        <p:cTn dur="250" fill="hold" id="14"/>
                                        <p:tgtEl>
                                          <p:spTgt spid="104861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048617"/>
                                        </p:tgtEl>
                                        <p:attrNameLst>
                                          <p:attrName>style.visibility</p:attrName>
                                        </p:attrNameLst>
                                      </p:cBhvr>
                                      <p:to>
                                        <p:strVal val="visible"/>
                                      </p:to>
                                    </p:set>
                                    <p:animEffect transition="in" filter="fade">
                                      <p:cBhvr>
                                        <p:cTn dur="250" id="17"/>
                                        <p:tgtEl>
                                          <p:spTgt spid="1048617"/>
                                        </p:tgtEl>
                                      </p:cBhvr>
                                    </p:animEffect>
                                    <p:anim calcmode="lin" valueType="num">
                                      <p:cBhvr>
                                        <p:cTn dur="250" fill="hold" id="18"/>
                                        <p:tgtEl>
                                          <p:spTgt spid="1048617"/>
                                        </p:tgtEl>
                                        <p:attrNameLst>
                                          <p:attrName>ppt_x</p:attrName>
                                        </p:attrNameLst>
                                      </p:cBhvr>
                                      <p:tavLst>
                                        <p:tav tm="0">
                                          <p:val>
                                            <p:strVal val="#ppt_x"/>
                                          </p:val>
                                        </p:tav>
                                        <p:tav tm="100000">
                                          <p:val>
                                            <p:strVal val="#ppt_x"/>
                                          </p:val>
                                        </p:tav>
                                      </p:tavLst>
                                    </p:anim>
                                    <p:anim calcmode="lin" valueType="num">
                                      <p:cBhvr>
                                        <p:cTn dur="250" fill="hold" id="19"/>
                                        <p:tgtEl>
                                          <p:spTgt spid="1048617"/>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048618"/>
                                        </p:tgtEl>
                                        <p:attrNameLst>
                                          <p:attrName>style.visibility</p:attrName>
                                        </p:attrNameLst>
                                      </p:cBhvr>
                                      <p:to>
                                        <p:strVal val="visible"/>
                                      </p:to>
                                    </p:set>
                                    <p:animEffect transition="in" filter="fade">
                                      <p:cBhvr>
                                        <p:cTn dur="250" id="22"/>
                                        <p:tgtEl>
                                          <p:spTgt spid="1048618"/>
                                        </p:tgtEl>
                                      </p:cBhvr>
                                    </p:animEffect>
                                    <p:anim calcmode="lin" valueType="num">
                                      <p:cBhvr>
                                        <p:cTn dur="250" fill="hold" id="23"/>
                                        <p:tgtEl>
                                          <p:spTgt spid="1048618"/>
                                        </p:tgtEl>
                                        <p:attrNameLst>
                                          <p:attrName>ppt_x</p:attrName>
                                        </p:attrNameLst>
                                      </p:cBhvr>
                                      <p:tavLst>
                                        <p:tav tm="0">
                                          <p:val>
                                            <p:strVal val="#ppt_x"/>
                                          </p:val>
                                        </p:tav>
                                        <p:tav tm="100000">
                                          <p:val>
                                            <p:strVal val="#ppt_x"/>
                                          </p:val>
                                        </p:tav>
                                      </p:tavLst>
                                    </p:anim>
                                    <p:anim calcmode="lin" valueType="num">
                                      <p:cBhvr>
                                        <p:cTn dur="250" fill="hold" id="24"/>
                                        <p:tgtEl>
                                          <p:spTgt spid="1048618"/>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048619"/>
                                        </p:tgtEl>
                                        <p:attrNameLst>
                                          <p:attrName>style.visibility</p:attrName>
                                        </p:attrNameLst>
                                      </p:cBhvr>
                                      <p:to>
                                        <p:strVal val="visible"/>
                                      </p:to>
                                    </p:set>
                                    <p:animEffect transition="in" filter="fade">
                                      <p:cBhvr>
                                        <p:cTn dur="250" id="27"/>
                                        <p:tgtEl>
                                          <p:spTgt spid="1048619"/>
                                        </p:tgtEl>
                                      </p:cBhvr>
                                    </p:animEffect>
                                    <p:anim calcmode="lin" valueType="num">
                                      <p:cBhvr>
                                        <p:cTn dur="250" fill="hold" id="28"/>
                                        <p:tgtEl>
                                          <p:spTgt spid="1048619"/>
                                        </p:tgtEl>
                                        <p:attrNameLst>
                                          <p:attrName>ppt_x</p:attrName>
                                        </p:attrNameLst>
                                      </p:cBhvr>
                                      <p:tavLst>
                                        <p:tav tm="0">
                                          <p:val>
                                            <p:strVal val="#ppt_x"/>
                                          </p:val>
                                        </p:tav>
                                        <p:tav tm="100000">
                                          <p:val>
                                            <p:strVal val="#ppt_x"/>
                                          </p:val>
                                        </p:tav>
                                      </p:tavLst>
                                    </p:anim>
                                    <p:anim calcmode="lin" valueType="num">
                                      <p:cBhvr>
                                        <p:cTn dur="250" fill="hold" id="29"/>
                                        <p:tgtEl>
                                          <p:spTgt spid="1048619"/>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048620"/>
                                        </p:tgtEl>
                                        <p:attrNameLst>
                                          <p:attrName>style.visibility</p:attrName>
                                        </p:attrNameLst>
                                      </p:cBhvr>
                                      <p:to>
                                        <p:strVal val="visible"/>
                                      </p:to>
                                    </p:set>
                                    <p:animEffect transition="in" filter="fade">
                                      <p:cBhvr>
                                        <p:cTn dur="250" id="32"/>
                                        <p:tgtEl>
                                          <p:spTgt spid="1048620"/>
                                        </p:tgtEl>
                                      </p:cBhvr>
                                    </p:animEffect>
                                    <p:anim calcmode="lin" valueType="num">
                                      <p:cBhvr>
                                        <p:cTn dur="250" fill="hold" id="33"/>
                                        <p:tgtEl>
                                          <p:spTgt spid="1048620"/>
                                        </p:tgtEl>
                                        <p:attrNameLst>
                                          <p:attrName>ppt_x</p:attrName>
                                        </p:attrNameLst>
                                      </p:cBhvr>
                                      <p:tavLst>
                                        <p:tav tm="0">
                                          <p:val>
                                            <p:strVal val="#ppt_x"/>
                                          </p:val>
                                        </p:tav>
                                        <p:tav tm="100000">
                                          <p:val>
                                            <p:strVal val="#ppt_x"/>
                                          </p:val>
                                        </p:tav>
                                      </p:tavLst>
                                    </p:anim>
                                    <p:anim calcmode="lin" valueType="num">
                                      <p:cBhvr>
                                        <p:cTn dur="250" fill="hold" id="34"/>
                                        <p:tgtEl>
                                          <p:spTgt spid="1048620"/>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048621"/>
                                        </p:tgtEl>
                                        <p:attrNameLst>
                                          <p:attrName>style.visibility</p:attrName>
                                        </p:attrNameLst>
                                      </p:cBhvr>
                                      <p:to>
                                        <p:strVal val="visible"/>
                                      </p:to>
                                    </p:set>
                                    <p:animEffect transition="in" filter="fade">
                                      <p:cBhvr>
                                        <p:cTn dur="250" id="37"/>
                                        <p:tgtEl>
                                          <p:spTgt spid="1048621"/>
                                        </p:tgtEl>
                                      </p:cBhvr>
                                    </p:animEffect>
                                    <p:anim calcmode="lin" valueType="num">
                                      <p:cBhvr>
                                        <p:cTn dur="250" fill="hold" id="38"/>
                                        <p:tgtEl>
                                          <p:spTgt spid="1048621"/>
                                        </p:tgtEl>
                                        <p:attrNameLst>
                                          <p:attrName>ppt_x</p:attrName>
                                        </p:attrNameLst>
                                      </p:cBhvr>
                                      <p:tavLst>
                                        <p:tav tm="0">
                                          <p:val>
                                            <p:strVal val="#ppt_x"/>
                                          </p:val>
                                        </p:tav>
                                        <p:tav tm="100000">
                                          <p:val>
                                            <p:strVal val="#ppt_x"/>
                                          </p:val>
                                        </p:tav>
                                      </p:tavLst>
                                    </p:anim>
                                    <p:anim calcmode="lin" valueType="num">
                                      <p:cBhvr>
                                        <p:cTn dur="250" fill="hold" id="39"/>
                                        <p:tgtEl>
                                          <p:spTgt spid="1048621"/>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048622"/>
                                        </p:tgtEl>
                                        <p:attrNameLst>
                                          <p:attrName>style.visibility</p:attrName>
                                        </p:attrNameLst>
                                      </p:cBhvr>
                                      <p:to>
                                        <p:strVal val="visible"/>
                                      </p:to>
                                    </p:set>
                                    <p:animEffect transition="in" filter="fade">
                                      <p:cBhvr>
                                        <p:cTn dur="250" id="42"/>
                                        <p:tgtEl>
                                          <p:spTgt spid="1048622"/>
                                        </p:tgtEl>
                                      </p:cBhvr>
                                    </p:animEffect>
                                    <p:anim calcmode="lin" valueType="num">
                                      <p:cBhvr>
                                        <p:cTn dur="250" fill="hold" id="43"/>
                                        <p:tgtEl>
                                          <p:spTgt spid="1048622"/>
                                        </p:tgtEl>
                                        <p:attrNameLst>
                                          <p:attrName>ppt_x</p:attrName>
                                        </p:attrNameLst>
                                      </p:cBhvr>
                                      <p:tavLst>
                                        <p:tav tm="0">
                                          <p:val>
                                            <p:strVal val="#ppt_x"/>
                                          </p:val>
                                        </p:tav>
                                        <p:tav tm="100000">
                                          <p:val>
                                            <p:strVal val="#ppt_x"/>
                                          </p:val>
                                        </p:tav>
                                      </p:tavLst>
                                    </p:anim>
                                    <p:anim calcmode="lin" valueType="num">
                                      <p:cBhvr>
                                        <p:cTn dur="250" fill="hold" id="44"/>
                                        <p:tgtEl>
                                          <p:spTgt spid="10486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5" grpId="0" bldLvl="0" animBg="1"/>
      <p:bldP spid="1048616" grpId="0" bldLvl="0" animBg="1"/>
      <p:bldP spid="1048617" grpId="0" bldLvl="0" animBg="1"/>
      <p:bldP spid="1048618" grpId="0" bldLvl="0" animBg="1"/>
      <p:bldP spid="1048619" grpId="0" bldLvl="0" animBg="1"/>
      <p:bldP spid="1048620" grpId="0" bldLvl="0" animBg="1"/>
      <p:bldP spid="1048621" grpId="0" bldLvl="0" animBg="1"/>
      <p:bldP spid="104862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a:effectLst/>
      </p:bgPr>
    </p:bg>
    <p:spTree>
      <p:nvGrpSpPr>
        <p:cNvPr id="50" name=""/>
        <p:cNvGrpSpPr/>
        <p:nvPr/>
      </p:nvGrpSpPr>
      <p:grpSpPr>
        <a:xfrm/>
      </p:grpSpPr>
      <p:sp>
        <p:nvSpPr>
          <p:cNvPr id="1048626" name="矩形 4"/>
          <p:cNvSpPr/>
          <p:nvPr/>
        </p:nvSpPr>
        <p:spPr>
          <a:xfrm>
            <a:off x="309563" y="376555"/>
            <a:ext cx="11572875" cy="6104890"/>
          </a:xfrm>
          <a:prstGeom prst="rect"/>
          <a:solidFill>
            <a:schemeClr val="bg1"/>
          </a:solidFill>
          <a:ln w="19050">
            <a:solidFill>
              <a:srgbClr val="C18953"/>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Calibri" panose="020F0502020204030204" charset="0"/>
            </a:endParaRPr>
          </a:p>
        </p:txBody>
      </p:sp>
      <p:sp>
        <p:nvSpPr>
          <p:cNvPr id="1048627" name="PA-矩形 6"/>
          <p:cNvSpPr/>
          <p:nvPr>
            <p:custDataLst>
              <p:tags r:id="rId2"/>
            </p:custDataLst>
          </p:nvPr>
        </p:nvSpPr>
        <p:spPr>
          <a:xfrm>
            <a:off x="1055991" y="2168941"/>
            <a:ext cx="1554755" cy="368215"/>
          </a:xfrm>
          <a:prstGeom prst="rect"/>
          <a:solidFill>
            <a:srgbClr val="8468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fontAlgn="auto"/>
            <a:endParaRPr altLang="en-US" lang="zh-CN" noProof="1">
              <a:latin typeface="Calibri" panose="020F0502020204030204" charset="0"/>
              <a:ea typeface="Calibri" panose="020F0502020204030204" charset="0"/>
            </a:endParaRPr>
          </a:p>
        </p:txBody>
      </p:sp>
      <p:sp>
        <p:nvSpPr>
          <p:cNvPr id="1048628" name="PA-文本框 23"/>
          <p:cNvSpPr txBox="1"/>
          <p:nvPr>
            <p:custDataLst>
              <p:tags r:id="rId3"/>
            </p:custDataLst>
          </p:nvPr>
        </p:nvSpPr>
        <p:spPr>
          <a:xfrm>
            <a:off x="977270" y="2537156"/>
            <a:ext cx="4552193" cy="891540"/>
          </a:xfrm>
          <a:prstGeom prst="rect"/>
          <a:noFill/>
        </p:spPr>
        <p:txBody>
          <a:bodyPr rtlCol="0" wrap="square">
            <a:spAutoFit/>
          </a:bodyPr>
          <a:p>
            <a:pPr algn="l">
              <a:lnSpc>
                <a:spcPct val="150000"/>
              </a:lnSpc>
            </a:pPr>
            <a:r>
              <a:rPr dirty="0" sz="1200">
                <a:solidFill>
                  <a:schemeClr val="bg1">
                    <a:lumMod val="50000"/>
                  </a:schemeClr>
                </a:solidFill>
                <a:latin typeface="Calibri" panose="020F0502020204030204" charset="0"/>
                <a:ea typeface="Calibri" panose="020F0502020204030204" charset="0"/>
                <a:cs typeface="Calibri" panose="020F0502020204030204" charset="0"/>
                <a:sym typeface="+mn-lt"/>
              </a:rPr>
              <a:t>Click here to add content of the text，and briefly explain your point of view
</a:t>
            </a:r>
            <a:endParaRPr dirty="0" sz="1200">
              <a:solidFill>
                <a:schemeClr val="bg1">
                  <a:lumMod val="50000"/>
                </a:schemeClr>
              </a:solidFill>
              <a:latin typeface="Calibri" panose="020F0502020204030204" charset="0"/>
              <a:ea typeface="Calibri" panose="020F0502020204030204" charset="0"/>
              <a:cs typeface="Calibri" panose="020F0502020204030204" charset="0"/>
              <a:sym typeface="+mn-lt"/>
            </a:endParaRPr>
          </a:p>
        </p:txBody>
      </p:sp>
      <p:sp>
        <p:nvSpPr>
          <p:cNvPr id="1048629" name="PA-文本框 24"/>
          <p:cNvSpPr txBox="1"/>
          <p:nvPr>
            <p:custDataLst>
              <p:tags r:id="rId4"/>
            </p:custDataLst>
          </p:nvPr>
        </p:nvSpPr>
        <p:spPr>
          <a:xfrm>
            <a:off x="1334714" y="2218111"/>
            <a:ext cx="970280" cy="497840"/>
          </a:xfrm>
          <a:prstGeom prst="rect"/>
          <a:noFill/>
        </p:spPr>
        <p:txBody>
          <a:bodyPr rtlCol="0" wrap="none">
            <a:spAutoFit/>
          </a:bodyPr>
          <a:p>
            <a:pPr algn="ctr"/>
            <a:r>
              <a:rPr altLang="en-US" b="1" dirty="0" sz="1400" lang="zh-CN">
                <a:solidFill>
                  <a:schemeClr val="bg1"/>
                </a:solidFill>
                <a:latin typeface="Calibri" panose="020F0502020204030204" charset="0"/>
                <a:ea typeface="Calibri" panose="020F0502020204030204" charset="0"/>
              </a:rPr>
              <a:t>Enter title
</a:t>
            </a:r>
            <a:endParaRPr altLang="en-US" b="1" dirty="0" sz="1400" lang="zh-CN">
              <a:solidFill>
                <a:schemeClr val="bg1"/>
              </a:solidFill>
              <a:latin typeface="Calibri" panose="020F0502020204030204" charset="0"/>
              <a:ea typeface="Calibri" panose="020F0502020204030204" charset="0"/>
            </a:endParaRPr>
          </a:p>
        </p:txBody>
      </p:sp>
      <p:sp>
        <p:nvSpPr>
          <p:cNvPr id="1048630" name="PA-矩形 10"/>
          <p:cNvSpPr/>
          <p:nvPr>
            <p:custDataLst>
              <p:tags r:id="rId5"/>
            </p:custDataLst>
          </p:nvPr>
        </p:nvSpPr>
        <p:spPr>
          <a:xfrm>
            <a:off x="1055991" y="3475650"/>
            <a:ext cx="1554755" cy="368215"/>
          </a:xfrm>
          <a:prstGeom prst="rect"/>
          <a:solidFill>
            <a:srgbClr val="8468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fontAlgn="auto"/>
            <a:endParaRPr altLang="en-US" lang="zh-CN" noProof="1">
              <a:latin typeface="Calibri" panose="020F0502020204030204" charset="0"/>
              <a:ea typeface="Calibri" panose="020F0502020204030204" charset="0"/>
            </a:endParaRPr>
          </a:p>
        </p:txBody>
      </p:sp>
      <p:sp>
        <p:nvSpPr>
          <p:cNvPr id="1048631" name="PA-文本框 23"/>
          <p:cNvSpPr txBox="1"/>
          <p:nvPr>
            <p:custDataLst>
              <p:tags r:id="rId6"/>
            </p:custDataLst>
          </p:nvPr>
        </p:nvSpPr>
        <p:spPr>
          <a:xfrm>
            <a:off x="977270" y="3843865"/>
            <a:ext cx="4552193" cy="891540"/>
          </a:xfrm>
          <a:prstGeom prst="rect"/>
          <a:noFill/>
        </p:spPr>
        <p:txBody>
          <a:bodyPr rtlCol="0" wrap="square">
            <a:spAutoFit/>
          </a:bodyPr>
          <a:p>
            <a:pPr algn="l">
              <a:lnSpc>
                <a:spcPct val="150000"/>
              </a:lnSpc>
            </a:pPr>
            <a:r>
              <a:rPr dirty="0" sz="1200">
                <a:solidFill>
                  <a:schemeClr val="bg1">
                    <a:lumMod val="50000"/>
                  </a:schemeClr>
                </a:solidFill>
                <a:latin typeface="Calibri" panose="020F0502020204030204" charset="0"/>
                <a:ea typeface="Calibri" panose="020F0502020204030204" charset="0"/>
                <a:cs typeface="Calibri" panose="020F0502020204030204" charset="0"/>
                <a:sym typeface="+mn-lt"/>
              </a:rPr>
              <a:t>Click here to add content of the text，and briefly explain your point of view
</a:t>
            </a:r>
            <a:endParaRPr altLang="en-US" dirty="0" sz="1200" lang="zh-CN">
              <a:solidFill>
                <a:schemeClr val="bg1">
                  <a:lumMod val="50000"/>
                </a:schemeClr>
              </a:solidFill>
              <a:latin typeface="Calibri" panose="020F0502020204030204" charset="0"/>
              <a:ea typeface="Calibri" panose="020F0502020204030204" charset="0"/>
              <a:cs typeface="Calibri" panose="020F0502020204030204" charset="0"/>
              <a:sym typeface="+mn-lt"/>
            </a:endParaRPr>
          </a:p>
        </p:txBody>
      </p:sp>
      <p:sp>
        <p:nvSpPr>
          <p:cNvPr id="1048632" name="PA-文本框 24"/>
          <p:cNvSpPr txBox="1"/>
          <p:nvPr>
            <p:custDataLst>
              <p:tags r:id="rId7"/>
            </p:custDataLst>
          </p:nvPr>
        </p:nvSpPr>
        <p:spPr>
          <a:xfrm>
            <a:off x="1334714" y="3524820"/>
            <a:ext cx="970280" cy="497841"/>
          </a:xfrm>
          <a:prstGeom prst="rect"/>
          <a:noFill/>
        </p:spPr>
        <p:txBody>
          <a:bodyPr rtlCol="0" wrap="none">
            <a:spAutoFit/>
          </a:bodyPr>
          <a:p>
            <a:pPr algn="ctr"/>
            <a:r>
              <a:rPr altLang="en-US" b="1" dirty="0" sz="1400" lang="zh-CN">
                <a:solidFill>
                  <a:schemeClr val="bg1"/>
                </a:solidFill>
                <a:latin typeface="Calibri" panose="020F0502020204030204" charset="0"/>
                <a:ea typeface="Calibri" panose="020F0502020204030204" charset="0"/>
              </a:rPr>
              <a:t>Enter title
</a:t>
            </a:r>
            <a:endParaRPr altLang="en-US" b="1" dirty="0" sz="1400" lang="zh-CN">
              <a:solidFill>
                <a:schemeClr val="bg1"/>
              </a:solidFill>
              <a:latin typeface="Calibri" panose="020F0502020204030204" charset="0"/>
              <a:ea typeface="Calibri" panose="020F0502020204030204" charset="0"/>
            </a:endParaRPr>
          </a:p>
        </p:txBody>
      </p:sp>
      <p:sp>
        <p:nvSpPr>
          <p:cNvPr id="1048633" name="PA-矩形 20"/>
          <p:cNvSpPr/>
          <p:nvPr>
            <p:custDataLst>
              <p:tags r:id="rId8"/>
            </p:custDataLst>
          </p:nvPr>
        </p:nvSpPr>
        <p:spPr>
          <a:xfrm>
            <a:off x="1055991" y="4758053"/>
            <a:ext cx="1554755" cy="368215"/>
          </a:xfrm>
          <a:prstGeom prst="rect"/>
          <a:solidFill>
            <a:srgbClr val="8468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fontAlgn="auto"/>
            <a:endParaRPr altLang="en-US" lang="zh-CN" noProof="1">
              <a:latin typeface="Calibri" panose="020F0502020204030204" charset="0"/>
              <a:ea typeface="Calibri" panose="020F0502020204030204" charset="0"/>
            </a:endParaRPr>
          </a:p>
        </p:txBody>
      </p:sp>
      <p:sp>
        <p:nvSpPr>
          <p:cNvPr id="1048634" name="PA-文本框 23"/>
          <p:cNvSpPr txBox="1"/>
          <p:nvPr>
            <p:custDataLst>
              <p:tags r:id="rId9"/>
            </p:custDataLst>
          </p:nvPr>
        </p:nvSpPr>
        <p:spPr>
          <a:xfrm>
            <a:off x="977270" y="5126268"/>
            <a:ext cx="4552193" cy="891540"/>
          </a:xfrm>
          <a:prstGeom prst="rect"/>
          <a:noFill/>
        </p:spPr>
        <p:txBody>
          <a:bodyPr rtlCol="0" wrap="square">
            <a:spAutoFit/>
          </a:bodyPr>
          <a:p>
            <a:pPr algn="l">
              <a:lnSpc>
                <a:spcPct val="150000"/>
              </a:lnSpc>
            </a:pPr>
            <a:r>
              <a:rPr dirty="0" sz="1200">
                <a:solidFill>
                  <a:schemeClr val="bg1">
                    <a:lumMod val="50000"/>
                  </a:schemeClr>
                </a:solidFill>
                <a:latin typeface="Calibri" panose="020F0502020204030204" charset="0"/>
                <a:ea typeface="Calibri" panose="020F0502020204030204" charset="0"/>
                <a:cs typeface="Calibri" panose="020F0502020204030204" charset="0"/>
                <a:sym typeface="+mn-lt"/>
              </a:rPr>
              <a:t>Click here to add content of the text，and briefly explain your point of view
</a:t>
            </a:r>
            <a:endParaRPr altLang="en-US" dirty="0" sz="1200" lang="zh-CN">
              <a:solidFill>
                <a:schemeClr val="bg1">
                  <a:lumMod val="50000"/>
                </a:schemeClr>
              </a:solidFill>
              <a:latin typeface="Calibri" panose="020F0502020204030204" charset="0"/>
              <a:ea typeface="Calibri" panose="020F0502020204030204" charset="0"/>
              <a:cs typeface="Calibri" panose="020F0502020204030204" charset="0"/>
              <a:sym typeface="+mn-lt"/>
            </a:endParaRPr>
          </a:p>
        </p:txBody>
      </p:sp>
      <p:sp>
        <p:nvSpPr>
          <p:cNvPr id="1048635" name="PA-文本框 24"/>
          <p:cNvSpPr txBox="1"/>
          <p:nvPr>
            <p:custDataLst>
              <p:tags r:id="rId10"/>
            </p:custDataLst>
          </p:nvPr>
        </p:nvSpPr>
        <p:spPr>
          <a:xfrm>
            <a:off x="1334714" y="4807224"/>
            <a:ext cx="970280" cy="497840"/>
          </a:xfrm>
          <a:prstGeom prst="rect"/>
          <a:noFill/>
        </p:spPr>
        <p:txBody>
          <a:bodyPr rtlCol="0" wrap="none">
            <a:spAutoFit/>
          </a:bodyPr>
          <a:p>
            <a:pPr algn="ctr"/>
            <a:r>
              <a:rPr altLang="en-US" b="1" dirty="0" sz="1400" lang="zh-CN">
                <a:solidFill>
                  <a:schemeClr val="bg1"/>
                </a:solidFill>
                <a:latin typeface="Calibri" panose="020F0502020204030204" charset="0"/>
                <a:ea typeface="Calibri" panose="020F0502020204030204" charset="0"/>
              </a:rPr>
              <a:t>Enter title
</a:t>
            </a:r>
            <a:endParaRPr altLang="en-US" b="1" dirty="0" sz="1400" lang="zh-CN">
              <a:solidFill>
                <a:schemeClr val="bg1"/>
              </a:solidFill>
              <a:latin typeface="Calibri" panose="020F0502020204030204" charset="0"/>
              <a:ea typeface="Calibri" panose="020F0502020204030204" charset="0"/>
            </a:endParaRPr>
          </a:p>
        </p:txBody>
      </p:sp>
      <p:sp>
        <p:nvSpPr>
          <p:cNvPr id="1048636" name=""/>
          <p:cNvSpPr txBox="1"/>
          <p:nvPr/>
        </p:nvSpPr>
        <p:spPr>
          <a:xfrm>
            <a:off x="559434" y="1554116"/>
            <a:ext cx="10956244" cy="4434839"/>
          </a:xfrm>
          <a:prstGeom prst="rect"/>
          <a:solidFill>
            <a:srgbClr val="92D04F"/>
          </a:solidFill>
        </p:spPr>
        <p:txBody>
          <a:bodyPr rtlCol="0" wrap="square">
            <a:spAutoFit/>
          </a:bodyPr>
          <a:p>
            <a:r>
              <a:rPr altLang="uz" b="1" sz="3200" lang="en-US">
                <a:solidFill>
                  <a:srgbClr val="000000"/>
                </a:solidFill>
              </a:rPr>
              <a:t>Dialеktоlоgiya - (grеkcha “dialektos” – “shеva”) birоr tilning mavjud dialеktlarini ya’ni mahalliy lahja va shеvalarini  o‘rganadi.  O‘zbеk  dialеktоlоgiyasi  fani O‘zbеkistоndagi  va  chеt  davlatlardagi  o‘zbеk  tilining turli  dialеkt  va  shеvalarini  o‘rganadi.  Оbyеktni o‘rganish jihatidan dialеktоlоgiyaning 2 turi mavjud:</a:t>
            </a:r>
            <a:endParaRPr b="1" sz="3600" lang="uz-UZ-#Latn">
              <a:solidFill>
                <a:srgbClr val="000000"/>
              </a:solidFill>
            </a:endParaRPr>
          </a:p>
          <a:p>
            <a:endParaRPr b="1" sz="3200" lang="uz-UZ-#Latn">
              <a:solidFill>
                <a:srgbClr val="000000"/>
              </a:solidFill>
            </a:endParaRPr>
          </a:p>
          <a:p>
            <a:r>
              <a:rPr altLang="uz" b="1" sz="3200" lang="en-US">
                <a:solidFill>
                  <a:srgbClr val="000000"/>
                </a:solidFill>
              </a:rPr>
              <a:t>1. Tasviriy dialеktоlоgiya (aslida dialеktоgrafiya). </a:t>
            </a:r>
            <a:endParaRPr b="1" sz="3600" lang="uz-UZ-#Latn">
              <a:solidFill>
                <a:srgbClr val="000000"/>
              </a:solidFill>
            </a:endParaRPr>
          </a:p>
          <a:p>
            <a:r>
              <a:rPr altLang="uz" b="1" sz="3200" lang="en-US">
                <a:solidFill>
                  <a:srgbClr val="000000"/>
                </a:solidFill>
              </a:rPr>
              <a:t>2. Tariхiy dialеktоlоgiya.</a:t>
            </a:r>
            <a:endParaRPr b="1" sz="2800" lang="uz-UZ-#Latn">
              <a:solidFill>
                <a:srgbClr val="000000"/>
              </a:solidFill>
            </a:endParaRPr>
          </a:p>
        </p:txBody>
      </p:sp>
    </p:spTree>
    <p:custDataLst>
      <p:tags r:id="rId11"/>
    </p:custDataLst>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048627"/>
                                        </p:tgtEl>
                                        <p:attrNameLst>
                                          <p:attrName>style.visibility</p:attrName>
                                        </p:attrNameLst>
                                      </p:cBhvr>
                                      <p:to>
                                        <p:strVal val="visible"/>
                                      </p:to>
                                    </p:set>
                                    <p:anim calcmode="lin" valueType="num">
                                      <p:cBhvr additive="base">
                                        <p:cTn dur="250" fill="hold" id="7"/>
                                        <p:tgtEl>
                                          <p:spTgt spid="1048627"/>
                                        </p:tgtEl>
                                        <p:attrNameLst>
                                          <p:attrName>ppt_x</p:attrName>
                                        </p:attrNameLst>
                                      </p:cBhvr>
                                      <p:tavLst>
                                        <p:tav tm="0">
                                          <p:val>
                                            <p:strVal val="#ppt_x"/>
                                          </p:val>
                                        </p:tav>
                                        <p:tav tm="100000">
                                          <p:val>
                                            <p:strVal val="#ppt_x"/>
                                          </p:val>
                                        </p:tav>
                                      </p:tavLst>
                                    </p:anim>
                                    <p:anim calcmode="lin" valueType="num">
                                      <p:cBhvr additive="base">
                                        <p:cTn dur="250" fill="hold" id="8"/>
                                        <p:tgtEl>
                                          <p:spTgt spid="1048627"/>
                                        </p:tgtEl>
                                        <p:attrNameLst>
                                          <p:attrName>ppt_y</p:attrName>
                                        </p:attrNameLst>
                                      </p:cBhvr>
                                      <p:tavLst>
                                        <p:tav tm="0">
                                          <p:val>
                                            <p:strVal val="1+#ppt_h/2"/>
                                          </p:val>
                                        </p:tav>
                                        <p:tav tm="100000">
                                          <p:val>
                                            <p:strVal val="#ppt_y"/>
                                          </p:val>
                                        </p:tav>
                                      </p:tavLst>
                                    </p:anim>
                                  </p:childTnLst>
                                </p:cTn>
                              </p:par>
                            </p:childTnLst>
                          </p:cTn>
                        </p:par>
                        <p:par>
                          <p:cTn fill="hold" id="9">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1048628"/>
                                        </p:tgtEl>
                                        <p:attrNameLst>
                                          <p:attrName>style.visibility</p:attrName>
                                        </p:attrNameLst>
                                      </p:cBhvr>
                                      <p:to>
                                        <p:strVal val="visible"/>
                                      </p:to>
                                    </p:set>
                                    <p:anim calcmode="lin" valueType="num">
                                      <p:cBhvr additive="base">
                                        <p:cTn dur="250" fill="hold" id="12"/>
                                        <p:tgtEl>
                                          <p:spTgt spid="1048628"/>
                                        </p:tgtEl>
                                        <p:attrNameLst>
                                          <p:attrName>ppt_x</p:attrName>
                                        </p:attrNameLst>
                                      </p:cBhvr>
                                      <p:tavLst>
                                        <p:tav tm="0">
                                          <p:val>
                                            <p:strVal val="#ppt_x"/>
                                          </p:val>
                                        </p:tav>
                                        <p:tav tm="100000">
                                          <p:val>
                                            <p:strVal val="#ppt_x"/>
                                          </p:val>
                                        </p:tav>
                                      </p:tavLst>
                                    </p:anim>
                                    <p:anim calcmode="lin" valueType="num">
                                      <p:cBhvr additive="base">
                                        <p:cTn dur="250" fill="hold" id="13"/>
                                        <p:tgtEl>
                                          <p:spTgt spid="1048628"/>
                                        </p:tgtEl>
                                        <p:attrNameLst>
                                          <p:attrName>ppt_y</p:attrName>
                                        </p:attrNameLst>
                                      </p:cBhvr>
                                      <p:tavLst>
                                        <p:tav tm="0">
                                          <p:val>
                                            <p:strVal val="1+#ppt_h/2"/>
                                          </p:val>
                                        </p:tav>
                                        <p:tav tm="100000">
                                          <p:val>
                                            <p:strVal val="#ppt_y"/>
                                          </p:val>
                                        </p:tav>
                                      </p:tavLst>
                                    </p:anim>
                                  </p:childTnLst>
                                </p:cTn>
                              </p:par>
                            </p:childTnLst>
                          </p:cTn>
                        </p:par>
                        <p:par>
                          <p:cTn fill="hold" id="14">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1048629"/>
                                        </p:tgtEl>
                                        <p:attrNameLst>
                                          <p:attrName>style.visibility</p:attrName>
                                        </p:attrNameLst>
                                      </p:cBhvr>
                                      <p:to>
                                        <p:strVal val="visible"/>
                                      </p:to>
                                    </p:set>
                                    <p:anim calcmode="lin" valueType="num">
                                      <p:cBhvr additive="base">
                                        <p:cTn dur="250" fill="hold" id="17"/>
                                        <p:tgtEl>
                                          <p:spTgt spid="1048629"/>
                                        </p:tgtEl>
                                        <p:attrNameLst>
                                          <p:attrName>ppt_x</p:attrName>
                                        </p:attrNameLst>
                                      </p:cBhvr>
                                      <p:tavLst>
                                        <p:tav tm="0">
                                          <p:val>
                                            <p:strVal val="#ppt_x"/>
                                          </p:val>
                                        </p:tav>
                                        <p:tav tm="100000">
                                          <p:val>
                                            <p:strVal val="#ppt_x"/>
                                          </p:val>
                                        </p:tav>
                                      </p:tavLst>
                                    </p:anim>
                                    <p:anim calcmode="lin" valueType="num">
                                      <p:cBhvr additive="base">
                                        <p:cTn dur="250" fill="hold" id="18"/>
                                        <p:tgtEl>
                                          <p:spTgt spid="1048629"/>
                                        </p:tgtEl>
                                        <p:attrNameLst>
                                          <p:attrName>ppt_y</p:attrName>
                                        </p:attrNameLst>
                                      </p:cBhvr>
                                      <p:tavLst>
                                        <p:tav tm="0">
                                          <p:val>
                                            <p:strVal val="1+#ppt_h/2"/>
                                          </p:val>
                                        </p:tav>
                                        <p:tav tm="100000">
                                          <p:val>
                                            <p:strVal val="#ppt_y"/>
                                          </p:val>
                                        </p:tav>
                                      </p:tavLst>
                                    </p:anim>
                                  </p:childTnLst>
                                </p:cTn>
                              </p:par>
                            </p:childTnLst>
                          </p:cTn>
                        </p:par>
                        <p:par>
                          <p:cTn fill="hold" id="19">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1048630"/>
                                        </p:tgtEl>
                                        <p:attrNameLst>
                                          <p:attrName>style.visibility</p:attrName>
                                        </p:attrNameLst>
                                      </p:cBhvr>
                                      <p:to>
                                        <p:strVal val="visible"/>
                                      </p:to>
                                    </p:set>
                                    <p:anim calcmode="lin" valueType="num">
                                      <p:cBhvr additive="base">
                                        <p:cTn dur="250" fill="hold" id="22"/>
                                        <p:tgtEl>
                                          <p:spTgt spid="1048630"/>
                                        </p:tgtEl>
                                        <p:attrNameLst>
                                          <p:attrName>ppt_x</p:attrName>
                                        </p:attrNameLst>
                                      </p:cBhvr>
                                      <p:tavLst>
                                        <p:tav tm="0">
                                          <p:val>
                                            <p:strVal val="#ppt_x"/>
                                          </p:val>
                                        </p:tav>
                                        <p:tav tm="100000">
                                          <p:val>
                                            <p:strVal val="#ppt_x"/>
                                          </p:val>
                                        </p:tav>
                                      </p:tavLst>
                                    </p:anim>
                                    <p:anim calcmode="lin" valueType="num">
                                      <p:cBhvr additive="base">
                                        <p:cTn dur="250" fill="hold" id="23"/>
                                        <p:tgtEl>
                                          <p:spTgt spid="1048630"/>
                                        </p:tgtEl>
                                        <p:attrNameLst>
                                          <p:attrName>ppt_y</p:attrName>
                                        </p:attrNameLst>
                                      </p:cBhvr>
                                      <p:tavLst>
                                        <p:tav tm="0">
                                          <p:val>
                                            <p:strVal val="1+#ppt_h/2"/>
                                          </p:val>
                                        </p:tav>
                                        <p:tav tm="100000">
                                          <p:val>
                                            <p:strVal val="#ppt_y"/>
                                          </p:val>
                                        </p:tav>
                                      </p:tavLst>
                                    </p:anim>
                                  </p:childTnLst>
                                </p:cTn>
                              </p:par>
                            </p:childTnLst>
                          </p:cTn>
                        </p:par>
                        <p:par>
                          <p:cTn fill="hold" id="24">
                            <p:stCondLst>
                              <p:cond delay="2000"/>
                            </p:stCondLst>
                            <p:childTnLst>
                              <p:par>
                                <p:cTn fill="hold" grpId="0" id="25" nodeType="afterEffect" presetClass="entr" presetID="2" presetSubtype="4">
                                  <p:stCondLst>
                                    <p:cond delay="0"/>
                                  </p:stCondLst>
                                  <p:childTnLst>
                                    <p:set>
                                      <p:cBhvr>
                                        <p:cTn dur="1" fill="hold" id="26">
                                          <p:stCondLst>
                                            <p:cond delay="0"/>
                                          </p:stCondLst>
                                        </p:cTn>
                                        <p:tgtEl>
                                          <p:spTgt spid="1048631"/>
                                        </p:tgtEl>
                                        <p:attrNameLst>
                                          <p:attrName>style.visibility</p:attrName>
                                        </p:attrNameLst>
                                      </p:cBhvr>
                                      <p:to>
                                        <p:strVal val="visible"/>
                                      </p:to>
                                    </p:set>
                                    <p:anim calcmode="lin" valueType="num">
                                      <p:cBhvr additive="base">
                                        <p:cTn dur="250" fill="hold" id="27"/>
                                        <p:tgtEl>
                                          <p:spTgt spid="1048631"/>
                                        </p:tgtEl>
                                        <p:attrNameLst>
                                          <p:attrName>ppt_x</p:attrName>
                                        </p:attrNameLst>
                                      </p:cBhvr>
                                      <p:tavLst>
                                        <p:tav tm="0">
                                          <p:val>
                                            <p:strVal val="#ppt_x"/>
                                          </p:val>
                                        </p:tav>
                                        <p:tav tm="100000">
                                          <p:val>
                                            <p:strVal val="#ppt_x"/>
                                          </p:val>
                                        </p:tav>
                                      </p:tavLst>
                                    </p:anim>
                                    <p:anim calcmode="lin" valueType="num">
                                      <p:cBhvr additive="base">
                                        <p:cTn dur="250" fill="hold" id="28"/>
                                        <p:tgtEl>
                                          <p:spTgt spid="1048631"/>
                                        </p:tgtEl>
                                        <p:attrNameLst>
                                          <p:attrName>ppt_y</p:attrName>
                                        </p:attrNameLst>
                                      </p:cBhvr>
                                      <p:tavLst>
                                        <p:tav tm="0">
                                          <p:val>
                                            <p:strVal val="1+#ppt_h/2"/>
                                          </p:val>
                                        </p:tav>
                                        <p:tav tm="100000">
                                          <p:val>
                                            <p:strVal val="#ppt_y"/>
                                          </p:val>
                                        </p:tav>
                                      </p:tavLst>
                                    </p:anim>
                                  </p:childTnLst>
                                </p:cTn>
                              </p:par>
                            </p:childTnLst>
                          </p:cTn>
                        </p:par>
                        <p:par>
                          <p:cTn fill="hold" id="29">
                            <p:stCondLst>
                              <p:cond delay="2500"/>
                            </p:stCondLst>
                            <p:childTnLst>
                              <p:par>
                                <p:cTn fill="hold" grpId="0" id="30" nodeType="afterEffect" presetClass="entr" presetID="2" presetSubtype="4">
                                  <p:stCondLst>
                                    <p:cond delay="0"/>
                                  </p:stCondLst>
                                  <p:childTnLst>
                                    <p:set>
                                      <p:cBhvr>
                                        <p:cTn dur="1" fill="hold" id="31">
                                          <p:stCondLst>
                                            <p:cond delay="0"/>
                                          </p:stCondLst>
                                        </p:cTn>
                                        <p:tgtEl>
                                          <p:spTgt spid="1048632"/>
                                        </p:tgtEl>
                                        <p:attrNameLst>
                                          <p:attrName>style.visibility</p:attrName>
                                        </p:attrNameLst>
                                      </p:cBhvr>
                                      <p:to>
                                        <p:strVal val="visible"/>
                                      </p:to>
                                    </p:set>
                                    <p:anim calcmode="lin" valueType="num">
                                      <p:cBhvr additive="base">
                                        <p:cTn dur="250" fill="hold" id="32"/>
                                        <p:tgtEl>
                                          <p:spTgt spid="1048632"/>
                                        </p:tgtEl>
                                        <p:attrNameLst>
                                          <p:attrName>ppt_x</p:attrName>
                                        </p:attrNameLst>
                                      </p:cBhvr>
                                      <p:tavLst>
                                        <p:tav tm="0">
                                          <p:val>
                                            <p:strVal val="#ppt_x"/>
                                          </p:val>
                                        </p:tav>
                                        <p:tav tm="100000">
                                          <p:val>
                                            <p:strVal val="#ppt_x"/>
                                          </p:val>
                                        </p:tav>
                                      </p:tavLst>
                                    </p:anim>
                                    <p:anim calcmode="lin" valueType="num">
                                      <p:cBhvr additive="base">
                                        <p:cTn dur="250" fill="hold" id="33"/>
                                        <p:tgtEl>
                                          <p:spTgt spid="1048632"/>
                                        </p:tgtEl>
                                        <p:attrNameLst>
                                          <p:attrName>ppt_y</p:attrName>
                                        </p:attrNameLst>
                                      </p:cBhvr>
                                      <p:tavLst>
                                        <p:tav tm="0">
                                          <p:val>
                                            <p:strVal val="1+#ppt_h/2"/>
                                          </p:val>
                                        </p:tav>
                                        <p:tav tm="100000">
                                          <p:val>
                                            <p:strVal val="#ppt_y"/>
                                          </p:val>
                                        </p:tav>
                                      </p:tavLst>
                                    </p:anim>
                                  </p:childTnLst>
                                </p:cTn>
                              </p:par>
                            </p:childTnLst>
                          </p:cTn>
                        </p:par>
                        <p:par>
                          <p:cTn fill="hold" id="34">
                            <p:stCondLst>
                              <p:cond delay="3000"/>
                            </p:stCondLst>
                            <p:childTnLst>
                              <p:par>
                                <p:cTn fill="hold" grpId="0" id="35" nodeType="afterEffect" presetClass="entr" presetID="2" presetSubtype="4">
                                  <p:stCondLst>
                                    <p:cond delay="0"/>
                                  </p:stCondLst>
                                  <p:childTnLst>
                                    <p:set>
                                      <p:cBhvr>
                                        <p:cTn dur="1" fill="hold" id="36">
                                          <p:stCondLst>
                                            <p:cond delay="0"/>
                                          </p:stCondLst>
                                        </p:cTn>
                                        <p:tgtEl>
                                          <p:spTgt spid="1048633"/>
                                        </p:tgtEl>
                                        <p:attrNameLst>
                                          <p:attrName>style.visibility</p:attrName>
                                        </p:attrNameLst>
                                      </p:cBhvr>
                                      <p:to>
                                        <p:strVal val="visible"/>
                                      </p:to>
                                    </p:set>
                                    <p:anim calcmode="lin" valueType="num">
                                      <p:cBhvr additive="base">
                                        <p:cTn dur="250" fill="hold" id="37"/>
                                        <p:tgtEl>
                                          <p:spTgt spid="1048633"/>
                                        </p:tgtEl>
                                        <p:attrNameLst>
                                          <p:attrName>ppt_x</p:attrName>
                                        </p:attrNameLst>
                                      </p:cBhvr>
                                      <p:tavLst>
                                        <p:tav tm="0">
                                          <p:val>
                                            <p:strVal val="#ppt_x"/>
                                          </p:val>
                                        </p:tav>
                                        <p:tav tm="100000">
                                          <p:val>
                                            <p:strVal val="#ppt_x"/>
                                          </p:val>
                                        </p:tav>
                                      </p:tavLst>
                                    </p:anim>
                                    <p:anim calcmode="lin" valueType="num">
                                      <p:cBhvr additive="base">
                                        <p:cTn dur="250" fill="hold" id="38"/>
                                        <p:tgtEl>
                                          <p:spTgt spid="1048633"/>
                                        </p:tgtEl>
                                        <p:attrNameLst>
                                          <p:attrName>ppt_y</p:attrName>
                                        </p:attrNameLst>
                                      </p:cBhvr>
                                      <p:tavLst>
                                        <p:tav tm="0">
                                          <p:val>
                                            <p:strVal val="1+#ppt_h/2"/>
                                          </p:val>
                                        </p:tav>
                                        <p:tav tm="100000">
                                          <p:val>
                                            <p:strVal val="#ppt_y"/>
                                          </p:val>
                                        </p:tav>
                                      </p:tavLst>
                                    </p:anim>
                                  </p:childTnLst>
                                </p:cTn>
                              </p:par>
                            </p:childTnLst>
                          </p:cTn>
                        </p:par>
                        <p:par>
                          <p:cTn fill="hold" id="39">
                            <p:stCondLst>
                              <p:cond delay="3500"/>
                            </p:stCondLst>
                            <p:childTnLst>
                              <p:par>
                                <p:cTn fill="hold" grpId="0" id="40" nodeType="afterEffect" presetClass="entr" presetID="2" presetSubtype="4">
                                  <p:stCondLst>
                                    <p:cond delay="0"/>
                                  </p:stCondLst>
                                  <p:childTnLst>
                                    <p:set>
                                      <p:cBhvr>
                                        <p:cTn dur="1" fill="hold" id="41">
                                          <p:stCondLst>
                                            <p:cond delay="0"/>
                                          </p:stCondLst>
                                        </p:cTn>
                                        <p:tgtEl>
                                          <p:spTgt spid="1048634"/>
                                        </p:tgtEl>
                                        <p:attrNameLst>
                                          <p:attrName>style.visibility</p:attrName>
                                        </p:attrNameLst>
                                      </p:cBhvr>
                                      <p:to>
                                        <p:strVal val="visible"/>
                                      </p:to>
                                    </p:set>
                                    <p:anim calcmode="lin" valueType="num">
                                      <p:cBhvr additive="base">
                                        <p:cTn dur="250" fill="hold" id="42"/>
                                        <p:tgtEl>
                                          <p:spTgt spid="1048634"/>
                                        </p:tgtEl>
                                        <p:attrNameLst>
                                          <p:attrName>ppt_x</p:attrName>
                                        </p:attrNameLst>
                                      </p:cBhvr>
                                      <p:tavLst>
                                        <p:tav tm="0">
                                          <p:val>
                                            <p:strVal val="#ppt_x"/>
                                          </p:val>
                                        </p:tav>
                                        <p:tav tm="100000">
                                          <p:val>
                                            <p:strVal val="#ppt_x"/>
                                          </p:val>
                                        </p:tav>
                                      </p:tavLst>
                                    </p:anim>
                                    <p:anim calcmode="lin" valueType="num">
                                      <p:cBhvr additive="base">
                                        <p:cTn dur="250" fill="hold" id="43"/>
                                        <p:tgtEl>
                                          <p:spTgt spid="1048634"/>
                                        </p:tgtEl>
                                        <p:attrNameLst>
                                          <p:attrName>ppt_y</p:attrName>
                                        </p:attrNameLst>
                                      </p:cBhvr>
                                      <p:tavLst>
                                        <p:tav tm="0">
                                          <p:val>
                                            <p:strVal val="1+#ppt_h/2"/>
                                          </p:val>
                                        </p:tav>
                                        <p:tav tm="100000">
                                          <p:val>
                                            <p:strVal val="#ppt_y"/>
                                          </p:val>
                                        </p:tav>
                                      </p:tavLst>
                                    </p:anim>
                                  </p:childTnLst>
                                </p:cTn>
                              </p:par>
                            </p:childTnLst>
                          </p:cTn>
                        </p:par>
                        <p:par>
                          <p:cTn fill="hold" id="44">
                            <p:stCondLst>
                              <p:cond delay="4000"/>
                            </p:stCondLst>
                            <p:childTnLst>
                              <p:par>
                                <p:cTn fill="hold" grpId="0" id="45" nodeType="afterEffect" presetClass="entr" presetID="2" presetSubtype="4">
                                  <p:stCondLst>
                                    <p:cond delay="0"/>
                                  </p:stCondLst>
                                  <p:childTnLst>
                                    <p:set>
                                      <p:cBhvr>
                                        <p:cTn dur="1" fill="hold" id="46">
                                          <p:stCondLst>
                                            <p:cond delay="0"/>
                                          </p:stCondLst>
                                        </p:cTn>
                                        <p:tgtEl>
                                          <p:spTgt spid="1048635"/>
                                        </p:tgtEl>
                                        <p:attrNameLst>
                                          <p:attrName>style.visibility</p:attrName>
                                        </p:attrNameLst>
                                      </p:cBhvr>
                                      <p:to>
                                        <p:strVal val="visible"/>
                                      </p:to>
                                    </p:set>
                                    <p:anim calcmode="lin" valueType="num">
                                      <p:cBhvr additive="base">
                                        <p:cTn dur="250" fill="hold" id="47"/>
                                        <p:tgtEl>
                                          <p:spTgt spid="1048635"/>
                                        </p:tgtEl>
                                        <p:attrNameLst>
                                          <p:attrName>ppt_x</p:attrName>
                                        </p:attrNameLst>
                                      </p:cBhvr>
                                      <p:tavLst>
                                        <p:tav tm="0">
                                          <p:val>
                                            <p:strVal val="#ppt_x"/>
                                          </p:val>
                                        </p:tav>
                                        <p:tav tm="100000">
                                          <p:val>
                                            <p:strVal val="#ppt_x"/>
                                          </p:val>
                                        </p:tav>
                                      </p:tavLst>
                                    </p:anim>
                                    <p:anim calcmode="lin" valueType="num">
                                      <p:cBhvr additive="base">
                                        <p:cTn dur="250" fill="hold" id="48"/>
                                        <p:tgtEl>
                                          <p:spTgt spid="10486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7" grpId="0" bldLvl="0" animBg="1"/>
      <p:bldP spid="1048628" grpId="0"/>
      <p:bldP spid="1048629" grpId="0"/>
      <p:bldP spid="1048630" grpId="0" bldLvl="0" animBg="1"/>
      <p:bldP spid="1048631" grpId="0"/>
      <p:bldP spid="1048632" grpId="0"/>
      <p:bldP spid="1048633" grpId="0" bldLvl="0" animBg="1"/>
      <p:bldP spid="1048634" grpId="0"/>
      <p:bldP spid="10486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a:effectLst/>
      </p:bgPr>
    </p:bg>
    <p:spTree>
      <p:nvGrpSpPr>
        <p:cNvPr id="53" name=""/>
        <p:cNvGrpSpPr/>
        <p:nvPr/>
      </p:nvGrpSpPr>
      <p:grpSpPr>
        <a:xfrm/>
      </p:grpSpPr>
      <p:sp>
        <p:nvSpPr>
          <p:cNvPr id="1048639" name="矩形 4"/>
          <p:cNvSpPr/>
          <p:nvPr/>
        </p:nvSpPr>
        <p:spPr>
          <a:xfrm>
            <a:off x="309563" y="376555"/>
            <a:ext cx="11572875" cy="6104890"/>
          </a:xfrm>
          <a:prstGeom prst="rect"/>
          <a:solidFill>
            <a:schemeClr val="bg1"/>
          </a:solidFill>
          <a:ln w="19050">
            <a:solidFill>
              <a:srgbClr val="C18953"/>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Calibri" panose="020F0502020204030204" charset="0"/>
            </a:endParaRPr>
          </a:p>
        </p:txBody>
      </p:sp>
      <p:grpSp>
        <p:nvGrpSpPr>
          <p:cNvPr id="54" name="PA-组合 2"/>
          <p:cNvGrpSpPr/>
          <p:nvPr>
            <p:custDataLst>
              <p:tags r:id="rId2"/>
            </p:custDataLst>
          </p:nvPr>
        </p:nvGrpSpPr>
        <p:grpSpPr>
          <a:xfrm>
            <a:off x="559435" y="610235"/>
            <a:ext cx="4885690" cy="706755"/>
            <a:chOff x="1279" y="845"/>
            <a:chExt cx="7694" cy="1113"/>
          </a:xfrm>
        </p:grpSpPr>
        <p:sp>
          <p:nvSpPr>
            <p:cNvPr id="1048640" name="PA-文本框 4"/>
            <p:cNvSpPr txBox="1"/>
            <p:nvPr>
              <p:custDataLst>
                <p:tags r:id="rId3"/>
              </p:custDataLst>
            </p:nvPr>
          </p:nvSpPr>
          <p:spPr>
            <a:xfrm>
              <a:off x="1279" y="845"/>
              <a:ext cx="5189" cy="1113"/>
            </a:xfrm>
            <a:prstGeom prst="rect"/>
            <a:noFill/>
          </p:spPr>
          <p:txBody>
            <a:bodyPr rtlCol="0" wrap="square">
              <a:spAutoFit/>
              <a:scene3d>
                <a:camera prst="orthographicFront"/>
                <a:lightRig dir="t" rig="threePt"/>
              </a:scene3d>
              <a:sp3d contourW="12700"/>
            </a:bodyPr>
            <a:p>
              <a:r>
                <a:rPr altLang="en-US" b="1" dirty="0" sz="2000" lang="zh-CN">
                  <a:solidFill>
                    <a:srgbClr val="84685A"/>
                  </a:solidFill>
                  <a:latin typeface="Calibri" panose="020F0502020204030204" charset="0"/>
                  <a:ea typeface="Calibri" panose="020F0502020204030204" charset="0"/>
                  <a:sym typeface="微软雅黑 Light" panose="020B0502040204020203" pitchFamily="34" charset="-122"/>
                </a:rPr>
                <a:t>Enter title
</a:t>
              </a:r>
              <a:endParaRPr altLang="en-US" b="1" dirty="0" sz="2000" lang="zh-CN">
                <a:solidFill>
                  <a:srgbClr val="84685A"/>
                </a:solidFill>
                <a:latin typeface="Calibri" panose="020F0502020204030204" charset="0"/>
                <a:ea typeface="Calibri" panose="020F0502020204030204" charset="0"/>
                <a:sym typeface="微软雅黑 Light" panose="020B0502040204020203" pitchFamily="34" charset="-122"/>
              </a:endParaRPr>
            </a:p>
          </p:txBody>
        </p:sp>
        <p:sp>
          <p:nvSpPr>
            <p:cNvPr id="1048641" name="PA-文本框 8"/>
            <p:cNvSpPr txBox="1"/>
            <p:nvPr>
              <p:custDataLst>
                <p:tags r:id="rId4"/>
              </p:custDataLst>
            </p:nvPr>
          </p:nvSpPr>
          <p:spPr>
            <a:xfrm>
              <a:off x="1279" y="1473"/>
              <a:ext cx="7694" cy="427"/>
            </a:xfrm>
            <a:prstGeom prst="rect"/>
            <a:noFill/>
          </p:spPr>
          <p:txBody>
            <a:bodyPr rtlCol="0" wrap="square">
              <a:spAutoFit/>
              <a:scene3d>
                <a:camera prst="orthographicFront"/>
                <a:lightRig dir="t" rig="threePt"/>
              </a:scene3d>
              <a:sp3d contourW="12700"/>
            </a:bodyPr>
            <a:p>
              <a:pPr>
                <a:lnSpc>
                  <a:spcPct val="120000"/>
                </a:lnSpc>
              </a:pPr>
              <a:r>
                <a:rPr altLang="zh-CN" dirty="0" sz="1050" lang="en-US">
                  <a:solidFill>
                    <a:srgbClr val="84685A"/>
                  </a:solidFill>
                  <a:latin typeface="Calibri" panose="020F0502020204030204" charset="0"/>
                  <a:ea typeface="Calibri" panose="020F0502020204030204" charset="0"/>
                  <a:sym typeface="微软雅黑 Light" panose="020B0502040204020203" pitchFamily="34" charset="-122"/>
                </a:rPr>
                <a:t>print the presentation and make it into a film to be used in a wider field</a:t>
              </a:r>
              <a:endParaRPr altLang="zh-CN" dirty="0" sz="1050" lang="en-US">
                <a:solidFill>
                  <a:srgbClr val="84685A"/>
                </a:solidFill>
                <a:latin typeface="Calibri" panose="020F0502020204030204" charset="0"/>
                <a:ea typeface="Calibri" panose="020F0502020204030204" charset="0"/>
                <a:sym typeface="微软雅黑 Light" panose="020B0502040204020203" pitchFamily="34" charset="-122"/>
              </a:endParaRPr>
            </a:p>
          </p:txBody>
        </p:sp>
      </p:grpSp>
      <p:sp>
        <p:nvSpPr>
          <p:cNvPr id="1048642" name="PA-Rectangle: Rounded Corners 1"/>
          <p:cNvSpPr/>
          <p:nvPr>
            <p:custDataLst>
              <p:tags r:id="rId5"/>
            </p:custDataLst>
          </p:nvPr>
        </p:nvSpPr>
        <p:spPr>
          <a:xfrm>
            <a:off x="1395917" y="1760248"/>
            <a:ext cx="4095111" cy="549292"/>
          </a:xfrm>
          <a:prstGeom prst="roundRect">
            <a:avLst>
              <a:gd name="adj" fmla="val 50000"/>
            </a:avLst>
          </a:prstGeom>
          <a:solidFill>
            <a:schemeClr val="bg1">
              <a:lumMod val="50000"/>
            </a:schemeClr>
          </a:solidFill>
          <a:ln w="12700" cap="flat">
            <a:noFill/>
            <a:miter lim="400000"/>
          </a:ln>
          <a:effectLst/>
        </p:spPr>
        <p:txBody>
          <a:bodyPr anchor="ctr" bIns="25400" lIns="25400" rIns="25400" tIns="25400" wrap="none">
            <a:normAutofit/>
          </a:bodyPr>
          <a:p>
            <a:pPr algn="ctr" lvl="0"/>
            <a:endParaRPr altLang="en-US" dirty="0" sz="2000" lang="zh-CN">
              <a:solidFill>
                <a:schemeClr val="bg1"/>
              </a:solidFill>
              <a:ea typeface="Calibri" panose="020F0502020204030204" charset="0"/>
              <a:cs typeface="Calibri" panose="020F0502020204030204" charset="0"/>
              <a:sym typeface="+mn-lt"/>
            </a:endParaRPr>
          </a:p>
        </p:txBody>
      </p:sp>
      <p:sp>
        <p:nvSpPr>
          <p:cNvPr id="1048643" name="PA-Rectangle: Rounded Corners 28"/>
          <p:cNvSpPr/>
          <p:nvPr>
            <p:custDataLst>
              <p:tags r:id="rId6"/>
            </p:custDataLst>
          </p:nvPr>
        </p:nvSpPr>
        <p:spPr>
          <a:xfrm>
            <a:off x="6711616" y="1760247"/>
            <a:ext cx="4095110" cy="549291"/>
          </a:xfrm>
          <a:prstGeom prst="roundRect">
            <a:avLst>
              <a:gd name="adj" fmla="val 50000"/>
            </a:avLst>
          </a:prstGeom>
          <a:solidFill>
            <a:srgbClr val="84685A"/>
          </a:solidFill>
          <a:ln w="12700" cap="flat">
            <a:noFill/>
            <a:miter lim="400000"/>
          </a:ln>
          <a:effectLst/>
        </p:spPr>
        <p:txBody>
          <a:bodyPr anchor="ctr" bIns="25400" lIns="25400" rIns="25400" tIns="25400" wrap="none">
            <a:normAutofit/>
          </a:bodyPr>
          <a:p>
            <a:pPr algn="ctr" lvl="0"/>
            <a:endParaRPr altLang="en-US" dirty="0" sz="2000" lang="zh-CN">
              <a:solidFill>
                <a:schemeClr val="bg1"/>
              </a:solidFill>
              <a:ea typeface="Calibri" panose="020F0502020204030204" charset="0"/>
              <a:cs typeface="Calibri" panose="020F0502020204030204" charset="0"/>
              <a:sym typeface="+mn-lt"/>
            </a:endParaRPr>
          </a:p>
        </p:txBody>
      </p:sp>
      <p:sp>
        <p:nvSpPr>
          <p:cNvPr id="1048644" name="PA-矩形 5"/>
          <p:cNvSpPr/>
          <p:nvPr>
            <p:custDataLst>
              <p:tags r:id="rId7"/>
            </p:custDataLst>
          </p:nvPr>
        </p:nvSpPr>
        <p:spPr>
          <a:xfrm>
            <a:off x="1408617" y="1773396"/>
            <a:ext cx="4055057" cy="944881"/>
          </a:xfrm>
          <a:prstGeom prst="rect"/>
        </p:spPr>
        <p:txBody>
          <a:bodyPr wrap="square">
            <a:spAutoFit/>
            <a:scene3d>
              <a:camera prst="orthographicFront"/>
              <a:lightRig dir="t" rig="threePt"/>
            </a:scene3d>
            <a:sp3d contourW="12700"/>
          </a:bodyPr>
          <a:p>
            <a:pPr algn="ctr">
              <a:lnSpc>
                <a:spcPct val="120000"/>
              </a:lnSpc>
            </a:pPr>
            <a:r>
              <a:rPr altLang="en-US" b="1" dirty="0" sz="2400" lang="zh-CN">
                <a:solidFill>
                  <a:schemeClr val="bg1"/>
                </a:solidFill>
                <a:ea typeface="Calibri" panose="020F0502020204030204" charset="0"/>
                <a:cs typeface="Calibri" panose="020F0502020204030204" charset="0"/>
                <a:sym typeface="+mn-lt"/>
              </a:rPr>
              <a:t>Enter title
</a:t>
            </a:r>
            <a:endParaRPr altLang="en-US" b="1" dirty="0" sz="2400" lang="zh-CN">
              <a:solidFill>
                <a:schemeClr val="bg1"/>
              </a:solidFill>
              <a:ea typeface="Calibri" panose="020F0502020204030204" charset="0"/>
              <a:cs typeface="Calibri" panose="020F0502020204030204" charset="0"/>
              <a:sym typeface="+mn-lt"/>
            </a:endParaRPr>
          </a:p>
        </p:txBody>
      </p:sp>
      <p:sp>
        <p:nvSpPr>
          <p:cNvPr id="1048645" name="PA-矩形 6"/>
          <p:cNvSpPr/>
          <p:nvPr>
            <p:custDataLst>
              <p:tags r:id="rId8"/>
            </p:custDataLst>
          </p:nvPr>
        </p:nvSpPr>
        <p:spPr>
          <a:xfrm>
            <a:off x="6731642" y="1773396"/>
            <a:ext cx="4055057" cy="944881"/>
          </a:xfrm>
          <a:prstGeom prst="rect"/>
        </p:spPr>
        <p:txBody>
          <a:bodyPr wrap="square">
            <a:spAutoFit/>
            <a:scene3d>
              <a:camera prst="orthographicFront"/>
              <a:lightRig dir="t" rig="threePt"/>
            </a:scene3d>
            <a:sp3d contourW="12700"/>
          </a:bodyPr>
          <a:p>
            <a:pPr algn="ctr">
              <a:lnSpc>
                <a:spcPct val="120000"/>
              </a:lnSpc>
            </a:pPr>
            <a:r>
              <a:rPr altLang="en-US" b="1" dirty="0" sz="2400" lang="zh-CN">
                <a:solidFill>
                  <a:schemeClr val="bg1"/>
                </a:solidFill>
                <a:ea typeface="Calibri" panose="020F0502020204030204" charset="0"/>
                <a:cs typeface="Calibri" panose="020F0502020204030204" charset="0"/>
                <a:sym typeface="+mn-lt"/>
              </a:rPr>
              <a:t>Enter title
</a:t>
            </a:r>
            <a:endParaRPr altLang="en-US" b="1" dirty="0" sz="2400" lang="zh-CN">
              <a:solidFill>
                <a:schemeClr val="bg1"/>
              </a:solidFill>
              <a:ea typeface="Calibri" panose="020F0502020204030204" charset="0"/>
              <a:cs typeface="Calibri" panose="020F0502020204030204" charset="0"/>
              <a:sym typeface="+mn-lt"/>
            </a:endParaRPr>
          </a:p>
        </p:txBody>
      </p:sp>
      <p:sp>
        <p:nvSpPr>
          <p:cNvPr id="1048646" name="PA-矩形 7"/>
          <p:cNvSpPr/>
          <p:nvPr>
            <p:custDataLst>
              <p:tags r:id="rId9"/>
            </p:custDataLst>
          </p:nvPr>
        </p:nvSpPr>
        <p:spPr>
          <a:xfrm>
            <a:off x="1326734" y="2748861"/>
            <a:ext cx="9582566" cy="891541"/>
          </a:xfrm>
          <a:prstGeom prst="rect"/>
        </p:spPr>
        <p:txBody>
          <a:bodyPr wrap="square">
            <a:spAutoFit/>
            <a:scene3d>
              <a:camera prst="orthographicFront"/>
              <a:lightRig dir="t" rig="threePt"/>
            </a:scene3d>
            <a:sp3d contourW="12700"/>
          </a:bodyPr>
          <a:p>
            <a:pPr>
              <a:lnSpc>
                <a:spcPct val="150000"/>
              </a:lnSpc>
            </a:pPr>
            <a:r>
              <a:rPr altLang="en-US" dirty="0" sz="1200" lang="zh-CN">
                <a:solidFill>
                  <a:schemeClr val="tx1">
                    <a:lumMod val="65000"/>
                    <a:lumOff val="35000"/>
                  </a:schemeClr>
                </a:solidFill>
                <a:ea typeface="Calibri" panose="020F0502020204030204" charset="0"/>
                <a:cs typeface="Calibri" panose="020F0502020204030204" charset="0"/>
                <a:sym typeface="+mn-lt"/>
              </a:rPr>
              <a:t>The user can perform the presentation on a projector or computer, and the powerpoint can be printed out and made into film</a:t>
            </a:r>
            <a:endParaRPr altLang="en-US" dirty="0" sz="1200" lang="zh-CN">
              <a:solidFill>
                <a:schemeClr val="tx1">
                  <a:lumMod val="65000"/>
                  <a:lumOff val="35000"/>
                </a:schemeClr>
              </a:solidFill>
              <a:ea typeface="Calibri" panose="020F0502020204030204" charset="0"/>
              <a:cs typeface="Calibri" panose="020F0502020204030204" charset="0"/>
              <a:sym typeface="+mn-lt"/>
            </a:endParaRPr>
          </a:p>
          <a:p>
            <a:pPr>
              <a:lnSpc>
                <a:spcPct val="150000"/>
              </a:lnSpc>
            </a:pPr>
            <a:r>
              <a:rPr altLang="en-US" dirty="0" sz="1200" lang="zh-CN">
                <a:solidFill>
                  <a:schemeClr val="tx1">
                    <a:lumMod val="65000"/>
                    <a:lumOff val="35000"/>
                  </a:schemeClr>
                </a:solidFill>
                <a:ea typeface="Calibri" panose="020F0502020204030204" charset="0"/>
                <a:cs typeface="Calibri" panose="020F0502020204030204" charset="0"/>
                <a:sym typeface="+mn-lt"/>
              </a:rPr>
              <a:t>The user can perform the presentation on a projector or computer, and the powerpoint can be printed out and made into film</a:t>
            </a:r>
            <a:endParaRPr altLang="en-US" dirty="0" sz="1200" lang="zh-CN">
              <a:solidFill>
                <a:schemeClr val="tx1">
                  <a:lumMod val="65000"/>
                  <a:lumOff val="35000"/>
                </a:schemeClr>
              </a:solidFill>
              <a:ea typeface="Calibri" panose="020F0502020204030204" charset="0"/>
              <a:cs typeface="Calibri" panose="020F0502020204030204" charset="0"/>
              <a:sym typeface="+mn-lt"/>
            </a:endParaRPr>
          </a:p>
          <a:p>
            <a:pPr>
              <a:lnSpc>
                <a:spcPct val="150000"/>
              </a:lnSpc>
            </a:pPr>
            <a:endParaRPr altLang="en-US" dirty="0" sz="1200" lang="zh-CN">
              <a:solidFill>
                <a:schemeClr val="tx1">
                  <a:lumMod val="65000"/>
                  <a:lumOff val="35000"/>
                </a:schemeClr>
              </a:solidFill>
              <a:ea typeface="Calibri" panose="020F0502020204030204" charset="0"/>
              <a:cs typeface="Calibri" panose="020F0502020204030204" charset="0"/>
              <a:sym typeface="+mn-lt"/>
            </a:endParaRPr>
          </a:p>
        </p:txBody>
      </p:sp>
      <p:grpSp>
        <p:nvGrpSpPr>
          <p:cNvPr id="55" name="PA-组合 8"/>
          <p:cNvGrpSpPr/>
          <p:nvPr>
            <p:custDataLst>
              <p:tags r:id="rId10"/>
            </p:custDataLst>
          </p:nvPr>
        </p:nvGrpSpPr>
        <p:grpSpPr>
          <a:xfrm>
            <a:off x="1383324" y="4276748"/>
            <a:ext cx="9425354" cy="1245585"/>
            <a:chOff x="1383324" y="4436405"/>
            <a:chExt cx="9425354" cy="1245585"/>
          </a:xfrm>
        </p:grpSpPr>
        <p:grpSp>
          <p:nvGrpSpPr>
            <p:cNvPr id="56" name="Group 3"/>
            <p:cNvGrpSpPr/>
            <p:nvPr/>
          </p:nvGrpSpPr>
          <p:grpSpPr>
            <a:xfrm>
              <a:off x="8202231" y="4436405"/>
              <a:ext cx="625024" cy="625024"/>
              <a:chOff x="7924891" y="4464172"/>
              <a:chExt cx="542724" cy="542724"/>
            </a:xfrm>
          </p:grpSpPr>
          <p:sp>
            <p:nvSpPr>
              <p:cNvPr id="1048647" name="PA-Freeform: Shape 4"/>
              <p:cNvSpPr/>
              <p:nvPr>
                <p:custDataLst>
                  <p:tags r:id="rId11"/>
                </p:custDataLst>
              </p:nvPr>
            </p:nvSpPr>
            <p:spPr>
              <a:xfrm>
                <a:off x="7924891" y="4464172"/>
                <a:ext cx="542724" cy="542724"/>
              </a:xfrm>
              <a:custGeom>
                <a:av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685A"/>
              </a:solidFill>
              <a:ln w="12700">
                <a:noFill/>
                <a:miter lim="400000"/>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sp>
            <p:nvSpPr>
              <p:cNvPr id="1048648" name="PA-Freeform: Shape 5"/>
              <p:cNvSpPr/>
              <p:nvPr>
                <p:custDataLst>
                  <p:tags r:id="rId12"/>
                </p:custDataLst>
              </p:nvPr>
            </p:nvSpPr>
            <p:spPr>
              <a:xfrm>
                <a:off x="8082466" y="4626398"/>
                <a:ext cx="207486" cy="218273"/>
              </a:xfrm>
              <a:custGeom>
                <a:avLst/>
                <a:ahLst/>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4"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rgbClr val="FFFFFF"/>
              </a:solidFill>
              <a:ln w="12700">
                <a:noFill/>
                <a:miter lim="400000"/>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grpSp>
        <p:sp>
          <p:nvSpPr>
            <p:cNvPr id="1048649" name="PA-矩形 6"/>
            <p:cNvSpPr/>
            <p:nvPr>
              <p:custDataLst>
                <p:tags r:id="rId13"/>
              </p:custDataLst>
            </p:nvPr>
          </p:nvSpPr>
          <p:spPr>
            <a:xfrm>
              <a:off x="1383324" y="5318997"/>
              <a:ext cx="1355210" cy="339825"/>
            </a:xfrm>
            <a:prstGeom prst="rect"/>
            <a:solidFill>
              <a:srgbClr val="E6E7EA"/>
            </a:solidFill>
            <a:ln w="12700">
              <a:noFill/>
              <a:miter lim="400000"/>
            </a:ln>
          </p:spPr>
          <p:txBody>
            <a:bodyPr anchor="ctr" anchorCtr="1" bIns="25400" lIns="25400" rIns="25400" tIns="25400" wrap="none">
              <a:normAutofit/>
            </a:bodyPr>
            <a:p>
              <a:pPr algn="ctr" lvl="0"/>
              <a:endParaRPr altLang="en-US" dirty="0" sz="1200" lang="zh-CN">
                <a:solidFill>
                  <a:schemeClr val="tx1">
                    <a:lumMod val="65000"/>
                    <a:lumOff val="35000"/>
                  </a:schemeClr>
                </a:solidFill>
                <a:ea typeface="Calibri" panose="020F0502020204030204" charset="0"/>
                <a:cs typeface="Calibri" panose="020F0502020204030204" charset="0"/>
                <a:sym typeface="+mn-lt"/>
              </a:endParaRPr>
            </a:p>
          </p:txBody>
        </p:sp>
        <p:grpSp>
          <p:nvGrpSpPr>
            <p:cNvPr id="57" name="Group 7"/>
            <p:cNvGrpSpPr/>
            <p:nvPr/>
          </p:nvGrpSpPr>
          <p:grpSpPr>
            <a:xfrm>
              <a:off x="3361846" y="4436405"/>
              <a:ext cx="625024" cy="625024"/>
              <a:chOff x="3721867" y="4464172"/>
              <a:chExt cx="542724" cy="542724"/>
            </a:xfrm>
          </p:grpSpPr>
          <p:sp>
            <p:nvSpPr>
              <p:cNvPr id="1048650" name="PA-Freeform: Shape 8"/>
              <p:cNvSpPr/>
              <p:nvPr>
                <p:custDataLst>
                  <p:tags r:id="rId14"/>
                </p:custDataLst>
              </p:nvPr>
            </p:nvSpPr>
            <p:spPr>
              <a:xfrm>
                <a:off x="3721867" y="4464172"/>
                <a:ext cx="542724" cy="542724"/>
              </a:xfrm>
              <a:custGeom>
                <a:av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685A"/>
              </a:solidFill>
              <a:ln w="12700">
                <a:noFill/>
                <a:miter lim="400000"/>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sp>
            <p:nvSpPr>
              <p:cNvPr id="1048651" name="PA-Freeform: Shape 9"/>
              <p:cNvSpPr/>
              <p:nvPr>
                <p:custDataLst>
                  <p:tags r:id="rId15"/>
                </p:custDataLst>
              </p:nvPr>
            </p:nvSpPr>
            <p:spPr>
              <a:xfrm>
                <a:off x="3874891" y="4633413"/>
                <a:ext cx="233430" cy="204242"/>
              </a:xfrm>
              <a:custGeom>
                <a:av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rgbClr val="FFFFFF"/>
              </a:solidFill>
              <a:ln w="12700">
                <a:noFill/>
                <a:miter lim="400000"/>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grpSp>
        <p:sp>
          <p:nvSpPr>
            <p:cNvPr id="1048652" name="PA-矩形 10"/>
            <p:cNvSpPr/>
            <p:nvPr>
              <p:custDataLst>
                <p:tags r:id="rId16"/>
              </p:custDataLst>
            </p:nvPr>
          </p:nvSpPr>
          <p:spPr>
            <a:xfrm>
              <a:off x="2995819" y="5318997"/>
              <a:ext cx="1355209" cy="339825"/>
            </a:xfrm>
            <a:prstGeom prst="rect"/>
            <a:solidFill>
              <a:srgbClr val="E6E7EA"/>
            </a:solidFill>
            <a:ln w="12700">
              <a:noFill/>
              <a:miter lim="400000"/>
            </a:ln>
          </p:spPr>
          <p:txBody>
            <a:bodyPr anchor="ctr" anchorCtr="1" bIns="25400" lIns="25400" rIns="25400" tIns="25400" wrap="none">
              <a:normAutofit/>
            </a:bodyPr>
            <a:p>
              <a:pPr algn="ctr" lvl="0"/>
              <a:endParaRPr altLang="en-US" dirty="0" sz="1200" lang="zh-CN">
                <a:solidFill>
                  <a:schemeClr val="tx1">
                    <a:lumMod val="65000"/>
                    <a:lumOff val="35000"/>
                  </a:schemeClr>
                </a:solidFill>
                <a:ea typeface="Calibri" panose="020F0502020204030204" charset="0"/>
                <a:cs typeface="Calibri" panose="020F0502020204030204" charset="0"/>
                <a:sym typeface="+mn-lt"/>
              </a:endParaRPr>
            </a:p>
          </p:txBody>
        </p:sp>
        <p:sp>
          <p:nvSpPr>
            <p:cNvPr id="1048653" name="PA-矩形 11"/>
            <p:cNvSpPr/>
            <p:nvPr>
              <p:custDataLst>
                <p:tags r:id="rId17"/>
              </p:custDataLst>
            </p:nvPr>
          </p:nvSpPr>
          <p:spPr>
            <a:xfrm>
              <a:off x="4610232" y="5318997"/>
              <a:ext cx="1355209" cy="339825"/>
            </a:xfrm>
            <a:prstGeom prst="rect"/>
            <a:solidFill>
              <a:srgbClr val="E6E7EA"/>
            </a:solidFill>
            <a:ln w="12700">
              <a:noFill/>
              <a:miter lim="400000"/>
            </a:ln>
          </p:spPr>
          <p:txBody>
            <a:bodyPr anchor="ctr" anchorCtr="1" bIns="25400" lIns="25400" rIns="25400" tIns="25400" wrap="none">
              <a:normAutofit/>
            </a:bodyPr>
            <a:p>
              <a:pPr algn="ctr" lvl="0"/>
              <a:endParaRPr altLang="en-US" dirty="0" sz="1200" lang="zh-CN">
                <a:solidFill>
                  <a:schemeClr val="tx1">
                    <a:lumMod val="65000"/>
                    <a:lumOff val="35000"/>
                  </a:schemeClr>
                </a:solidFill>
                <a:ea typeface="Calibri" panose="020F0502020204030204" charset="0"/>
                <a:cs typeface="Calibri" panose="020F0502020204030204" charset="0"/>
                <a:sym typeface="+mn-lt"/>
              </a:endParaRPr>
            </a:p>
          </p:txBody>
        </p:sp>
        <p:grpSp>
          <p:nvGrpSpPr>
            <p:cNvPr id="58" name="Group 12"/>
            <p:cNvGrpSpPr/>
            <p:nvPr/>
          </p:nvGrpSpPr>
          <p:grpSpPr>
            <a:xfrm>
              <a:off x="4973406" y="4436405"/>
              <a:ext cx="625024" cy="625024"/>
              <a:chOff x="5121224" y="4464172"/>
              <a:chExt cx="542724" cy="542724"/>
            </a:xfrm>
          </p:grpSpPr>
          <p:sp>
            <p:nvSpPr>
              <p:cNvPr id="1048654" name="PA-Freeform: Shape 13"/>
              <p:cNvSpPr/>
              <p:nvPr>
                <p:custDataLst>
                  <p:tags r:id="rId18"/>
                </p:custDataLst>
              </p:nvPr>
            </p:nvSpPr>
            <p:spPr>
              <a:xfrm>
                <a:off x="5121224" y="4464172"/>
                <a:ext cx="542724" cy="542724"/>
              </a:xfrm>
              <a:custGeom>
                <a:av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685A"/>
              </a:solidFill>
              <a:ln w="12700">
                <a:noFill/>
                <a:miter lim="400000"/>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sp>
            <p:nvSpPr>
              <p:cNvPr id="1048655" name="PA-Freeform: Shape 14"/>
              <p:cNvSpPr/>
              <p:nvPr>
                <p:custDataLst>
                  <p:tags r:id="rId19"/>
                </p:custDataLst>
              </p:nvPr>
            </p:nvSpPr>
            <p:spPr>
              <a:xfrm>
                <a:off x="5292217" y="4624750"/>
                <a:ext cx="208280" cy="221569"/>
              </a:xfrm>
              <a:custGeom>
                <a:av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FFFFF"/>
              </a:solidFill>
              <a:ln w="12700">
                <a:noFill/>
                <a:miter lim="400000"/>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grpSp>
        <p:grpSp>
          <p:nvGrpSpPr>
            <p:cNvPr id="59" name="Group 15"/>
            <p:cNvGrpSpPr/>
            <p:nvPr/>
          </p:nvGrpSpPr>
          <p:grpSpPr>
            <a:xfrm>
              <a:off x="6587819" y="4436405"/>
              <a:ext cx="625024" cy="625024"/>
              <a:chOff x="6523058" y="4464172"/>
              <a:chExt cx="542724" cy="542724"/>
            </a:xfrm>
          </p:grpSpPr>
          <p:sp>
            <p:nvSpPr>
              <p:cNvPr id="1048656" name="PA-Freeform: Shape 16"/>
              <p:cNvSpPr/>
              <p:nvPr>
                <p:custDataLst>
                  <p:tags r:id="rId20"/>
                </p:custDataLst>
              </p:nvPr>
            </p:nvSpPr>
            <p:spPr>
              <a:xfrm>
                <a:off x="6523058" y="4464172"/>
                <a:ext cx="542724" cy="542724"/>
              </a:xfrm>
              <a:custGeom>
                <a:av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685A"/>
              </a:solidFill>
              <a:ln w="12700">
                <a:noFill/>
                <a:miter lim="400000"/>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sp>
            <p:nvSpPr>
              <p:cNvPr id="1048657" name="PA-Freeform: Shape 17"/>
              <p:cNvSpPr/>
              <p:nvPr>
                <p:custDataLst>
                  <p:tags r:id="rId21"/>
                </p:custDataLst>
              </p:nvPr>
            </p:nvSpPr>
            <p:spPr>
              <a:xfrm>
                <a:off x="6732712" y="4617826"/>
                <a:ext cx="129250" cy="221569"/>
              </a:xfrm>
              <a:custGeom>
                <a:av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rgbClr val="FFFFFF"/>
              </a:solidFill>
              <a:ln w="12700">
                <a:noFill/>
                <a:miter lim="400000"/>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grpSp>
        <p:sp>
          <p:nvSpPr>
            <p:cNvPr id="1048658" name="PA-矩形 18"/>
            <p:cNvSpPr/>
            <p:nvPr>
              <p:custDataLst>
                <p:tags r:id="rId22"/>
              </p:custDataLst>
            </p:nvPr>
          </p:nvSpPr>
          <p:spPr>
            <a:xfrm>
              <a:off x="6224644" y="5318997"/>
              <a:ext cx="1355209" cy="339825"/>
            </a:xfrm>
            <a:prstGeom prst="rect"/>
            <a:solidFill>
              <a:srgbClr val="E6E7EA"/>
            </a:solidFill>
            <a:ln w="12700">
              <a:noFill/>
              <a:miter lim="400000"/>
            </a:ln>
          </p:spPr>
          <p:txBody>
            <a:bodyPr anchor="ctr" anchorCtr="1" bIns="25400" lIns="25400" rIns="25400" tIns="25400" wrap="none">
              <a:normAutofit/>
            </a:bodyPr>
            <a:p>
              <a:pPr algn="ctr" lvl="0"/>
              <a:endParaRPr altLang="en-US" dirty="0" sz="1200" lang="zh-CN">
                <a:solidFill>
                  <a:schemeClr val="tx1">
                    <a:lumMod val="65000"/>
                    <a:lumOff val="35000"/>
                  </a:schemeClr>
                </a:solidFill>
                <a:ea typeface="Calibri" panose="020F0502020204030204" charset="0"/>
                <a:cs typeface="Calibri" panose="020F0502020204030204" charset="0"/>
                <a:sym typeface="+mn-lt"/>
              </a:endParaRPr>
            </a:p>
          </p:txBody>
        </p:sp>
        <p:grpSp>
          <p:nvGrpSpPr>
            <p:cNvPr id="60" name="Group 19"/>
            <p:cNvGrpSpPr/>
            <p:nvPr/>
          </p:nvGrpSpPr>
          <p:grpSpPr>
            <a:xfrm>
              <a:off x="1748417" y="4436405"/>
              <a:ext cx="625024" cy="625024"/>
              <a:chOff x="2320887" y="4464172"/>
              <a:chExt cx="542724" cy="542724"/>
            </a:xfrm>
          </p:grpSpPr>
          <p:sp>
            <p:nvSpPr>
              <p:cNvPr id="1048659" name="PA-Freeform: Shape 20"/>
              <p:cNvSpPr/>
              <p:nvPr>
                <p:custDataLst>
                  <p:tags r:id="rId23"/>
                </p:custDataLst>
              </p:nvPr>
            </p:nvSpPr>
            <p:spPr>
              <a:xfrm>
                <a:off x="2320887" y="4464172"/>
                <a:ext cx="542724" cy="542724"/>
              </a:xfrm>
              <a:custGeom>
                <a:av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50000"/>
                </a:schemeClr>
              </a:solidFill>
              <a:ln w="12700">
                <a:noFill/>
                <a:miter lim="400000"/>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sp>
            <p:nvSpPr>
              <p:cNvPr id="1048660" name="PA-Freeform: Shape 21"/>
              <p:cNvSpPr/>
              <p:nvPr>
                <p:custDataLst>
                  <p:tags r:id="rId24"/>
                </p:custDataLst>
              </p:nvPr>
            </p:nvSpPr>
            <p:spPr>
              <a:xfrm>
                <a:off x="2475534" y="4604112"/>
                <a:ext cx="233430" cy="248997"/>
              </a:xfrm>
              <a:custGeom>
                <a:av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a:noFill/>
                <a:miter lim="400000"/>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grpSp>
        <p:sp>
          <p:nvSpPr>
            <p:cNvPr id="1048661" name="PA-矩形 22"/>
            <p:cNvSpPr/>
            <p:nvPr>
              <p:custDataLst>
                <p:tags r:id="rId25"/>
              </p:custDataLst>
            </p:nvPr>
          </p:nvSpPr>
          <p:spPr>
            <a:xfrm>
              <a:off x="7839056" y="5318997"/>
              <a:ext cx="1355209" cy="339825"/>
            </a:xfrm>
            <a:prstGeom prst="rect"/>
            <a:solidFill>
              <a:srgbClr val="E6E7EA"/>
            </a:solidFill>
            <a:ln w="12700">
              <a:noFill/>
              <a:miter lim="400000"/>
            </a:ln>
          </p:spPr>
          <p:txBody>
            <a:bodyPr anchor="ctr" anchorCtr="1" bIns="25400" lIns="25400" rIns="25400" tIns="25400" wrap="none">
              <a:normAutofit/>
            </a:bodyPr>
            <a:p>
              <a:pPr algn="ctr" lvl="0"/>
              <a:endParaRPr altLang="en-US" dirty="0" sz="1200" lang="zh-CN">
                <a:solidFill>
                  <a:schemeClr val="tx1">
                    <a:lumMod val="65000"/>
                    <a:lumOff val="35000"/>
                  </a:schemeClr>
                </a:solidFill>
                <a:ea typeface="Calibri" panose="020F0502020204030204" charset="0"/>
                <a:cs typeface="Calibri" panose="020F0502020204030204" charset="0"/>
                <a:sym typeface="+mn-lt"/>
              </a:endParaRPr>
            </a:p>
          </p:txBody>
        </p:sp>
        <p:grpSp>
          <p:nvGrpSpPr>
            <p:cNvPr id="61" name="Group 23"/>
            <p:cNvGrpSpPr/>
            <p:nvPr/>
          </p:nvGrpSpPr>
          <p:grpSpPr>
            <a:xfrm>
              <a:off x="9811588" y="4436405"/>
              <a:ext cx="625024" cy="625024"/>
              <a:chOff x="9322335" y="4464172"/>
              <a:chExt cx="542724" cy="542724"/>
            </a:xfrm>
          </p:grpSpPr>
          <p:sp>
            <p:nvSpPr>
              <p:cNvPr id="1048662" name="PA-Freeform: Shape 24"/>
              <p:cNvSpPr/>
              <p:nvPr>
                <p:custDataLst>
                  <p:tags r:id="rId26"/>
                </p:custDataLst>
              </p:nvPr>
            </p:nvSpPr>
            <p:spPr>
              <a:xfrm>
                <a:off x="9322335" y="4464172"/>
                <a:ext cx="542724" cy="542724"/>
              </a:xfrm>
              <a:custGeom>
                <a:av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685A"/>
              </a:solidFill>
              <a:ln w="12700">
                <a:noFill/>
                <a:miter lim="400000"/>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sp>
            <p:nvSpPr>
              <p:cNvPr id="1048663" name="PA-Freeform: Shape 25"/>
              <p:cNvSpPr/>
              <p:nvPr>
                <p:custDataLst>
                  <p:tags r:id="rId27"/>
                </p:custDataLst>
              </p:nvPr>
            </p:nvSpPr>
            <p:spPr>
              <a:xfrm>
                <a:off x="9510609" y="4604010"/>
                <a:ext cx="166177" cy="249266"/>
              </a:xfrm>
              <a:custGeom>
                <a:avLst/>
                <a:ahLst/>
                <a:cxnLst>
                  <a:cxn ang="0">
                    <a:pos x="wd2" y="hd2"/>
                  </a:cxn>
                  <a:cxn ang="5400000">
                    <a:pos x="wd2" y="hd2"/>
                  </a:cxn>
                  <a:cxn ang="10800000">
                    <a:pos x="wd2" y="hd2"/>
                  </a:cxn>
                  <a:cxn ang="16200000">
                    <a:pos x="wd2" y="hd2"/>
                  </a:cxn>
                </a:cxnLst>
                <a:rect l="0" t="0" r="r" b="b"/>
                <a:pathLst>
                  <a:path w="21600" h="21600" extrusionOk="0">
                    <a:moveTo>
                      <a:pt x="10800" y="0"/>
                    </a:moveTo>
                    <a:cubicBezTo>
                      <a:pt x="9464" y="0"/>
                      <a:pt x="8150" y="146"/>
                      <a:pt x="6863" y="450"/>
                    </a:cubicBezTo>
                    <a:cubicBezTo>
                      <a:pt x="5576" y="755"/>
                      <a:pt x="4422" y="1177"/>
                      <a:pt x="3403" y="1706"/>
                    </a:cubicBezTo>
                    <a:cubicBezTo>
                      <a:pt x="2383" y="2236"/>
                      <a:pt x="1554" y="2892"/>
                      <a:pt x="928" y="3694"/>
                    </a:cubicBezTo>
                    <a:cubicBezTo>
                      <a:pt x="302" y="4496"/>
                      <a:pt x="0" y="5372"/>
                      <a:pt x="0" y="6300"/>
                    </a:cubicBezTo>
                    <a:cubicBezTo>
                      <a:pt x="0" y="7753"/>
                      <a:pt x="717" y="9009"/>
                      <a:pt x="2166" y="10069"/>
                    </a:cubicBezTo>
                    <a:cubicBezTo>
                      <a:pt x="2798" y="10528"/>
                      <a:pt x="3326" y="10932"/>
                      <a:pt x="3741" y="11288"/>
                    </a:cubicBezTo>
                    <a:cubicBezTo>
                      <a:pt x="4155" y="11644"/>
                      <a:pt x="4556" y="12098"/>
                      <a:pt x="4978" y="12638"/>
                    </a:cubicBezTo>
                    <a:cubicBezTo>
                      <a:pt x="5399" y="13176"/>
                      <a:pt x="5654" y="13668"/>
                      <a:pt x="5709" y="14138"/>
                    </a:cubicBezTo>
                    <a:cubicBezTo>
                      <a:pt x="5048" y="14400"/>
                      <a:pt x="4725" y="14794"/>
                      <a:pt x="4725" y="15300"/>
                    </a:cubicBezTo>
                    <a:cubicBezTo>
                      <a:pt x="4725" y="15647"/>
                      <a:pt x="4880" y="15947"/>
                      <a:pt x="5231" y="16200"/>
                    </a:cubicBezTo>
                    <a:cubicBezTo>
                      <a:pt x="4880" y="16453"/>
                      <a:pt x="4725" y="16753"/>
                      <a:pt x="4725" y="17100"/>
                    </a:cubicBezTo>
                    <a:cubicBezTo>
                      <a:pt x="4725" y="17588"/>
                      <a:pt x="5020" y="17972"/>
                      <a:pt x="5653" y="18244"/>
                    </a:cubicBezTo>
                    <a:cubicBezTo>
                      <a:pt x="5470" y="18459"/>
                      <a:pt x="5400" y="18675"/>
                      <a:pt x="5400" y="18900"/>
                    </a:cubicBezTo>
                    <a:cubicBezTo>
                      <a:pt x="5400" y="19331"/>
                      <a:pt x="5605" y="19660"/>
                      <a:pt x="6047" y="19894"/>
                    </a:cubicBezTo>
                    <a:cubicBezTo>
                      <a:pt x="6489" y="20128"/>
                      <a:pt x="7032" y="20250"/>
                      <a:pt x="7678" y="20250"/>
                    </a:cubicBezTo>
                    <a:cubicBezTo>
                      <a:pt x="7960" y="20662"/>
                      <a:pt x="8382" y="20981"/>
                      <a:pt x="8944" y="21225"/>
                    </a:cubicBezTo>
                    <a:cubicBezTo>
                      <a:pt x="9506" y="21469"/>
                      <a:pt x="10139" y="21600"/>
                      <a:pt x="10800" y="21600"/>
                    </a:cubicBezTo>
                    <a:cubicBezTo>
                      <a:pt x="11461" y="21600"/>
                      <a:pt x="12065" y="21469"/>
                      <a:pt x="12628" y="21225"/>
                    </a:cubicBezTo>
                    <a:cubicBezTo>
                      <a:pt x="13191" y="20981"/>
                      <a:pt x="13613" y="20662"/>
                      <a:pt x="13894" y="20250"/>
                    </a:cubicBezTo>
                    <a:cubicBezTo>
                      <a:pt x="14541" y="20250"/>
                      <a:pt x="15083" y="20128"/>
                      <a:pt x="15525" y="19894"/>
                    </a:cubicBezTo>
                    <a:cubicBezTo>
                      <a:pt x="15967" y="19660"/>
                      <a:pt x="16200" y="19331"/>
                      <a:pt x="16200" y="18900"/>
                    </a:cubicBezTo>
                    <a:cubicBezTo>
                      <a:pt x="16200" y="18675"/>
                      <a:pt x="16102" y="18459"/>
                      <a:pt x="15919" y="18244"/>
                    </a:cubicBezTo>
                    <a:cubicBezTo>
                      <a:pt x="16552" y="17972"/>
                      <a:pt x="16875" y="17588"/>
                      <a:pt x="16875" y="17100"/>
                    </a:cubicBezTo>
                    <a:cubicBezTo>
                      <a:pt x="16875" y="16753"/>
                      <a:pt x="16692" y="16453"/>
                      <a:pt x="16341" y="16200"/>
                    </a:cubicBezTo>
                    <a:cubicBezTo>
                      <a:pt x="16692" y="15947"/>
                      <a:pt x="16875" y="15647"/>
                      <a:pt x="16875" y="15300"/>
                    </a:cubicBezTo>
                    <a:cubicBezTo>
                      <a:pt x="16875" y="14793"/>
                      <a:pt x="16524" y="14400"/>
                      <a:pt x="15863" y="14138"/>
                    </a:cubicBezTo>
                    <a:cubicBezTo>
                      <a:pt x="15919" y="13668"/>
                      <a:pt x="16173" y="13176"/>
                      <a:pt x="16594" y="12638"/>
                    </a:cubicBezTo>
                    <a:cubicBezTo>
                      <a:pt x="17016" y="12098"/>
                      <a:pt x="17417" y="11644"/>
                      <a:pt x="17831" y="11288"/>
                    </a:cubicBezTo>
                    <a:cubicBezTo>
                      <a:pt x="18247" y="10932"/>
                      <a:pt x="18774" y="10528"/>
                      <a:pt x="19406" y="10069"/>
                    </a:cubicBezTo>
                    <a:cubicBezTo>
                      <a:pt x="20855" y="9009"/>
                      <a:pt x="21600" y="7753"/>
                      <a:pt x="21600" y="6300"/>
                    </a:cubicBezTo>
                    <a:cubicBezTo>
                      <a:pt x="21600" y="5372"/>
                      <a:pt x="21271" y="4496"/>
                      <a:pt x="20644" y="3694"/>
                    </a:cubicBezTo>
                    <a:cubicBezTo>
                      <a:pt x="20018" y="2893"/>
                      <a:pt x="19188" y="2236"/>
                      <a:pt x="18169" y="1706"/>
                    </a:cubicBezTo>
                    <a:cubicBezTo>
                      <a:pt x="17149" y="1177"/>
                      <a:pt x="15996" y="755"/>
                      <a:pt x="14709" y="450"/>
                    </a:cubicBezTo>
                    <a:cubicBezTo>
                      <a:pt x="13422" y="146"/>
                      <a:pt x="12136" y="0"/>
                      <a:pt x="10800" y="0"/>
                    </a:cubicBezTo>
                    <a:close/>
                    <a:moveTo>
                      <a:pt x="10800" y="1800"/>
                    </a:moveTo>
                    <a:cubicBezTo>
                      <a:pt x="11771" y="1800"/>
                      <a:pt x="12719" y="1907"/>
                      <a:pt x="13669" y="2119"/>
                    </a:cubicBezTo>
                    <a:cubicBezTo>
                      <a:pt x="14617" y="2329"/>
                      <a:pt x="15475" y="2611"/>
                      <a:pt x="16256" y="2981"/>
                    </a:cubicBezTo>
                    <a:cubicBezTo>
                      <a:pt x="17036" y="3352"/>
                      <a:pt x="17683" y="3825"/>
                      <a:pt x="18169" y="4406"/>
                    </a:cubicBezTo>
                    <a:cubicBezTo>
                      <a:pt x="18653" y="4988"/>
                      <a:pt x="18900" y="5625"/>
                      <a:pt x="18900" y="6300"/>
                    </a:cubicBezTo>
                    <a:cubicBezTo>
                      <a:pt x="18900" y="7246"/>
                      <a:pt x="18421" y="8091"/>
                      <a:pt x="17466" y="8831"/>
                    </a:cubicBezTo>
                    <a:cubicBezTo>
                      <a:pt x="17324" y="8935"/>
                      <a:pt x="17107" y="9094"/>
                      <a:pt x="16819" y="9300"/>
                    </a:cubicBezTo>
                    <a:cubicBezTo>
                      <a:pt x="16531" y="9507"/>
                      <a:pt x="16312" y="9647"/>
                      <a:pt x="16172" y="9750"/>
                    </a:cubicBezTo>
                    <a:cubicBezTo>
                      <a:pt x="14372" y="11184"/>
                      <a:pt x="13374" y="12591"/>
                      <a:pt x="13191" y="13950"/>
                    </a:cubicBezTo>
                    <a:lnTo>
                      <a:pt x="8381" y="13950"/>
                    </a:lnTo>
                    <a:cubicBezTo>
                      <a:pt x="8198" y="12591"/>
                      <a:pt x="7200" y="11185"/>
                      <a:pt x="5400" y="9750"/>
                    </a:cubicBezTo>
                    <a:cubicBezTo>
                      <a:pt x="5260" y="9647"/>
                      <a:pt x="5041" y="9507"/>
                      <a:pt x="4753" y="9300"/>
                    </a:cubicBezTo>
                    <a:cubicBezTo>
                      <a:pt x="4465" y="9094"/>
                      <a:pt x="4275" y="8935"/>
                      <a:pt x="4134" y="8831"/>
                    </a:cubicBezTo>
                    <a:cubicBezTo>
                      <a:pt x="3179" y="8091"/>
                      <a:pt x="2700" y="7247"/>
                      <a:pt x="2700" y="6300"/>
                    </a:cubicBezTo>
                    <a:cubicBezTo>
                      <a:pt x="2700" y="5625"/>
                      <a:pt x="2919" y="4988"/>
                      <a:pt x="3403" y="4406"/>
                    </a:cubicBezTo>
                    <a:cubicBezTo>
                      <a:pt x="3889" y="3825"/>
                      <a:pt x="4536" y="3352"/>
                      <a:pt x="5316" y="2981"/>
                    </a:cubicBezTo>
                    <a:cubicBezTo>
                      <a:pt x="6096" y="2611"/>
                      <a:pt x="6954" y="2329"/>
                      <a:pt x="7903" y="2119"/>
                    </a:cubicBezTo>
                    <a:cubicBezTo>
                      <a:pt x="8853" y="1907"/>
                      <a:pt x="9829" y="1800"/>
                      <a:pt x="10800" y="1800"/>
                    </a:cubicBezTo>
                    <a:close/>
                    <a:moveTo>
                      <a:pt x="10688" y="3881"/>
                    </a:moveTo>
                    <a:cubicBezTo>
                      <a:pt x="10506" y="3881"/>
                      <a:pt x="10343" y="3923"/>
                      <a:pt x="10209" y="4013"/>
                    </a:cubicBezTo>
                    <a:cubicBezTo>
                      <a:pt x="10075" y="4102"/>
                      <a:pt x="10013" y="4210"/>
                      <a:pt x="10013" y="4331"/>
                    </a:cubicBezTo>
                    <a:cubicBezTo>
                      <a:pt x="10013" y="4453"/>
                      <a:pt x="10075" y="4561"/>
                      <a:pt x="10209" y="4650"/>
                    </a:cubicBezTo>
                    <a:cubicBezTo>
                      <a:pt x="10343" y="4739"/>
                      <a:pt x="10506" y="4781"/>
                      <a:pt x="10688" y="4781"/>
                    </a:cubicBezTo>
                    <a:cubicBezTo>
                      <a:pt x="11420" y="4781"/>
                      <a:pt x="12178" y="4903"/>
                      <a:pt x="12938" y="5138"/>
                    </a:cubicBezTo>
                    <a:cubicBezTo>
                      <a:pt x="13697" y="5372"/>
                      <a:pt x="14063" y="5700"/>
                      <a:pt x="14063" y="6131"/>
                    </a:cubicBezTo>
                    <a:cubicBezTo>
                      <a:pt x="14063" y="6253"/>
                      <a:pt x="14126" y="6362"/>
                      <a:pt x="14259" y="6450"/>
                    </a:cubicBezTo>
                    <a:cubicBezTo>
                      <a:pt x="14393" y="6539"/>
                      <a:pt x="14554" y="6581"/>
                      <a:pt x="14738" y="6581"/>
                    </a:cubicBezTo>
                    <a:cubicBezTo>
                      <a:pt x="14920" y="6581"/>
                      <a:pt x="15082" y="6539"/>
                      <a:pt x="15216" y="6450"/>
                    </a:cubicBezTo>
                    <a:cubicBezTo>
                      <a:pt x="15350" y="6362"/>
                      <a:pt x="15413" y="6253"/>
                      <a:pt x="15413" y="6131"/>
                    </a:cubicBezTo>
                    <a:cubicBezTo>
                      <a:pt x="15413" y="5643"/>
                      <a:pt x="15152" y="5213"/>
                      <a:pt x="14625" y="4856"/>
                    </a:cubicBezTo>
                    <a:cubicBezTo>
                      <a:pt x="14098" y="4501"/>
                      <a:pt x="13494" y="4256"/>
                      <a:pt x="12797" y="4106"/>
                    </a:cubicBezTo>
                    <a:cubicBezTo>
                      <a:pt x="12102" y="3957"/>
                      <a:pt x="11391" y="3881"/>
                      <a:pt x="10688" y="3881"/>
                    </a:cubicBezTo>
                    <a:close/>
                  </a:path>
                </a:pathLst>
              </a:custGeom>
              <a:solidFill>
                <a:srgbClr val="FFFFFF"/>
              </a:solidFill>
              <a:ln w="12700">
                <a:noFill/>
                <a:miter lim="400000"/>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grpSp>
        <p:sp>
          <p:nvSpPr>
            <p:cNvPr id="1048664" name="PA-矩形 26"/>
            <p:cNvSpPr/>
            <p:nvPr>
              <p:custDataLst>
                <p:tags r:id="rId28"/>
              </p:custDataLst>
            </p:nvPr>
          </p:nvSpPr>
          <p:spPr>
            <a:xfrm>
              <a:off x="9453468" y="5318997"/>
              <a:ext cx="1355210" cy="339825"/>
            </a:xfrm>
            <a:prstGeom prst="rect"/>
            <a:solidFill>
              <a:srgbClr val="E6E7EA"/>
            </a:solidFill>
            <a:ln w="12700">
              <a:noFill/>
              <a:miter lim="400000"/>
            </a:ln>
          </p:spPr>
          <p:txBody>
            <a:bodyPr anchor="ctr" anchorCtr="1" bIns="25400" lIns="25400" rIns="25400" tIns="25400" wrap="none">
              <a:normAutofit/>
            </a:bodyPr>
            <a:p>
              <a:pPr algn="ctr" lvl="0"/>
              <a:endParaRPr altLang="en-US" dirty="0" sz="1200" lang="zh-CN">
                <a:solidFill>
                  <a:schemeClr val="tx1">
                    <a:lumMod val="65000"/>
                    <a:lumOff val="35000"/>
                  </a:schemeClr>
                </a:solidFill>
                <a:ea typeface="Calibri" panose="020F0502020204030204" charset="0"/>
                <a:cs typeface="Calibri" panose="020F0502020204030204" charset="0"/>
                <a:sym typeface="+mn-lt"/>
              </a:endParaRPr>
            </a:p>
          </p:txBody>
        </p:sp>
        <p:sp>
          <p:nvSpPr>
            <p:cNvPr id="1048665" name="PA-直接连接符 29"/>
            <p:cNvSpPr/>
            <p:nvPr>
              <p:custDataLst>
                <p:tags r:id="rId29"/>
              </p:custDataLst>
            </p:nvPr>
          </p:nvSpPr>
          <p:spPr>
            <a:xfrm>
              <a:off x="2555623" y="4740943"/>
              <a:ext cx="623107" cy="1"/>
            </a:xfrm>
            <a:prstGeom prst="line"/>
            <a:ln w="3175">
              <a:solidFill>
                <a:schemeClr val="bg1">
                  <a:lumMod val="75000"/>
                </a:schemeClr>
              </a:solidFill>
              <a:miter lim="400000"/>
              <a:tailEnd type="triangle"/>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sp>
          <p:nvSpPr>
            <p:cNvPr id="1048666" name="PA-直接连接符 30"/>
            <p:cNvSpPr/>
            <p:nvPr>
              <p:custDataLst>
                <p:tags r:id="rId30"/>
              </p:custDataLst>
            </p:nvPr>
          </p:nvSpPr>
          <p:spPr>
            <a:xfrm>
              <a:off x="4177063" y="4740943"/>
              <a:ext cx="623107" cy="1"/>
            </a:xfrm>
            <a:prstGeom prst="line"/>
            <a:ln w="3175">
              <a:solidFill>
                <a:schemeClr val="bg1">
                  <a:lumMod val="75000"/>
                </a:schemeClr>
              </a:solidFill>
              <a:miter lim="400000"/>
              <a:tailEnd type="triangle"/>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sp>
          <p:nvSpPr>
            <p:cNvPr id="1048667" name="PA-直接连接符 31"/>
            <p:cNvSpPr/>
            <p:nvPr>
              <p:custDataLst>
                <p:tags r:id="rId31"/>
              </p:custDataLst>
            </p:nvPr>
          </p:nvSpPr>
          <p:spPr>
            <a:xfrm>
              <a:off x="5782998" y="4740943"/>
              <a:ext cx="623107" cy="1"/>
            </a:xfrm>
            <a:prstGeom prst="line"/>
            <a:ln w="3175">
              <a:solidFill>
                <a:schemeClr val="bg1">
                  <a:lumMod val="75000"/>
                </a:schemeClr>
              </a:solidFill>
              <a:miter lim="400000"/>
              <a:tailEnd type="triangle"/>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sp>
          <p:nvSpPr>
            <p:cNvPr id="1048668" name="PA-直接连接符 32"/>
            <p:cNvSpPr/>
            <p:nvPr>
              <p:custDataLst>
                <p:tags r:id="rId32"/>
              </p:custDataLst>
            </p:nvPr>
          </p:nvSpPr>
          <p:spPr>
            <a:xfrm>
              <a:off x="7394902" y="4740943"/>
              <a:ext cx="623107" cy="1"/>
            </a:xfrm>
            <a:prstGeom prst="line"/>
            <a:ln w="3175">
              <a:solidFill>
                <a:schemeClr val="bg1">
                  <a:lumMod val="75000"/>
                </a:schemeClr>
              </a:solidFill>
              <a:miter lim="400000"/>
              <a:tailEnd type="triangle"/>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sp>
          <p:nvSpPr>
            <p:cNvPr id="1048669" name="PA-直接连接符 33"/>
            <p:cNvSpPr/>
            <p:nvPr>
              <p:custDataLst>
                <p:tags r:id="rId33"/>
              </p:custDataLst>
            </p:nvPr>
          </p:nvSpPr>
          <p:spPr>
            <a:xfrm>
              <a:off x="8988343" y="4740943"/>
              <a:ext cx="623107" cy="1"/>
            </a:xfrm>
            <a:prstGeom prst="line"/>
            <a:ln w="3175">
              <a:solidFill>
                <a:schemeClr val="bg1">
                  <a:lumMod val="75000"/>
                </a:schemeClr>
              </a:solidFill>
              <a:miter lim="400000"/>
              <a:tailEnd type="triangle"/>
            </a:ln>
          </p:spPr>
          <p:txBody>
            <a:bodyPr anchor="ctr"/>
            <a:p>
              <a:pPr algn="ctr"/>
              <a:endParaRPr>
                <a:solidFill>
                  <a:schemeClr val="tx1">
                    <a:lumMod val="65000"/>
                    <a:lumOff val="35000"/>
                  </a:schemeClr>
                </a:solidFill>
                <a:ea typeface="Calibri" panose="020F0502020204030204" charset="0"/>
                <a:cs typeface="Calibri" panose="020F0502020204030204" charset="0"/>
                <a:sym typeface="+mn-lt"/>
              </a:endParaRPr>
            </a:p>
          </p:txBody>
        </p:sp>
        <p:sp>
          <p:nvSpPr>
            <p:cNvPr id="1048670" name="PA-矩形 27"/>
            <p:cNvSpPr/>
            <p:nvPr>
              <p:custDataLst>
                <p:tags r:id="rId34"/>
              </p:custDataLst>
            </p:nvPr>
          </p:nvSpPr>
          <p:spPr>
            <a:xfrm>
              <a:off x="1400085" y="5295910"/>
              <a:ext cx="1344640" cy="386080"/>
            </a:xfrm>
            <a:prstGeom prst="rect"/>
            <a:ln>
              <a:noFill/>
            </a:ln>
          </p:spPr>
          <p:txBody>
            <a:bodyPr wrap="square">
              <a:spAutoFit/>
              <a:scene3d>
                <a:camera prst="orthographicFront"/>
                <a:lightRig dir="t" rig="threePt"/>
              </a:scene3d>
              <a:sp3d contourW="12700"/>
            </a:bodyPr>
            <a:p>
              <a:pPr algn="ctr">
                <a:lnSpc>
                  <a:spcPct val="120000"/>
                </a:lnSpc>
              </a:pPr>
              <a:r>
                <a:rPr altLang="en-US" dirty="0" sz="1600" lang="zh-CN">
                  <a:solidFill>
                    <a:schemeClr val="tx1">
                      <a:lumMod val="65000"/>
                      <a:lumOff val="35000"/>
                    </a:schemeClr>
                  </a:solidFill>
                  <a:ea typeface="Calibri" panose="020F0502020204030204" charset="0"/>
                  <a:cs typeface="Calibri" panose="020F0502020204030204" charset="0"/>
                  <a:sym typeface="+mn-lt"/>
                </a:rPr>
                <a:t>Enter text</a:t>
              </a:r>
              <a:endParaRPr altLang="en-US" dirty="0" sz="1600" lang="zh-CN">
                <a:solidFill>
                  <a:schemeClr val="tx1">
                    <a:lumMod val="65000"/>
                    <a:lumOff val="35000"/>
                  </a:schemeClr>
                </a:solidFill>
                <a:ea typeface="Calibri" panose="020F0502020204030204" charset="0"/>
                <a:cs typeface="Calibri" panose="020F0502020204030204" charset="0"/>
                <a:sym typeface="+mn-lt"/>
              </a:endParaRPr>
            </a:p>
          </p:txBody>
        </p:sp>
        <p:sp>
          <p:nvSpPr>
            <p:cNvPr id="1048671" name="PA-矩形 28"/>
            <p:cNvSpPr/>
            <p:nvPr>
              <p:custDataLst>
                <p:tags r:id="rId35"/>
              </p:custDataLst>
            </p:nvPr>
          </p:nvSpPr>
          <p:spPr>
            <a:xfrm>
              <a:off x="3006388" y="5295910"/>
              <a:ext cx="1344640" cy="386080"/>
            </a:xfrm>
            <a:prstGeom prst="rect"/>
            <a:ln>
              <a:noFill/>
            </a:ln>
          </p:spPr>
          <p:txBody>
            <a:bodyPr wrap="square">
              <a:spAutoFit/>
              <a:scene3d>
                <a:camera prst="orthographicFront"/>
                <a:lightRig dir="t" rig="threePt"/>
              </a:scene3d>
              <a:sp3d contourW="12700"/>
            </a:bodyPr>
            <a:p>
              <a:pPr algn="ctr">
                <a:lnSpc>
                  <a:spcPct val="120000"/>
                </a:lnSpc>
              </a:pPr>
              <a:r>
                <a:rPr altLang="en-US" dirty="0" sz="1600" lang="zh-CN">
                  <a:solidFill>
                    <a:schemeClr val="tx1">
                      <a:lumMod val="65000"/>
                      <a:lumOff val="35000"/>
                    </a:schemeClr>
                  </a:solidFill>
                  <a:ea typeface="Calibri" panose="020F0502020204030204" charset="0"/>
                  <a:cs typeface="Calibri" panose="020F0502020204030204" charset="0"/>
                  <a:sym typeface="+mn-lt"/>
                </a:rPr>
                <a:t>Enter text</a:t>
              </a:r>
              <a:endParaRPr altLang="en-US" dirty="0" sz="1600" lang="zh-CN">
                <a:solidFill>
                  <a:schemeClr val="tx1">
                    <a:lumMod val="65000"/>
                    <a:lumOff val="35000"/>
                  </a:schemeClr>
                </a:solidFill>
                <a:ea typeface="Calibri" panose="020F0502020204030204" charset="0"/>
                <a:cs typeface="Calibri" panose="020F0502020204030204" charset="0"/>
                <a:sym typeface="+mn-lt"/>
              </a:endParaRPr>
            </a:p>
          </p:txBody>
        </p:sp>
        <p:sp>
          <p:nvSpPr>
            <p:cNvPr id="1048672" name="PA-矩形 29"/>
            <p:cNvSpPr/>
            <p:nvPr>
              <p:custDataLst>
                <p:tags r:id="rId36"/>
              </p:custDataLst>
            </p:nvPr>
          </p:nvSpPr>
          <p:spPr>
            <a:xfrm>
              <a:off x="4612691" y="5295910"/>
              <a:ext cx="1344640" cy="386080"/>
            </a:xfrm>
            <a:prstGeom prst="rect"/>
            <a:ln>
              <a:noFill/>
            </a:ln>
          </p:spPr>
          <p:txBody>
            <a:bodyPr wrap="square">
              <a:spAutoFit/>
              <a:scene3d>
                <a:camera prst="orthographicFront"/>
                <a:lightRig dir="t" rig="threePt"/>
              </a:scene3d>
              <a:sp3d contourW="12700"/>
            </a:bodyPr>
            <a:p>
              <a:pPr algn="ctr">
                <a:lnSpc>
                  <a:spcPct val="120000"/>
                </a:lnSpc>
              </a:pPr>
              <a:r>
                <a:rPr altLang="en-US" dirty="0" sz="1600" lang="zh-CN">
                  <a:solidFill>
                    <a:schemeClr val="tx1">
                      <a:lumMod val="65000"/>
                      <a:lumOff val="35000"/>
                    </a:schemeClr>
                  </a:solidFill>
                  <a:ea typeface="Calibri" panose="020F0502020204030204" charset="0"/>
                  <a:cs typeface="Calibri" panose="020F0502020204030204" charset="0"/>
                  <a:sym typeface="+mn-lt"/>
                </a:rPr>
                <a:t>Enter text</a:t>
              </a:r>
              <a:endParaRPr altLang="en-US" dirty="0" sz="1600" lang="zh-CN">
                <a:solidFill>
                  <a:schemeClr val="tx1">
                    <a:lumMod val="65000"/>
                    <a:lumOff val="35000"/>
                  </a:schemeClr>
                </a:solidFill>
                <a:ea typeface="Calibri" panose="020F0502020204030204" charset="0"/>
                <a:cs typeface="Calibri" panose="020F0502020204030204" charset="0"/>
                <a:sym typeface="+mn-lt"/>
              </a:endParaRPr>
            </a:p>
          </p:txBody>
        </p:sp>
        <p:sp>
          <p:nvSpPr>
            <p:cNvPr id="1048673" name="PA-矩形 42"/>
            <p:cNvSpPr/>
            <p:nvPr>
              <p:custDataLst>
                <p:tags r:id="rId37"/>
              </p:custDataLst>
            </p:nvPr>
          </p:nvSpPr>
          <p:spPr>
            <a:xfrm>
              <a:off x="6218994" y="5295910"/>
              <a:ext cx="1344640" cy="386080"/>
            </a:xfrm>
            <a:prstGeom prst="rect"/>
            <a:ln>
              <a:noFill/>
            </a:ln>
          </p:spPr>
          <p:txBody>
            <a:bodyPr wrap="square">
              <a:spAutoFit/>
              <a:scene3d>
                <a:camera prst="orthographicFront"/>
                <a:lightRig dir="t" rig="threePt"/>
              </a:scene3d>
              <a:sp3d contourW="12700"/>
            </a:bodyPr>
            <a:p>
              <a:pPr algn="ctr">
                <a:lnSpc>
                  <a:spcPct val="120000"/>
                </a:lnSpc>
              </a:pPr>
              <a:r>
                <a:rPr altLang="en-US" dirty="0" sz="1600" lang="zh-CN">
                  <a:solidFill>
                    <a:schemeClr val="tx1">
                      <a:lumMod val="65000"/>
                      <a:lumOff val="35000"/>
                    </a:schemeClr>
                  </a:solidFill>
                  <a:ea typeface="Calibri" panose="020F0502020204030204" charset="0"/>
                  <a:cs typeface="Calibri" panose="020F0502020204030204" charset="0"/>
                  <a:sym typeface="+mn-lt"/>
                </a:rPr>
                <a:t>Enter text</a:t>
              </a:r>
              <a:endParaRPr altLang="en-US" dirty="0" sz="1600" lang="zh-CN">
                <a:solidFill>
                  <a:schemeClr val="tx1">
                    <a:lumMod val="65000"/>
                    <a:lumOff val="35000"/>
                  </a:schemeClr>
                </a:solidFill>
                <a:ea typeface="Calibri" panose="020F0502020204030204" charset="0"/>
                <a:cs typeface="Calibri" panose="020F0502020204030204" charset="0"/>
                <a:sym typeface="+mn-lt"/>
              </a:endParaRPr>
            </a:p>
          </p:txBody>
        </p:sp>
        <p:sp>
          <p:nvSpPr>
            <p:cNvPr id="1048674" name="PA-矩形 43"/>
            <p:cNvSpPr/>
            <p:nvPr>
              <p:custDataLst>
                <p:tags r:id="rId38"/>
              </p:custDataLst>
            </p:nvPr>
          </p:nvSpPr>
          <p:spPr>
            <a:xfrm>
              <a:off x="7825297" y="5295910"/>
              <a:ext cx="1344640" cy="386080"/>
            </a:xfrm>
            <a:prstGeom prst="rect"/>
            <a:ln>
              <a:noFill/>
            </a:ln>
          </p:spPr>
          <p:txBody>
            <a:bodyPr wrap="square">
              <a:spAutoFit/>
              <a:scene3d>
                <a:camera prst="orthographicFront"/>
                <a:lightRig dir="t" rig="threePt"/>
              </a:scene3d>
              <a:sp3d contourW="12700"/>
            </a:bodyPr>
            <a:p>
              <a:pPr algn="ctr">
                <a:lnSpc>
                  <a:spcPct val="120000"/>
                </a:lnSpc>
              </a:pPr>
              <a:r>
                <a:rPr altLang="en-US" dirty="0" sz="1600" lang="zh-CN">
                  <a:solidFill>
                    <a:schemeClr val="tx1">
                      <a:lumMod val="65000"/>
                      <a:lumOff val="35000"/>
                    </a:schemeClr>
                  </a:solidFill>
                  <a:ea typeface="Calibri" panose="020F0502020204030204" charset="0"/>
                  <a:cs typeface="Calibri" panose="020F0502020204030204" charset="0"/>
                  <a:sym typeface="+mn-lt"/>
                </a:rPr>
                <a:t>Enter text</a:t>
              </a:r>
              <a:endParaRPr altLang="en-US" dirty="0" sz="1600" lang="zh-CN">
                <a:solidFill>
                  <a:schemeClr val="tx1">
                    <a:lumMod val="65000"/>
                    <a:lumOff val="35000"/>
                  </a:schemeClr>
                </a:solidFill>
                <a:ea typeface="Calibri" panose="020F0502020204030204" charset="0"/>
                <a:cs typeface="Calibri" panose="020F0502020204030204" charset="0"/>
                <a:sym typeface="+mn-lt"/>
              </a:endParaRPr>
            </a:p>
          </p:txBody>
        </p:sp>
        <p:sp>
          <p:nvSpPr>
            <p:cNvPr id="1048675" name="PA-矩形 44"/>
            <p:cNvSpPr/>
            <p:nvPr>
              <p:custDataLst>
                <p:tags r:id="rId39"/>
              </p:custDataLst>
            </p:nvPr>
          </p:nvSpPr>
          <p:spPr>
            <a:xfrm>
              <a:off x="9431600" y="5295910"/>
              <a:ext cx="1344640" cy="386080"/>
            </a:xfrm>
            <a:prstGeom prst="rect"/>
            <a:ln>
              <a:noFill/>
            </a:ln>
          </p:spPr>
          <p:txBody>
            <a:bodyPr wrap="square">
              <a:spAutoFit/>
              <a:scene3d>
                <a:camera prst="orthographicFront"/>
                <a:lightRig dir="t" rig="threePt"/>
              </a:scene3d>
              <a:sp3d contourW="12700"/>
            </a:bodyPr>
            <a:p>
              <a:pPr algn="ctr">
                <a:lnSpc>
                  <a:spcPct val="120000"/>
                </a:lnSpc>
              </a:pPr>
              <a:r>
                <a:rPr altLang="en-US" dirty="0" sz="1600" lang="zh-CN">
                  <a:solidFill>
                    <a:schemeClr val="tx1">
                      <a:lumMod val="65000"/>
                      <a:lumOff val="35000"/>
                    </a:schemeClr>
                  </a:solidFill>
                  <a:ea typeface="Calibri" panose="020F0502020204030204" charset="0"/>
                  <a:cs typeface="Calibri" panose="020F0502020204030204" charset="0"/>
                  <a:sym typeface="+mn-lt"/>
                </a:rPr>
                <a:t>Enter text</a:t>
              </a:r>
              <a:endParaRPr altLang="en-US" dirty="0" sz="1600" lang="zh-CN">
                <a:solidFill>
                  <a:schemeClr val="tx1">
                    <a:lumMod val="65000"/>
                    <a:lumOff val="35000"/>
                  </a:schemeClr>
                </a:solidFill>
                <a:ea typeface="Calibri" panose="020F0502020204030204" charset="0"/>
                <a:cs typeface="Calibri" panose="020F0502020204030204" charset="0"/>
                <a:sym typeface="+mn-lt"/>
              </a:endParaRPr>
            </a:p>
          </p:txBody>
        </p:sp>
      </p:grpSp>
      <p:sp>
        <p:nvSpPr>
          <p:cNvPr id="1048676" name=""/>
          <p:cNvSpPr txBox="1"/>
          <p:nvPr/>
        </p:nvSpPr>
        <p:spPr>
          <a:xfrm>
            <a:off x="489623" y="558992"/>
            <a:ext cx="11702376" cy="5958840"/>
          </a:xfrm>
          <a:prstGeom prst="rect"/>
          <a:solidFill>
            <a:srgbClr val="FFE5E5"/>
          </a:solidFill>
        </p:spPr>
        <p:txBody>
          <a:bodyPr rtlCol="0" wrap="square">
            <a:spAutoFit/>
          </a:bodyPr>
          <a:p>
            <a:r>
              <a:rPr altLang="uz" b="1" sz="3600" lang="en-US">
                <a:solidFill>
                  <a:srgbClr val="000000"/>
                </a:solidFill>
              </a:rPr>
              <a:t>O‘zbek  milliy  tili  ko‘p  dialektli  tillardan hisoblanadi.  Bu  hol  uning  o‘ziga  xos  murakkab tarixiy  rivojlanish  sharoit  va  o‘zbek  millatining o‘tmishdagi xilma-xil etnik tarkibi bilan izohlanadi.</a:t>
            </a:r>
            <a:r>
              <a:rPr altLang="uz" b="1" sz="3600" lang="en-US">
                <a:solidFill>
                  <a:srgbClr val="6600CC"/>
                </a:solidFill>
              </a:rPr>
              <a:t>O‘zbek  tilining  dialekt  va  shevalari </a:t>
            </a:r>
            <a:r>
              <a:rPr altLang="uz" b="1" sz="3600" lang="en-US">
                <a:solidFill>
                  <a:srgbClr val="000000"/>
                </a:solidFill>
              </a:rPr>
              <a:t> uzoq o‘tmishda  o‘zbek  xalqining  tarixiy  sharoiti  bilan bog‘liq  ravishda  o‘zaro  umumiylik  kasb  etib, yagona  o‘zbek  umumiy  xalq  tili  bo‘lib  birika borgan  va  uning  ajralmas  qismiga  quyi  shakliga aylangan,  lekin  o‘zbek  tilining  lahjalari  va  ayrim shevalar  orasidagi  ko‘pgina  farqlar  hozirgi vaqtgacha ham saqlanib qolmoqda</a:t>
            </a:r>
            <a:endParaRPr b="1" sz="2800" lang="uz-UZ-#Latn">
              <a:solidFill>
                <a:srgbClr val="000000"/>
              </a:solidFill>
            </a:endParaRPr>
          </a:p>
        </p:txBody>
      </p:sp>
    </p:spTree>
    <p:custDataLst>
      <p:tags r:id="rId40"/>
    </p:custDataLst>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53" presetSubtype="16">
                                  <p:stCondLst>
                                    <p:cond delay="0"/>
                                  </p:stCondLst>
                                  <p:childTnLst>
                                    <p:set>
                                      <p:cBhvr>
                                        <p:cTn dur="1" fill="hold" id="6">
                                          <p:stCondLst>
                                            <p:cond delay="0"/>
                                          </p:stCondLst>
                                        </p:cTn>
                                        <p:tgtEl>
                                          <p:spTgt spid="1048644"/>
                                        </p:tgtEl>
                                        <p:attrNameLst>
                                          <p:attrName>style.visibility</p:attrName>
                                        </p:attrNameLst>
                                      </p:cBhvr>
                                      <p:to>
                                        <p:strVal val="visible"/>
                                      </p:to>
                                    </p:set>
                                    <p:anim calcmode="lin" valueType="num">
                                      <p:cBhvr>
                                        <p:cTn dur="500" fill="hold" id="7"/>
                                        <p:tgtEl>
                                          <p:spTgt spid="1048644"/>
                                        </p:tgtEl>
                                        <p:attrNameLst>
                                          <p:attrName>ppt_w</p:attrName>
                                        </p:attrNameLst>
                                      </p:cBhvr>
                                      <p:tavLst>
                                        <p:tav tm="0">
                                          <p:val>
                                            <p:fltVal val="0.0"/>
                                          </p:val>
                                        </p:tav>
                                        <p:tav tm="100000">
                                          <p:val>
                                            <p:strVal val="#ppt_w"/>
                                          </p:val>
                                        </p:tav>
                                      </p:tavLst>
                                    </p:anim>
                                    <p:anim calcmode="lin" valueType="num">
                                      <p:cBhvr>
                                        <p:cTn dur="500" fill="hold" id="8"/>
                                        <p:tgtEl>
                                          <p:spTgt spid="1048644"/>
                                        </p:tgtEl>
                                        <p:attrNameLst>
                                          <p:attrName>ppt_h</p:attrName>
                                        </p:attrNameLst>
                                      </p:cBhvr>
                                      <p:tavLst>
                                        <p:tav tm="0">
                                          <p:val>
                                            <p:fltVal val="0.0"/>
                                          </p:val>
                                        </p:tav>
                                        <p:tav tm="100000">
                                          <p:val>
                                            <p:strVal val="#ppt_h"/>
                                          </p:val>
                                        </p:tav>
                                      </p:tavLst>
                                    </p:anim>
                                    <p:animEffect transition="in" filter="fade">
                                      <p:cBhvr>
                                        <p:cTn dur="500" id="9"/>
                                        <p:tgtEl>
                                          <p:spTgt spid="1048644"/>
                                        </p:tgtEl>
                                      </p:cBhvr>
                                    </p:animEffect>
                                  </p:childTnLst>
                                </p:cTn>
                              </p:par>
                              <p:par>
                                <p:cTn fill="hold" grpId="0" id="10" nodeType="withEffect" presetClass="entr" presetID="53" presetSubtype="16">
                                  <p:stCondLst>
                                    <p:cond delay="0"/>
                                  </p:stCondLst>
                                  <p:childTnLst>
                                    <p:set>
                                      <p:cBhvr>
                                        <p:cTn dur="1" fill="hold" id="11">
                                          <p:stCondLst>
                                            <p:cond delay="0"/>
                                          </p:stCondLst>
                                        </p:cTn>
                                        <p:tgtEl>
                                          <p:spTgt spid="1048645"/>
                                        </p:tgtEl>
                                        <p:attrNameLst>
                                          <p:attrName>style.visibility</p:attrName>
                                        </p:attrNameLst>
                                      </p:cBhvr>
                                      <p:to>
                                        <p:strVal val="visible"/>
                                      </p:to>
                                    </p:set>
                                    <p:anim calcmode="lin" valueType="num">
                                      <p:cBhvr>
                                        <p:cTn dur="500" fill="hold" id="12"/>
                                        <p:tgtEl>
                                          <p:spTgt spid="1048645"/>
                                        </p:tgtEl>
                                        <p:attrNameLst>
                                          <p:attrName>ppt_w</p:attrName>
                                        </p:attrNameLst>
                                      </p:cBhvr>
                                      <p:tavLst>
                                        <p:tav tm="0">
                                          <p:val>
                                            <p:fltVal val="0.0"/>
                                          </p:val>
                                        </p:tav>
                                        <p:tav tm="100000">
                                          <p:val>
                                            <p:strVal val="#ppt_w"/>
                                          </p:val>
                                        </p:tav>
                                      </p:tavLst>
                                    </p:anim>
                                    <p:anim calcmode="lin" valueType="num">
                                      <p:cBhvr>
                                        <p:cTn dur="500" fill="hold" id="13"/>
                                        <p:tgtEl>
                                          <p:spTgt spid="1048645"/>
                                        </p:tgtEl>
                                        <p:attrNameLst>
                                          <p:attrName>ppt_h</p:attrName>
                                        </p:attrNameLst>
                                      </p:cBhvr>
                                      <p:tavLst>
                                        <p:tav tm="0">
                                          <p:val>
                                            <p:fltVal val="0.0"/>
                                          </p:val>
                                        </p:tav>
                                        <p:tav tm="100000">
                                          <p:val>
                                            <p:strVal val="#ppt_h"/>
                                          </p:val>
                                        </p:tav>
                                      </p:tavLst>
                                    </p:anim>
                                    <p:animEffect transition="in" filter="fade">
                                      <p:cBhvr>
                                        <p:cTn dur="500" id="14"/>
                                        <p:tgtEl>
                                          <p:spTgt spid="1048645"/>
                                        </p:tgtEl>
                                      </p:cBhvr>
                                    </p:animEffect>
                                  </p:childTnLst>
                                </p:cTn>
                              </p:par>
                              <p:par>
                                <p:cTn fill="hold" grpId="0" id="15" nodeType="withEffect" presetClass="entr" presetID="53" presetSubtype="16">
                                  <p:stCondLst>
                                    <p:cond delay="0"/>
                                  </p:stCondLst>
                                  <p:childTnLst>
                                    <p:set>
                                      <p:cBhvr>
                                        <p:cTn dur="1" fill="hold" id="16">
                                          <p:stCondLst>
                                            <p:cond delay="0"/>
                                          </p:stCondLst>
                                        </p:cTn>
                                        <p:tgtEl>
                                          <p:spTgt spid="1048642"/>
                                        </p:tgtEl>
                                        <p:attrNameLst>
                                          <p:attrName>style.visibility</p:attrName>
                                        </p:attrNameLst>
                                      </p:cBhvr>
                                      <p:to>
                                        <p:strVal val="visible"/>
                                      </p:to>
                                    </p:set>
                                    <p:anim calcmode="lin" valueType="num">
                                      <p:cBhvr>
                                        <p:cTn dur="500" fill="hold" id="17"/>
                                        <p:tgtEl>
                                          <p:spTgt spid="1048642"/>
                                        </p:tgtEl>
                                        <p:attrNameLst>
                                          <p:attrName>ppt_w</p:attrName>
                                        </p:attrNameLst>
                                      </p:cBhvr>
                                      <p:tavLst>
                                        <p:tav tm="0">
                                          <p:val>
                                            <p:fltVal val="0.0"/>
                                          </p:val>
                                        </p:tav>
                                        <p:tav tm="100000">
                                          <p:val>
                                            <p:strVal val="#ppt_w"/>
                                          </p:val>
                                        </p:tav>
                                      </p:tavLst>
                                    </p:anim>
                                    <p:anim calcmode="lin" valueType="num">
                                      <p:cBhvr>
                                        <p:cTn dur="500" fill="hold" id="18"/>
                                        <p:tgtEl>
                                          <p:spTgt spid="1048642"/>
                                        </p:tgtEl>
                                        <p:attrNameLst>
                                          <p:attrName>ppt_h</p:attrName>
                                        </p:attrNameLst>
                                      </p:cBhvr>
                                      <p:tavLst>
                                        <p:tav tm="0">
                                          <p:val>
                                            <p:fltVal val="0.0"/>
                                          </p:val>
                                        </p:tav>
                                        <p:tav tm="100000">
                                          <p:val>
                                            <p:strVal val="#ppt_h"/>
                                          </p:val>
                                        </p:tav>
                                      </p:tavLst>
                                    </p:anim>
                                    <p:animEffect transition="in" filter="fade">
                                      <p:cBhvr>
                                        <p:cTn dur="500" id="19"/>
                                        <p:tgtEl>
                                          <p:spTgt spid="1048642"/>
                                        </p:tgtEl>
                                      </p:cBhvr>
                                    </p:animEffect>
                                  </p:childTnLst>
                                </p:cTn>
                              </p:par>
                              <p:par>
                                <p:cTn fill="hold" grpId="0" id="20" nodeType="withEffect" presetClass="entr" presetID="53" presetSubtype="16">
                                  <p:stCondLst>
                                    <p:cond delay="0"/>
                                  </p:stCondLst>
                                  <p:childTnLst>
                                    <p:set>
                                      <p:cBhvr>
                                        <p:cTn dur="1" fill="hold" id="21">
                                          <p:stCondLst>
                                            <p:cond delay="0"/>
                                          </p:stCondLst>
                                        </p:cTn>
                                        <p:tgtEl>
                                          <p:spTgt spid="1048643"/>
                                        </p:tgtEl>
                                        <p:attrNameLst>
                                          <p:attrName>style.visibility</p:attrName>
                                        </p:attrNameLst>
                                      </p:cBhvr>
                                      <p:to>
                                        <p:strVal val="visible"/>
                                      </p:to>
                                    </p:set>
                                    <p:anim calcmode="lin" valueType="num">
                                      <p:cBhvr>
                                        <p:cTn dur="500" fill="hold" id="22"/>
                                        <p:tgtEl>
                                          <p:spTgt spid="1048643"/>
                                        </p:tgtEl>
                                        <p:attrNameLst>
                                          <p:attrName>ppt_w</p:attrName>
                                        </p:attrNameLst>
                                      </p:cBhvr>
                                      <p:tavLst>
                                        <p:tav tm="0">
                                          <p:val>
                                            <p:fltVal val="0.0"/>
                                          </p:val>
                                        </p:tav>
                                        <p:tav tm="100000">
                                          <p:val>
                                            <p:strVal val="#ppt_w"/>
                                          </p:val>
                                        </p:tav>
                                      </p:tavLst>
                                    </p:anim>
                                    <p:anim calcmode="lin" valueType="num">
                                      <p:cBhvr>
                                        <p:cTn dur="500" fill="hold" id="23"/>
                                        <p:tgtEl>
                                          <p:spTgt spid="1048643"/>
                                        </p:tgtEl>
                                        <p:attrNameLst>
                                          <p:attrName>ppt_h</p:attrName>
                                        </p:attrNameLst>
                                      </p:cBhvr>
                                      <p:tavLst>
                                        <p:tav tm="0">
                                          <p:val>
                                            <p:fltVal val="0.0"/>
                                          </p:val>
                                        </p:tav>
                                        <p:tav tm="100000">
                                          <p:val>
                                            <p:strVal val="#ppt_h"/>
                                          </p:val>
                                        </p:tav>
                                      </p:tavLst>
                                    </p:anim>
                                    <p:animEffect transition="in" filter="fade">
                                      <p:cBhvr>
                                        <p:cTn dur="500" id="24"/>
                                        <p:tgtEl>
                                          <p:spTgt spid="1048643"/>
                                        </p:tgtEl>
                                      </p:cBhvr>
                                    </p:animEffect>
                                  </p:childTnLst>
                                </p:cTn>
                              </p:par>
                            </p:childTnLst>
                          </p:cTn>
                        </p:par>
                        <p:par>
                          <p:cTn fill="hold" id="25">
                            <p:stCondLst>
                              <p:cond delay="500"/>
                            </p:stCondLst>
                            <p:childTnLst>
                              <p:par>
                                <p:cTn fill="hold" grpId="0" id="26" nodeType="afterEffect" presetClass="entr" presetID="2" presetSubtype="4">
                                  <p:stCondLst>
                                    <p:cond delay="0"/>
                                  </p:stCondLst>
                                  <p:childTnLst>
                                    <p:set>
                                      <p:cBhvr>
                                        <p:cTn dur="1" fill="hold" id="27">
                                          <p:stCondLst>
                                            <p:cond delay="0"/>
                                          </p:stCondLst>
                                        </p:cTn>
                                        <p:tgtEl>
                                          <p:spTgt spid="1048646"/>
                                        </p:tgtEl>
                                        <p:attrNameLst>
                                          <p:attrName>style.visibility</p:attrName>
                                        </p:attrNameLst>
                                      </p:cBhvr>
                                      <p:to>
                                        <p:strVal val="visible"/>
                                      </p:to>
                                    </p:set>
                                    <p:anim calcmode="lin" valueType="num">
                                      <p:cBhvr additive="base">
                                        <p:cTn dur="500" fill="hold" id="28"/>
                                        <p:tgtEl>
                                          <p:spTgt spid="1048646"/>
                                        </p:tgtEl>
                                        <p:attrNameLst>
                                          <p:attrName>ppt_x</p:attrName>
                                        </p:attrNameLst>
                                      </p:cBhvr>
                                      <p:tavLst>
                                        <p:tav tm="0">
                                          <p:val>
                                            <p:strVal val="#ppt_x"/>
                                          </p:val>
                                        </p:tav>
                                        <p:tav tm="100000">
                                          <p:val>
                                            <p:strVal val="#ppt_x"/>
                                          </p:val>
                                        </p:tav>
                                      </p:tavLst>
                                    </p:anim>
                                    <p:anim calcmode="lin" valueType="num">
                                      <p:cBhvr additive="base">
                                        <p:cTn dur="500" fill="hold" id="29"/>
                                        <p:tgtEl>
                                          <p:spTgt spid="1048646"/>
                                        </p:tgtEl>
                                        <p:attrNameLst>
                                          <p:attrName>ppt_y</p:attrName>
                                        </p:attrNameLst>
                                      </p:cBhvr>
                                      <p:tavLst>
                                        <p:tav tm="0">
                                          <p:val>
                                            <p:strVal val="1+#ppt_h/2"/>
                                          </p:val>
                                        </p:tav>
                                        <p:tav tm="100000">
                                          <p:val>
                                            <p:strVal val="#ppt_y"/>
                                          </p:val>
                                        </p:tav>
                                      </p:tavLst>
                                    </p:anim>
                                  </p:childTnLst>
                                </p:cTn>
                              </p:par>
                            </p:childTnLst>
                          </p:cTn>
                        </p:par>
                        <p:par>
                          <p:cTn fill="hold" id="30">
                            <p:stCondLst>
                              <p:cond delay="1000"/>
                            </p:stCondLst>
                            <p:childTnLst>
                              <p:par>
                                <p:cTn fill="hold" id="31" nodeType="afterEffect" presetClass="entr" presetID="22" presetSubtype="8">
                                  <p:stCondLst>
                                    <p:cond delay="0"/>
                                  </p:stCondLst>
                                  <p:childTnLst>
                                    <p:set>
                                      <p:cBhvr>
                                        <p:cTn dur="1" fill="hold" id="32">
                                          <p:stCondLst>
                                            <p:cond delay="0"/>
                                          </p:stCondLst>
                                        </p:cTn>
                                        <p:tgtEl>
                                          <p:spTgt spid="55"/>
                                        </p:tgtEl>
                                        <p:attrNameLst>
                                          <p:attrName>style.visibility</p:attrName>
                                        </p:attrNameLst>
                                      </p:cBhvr>
                                      <p:to>
                                        <p:strVal val="visible"/>
                                      </p:to>
                                    </p:set>
                                    <p:animEffect transition="in" filter="wipe(left)">
                                      <p:cBhvr>
                                        <p:cTn dur="500" id="33"/>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2" grpId="0" bldLvl="0" animBg="1"/>
      <p:bldP spid="1048643" grpId="0" bldLvl="0" animBg="1"/>
      <p:bldP spid="1048644" grpId="0"/>
      <p:bldP spid="1048645" grpId="0"/>
      <p:bldP spid="10486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79" name=""/>
          <p:cNvSpPr txBox="1"/>
          <p:nvPr/>
        </p:nvSpPr>
        <p:spPr>
          <a:xfrm>
            <a:off x="436089" y="847431"/>
            <a:ext cx="9438723" cy="4701540"/>
          </a:xfrm>
          <a:prstGeom prst="rect"/>
          <a:solidFill>
            <a:srgbClr val="FFE5E5"/>
          </a:solidFill>
        </p:spPr>
        <p:txBody>
          <a:bodyPr rtlCol="0" wrap="square">
            <a:spAutoFit/>
          </a:bodyPr>
          <a:p>
            <a:r>
              <a:rPr altLang="uz" b="1" sz="2800" lang="en-US">
                <a:solidFill>
                  <a:srgbClr val="000000"/>
                </a:solidFill>
              </a:rPr>
              <a:t>O‘zbek  milliy  tili  ko‘p  dialektli  tillardan hisoblanadi.  Bu  hol  uning  o‘ziga  xos  murakkab tarixiy  rivojlanish  sharoit  va  o‘zbek  millatining o‘tmishdagi xilma-xil etnik tarkibi bilan izohlanadi.O‘zbek  tilining  dialekt  va  shevalari  uzoq o‘tmishda  o‘zbek  xalqining  tarixiy  sharoiti  bilan bog‘liq  ravishda  o‘zaro  umumiylik  kasb  etib, yagona  o‘zbek  umumiy  xalq  tili  bo‘lib  birika borgan  va  uning  ajralmas  qismiga  quyi  shakliga aylangan,  lekin  o‘zbek  tilining  lahjalari  va  ayrim shevalar  orasidagi  ko‘pgina  farqlar  hozirgi vaqtgacha ham saqlanib qolmoqda</a:t>
            </a:r>
            <a:endParaRPr b="1" sz="2800" lang="uz-UZ-#Latn">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84" name=""/>
          <p:cNvSpPr>
            <a:spLocks noGrp="1"/>
          </p:cNvSpPr>
          <p:nvPr>
            <p:ph sz="quarter" idx="13"/>
          </p:nvPr>
        </p:nvSpPr>
        <p:spPr>
          <a:xfrm>
            <a:off x="549562" y="649515"/>
            <a:ext cx="11118293" cy="5558971"/>
          </a:xfrm>
          <a:solidFill>
            <a:srgbClr val="99CCFF"/>
          </a:solidFill>
        </p:spPr>
        <p:txBody>
          <a:bodyPr/>
          <a:p>
            <a:r>
              <a:rPr altLang="uz" b="1" sz="2800" lang="en-US"/>
              <a:t>Izoglassa. Bu so`z lotincha bo`lib, izo-teng, glossa-til degan ma’nolarni bildiradi va bir  dialekt,  lahja  doirasidagi  yoki  bir  til, qarindosh  tillardagi  fonetik,  leksik  va grammatik  xususiyatlar  mosligi  darajasiga ko`ra  tarqalishini  ko`rsatadigan  shartli belgidir.</a:t>
            </a:r>
            <a:endParaRPr b="1" sz="2400" lang="uz-UZ-#Latn"/>
          </a:p>
          <a:p>
            <a:endParaRPr b="1" sz="2800" lang="uz-UZ-#Latn"/>
          </a:p>
          <a:p>
            <a:r>
              <a:rPr altLang="uz" b="1" sz="2800" lang="en-US"/>
              <a:t>Areal  lingvistikaning  asosiy  vazifasi  til xususiyatlarining  hududiy  bo’linishini  tavsiflash  va izoglassalarni talqin qilishdan iboratdir</a:t>
            </a:r>
            <a:endParaRPr b="1" sz="2400" lang="uz-UZ-#Latn"/>
          </a:p>
          <a:p>
            <a:endParaRPr b="1" sz="2800" lang="uz-UZ-#Latn"/>
          </a:p>
          <a:p>
            <a:r>
              <a:rPr altLang="uz" b="1" sz="2800" lang="en-US"/>
              <a:t>Izoglassalar  vazifasini  fonemalar, ularning variatsiyalari, morfemalar, ularning variantlari,  grammatik  shakllar,  leksemalar bajarishi mumkin</a:t>
            </a:r>
            <a:endParaRPr b="1" lang="uz-UZ-#Latn"/>
          </a:p>
        </p:txBody>
      </p:sp>
    </p:spTree>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MH" val="20161022203400"/>
  <p:tag name="MH_LIBRARY" val="GRAPHIC"/>
  <p:tag name="MH_TYPE" val="Other"/>
  <p:tag name="MH_ORDER" val="2"/>
  <p:tag name="PA" val="v5.2.4"/>
</p:tagLst>
</file>

<file path=ppt/tags/tag11.xml><?xml version="1.0" encoding="utf-8"?>
<p:tagLst xmlns:p="http://schemas.openxmlformats.org/presentationml/2006/main">
  <p:tag name="MH" val="20161022203400"/>
  <p:tag name="MH_LIBRARY" val="GRAPHIC"/>
  <p:tag name="MH_TYPE" val="Other"/>
  <p:tag name="MH_ORDER" val="3"/>
  <p:tag name="PA" val="v5.2.4"/>
</p:tagLst>
</file>

<file path=ppt/tags/tag12.xml><?xml version="1.0" encoding="utf-8"?>
<p:tagLst xmlns:p="http://schemas.openxmlformats.org/presentationml/2006/main">
  <p:tag name="MH" val="20161022203400"/>
  <p:tag name="MH_LIBRARY" val="GRAPHIC"/>
  <p:tag name="MH_TYPE" val="Other"/>
  <p:tag name="MH_ORDER" val="4"/>
  <p:tag name="PA" val="v5.2.4"/>
</p:tagLst>
</file>

<file path=ppt/tags/tag13.xml><?xml version="1.0" encoding="utf-8"?>
<p:tagLst xmlns:p="http://schemas.openxmlformats.org/presentationml/2006/main">
  <p:tag name="PA" val="v5.2.4"/>
</p:tagLst>
</file>

<file path=ppt/tags/tag14.xml><?xml version="1.0" encoding="utf-8"?>
<p:tagLst xmlns:p="http://schemas.openxmlformats.org/presentationml/2006/main">
  <p:tag name="PA" val="v5.2.4"/>
</p:tagLst>
</file>

<file path=ppt/tags/tag15.xml><?xml version="1.0" encoding="utf-8"?>
<p:tagLst xmlns:p="http://schemas.openxmlformats.org/presentationml/2006/main">
  <p:tag name="PA" val="v5.2.4"/>
</p:tagLst>
</file>

<file path=ppt/tags/tag16.xml><?xml version="1.0" encoding="utf-8"?>
<p:tagLst xmlns:p="http://schemas.openxmlformats.org/presentationml/2006/main">
  <p:tag name="PA" val="v5.2.4"/>
</p:tagLst>
</file>

<file path=ppt/tags/tag17.xml><?xml version="1.0" encoding="utf-8"?>
<p:tagLst xmlns:p="http://schemas.openxmlformats.org/presentationml/2006/main">
  <p:tag name="PA" val="v5.2.4"/>
</p:tagLst>
</file>

<file path=ppt/tags/tag18.xml><?xml version="1.0" encoding="utf-8"?>
<p:tagLst xmlns:p="http://schemas.openxmlformats.org/presentationml/2006/main">
  <p:tag name="PA" val="v5.2.4"/>
</p:tagLst>
</file>

<file path=ppt/tags/tag19.xml><?xml version="1.0" encoding="utf-8"?>
<p:tagLst xmlns:p="http://schemas.openxmlformats.org/presentationml/2006/main">
  <p:tag name="PA" val="v5.2.4"/>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PA" val="v5.2.4"/>
</p:tagLst>
</file>

<file path=ppt/tags/tag21.xml><?xml version="1.0" encoding="utf-8"?>
<p:tagLst xmlns:p="http://schemas.openxmlformats.org/presentationml/2006/main">
  <p:tag name="KSO_WM_BEAUTIFY_FLAG" val="#wm#"/>
  <p:tag name="KSO_WM_TEMPLATE_CATEGORY" val="custom"/>
  <p:tag name="KSO_WM_TEMPLATE_INDEX" val="20184553"/>
</p:tagLst>
</file>

<file path=ppt/tags/tag22.xml><?xml version="1.0" encoding="utf-8"?>
<p:tagLst xmlns:p="http://schemas.openxmlformats.org/presentationml/2006/main">
  <p:tag name="KSO_WM_BEAUTIFY_FLAG" val="#wm#"/>
  <p:tag name="KSO_WM_TEMPLATE_CATEGORY" val="custom"/>
  <p:tag name="KSO_WM_TEMPLATE_INDEX" val="20184553"/>
</p:tagLst>
</file>

<file path=ppt/tags/tag23.xml><?xml version="1.0" encoding="utf-8"?>
<p:tagLst xmlns:p="http://schemas.openxmlformats.org/presentationml/2006/main">
  <p:tag name="PA" val="v5.2.4"/>
</p:tagLst>
</file>

<file path=ppt/tags/tag24.xml><?xml version="1.0" encoding="utf-8"?>
<p:tagLst xmlns:p="http://schemas.openxmlformats.org/presentationml/2006/main">
  <p:tag name="PA" val="v5.2.4"/>
</p:tagLst>
</file>

<file path=ppt/tags/tag25.xml><?xml version="1.0" encoding="utf-8"?>
<p:tagLst xmlns:p="http://schemas.openxmlformats.org/presentationml/2006/main">
  <p:tag name="PA" val="v5.2.4"/>
</p:tagLst>
</file>

<file path=ppt/tags/tag26.xml><?xml version="1.0" encoding="utf-8"?>
<p:tagLst xmlns:p="http://schemas.openxmlformats.org/presentationml/2006/main">
  <p:tag name="PA" val="v5.2.4"/>
</p:tagLst>
</file>

<file path=ppt/tags/tag27.xml><?xml version="1.0" encoding="utf-8"?>
<p:tagLst xmlns:p="http://schemas.openxmlformats.org/presentationml/2006/main">
  <p:tag name="PA" val="v5.2.4"/>
</p:tagLst>
</file>

<file path=ppt/tags/tag28.xml><?xml version="1.0" encoding="utf-8"?>
<p:tagLst xmlns:p="http://schemas.openxmlformats.org/presentationml/2006/main">
  <p:tag name="PA" val="v5.2.4"/>
</p:tagLst>
</file>

<file path=ppt/tags/tag29.xml><?xml version="1.0" encoding="utf-8"?>
<p:tagLst xmlns:p="http://schemas.openxmlformats.org/presentationml/2006/main">
  <p:tag name="PA" val="v5.2.4"/>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0.xml><?xml version="1.0" encoding="utf-8"?>
<p:tagLst xmlns:p="http://schemas.openxmlformats.org/presentationml/2006/main">
  <p:tag name="KSO_WM_BEAUTIFY_FLAG" val="#wm#"/>
  <p:tag name="KSO_WM_TEMPLATE_CATEGORY" val="custom"/>
  <p:tag name="KSO_WM_TEMPLATE_INDEX" val="20184553"/>
</p:tagLst>
</file>

<file path=ppt/tags/tag31.xml><?xml version="1.0" encoding="utf-8"?>
<p:tagLst xmlns:p="http://schemas.openxmlformats.org/presentationml/2006/main">
  <p:tag name="PA" val="v5.2.4"/>
</p:tagLst>
</file>

<file path=ppt/tags/tag32.xml><?xml version="1.0" encoding="utf-8"?>
<p:tagLst xmlns:p="http://schemas.openxmlformats.org/presentationml/2006/main">
  <p:tag name="PA" val="v5.2.4"/>
</p:tagLst>
</file>

<file path=ppt/tags/tag33.xml><?xml version="1.0" encoding="utf-8"?>
<p:tagLst xmlns:p="http://schemas.openxmlformats.org/presentationml/2006/main">
  <p:tag name="PA" val="v5.2.4"/>
</p:tagLst>
</file>

<file path=ppt/tags/tag34.xml><?xml version="1.0" encoding="utf-8"?>
<p:tagLst xmlns:p="http://schemas.openxmlformats.org/presentationml/2006/main">
  <p:tag name="PA" val="v5.2.4"/>
</p:tagLst>
</file>

<file path=ppt/tags/tag35.xml><?xml version="1.0" encoding="utf-8"?>
<p:tagLst xmlns:p="http://schemas.openxmlformats.org/presentationml/2006/main">
  <p:tag name="PA" val="v5.2.4"/>
</p:tagLst>
</file>

<file path=ppt/tags/tag36.xml><?xml version="1.0" encoding="utf-8"?>
<p:tagLst xmlns:p="http://schemas.openxmlformats.org/presentationml/2006/main">
  <p:tag name="PA" val="v5.2.4"/>
</p:tagLst>
</file>

<file path=ppt/tags/tag37.xml><?xml version="1.0" encoding="utf-8"?>
<p:tagLst xmlns:p="http://schemas.openxmlformats.org/presentationml/2006/main">
  <p:tag name="PA" val="v5.2.4"/>
</p:tagLst>
</file>

<file path=ppt/tags/tag38.xml><?xml version="1.0" encoding="utf-8"?>
<p:tagLst xmlns:p="http://schemas.openxmlformats.org/presentationml/2006/main">
  <p:tag name="PA" val="v5.2.4"/>
</p:tagLst>
</file>

<file path=ppt/tags/tag39.xml><?xml version="1.0" encoding="utf-8"?>
<p:tagLst xmlns:p="http://schemas.openxmlformats.org/presentationml/2006/main">
  <p:tag name="KSO_WM_BEAUTIFY_FLAG" val="#wm#"/>
  <p:tag name="KSO_WM_TEMPLATE_CATEGORY" val="custom"/>
  <p:tag name="KSO_WM_TEMPLATE_INDEX" val="20184553"/>
</p:tagLst>
</file>

<file path=ppt/tags/tag4.xml><?xml version="1.0" encoding="utf-8"?>
<p:tagLst xmlns:p="http://schemas.openxmlformats.org/presentationml/2006/main">
  <p:tag name="KSO_WM_BEAUTIFY_FLAG" val="#wm#"/>
  <p:tag name="KSO_WM_TEMPLATE_CATEGORY" val="custom"/>
  <p:tag name="KSO_WM_TEMPLATE_INDEX" val="20184553"/>
</p:tagLst>
</file>

<file path=ppt/tags/tag40.xml><?xml version="1.0" encoding="utf-8"?>
<p:tagLst xmlns:p="http://schemas.openxmlformats.org/presentationml/2006/main">
  <p:tag name="PA" val="v5.2.4"/>
</p:tagLst>
</file>

<file path=ppt/tags/tag41.xml><?xml version="1.0" encoding="utf-8"?>
<p:tagLst xmlns:p="http://schemas.openxmlformats.org/presentationml/2006/main">
  <p:tag name="PA" val="v5.2.4"/>
</p:tagLst>
</file>

<file path=ppt/tags/tag42.xml><?xml version="1.0" encoding="utf-8"?>
<p:tagLst xmlns:p="http://schemas.openxmlformats.org/presentationml/2006/main">
  <p:tag name="PA" val="v5.2.4"/>
</p:tagLst>
</file>

<file path=ppt/tags/tag43.xml><?xml version="1.0" encoding="utf-8"?>
<p:tagLst xmlns:p="http://schemas.openxmlformats.org/presentationml/2006/main">
  <p:tag name="PA" val="v5.2.4"/>
</p:tagLst>
</file>

<file path=ppt/tags/tag44.xml><?xml version="1.0" encoding="utf-8"?>
<p:tagLst xmlns:p="http://schemas.openxmlformats.org/presentationml/2006/main">
  <p:tag name="PA" val="v5.2.4"/>
</p:tagLst>
</file>

<file path=ppt/tags/tag45.xml><?xml version="1.0" encoding="utf-8"?>
<p:tagLst xmlns:p="http://schemas.openxmlformats.org/presentationml/2006/main">
  <p:tag name="PA" val="v5.2.4"/>
</p:tagLst>
</file>

<file path=ppt/tags/tag46.xml><?xml version="1.0" encoding="utf-8"?>
<p:tagLst xmlns:p="http://schemas.openxmlformats.org/presentationml/2006/main">
  <p:tag name="PA" val="v5.2.4"/>
</p:tagLst>
</file>

<file path=ppt/tags/tag47.xml><?xml version="1.0" encoding="utf-8"?>
<p:tagLst xmlns:p="http://schemas.openxmlformats.org/presentationml/2006/main">
  <p:tag name="PA" val="v5.2.4"/>
</p:tagLst>
</file>

<file path=ppt/tags/tag48.xml><?xml version="1.0" encoding="utf-8"?>
<p:tagLst xmlns:p="http://schemas.openxmlformats.org/presentationml/2006/main">
  <p:tag name="PA" val="v5.2.4"/>
</p:tagLst>
</file>

<file path=ppt/tags/tag49.xml><?xml version="1.0" encoding="utf-8"?>
<p:tagLst xmlns:p="http://schemas.openxmlformats.org/presentationml/2006/main">
  <p:tag name="KSO_WM_BEAUTIFY_FLAG" val="#wm#"/>
  <p:tag name="KSO_WM_TEMPLATE_CATEGORY" val="custom"/>
  <p:tag name="KSO_WM_TEMPLATE_INDEX" val="20184553"/>
</p:tagLst>
</file>

<file path=ppt/tags/tag5.xml><?xml version="1.0" encoding="utf-8"?>
<p:tagLst xmlns:p="http://schemas.openxmlformats.org/presentationml/2006/main">
  <p:tag name="PA" val="v5.2.4"/>
</p:tagLst>
</file>

<file path=ppt/tags/tag50.xml><?xml version="1.0" encoding="utf-8"?>
<p:tagLst xmlns:p="http://schemas.openxmlformats.org/presentationml/2006/main">
  <p:tag name="PA" val="v5.2.4"/>
</p:tagLst>
</file>

<file path=ppt/tags/tag51.xml><?xml version="1.0" encoding="utf-8"?>
<p:tagLst xmlns:p="http://schemas.openxmlformats.org/presentationml/2006/main">
  <p:tag name="PA" val="v5.2.4"/>
</p:tagLst>
</file>

<file path=ppt/tags/tag52.xml><?xml version="1.0" encoding="utf-8"?>
<p:tagLst xmlns:p="http://schemas.openxmlformats.org/presentationml/2006/main">
  <p:tag name="PA" val="v5.2.4"/>
</p:tagLst>
</file>

<file path=ppt/tags/tag53.xml><?xml version="1.0" encoding="utf-8"?>
<p:tagLst xmlns:p="http://schemas.openxmlformats.org/presentationml/2006/main">
  <p:tag name="PA" val="v5.2.3"/>
</p:tagLst>
</file>

<file path=ppt/tags/tag54.xml><?xml version="1.0" encoding="utf-8"?>
<p:tagLst xmlns:p="http://schemas.openxmlformats.org/presentationml/2006/main">
  <p:tag name="PA" val="v5.2.3"/>
</p:tagLst>
</file>

<file path=ppt/tags/tag55.xml><?xml version="1.0" encoding="utf-8"?>
<p:tagLst xmlns:p="http://schemas.openxmlformats.org/presentationml/2006/main">
  <p:tag name="PA" val="v5.2.3"/>
</p:tagLst>
</file>

<file path=ppt/tags/tag56.xml><?xml version="1.0" encoding="utf-8"?>
<p:tagLst xmlns:p="http://schemas.openxmlformats.org/presentationml/2006/main">
  <p:tag name="PA" val="v5.2.3"/>
</p:tagLst>
</file>

<file path=ppt/tags/tag57.xml><?xml version="1.0" encoding="utf-8"?>
<p:tagLst xmlns:p="http://schemas.openxmlformats.org/presentationml/2006/main">
  <p:tag name="PA" val="v5.2.3"/>
</p:tagLst>
</file>

<file path=ppt/tags/tag58.xml><?xml version="1.0" encoding="utf-8"?>
<p:tagLst xmlns:p="http://schemas.openxmlformats.org/presentationml/2006/main">
  <p:tag name="PA" val="v5.2.3"/>
</p:tagLst>
</file>

<file path=ppt/tags/tag59.xml><?xml version="1.0" encoding="utf-8"?>
<p:tagLst xmlns:p="http://schemas.openxmlformats.org/presentationml/2006/main">
  <p:tag name="PA" val="v5.2.3"/>
</p:tagLst>
</file>

<file path=ppt/tags/tag6.xml><?xml version="1.0" encoding="utf-8"?>
<p:tagLst xmlns:p="http://schemas.openxmlformats.org/presentationml/2006/main">
  <p:tag name="PA" val="v5.2.4"/>
</p:tagLst>
</file>

<file path=ppt/tags/tag60.xml><?xml version="1.0" encoding="utf-8"?>
<p:tagLst xmlns:p="http://schemas.openxmlformats.org/presentationml/2006/main">
  <p:tag name="PA" val="v5.2.3"/>
</p:tagLst>
</file>

<file path=ppt/tags/tag61.xml><?xml version="1.0" encoding="utf-8"?>
<p:tagLst xmlns:p="http://schemas.openxmlformats.org/presentationml/2006/main">
  <p:tag name="PA" val="v5.2.3"/>
</p:tagLst>
</file>

<file path=ppt/tags/tag62.xml><?xml version="1.0" encoding="utf-8"?>
<p:tagLst xmlns:p="http://schemas.openxmlformats.org/presentationml/2006/main">
  <p:tag name="PA" val="v5.2.3"/>
</p:tagLst>
</file>

<file path=ppt/tags/tag63.xml><?xml version="1.0" encoding="utf-8"?>
<p:tagLst xmlns:p="http://schemas.openxmlformats.org/presentationml/2006/main">
  <p:tag name="PA" val="v5.2.3"/>
</p:tagLst>
</file>

<file path=ppt/tags/tag64.xml><?xml version="1.0" encoding="utf-8"?>
<p:tagLst xmlns:p="http://schemas.openxmlformats.org/presentationml/2006/main">
  <p:tag name="PA" val="v5.2.3"/>
</p:tagLst>
</file>

<file path=ppt/tags/tag65.xml><?xml version="1.0" encoding="utf-8"?>
<p:tagLst xmlns:p="http://schemas.openxmlformats.org/presentationml/2006/main">
  <p:tag name="PA" val="v5.2.3"/>
</p:tagLst>
</file>

<file path=ppt/tags/tag66.xml><?xml version="1.0" encoding="utf-8"?>
<p:tagLst xmlns:p="http://schemas.openxmlformats.org/presentationml/2006/main">
  <p:tag name="PA" val="v5.2.3"/>
</p:tagLst>
</file>

<file path=ppt/tags/tag67.xml><?xml version="1.0" encoding="utf-8"?>
<p:tagLst xmlns:p="http://schemas.openxmlformats.org/presentationml/2006/main">
  <p:tag name="PA" val="v5.2.3"/>
</p:tagLst>
</file>

<file path=ppt/tags/tag68.xml><?xml version="1.0" encoding="utf-8"?>
<p:tagLst xmlns:p="http://schemas.openxmlformats.org/presentationml/2006/main">
  <p:tag name="PA" val="v5.2.3"/>
</p:tagLst>
</file>

<file path=ppt/tags/tag69.xml><?xml version="1.0" encoding="utf-8"?>
<p:tagLst xmlns:p="http://schemas.openxmlformats.org/presentationml/2006/main">
  <p:tag name="PA" val="v5.2.3"/>
</p:tagLst>
</file>

<file path=ppt/tags/tag7.xml><?xml version="1.0" encoding="utf-8"?>
<p:tagLst xmlns:p="http://schemas.openxmlformats.org/presentationml/2006/main">
  <p:tag name="PA" val="v5.2.4"/>
</p:tagLst>
</file>

<file path=ppt/tags/tag70.xml><?xml version="1.0" encoding="utf-8"?>
<p:tagLst xmlns:p="http://schemas.openxmlformats.org/presentationml/2006/main">
  <p:tag name="PA" val="v5.2.3"/>
</p:tagLst>
</file>

<file path=ppt/tags/tag71.xml><?xml version="1.0" encoding="utf-8"?>
<p:tagLst xmlns:p="http://schemas.openxmlformats.org/presentationml/2006/main">
  <p:tag name="PA" val="v5.2.3"/>
</p:tagLst>
</file>

<file path=ppt/tags/tag72.xml><?xml version="1.0" encoding="utf-8"?>
<p:tagLst xmlns:p="http://schemas.openxmlformats.org/presentationml/2006/main">
  <p:tag name="PA" val="v5.2.3"/>
</p:tagLst>
</file>

<file path=ppt/tags/tag73.xml><?xml version="1.0" encoding="utf-8"?>
<p:tagLst xmlns:p="http://schemas.openxmlformats.org/presentationml/2006/main">
  <p:tag name="PA" val="v5.2.3"/>
</p:tagLst>
</file>

<file path=ppt/tags/tag74.xml><?xml version="1.0" encoding="utf-8"?>
<p:tagLst xmlns:p="http://schemas.openxmlformats.org/presentationml/2006/main">
  <p:tag name="PA" val="v5.2.3"/>
</p:tagLst>
</file>

<file path=ppt/tags/tag75.xml><?xml version="1.0" encoding="utf-8"?>
<p:tagLst xmlns:p="http://schemas.openxmlformats.org/presentationml/2006/main">
  <p:tag name="PA" val="v5.2.3"/>
</p:tagLst>
</file>

<file path=ppt/tags/tag76.xml><?xml version="1.0" encoding="utf-8"?>
<p:tagLst xmlns:p="http://schemas.openxmlformats.org/presentationml/2006/main">
  <p:tag name="PA" val="v5.2.3"/>
</p:tagLst>
</file>

<file path=ppt/tags/tag77.xml><?xml version="1.0" encoding="utf-8"?>
<p:tagLst xmlns:p="http://schemas.openxmlformats.org/presentationml/2006/main">
  <p:tag name="PA" val="v5.2.3"/>
</p:tagLst>
</file>

<file path=ppt/tags/tag78.xml><?xml version="1.0" encoding="utf-8"?>
<p:tagLst xmlns:p="http://schemas.openxmlformats.org/presentationml/2006/main">
  <p:tag name="PA" val="v5.2.3"/>
</p:tagLst>
</file>

<file path=ppt/tags/tag79.xml><?xml version="1.0" encoding="utf-8"?>
<p:tagLst xmlns:p="http://schemas.openxmlformats.org/presentationml/2006/main">
  <p:tag name="PA" val="v5.2.3"/>
</p:tagLst>
</file>

<file path=ppt/tags/tag8.xml><?xml version="1.0" encoding="utf-8"?>
<p:tagLst xmlns:p="http://schemas.openxmlformats.org/presentationml/2006/main">
  <p:tag name="PA" val="v5.2.4"/>
</p:tagLst>
</file>

<file path=ppt/tags/tag80.xml><?xml version="1.0" encoding="utf-8"?>
<p:tagLst xmlns:p="http://schemas.openxmlformats.org/presentationml/2006/main">
  <p:tag name="PA" val="v5.2.3"/>
</p:tagLst>
</file>

<file path=ppt/tags/tag81.xml><?xml version="1.0" encoding="utf-8"?>
<p:tagLst xmlns:p="http://schemas.openxmlformats.org/presentationml/2006/main">
  <p:tag name="PA" val="v5.2.3"/>
</p:tagLst>
</file>

<file path=ppt/tags/tag82.xml><?xml version="1.0" encoding="utf-8"?>
<p:tagLst xmlns:p="http://schemas.openxmlformats.org/presentationml/2006/main">
  <p:tag name="PA" val="v5.2.3"/>
</p:tagLst>
</file>

<file path=ppt/tags/tag83.xml><?xml version="1.0" encoding="utf-8"?>
<p:tagLst xmlns:p="http://schemas.openxmlformats.org/presentationml/2006/main">
  <p:tag name="PA" val="v5.2.3"/>
</p:tagLst>
</file>

<file path=ppt/tags/tag84.xml><?xml version="1.0" encoding="utf-8"?>
<p:tagLst xmlns:p="http://schemas.openxmlformats.org/presentationml/2006/main">
  <p:tag name="PA" val="v5.2.3"/>
</p:tagLst>
</file>

<file path=ppt/tags/tag85.xml><?xml version="1.0" encoding="utf-8"?>
<p:tagLst xmlns:p="http://schemas.openxmlformats.org/presentationml/2006/main">
  <p:tag name="PA" val="v5.2.3"/>
</p:tagLst>
</file>

<file path=ppt/tags/tag86.xml><?xml version="1.0" encoding="utf-8"?>
<p:tagLst xmlns:p="http://schemas.openxmlformats.org/presentationml/2006/main">
  <p:tag name="PA" val="v5.2.3"/>
</p:tagLst>
</file>

<file path=ppt/tags/tag87.xml><?xml version="1.0" encoding="utf-8"?>
<p:tagLst xmlns:p="http://schemas.openxmlformats.org/presentationml/2006/main">
  <p:tag name="PA" val="v5.2.3"/>
</p:tagLst>
</file>

<file path=ppt/tags/tag88.xml><?xml version="1.0" encoding="utf-8"?>
<p:tagLst xmlns:p="http://schemas.openxmlformats.org/presentationml/2006/main">
  <p:tag name="KSO_WM_BEAUTIFY_FLAG" val="#wm#"/>
  <p:tag name="KSO_WM_TEMPLATE_CATEGORY" val="custom"/>
  <p:tag name="KSO_WM_TEMPLATE_INDEX" val="20184553"/>
</p:tagLst>
</file>

<file path=ppt/tags/tag89.xml><?xml version="1.0" encoding="utf-8"?>
<p:tagLst xmlns:p="http://schemas.openxmlformats.org/presentationml/2006/main">
  <p:tag name="KSO_WM_BEAUTIFY_FLAG" val="#wm#"/>
  <p:tag name="KSO_WM_TEMPLATE_CATEGORY" val="custom"/>
  <p:tag name="KSO_WM_TEMPLATE_INDEX" val="20184553"/>
</p:tagLst>
</file>

<file path=ppt/tags/tag9.xml><?xml version="1.0" encoding="utf-8"?>
<p:tagLst xmlns:p="http://schemas.openxmlformats.org/presentationml/2006/main">
  <p:tag name="MH" val="20161022203400"/>
  <p:tag name="MH_LIBRARY" val="GRAPHIC"/>
  <p:tag name="MH_TYPE" val="Other"/>
  <p:tag name="MH_ORDER" val="1"/>
  <p:tag name="PA" val="v5.2.4"/>
</p:tagLst>
</file>

<file path=ppt/theme/theme1.xml><?xml version="1.0" encoding="utf-8"?>
<a:theme xmlns:a="http://schemas.openxmlformats.org/drawingml/2006/main" name="Office Theme">
  <a:themeElements>
    <a:clrScheme name="Foundry">
      <a:dk1>
        <a:sysClr lastClr="000000" val="windowText"/>
      </a:dk1>
      <a:lt1>
        <a:sysClr lastClr="FFFFFF" val="window"/>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演示</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creator>STK-LX1</dc:creator>
  <cp:lastModifiedBy>二庄怀里的小废</cp:lastModifiedBy>
  <dcterms:created xsi:type="dcterms:W3CDTF">2018-02-27T20:03:00Z</dcterms:created>
  <dcterms:modified xsi:type="dcterms:W3CDTF">2025-10-09T03:55:29Z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2052-11.1.0.8567</vt:lpwstr>
  </property>
  <property fmtid="{D5CDD505-2E9C-101B-9397-08002B2CF9AE}" pid="3" name="KSORubyTemplateID">
    <vt:lpwstr>2</vt:lpwstr>
  </property>
  <property fmtid="{D5CDD505-2E9C-101B-9397-08002B2CF9AE}" pid="4" name="ICV">
    <vt:lpwstr>d60c1a94636d43419fd15c7c5fc3c9bf</vt:lpwstr>
  </property>
</Properties>
</file>