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A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232C5-A9A2-D604-B003-DAB304029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FDC2D1-53D0-726B-5D9D-2E56545E7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6D06D-5E49-C285-9F69-448A1A552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BC9E7-137B-B07C-4F71-9103149E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07AB-5D45-43F6-A879-CBBD0F9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78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B2302-FC0E-DD54-BEFA-D1510808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169EE7-FD1F-B7AF-C4C2-EF954EBC0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70612-CFF4-D5ED-CB71-BDC345EDF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5C710-B9EE-C45C-FF22-FF5C32CE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42F1F-F132-C03A-C363-EF5AF3D3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63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6CD1B3-671A-D0DD-572B-6BCECBFFE1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8FC2CB-4E69-9803-71BA-45359E76E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7060A-1FA5-E75F-238F-E3CA4D5D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C8FA1-7C7F-426A-DB1C-63195598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09632-F55F-3D59-A32D-CE467E8B7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55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CA2C5-66CB-BE25-F7D5-A1CCCB0AD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41CFE-6D6D-A037-F92F-6668CC341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AB5DA-480C-B42D-5154-F375228DB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BA505-364F-BFC5-01DD-8702BAE63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2B916-3945-6ECB-D07B-0A83D99E7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72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CE598-E2FA-7603-3445-344E42388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10602-FDAC-4CA9-BAE8-334B75603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0790E-059F-DD5D-8CEB-97194AFF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6EFA9-E212-F558-E0C3-EE46C9A6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E74A6-17D8-A91D-0E1D-6C81E5B94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0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390AA-1C35-776D-7940-3225FB27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472CF-51F9-C6CB-F4D5-0276D2BC5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34249-6261-F22C-A2FB-61169DE86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F0CEB3-7AA8-D41B-F91A-9B222006A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5A970A-457C-8747-5E58-B10DC70E9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F306C-8344-4781-B4E1-9B5F907CE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5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D306A-2740-1A1E-3AC8-FEF020081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390FF-5858-8242-47D5-C07C51693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DF4F0-AFF2-1F67-A8CB-B4343268E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D54F1-071B-C9A7-EC11-CC565BAB25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74B095-BEBE-EDEA-E65B-B309CD34F2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08066C-7CDE-B265-56A3-A7D2B2DB6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85DA59-27C3-95ED-5D84-CC709BCEB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AF16AD-F727-430F-1561-E5B2DA4CB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1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33C10-8125-FD67-B47A-AE539B6FA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74A406-AE61-09EF-10BF-F6B4B4EA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C797D-DFA7-24E2-7978-4FC76AE1C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57ED4-2837-DAC7-6441-DBA3C976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4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5BDF9A-1FD9-1581-62F2-287F21F78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2F3D56-F4F1-4034-4837-7A7A3361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32329-151B-00A7-BCDC-F5D756E8F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73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A7953-BB30-A440-FC71-2D6B7F9EC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9A7CD-2281-4493-2111-D06542E69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6BC8C-9215-12A0-985B-36B72B80B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3876C-6C71-E107-0EC1-85DD4F25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D7027-E82E-DA9E-45A3-921F81C4D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FCF83-2B83-4C38-6CB7-0584D723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766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DA435-EDD5-596C-1E15-0760D1177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AFC76A-8811-F567-D264-66A7F7879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4E2C9-6E7E-2A73-C384-8DE1F9EB2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C2BD5-752E-65B4-86E9-F8D31005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D430B-62BD-4DEE-F8A8-32E37E6DF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F974B-C5DC-8CDB-043C-9B649B3A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1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B4AE2B-63EC-A884-2283-BB3D6450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78081-F0C8-6AC6-6ED0-3C9D6372F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D6893-D4A4-7A53-1607-1B5E68BCDF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C57EC-A43F-473A-9B05-21BAE517161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7789E-2705-454C-8EBB-E80771DE5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BBCAB-6395-8F9F-0D5A-6B4627AAE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F0171-7C34-483F-8F1A-27160BEC8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441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BD170-CD6F-084A-49FE-A0DD569149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Альма Дойчер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F560F5-1C8E-9BF9-EBF5-E4AD2FA7AA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Пианистка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скрипке и композитор</a:t>
            </a:r>
          </a:p>
        </p:txBody>
      </p:sp>
    </p:spTree>
    <p:extLst>
      <p:ext uri="{BB962C8B-B14F-4D97-AF65-F5344CB8AC3E}">
        <p14:creationId xmlns:p14="http://schemas.microsoft.com/office/powerpoint/2010/main" val="4238126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FE7F-10D5-ABC3-E2B7-AE640C65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7080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accent2">
                    <a:lumMod val="50000"/>
                  </a:schemeClr>
                </a:solidFill>
              </a:rPr>
              <a:t>Ученики 8-А класса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C0EABA4-1450-192F-3D49-BC53964F10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55301" y="2262360"/>
            <a:ext cx="62814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Уктамова</a:t>
            </a:r>
            <a:r>
              <a:rPr kumimoji="0" lang="ru-RU" altLang="ru-RU" sz="4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Муниса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Кучкарова</a:t>
            </a:r>
            <a:r>
              <a:rPr kumimoji="0" lang="ru-RU" altLang="ru-RU" sz="4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Феруза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Маруфова</a:t>
            </a:r>
            <a:r>
              <a:rPr kumimoji="0" lang="ru-RU" altLang="ru-RU" sz="4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Эъзоза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Одилжонова</a:t>
            </a:r>
            <a:r>
              <a:rPr kumimoji="0" lang="ru-RU" altLang="ru-RU" sz="4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Шаббона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Орзыкулова</a:t>
            </a:r>
            <a:r>
              <a:rPr kumimoji="0" lang="ru-RU" altLang="ru-RU" sz="44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4400" b="0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Фарангиз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78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6A874-ADB2-C66F-8A0B-6F4B6E52D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1.</a:t>
            </a:r>
            <a:endParaRPr lang="ru-RU" sz="6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277FE-3DAC-5F54-80C7-10BCB2CFA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Имя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: Альма Дойчер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Возраст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: 20 лет (родилась в 2005 году)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Страна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: Великобритания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Почему удивительная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: Она — музыкальный вундеркинд. В 4 года начала сочинять музыку, в 10 лет написала оперу “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Cinderella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”.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Интересный факт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: Её называют «новым Моцартом».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Дополнительная информация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: Играет на скрипке и пианино, живёт в Австрии.</a:t>
            </a:r>
          </a:p>
        </p:txBody>
      </p:sp>
    </p:spTree>
    <p:extLst>
      <p:ext uri="{BB962C8B-B14F-4D97-AF65-F5344CB8AC3E}">
        <p14:creationId xmlns:p14="http://schemas.microsoft.com/office/powerpoint/2010/main" val="1603726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E82CB-4B53-5C4D-60A0-7794D8AC2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1.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Детство и ранний талант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62EA8-0F22-4A3C-B62D-A5D9F25CD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19775" cy="4351338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Альма начала играть на пианино в 2 года. В 3 года она уже училась играть на скрипке. А в 6 лет она написала свою первую сонату. Её родители были людьми науки и искусства, и всегда поддерживали её интерес к музыке.</a:t>
            </a:r>
          </a:p>
        </p:txBody>
      </p:sp>
      <p:pic>
        <p:nvPicPr>
          <p:cNvPr id="1026" name="Picture 2" descr="31 Alma deutscher Stockbilder, redaktionelle Bilder und Stockfotos |  Shutterstock Editorial">
            <a:extLst>
              <a:ext uri="{FF2B5EF4-FFF2-40B4-BE49-F238E27FC236}">
                <a16:creationId xmlns:a16="http://schemas.microsoft.com/office/drawing/2014/main" id="{30C86748-AA14-C3C0-5EDD-518023CDC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  <a14:imgEffect>
                      <a14:saturation sat="132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209" y="1825625"/>
            <a:ext cx="4986339" cy="33317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14300" dist="101600" dir="3000000" sx="43000" sy="43000" algn="ctr" rotWithShape="0">
              <a:srgbClr val="000000">
                <a:alpha val="73000"/>
              </a:srgbClr>
            </a:outerShdw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2593964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A1FA0-D08E-DB97-42A7-B3EC23E4F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Произведения и достижения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9BF10-C56A-1270-C777-FBC4D923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934" y="1825625"/>
            <a:ext cx="6191865" cy="4351338"/>
          </a:xfrm>
        </p:spPr>
        <p:txBody>
          <a:bodyPr/>
          <a:lstStyle/>
          <a:p>
            <a:r>
              <a:rPr lang="ru-RU" dirty="0"/>
              <a:t>Несмотря на юный возраст, Альма написала множество музыкальных произведений. Она сочиняет оперы, симфонии и музыку для фортепиано. В 10 лет она написала оперу под названием "</a:t>
            </a:r>
            <a:r>
              <a:rPr lang="ru-RU" b="1" dirty="0"/>
              <a:t>Золушка</a:t>
            </a:r>
            <a:r>
              <a:rPr lang="ru-RU" dirty="0"/>
              <a:t>", которая была поставлена на многих театральных сценах. Альма стала известной во всём мире.</a:t>
            </a:r>
            <a:endParaRPr lang="en-US" dirty="0"/>
          </a:p>
          <a:p>
            <a:endParaRPr lang="ru-RU" dirty="0"/>
          </a:p>
        </p:txBody>
      </p:sp>
      <p:pic>
        <p:nvPicPr>
          <p:cNvPr id="2050" name="Picture 2" descr="2025 Meet Alma: Alma Deutscher at the Konzerthaus Vienna - with Trusted  Reviews">
            <a:extLst>
              <a:ext uri="{FF2B5EF4-FFF2-40B4-BE49-F238E27FC236}">
                <a16:creationId xmlns:a16="http://schemas.microsoft.com/office/drawing/2014/main" id="{0D95AA2C-941F-4EEF-D5A9-D34A08E38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24" y="1953854"/>
            <a:ext cx="4989104" cy="3326069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softEdge rad="279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8351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32CDB-FFCF-4A63-8D41-BDC2EAAA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2.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B48B2-A61A-AF15-FCC1-C76522AE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97" y="1489587"/>
            <a:ext cx="5685503" cy="437766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Альма часто сама оркеструет свои произведения (то есть она сама распределяет музыку для каждого инструмента), и это считается сложной работой на уровне профессиональных композиторов.</a:t>
            </a:r>
          </a:p>
          <a:p>
            <a:endParaRPr lang="ru-RU" dirty="0"/>
          </a:p>
        </p:txBody>
      </p:sp>
      <p:pic>
        <p:nvPicPr>
          <p:cNvPr id="3076" name="Picture 4" descr="Meet Alma Deutscher, the Classical Music Prodigy: Watch Her Performances  from Age 6 to 14 | Open Culture">
            <a:extLst>
              <a:ext uri="{FF2B5EF4-FFF2-40B4-BE49-F238E27FC236}">
                <a16:creationId xmlns:a16="http://schemas.microsoft.com/office/drawing/2014/main" id="{E338A4E6-8133-3668-83CF-A2BDCD774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49" y="3288889"/>
            <a:ext cx="5278232" cy="3097251"/>
          </a:xfrm>
          <a:prstGeom prst="rect">
            <a:avLst/>
          </a:prstGeom>
          <a:noFill/>
          <a:effectLst>
            <a:softEdge rad="266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86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AC540-F27D-D4AA-17DF-BA1EF37F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3.</a:t>
            </a: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Творчество и стиль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14DDE-AA2E-ECC9-C525-1E6154454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Альма пишет музыку в классическом стиле. Она говорила: «Я чувствую себя художником, который снова открывает потерянную красоту».</a:t>
            </a:r>
            <a:br>
              <a:rPr lang="ru-RU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Хотя она ценит современную музыку, в своих произведениях она продолжает традиции таких классиков, как Моцарт и Шуберт.</a:t>
            </a:r>
          </a:p>
        </p:txBody>
      </p:sp>
    </p:spTree>
    <p:extLst>
      <p:ext uri="{BB962C8B-B14F-4D97-AF65-F5344CB8AC3E}">
        <p14:creationId xmlns:p14="http://schemas.microsoft.com/office/powerpoint/2010/main" val="1022160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0B580-BF3A-E814-0F29-50B80082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Заключение – Почему Альма вдохновляет?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119A4-584F-DB74-F538-9284C685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19925" cy="4351338"/>
          </a:xfrm>
        </p:spPr>
        <p:txBody>
          <a:bodyPr/>
          <a:lstStyle/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Несмотря на возраст, Альма Дойчер вдохновляет многих людей. Она показывает, что с талантом, трудом и верой в себя можно достичь многого.</a:t>
            </a:r>
            <a:br>
              <a:rPr lang="ru-RU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Через музыку она дарит миру красоту. И мы тоже можем брать с неё пример и развивать свои таланты.</a:t>
            </a:r>
          </a:p>
        </p:txBody>
      </p:sp>
      <p:pic>
        <p:nvPicPr>
          <p:cNvPr id="4098" name="Picture 2" descr="Alma Deutscher - plea for Harmony at the European Culture Prize ceremony in  Vienna - YouTube">
            <a:extLst>
              <a:ext uri="{FF2B5EF4-FFF2-40B4-BE49-F238E27FC236}">
                <a16:creationId xmlns:a16="http://schemas.microsoft.com/office/drawing/2014/main" id="{81757469-7F53-1EF6-18D4-0D05EC71D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3257550"/>
            <a:ext cx="4572000" cy="3429000"/>
          </a:xfrm>
          <a:prstGeom prst="rect">
            <a:avLst/>
          </a:prstGeom>
          <a:noFill/>
          <a:effectLst>
            <a:softEdge rad="342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803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F809-96FE-9219-8DF8-945CE5218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Альма Дойчер</a:t>
            </a:r>
            <a:endParaRPr lang="ru-RU" dirty="0"/>
          </a:p>
        </p:txBody>
      </p:sp>
      <p:pic>
        <p:nvPicPr>
          <p:cNvPr id="4" name="cendrella vedioi">
            <a:hlinkClick r:id="" action="ppaction://media"/>
            <a:extLst>
              <a:ext uri="{FF2B5EF4-FFF2-40B4-BE49-F238E27FC236}">
                <a16:creationId xmlns:a16="http://schemas.microsoft.com/office/drawing/2014/main" id="{DAA9FAC6-49BB-E63E-AF5F-AA3076C71D5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24963005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EE04C-22E3-EED9-5315-65C64C20A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❓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Вопросы для викторины: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87DD6-2A6C-0E6F-1B9C-4B7EEB3ED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Из какой страны Альма Дойчер?</a:t>
            </a:r>
          </a:p>
          <a:p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 В каком возрасте она начала писать музыку?</a:t>
            </a:r>
          </a:p>
          <a:p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 Как называется её опера?</a:t>
            </a:r>
          </a:p>
          <a:p>
            <a:pPr marL="0" indent="0">
              <a:buNone/>
            </a:pP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 На каких инструментах она играет?</a:t>
            </a:r>
          </a:p>
          <a:p>
            <a:pPr marL="0" indent="0">
              <a:buNone/>
            </a:pP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 Почему её называют «новым Моцартом»?</a:t>
            </a:r>
          </a:p>
        </p:txBody>
      </p:sp>
      <p:sp>
        <p:nvSpPr>
          <p:cNvPr id="4" name="AutoShape 2" descr="Animal Question Mark PNG Transparent Images Free Download | Vector Files |  Pngtree">
            <a:extLst>
              <a:ext uri="{FF2B5EF4-FFF2-40B4-BE49-F238E27FC236}">
                <a16:creationId xmlns:a16="http://schemas.microsoft.com/office/drawing/2014/main" id="{8388A195-2F5C-90FD-E106-B2A3384A58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3871913" cy="387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9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369</Words>
  <Application>Microsoft Office PowerPoint</Application>
  <PresentationFormat>Widescreen</PresentationFormat>
  <Paragraphs>36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Bahnschrift</vt:lpstr>
      <vt:lpstr>Calibri</vt:lpstr>
      <vt:lpstr>Calibri Light</vt:lpstr>
      <vt:lpstr>Office Theme</vt:lpstr>
      <vt:lpstr>Альма Дойчер</vt:lpstr>
      <vt:lpstr>1.</vt:lpstr>
      <vt:lpstr>1.Детство и ранний талант</vt:lpstr>
      <vt:lpstr>2. Произведения и достижения</vt:lpstr>
      <vt:lpstr>2.</vt:lpstr>
      <vt:lpstr>3.Творчество и стиль</vt:lpstr>
      <vt:lpstr>4. Заключение – Почему Альма вдохновляет?</vt:lpstr>
      <vt:lpstr>Альма Дойчер</vt:lpstr>
      <vt:lpstr>❓ Вопросы для викторины:</vt:lpstr>
      <vt:lpstr>Ученики 8-А класса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7</cp:revision>
  <dcterms:created xsi:type="dcterms:W3CDTF">2025-10-04T13:32:17Z</dcterms:created>
  <dcterms:modified xsi:type="dcterms:W3CDTF">2025-10-04T15:05:18Z</dcterms:modified>
</cp:coreProperties>
</file>