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7" r:id="rId6"/>
    <p:sldId id="259" r:id="rId7"/>
    <p:sldId id="258" r:id="rId8"/>
    <p:sldId id="272" r:id="rId9"/>
    <p:sldId id="270" r:id="rId10"/>
    <p:sldId id="279" r:id="rId11"/>
    <p:sldId id="267" r:id="rId12"/>
    <p:sldId id="265" r:id="rId13"/>
    <p:sldId id="261" r:id="rId14"/>
    <p:sldId id="260" r:id="rId15"/>
    <p:sldId id="277" r:id="rId16"/>
  </p:sldIdLst>
  <p:sldSz cx="12192000" cy="6858000"/>
  <p:notesSz cx="6858000" cy="914400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7" autoAdjust="0"/>
  </p:normalViewPr>
  <p:slideViewPr>
    <p:cSldViewPr snapToGrid="0">
      <p:cViewPr varScale="1">
        <p:scale>
          <a:sx n="81" d="100"/>
          <a:sy n="81" d="100"/>
        </p:scale>
        <p:origin x="634" y="62"/>
      </p:cViewPr>
      <p:guideLst/>
    </p:cSldViewPr>
  </p:slideViewPr>
  <p:outlineViewPr>
    <p:cViewPr>
      <p:scale>
        <a:sx n="33" d="100"/>
        <a:sy n="33" d="100"/>
      </p:scale>
      <p:origin x="0" y="-705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6" d="100"/>
          <a:sy n="106" d="100"/>
        </p:scale>
        <p:origin x="3696"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pc:chgData name="Fake Test User" userId="SID-0" providerId="Test" clId="FakeClientId" dt="2024-05-20T08:24:11.361" v="51"/>
      <pc:docMkLst>
        <pc:docMk/>
      </pc:docMkLst>
      <pc:sldChg chg="modSp mod">
        <pc:chgData name="Fake Test User" userId="SID-0" providerId="Test" clId="FakeClientId" dt="2024-05-20T08:18:55.214" v="3" actId="14100"/>
        <pc:sldMkLst>
          <pc:docMk/>
          <pc:sldMk cId="1639799154" sldId="258"/>
        </pc:sldMkLst>
        <pc:spChg chg="mod">
          <ac:chgData name="Fake Test User" userId="SID-0" providerId="Test" clId="FakeClientId" dt="2024-05-20T08:18:55.214" v="3" actId="14100"/>
          <ac:spMkLst>
            <pc:docMk/>
            <pc:sldMk cId="1639799154" sldId="258"/>
            <ac:spMk id="3" creationId="{95B371F2-DBA5-415A-82C8-651F587B857A}"/>
          </ac:spMkLst>
        </pc:spChg>
      </pc:sldChg>
      <pc:sldChg chg="modSp mod">
        <pc:chgData name="Fake Test User" userId="SID-0" providerId="Test" clId="FakeClientId" dt="2024-05-20T08:21:36.013" v="40" actId="6549"/>
        <pc:sldMkLst>
          <pc:docMk/>
          <pc:sldMk cId="4212917468" sldId="260"/>
        </pc:sldMkLst>
        <pc:graphicFrameChg chg="mod modGraphic">
          <ac:chgData name="Fake Test User" userId="SID-0" providerId="Test" clId="FakeClientId" dt="2024-05-20T08:21:36.013" v="40" actId="6549"/>
          <ac:graphicFrameMkLst>
            <pc:docMk/>
            <pc:sldMk cId="4212917468" sldId="260"/>
            <ac:graphicFrameMk id="10" creationId="{403CD5FD-27C3-4342-BE41-F411CB8D6931}"/>
          </ac:graphicFrameMkLst>
        </pc:graphicFrameChg>
      </pc:sldChg>
      <pc:sldChg chg="modSp mod">
        <pc:chgData name="Fake Test User" userId="SID-0" providerId="Test" clId="FakeClientId" dt="2024-05-20T08:24:11.361" v="51"/>
        <pc:sldMkLst>
          <pc:docMk/>
          <pc:sldMk cId="932498405" sldId="270"/>
        </pc:sldMkLst>
        <pc:graphicFrameChg chg="mod modGraphic">
          <ac:chgData name="Fake Test User" userId="SID-0" providerId="Test" clId="FakeClientId" dt="2024-05-20T08:24:11.361" v="51"/>
          <ac:graphicFrameMkLst>
            <pc:docMk/>
            <pc:sldMk cId="932498405" sldId="270"/>
            <ac:graphicFrameMk id="11" creationId="{CEC93498-BE1A-0484-72BD-9B8E05C17B4B}"/>
          </ac:graphicFrameMkLst>
        </pc:graphicFrameChg>
      </pc:sldChg>
      <pc:sldChg chg="modSp mod">
        <pc:chgData name="Fake Test User" userId="SID-0" providerId="Test" clId="FakeClientId" dt="2024-05-20T08:19:02.605" v="4" actId="20577"/>
        <pc:sldMkLst>
          <pc:docMk/>
          <pc:sldMk cId="3086051495" sldId="272"/>
        </pc:sldMkLst>
        <pc:spChg chg="mod">
          <ac:chgData name="Fake Test User" userId="SID-0" providerId="Test" clId="FakeClientId" dt="2024-05-20T08:19:02.605" v="4" actId="20577"/>
          <ac:spMkLst>
            <pc:docMk/>
            <pc:sldMk cId="3086051495" sldId="272"/>
            <ac:spMk id="2" creationId="{177CF51A-BB6E-2ACA-1F7C-CEB88E38B39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DA860-9CCD-4D0D-BAAF-83BDB487F28F}" type="doc">
      <dgm:prSet loTypeId="urn:microsoft.com/office/officeart/2005/8/layout/venn1" loCatId="relationship" qsTypeId="urn:microsoft.com/office/officeart/2005/8/quickstyle/3d2" qsCatId="3D" csTypeId="urn:microsoft.com/office/officeart/2005/8/colors/accent4_5" csCatId="accent4" phldr="1"/>
      <dgm:spPr/>
    </dgm:pt>
    <dgm:pt modelId="{2FC438CA-54EE-4E2B-A0A0-6F0E4434C2BC}">
      <dgm:prSet phldrT="[Текст]"/>
      <dgm:spPr/>
      <dgm:t>
        <a:bodyPr/>
        <a:lstStyle/>
        <a:p>
          <a:r>
            <a:rPr lang="uz-Latn-UZ" dirty="0" smtClean="0"/>
            <a:t>Gistidin </a:t>
          </a:r>
        </a:p>
        <a:p>
          <a:r>
            <a:rPr lang="uz-Latn-UZ" dirty="0" smtClean="0"/>
            <a:t>lizin </a:t>
          </a:r>
        </a:p>
        <a:p>
          <a:r>
            <a:rPr lang="uz-Latn-UZ" dirty="0" smtClean="0"/>
            <a:t>Valin</a:t>
          </a:r>
        </a:p>
        <a:p>
          <a:r>
            <a:rPr lang="uz-Latn-UZ" dirty="0" smtClean="0"/>
            <a:t> leysin </a:t>
          </a:r>
        </a:p>
        <a:p>
          <a:r>
            <a:rPr lang="uz-Latn-UZ" dirty="0" smtClean="0"/>
            <a:t>Izoleysin</a:t>
          </a:r>
        </a:p>
        <a:p>
          <a:r>
            <a:rPr lang="uz-Latn-UZ" dirty="0" smtClean="0"/>
            <a:t> triptofan </a:t>
          </a:r>
        </a:p>
        <a:p>
          <a:r>
            <a:rPr lang="uz-Latn-UZ" dirty="0" smtClean="0"/>
            <a:t>treonin </a:t>
          </a:r>
        </a:p>
        <a:p>
          <a:r>
            <a:rPr lang="uz-Latn-UZ" dirty="0" smtClean="0"/>
            <a:t>Fenilalanin</a:t>
          </a:r>
        </a:p>
        <a:p>
          <a:r>
            <a:rPr lang="uz-Latn-UZ" dirty="0" smtClean="0"/>
            <a:t> metionin</a:t>
          </a:r>
          <a:endParaRPr lang="ru-RU" dirty="0"/>
        </a:p>
      </dgm:t>
    </dgm:pt>
    <dgm:pt modelId="{7251C430-B87E-4650-B783-CB318D2F1F0E}" type="parTrans" cxnId="{2BEB0D7D-B37E-4265-8070-3AEEECB8161B}">
      <dgm:prSet/>
      <dgm:spPr/>
      <dgm:t>
        <a:bodyPr/>
        <a:lstStyle/>
        <a:p>
          <a:endParaRPr lang="ru-RU"/>
        </a:p>
      </dgm:t>
    </dgm:pt>
    <dgm:pt modelId="{69B55048-1EC9-4A3F-8A65-9E1EAECC87FE}" type="sibTrans" cxnId="{2BEB0D7D-B37E-4265-8070-3AEEECB8161B}">
      <dgm:prSet/>
      <dgm:spPr/>
      <dgm:t>
        <a:bodyPr/>
        <a:lstStyle/>
        <a:p>
          <a:endParaRPr lang="ru-RU"/>
        </a:p>
      </dgm:t>
    </dgm:pt>
    <dgm:pt modelId="{45200DD3-8BB3-4D1D-9343-B01B87559289}">
      <dgm:prSet phldrT="[Текст]"/>
      <dgm:spPr/>
      <dgm:t>
        <a:bodyPr/>
        <a:lstStyle/>
        <a:p>
          <a:r>
            <a:rPr lang="uz-Latn-UZ" dirty="0" smtClean="0"/>
            <a:t>Alanin </a:t>
          </a:r>
        </a:p>
        <a:p>
          <a:r>
            <a:rPr lang="uz-Latn-UZ" dirty="0" smtClean="0"/>
            <a:t>Asparagin</a:t>
          </a:r>
        </a:p>
        <a:p>
          <a:r>
            <a:rPr lang="uz-Latn-UZ" dirty="0" smtClean="0"/>
            <a:t>aspartat</a:t>
          </a:r>
        </a:p>
        <a:p>
          <a:r>
            <a:rPr lang="uz-Latn-UZ" dirty="0" smtClean="0"/>
            <a:t>Glutamin</a:t>
          </a:r>
        </a:p>
        <a:p>
          <a:r>
            <a:rPr lang="uz-Latn-UZ" dirty="0" smtClean="0"/>
            <a:t>Glitsin</a:t>
          </a:r>
        </a:p>
        <a:p>
          <a:r>
            <a:rPr lang="uz-Latn-UZ" dirty="0" smtClean="0"/>
            <a:t>Prolin</a:t>
          </a:r>
        </a:p>
        <a:p>
          <a:r>
            <a:rPr lang="uz-Latn-UZ" dirty="0" smtClean="0"/>
            <a:t>Serin</a:t>
          </a:r>
        </a:p>
        <a:p>
          <a:endParaRPr lang="ru-RU" dirty="0"/>
        </a:p>
      </dgm:t>
    </dgm:pt>
    <dgm:pt modelId="{E4ECB36F-E358-4850-8FB6-7BBD8BFB289F}" type="parTrans" cxnId="{170260EB-8134-48C3-B8E7-EAA617EC76B4}">
      <dgm:prSet/>
      <dgm:spPr/>
      <dgm:t>
        <a:bodyPr/>
        <a:lstStyle/>
        <a:p>
          <a:endParaRPr lang="ru-RU"/>
        </a:p>
      </dgm:t>
    </dgm:pt>
    <dgm:pt modelId="{B3F7A7F1-B4CB-4110-AA64-5AD6EF785D8A}" type="sibTrans" cxnId="{170260EB-8134-48C3-B8E7-EAA617EC76B4}">
      <dgm:prSet/>
      <dgm:spPr/>
      <dgm:t>
        <a:bodyPr/>
        <a:lstStyle/>
        <a:p>
          <a:endParaRPr lang="ru-RU"/>
        </a:p>
      </dgm:t>
    </dgm:pt>
    <dgm:pt modelId="{2C1E6CE6-6259-4200-B672-CE9E3D493B57}" type="pres">
      <dgm:prSet presAssocID="{E49DA860-9CCD-4D0D-BAAF-83BDB487F28F}" presName="compositeShape" presStyleCnt="0">
        <dgm:presLayoutVars>
          <dgm:chMax val="7"/>
          <dgm:dir/>
          <dgm:resizeHandles val="exact"/>
        </dgm:presLayoutVars>
      </dgm:prSet>
      <dgm:spPr/>
    </dgm:pt>
    <dgm:pt modelId="{492E8724-749C-457A-811D-4EF9C05F7DCD}" type="pres">
      <dgm:prSet presAssocID="{2FC438CA-54EE-4E2B-A0A0-6F0E4434C2BC}" presName="circ1" presStyleLbl="vennNode1" presStyleIdx="0" presStyleCnt="2"/>
      <dgm:spPr/>
      <dgm:t>
        <a:bodyPr/>
        <a:lstStyle/>
        <a:p>
          <a:endParaRPr lang="ru-RU"/>
        </a:p>
      </dgm:t>
    </dgm:pt>
    <dgm:pt modelId="{19C9EAA3-E3AC-4467-AF1A-5CECE272D4D5}" type="pres">
      <dgm:prSet presAssocID="{2FC438CA-54EE-4E2B-A0A0-6F0E4434C2BC}" presName="circ1Tx" presStyleLbl="revTx" presStyleIdx="0" presStyleCnt="0">
        <dgm:presLayoutVars>
          <dgm:chMax val="0"/>
          <dgm:chPref val="0"/>
          <dgm:bulletEnabled val="1"/>
        </dgm:presLayoutVars>
      </dgm:prSet>
      <dgm:spPr/>
      <dgm:t>
        <a:bodyPr/>
        <a:lstStyle/>
        <a:p>
          <a:endParaRPr lang="ru-RU"/>
        </a:p>
      </dgm:t>
    </dgm:pt>
    <dgm:pt modelId="{D162CB36-33C8-4D0E-AF3B-C0E1A3CF90DB}" type="pres">
      <dgm:prSet presAssocID="{45200DD3-8BB3-4D1D-9343-B01B87559289}" presName="circ2" presStyleLbl="vennNode1" presStyleIdx="1" presStyleCnt="2" custLinFactNeighborX="-6703" custLinFactNeighborY="-1247"/>
      <dgm:spPr/>
      <dgm:t>
        <a:bodyPr/>
        <a:lstStyle/>
        <a:p>
          <a:endParaRPr lang="ru-RU"/>
        </a:p>
      </dgm:t>
    </dgm:pt>
    <dgm:pt modelId="{84825826-5C72-45C2-BDFA-65465165CDFA}" type="pres">
      <dgm:prSet presAssocID="{45200DD3-8BB3-4D1D-9343-B01B87559289}" presName="circ2Tx" presStyleLbl="revTx" presStyleIdx="0" presStyleCnt="0">
        <dgm:presLayoutVars>
          <dgm:chMax val="0"/>
          <dgm:chPref val="0"/>
          <dgm:bulletEnabled val="1"/>
        </dgm:presLayoutVars>
      </dgm:prSet>
      <dgm:spPr/>
      <dgm:t>
        <a:bodyPr/>
        <a:lstStyle/>
        <a:p>
          <a:endParaRPr lang="ru-RU"/>
        </a:p>
      </dgm:t>
    </dgm:pt>
  </dgm:ptLst>
  <dgm:cxnLst>
    <dgm:cxn modelId="{63571BF8-FB10-468E-A840-D26C4BC8D6A7}" type="presOf" srcId="{E49DA860-9CCD-4D0D-BAAF-83BDB487F28F}" destId="{2C1E6CE6-6259-4200-B672-CE9E3D493B57}" srcOrd="0" destOrd="0" presId="urn:microsoft.com/office/officeart/2005/8/layout/venn1"/>
    <dgm:cxn modelId="{9CCFF2F2-59B1-4696-9636-D94F1D4613B9}" type="presOf" srcId="{45200DD3-8BB3-4D1D-9343-B01B87559289}" destId="{D162CB36-33C8-4D0E-AF3B-C0E1A3CF90DB}" srcOrd="0" destOrd="0" presId="urn:microsoft.com/office/officeart/2005/8/layout/venn1"/>
    <dgm:cxn modelId="{2BEB0D7D-B37E-4265-8070-3AEEECB8161B}" srcId="{E49DA860-9CCD-4D0D-BAAF-83BDB487F28F}" destId="{2FC438CA-54EE-4E2B-A0A0-6F0E4434C2BC}" srcOrd="0" destOrd="0" parTransId="{7251C430-B87E-4650-B783-CB318D2F1F0E}" sibTransId="{69B55048-1EC9-4A3F-8A65-9E1EAECC87FE}"/>
    <dgm:cxn modelId="{ED7BFCEF-0480-43F2-B264-0632F21E5323}" type="presOf" srcId="{2FC438CA-54EE-4E2B-A0A0-6F0E4434C2BC}" destId="{19C9EAA3-E3AC-4467-AF1A-5CECE272D4D5}" srcOrd="1" destOrd="0" presId="urn:microsoft.com/office/officeart/2005/8/layout/venn1"/>
    <dgm:cxn modelId="{EB0C653C-BBFB-4287-A23C-7D63E717AC53}" type="presOf" srcId="{2FC438CA-54EE-4E2B-A0A0-6F0E4434C2BC}" destId="{492E8724-749C-457A-811D-4EF9C05F7DCD}" srcOrd="0" destOrd="0" presId="urn:microsoft.com/office/officeart/2005/8/layout/venn1"/>
    <dgm:cxn modelId="{170260EB-8134-48C3-B8E7-EAA617EC76B4}" srcId="{E49DA860-9CCD-4D0D-BAAF-83BDB487F28F}" destId="{45200DD3-8BB3-4D1D-9343-B01B87559289}" srcOrd="1" destOrd="0" parTransId="{E4ECB36F-E358-4850-8FB6-7BBD8BFB289F}" sibTransId="{B3F7A7F1-B4CB-4110-AA64-5AD6EF785D8A}"/>
    <dgm:cxn modelId="{2364D6B0-4653-41A3-9D6C-D5D970EABD37}" type="presOf" srcId="{45200DD3-8BB3-4D1D-9343-B01B87559289}" destId="{84825826-5C72-45C2-BDFA-65465165CDFA}" srcOrd="1" destOrd="0" presId="urn:microsoft.com/office/officeart/2005/8/layout/venn1"/>
    <dgm:cxn modelId="{13DD94D6-E2C3-48BF-948C-20E186B80F6A}" type="presParOf" srcId="{2C1E6CE6-6259-4200-B672-CE9E3D493B57}" destId="{492E8724-749C-457A-811D-4EF9C05F7DCD}" srcOrd="0" destOrd="0" presId="urn:microsoft.com/office/officeart/2005/8/layout/venn1"/>
    <dgm:cxn modelId="{1BABAC33-12D9-447F-8F00-7449A6D7DC8A}" type="presParOf" srcId="{2C1E6CE6-6259-4200-B672-CE9E3D493B57}" destId="{19C9EAA3-E3AC-4467-AF1A-5CECE272D4D5}" srcOrd="1" destOrd="0" presId="urn:microsoft.com/office/officeart/2005/8/layout/venn1"/>
    <dgm:cxn modelId="{0DFE20DA-BCD6-4098-8571-C4016071DD25}" type="presParOf" srcId="{2C1E6CE6-6259-4200-B672-CE9E3D493B57}" destId="{D162CB36-33C8-4D0E-AF3B-C0E1A3CF90DB}" srcOrd="2" destOrd="0" presId="urn:microsoft.com/office/officeart/2005/8/layout/venn1"/>
    <dgm:cxn modelId="{C45631A9-A0D7-4B27-9C9D-A7FC048158F5}" type="presParOf" srcId="{2C1E6CE6-6259-4200-B672-CE9E3D493B57}" destId="{84825826-5C72-45C2-BDFA-65465165CDF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63845F-F600-44A9-B26C-A6398D720CBC}" type="doc">
      <dgm:prSet loTypeId="urn:microsoft.com/office/officeart/2008/layout/VerticalAccentList" loCatId="list" qsTypeId="urn:microsoft.com/office/officeart/2005/8/quickstyle/3d1" qsCatId="3D" csTypeId="urn:microsoft.com/office/officeart/2005/8/colors/accent1_2" csCatId="accent1" phldr="1"/>
      <dgm:spPr/>
      <dgm:t>
        <a:bodyPr/>
        <a:lstStyle/>
        <a:p>
          <a:endParaRPr lang="ru-RU"/>
        </a:p>
      </dgm:t>
    </dgm:pt>
    <dgm:pt modelId="{18DC19E3-6464-4F2A-91C1-21900BDF7A08}">
      <dgm:prSet phldrT="[Текст]"/>
      <dgm:spPr/>
      <dgm:t>
        <a:bodyPr/>
        <a:lstStyle/>
        <a:p>
          <a:pPr algn="ctr"/>
          <a:r>
            <a:rPr lang="uz-Latn-UZ" dirty="0" smtClean="0">
              <a:solidFill>
                <a:schemeClr val="bg1"/>
              </a:solidFill>
            </a:rPr>
            <a:t>Gidrofob aminokislotalar</a:t>
          </a:r>
          <a:endParaRPr lang="ru-RU" dirty="0">
            <a:solidFill>
              <a:schemeClr val="bg1"/>
            </a:solidFill>
          </a:endParaRPr>
        </a:p>
      </dgm:t>
    </dgm:pt>
    <dgm:pt modelId="{6336FC4B-88B0-4C48-9C90-76C5690122A1}" type="parTrans" cxnId="{4729676D-85B2-46A1-AEFD-B088183A30AA}">
      <dgm:prSet/>
      <dgm:spPr/>
      <dgm:t>
        <a:bodyPr/>
        <a:lstStyle/>
        <a:p>
          <a:endParaRPr lang="ru-RU"/>
        </a:p>
      </dgm:t>
    </dgm:pt>
    <dgm:pt modelId="{DB7BBF94-9E18-48C9-8A8F-B89843FE9DBC}" type="sibTrans" cxnId="{4729676D-85B2-46A1-AEFD-B088183A30AA}">
      <dgm:prSet/>
      <dgm:spPr/>
      <dgm:t>
        <a:bodyPr/>
        <a:lstStyle/>
        <a:p>
          <a:endParaRPr lang="ru-RU"/>
        </a:p>
      </dgm:t>
    </dgm:pt>
    <dgm:pt modelId="{A931024E-583B-4D3F-B46B-93DB5F7BFDB9}">
      <dgm:prSet phldrT="[Текст]"/>
      <dgm:spPr/>
      <dgm:t>
        <a:bodyPr/>
        <a:lstStyle/>
        <a:p>
          <a:r>
            <a:rPr lang="fi-FI" dirty="0" smtClean="0"/>
            <a:t>Alanin, Valin, L</a:t>
          </a:r>
          <a:r>
            <a:rPr lang="uz-Latn-UZ" dirty="0" smtClean="0"/>
            <a:t>ey</a:t>
          </a:r>
          <a:r>
            <a:rPr lang="fi-FI" dirty="0" smtClean="0"/>
            <a:t>sin, Izol</a:t>
          </a:r>
          <a:r>
            <a:rPr lang="uz-Latn-UZ" dirty="0" smtClean="0"/>
            <a:t>ey</a:t>
          </a:r>
          <a:r>
            <a:rPr lang="fi-FI" dirty="0" smtClean="0"/>
            <a:t>sin, Fenilalanin, Prolin, Metionin.</a:t>
          </a:r>
          <a:endParaRPr lang="ru-RU" dirty="0"/>
        </a:p>
      </dgm:t>
    </dgm:pt>
    <dgm:pt modelId="{8C3DD131-B1A6-418A-9404-B779C20A45E1}" type="parTrans" cxnId="{2D97EDE9-A624-47FD-B0D4-7E94AAEC4308}">
      <dgm:prSet/>
      <dgm:spPr/>
      <dgm:t>
        <a:bodyPr/>
        <a:lstStyle/>
        <a:p>
          <a:endParaRPr lang="ru-RU"/>
        </a:p>
      </dgm:t>
    </dgm:pt>
    <dgm:pt modelId="{E3F9E26B-DEAC-4F7F-B57B-EB3309AAC4D9}" type="sibTrans" cxnId="{2D97EDE9-A624-47FD-B0D4-7E94AAEC4308}">
      <dgm:prSet/>
      <dgm:spPr/>
      <dgm:t>
        <a:bodyPr/>
        <a:lstStyle/>
        <a:p>
          <a:endParaRPr lang="ru-RU"/>
        </a:p>
      </dgm:t>
    </dgm:pt>
    <dgm:pt modelId="{18438CDD-DA75-44E6-8C40-C0372275E301}">
      <dgm:prSet phldrT="[Текст]"/>
      <dgm:spPr/>
      <dgm:t>
        <a:bodyPr/>
        <a:lstStyle/>
        <a:p>
          <a:pPr algn="ctr"/>
          <a:r>
            <a:rPr lang="uz-Latn-UZ" dirty="0" smtClean="0">
              <a:solidFill>
                <a:schemeClr val="bg1"/>
              </a:solidFill>
            </a:rPr>
            <a:t>Musbat zaryadlangan aminokislotalar</a:t>
          </a:r>
          <a:endParaRPr lang="ru-RU" dirty="0">
            <a:solidFill>
              <a:schemeClr val="bg1"/>
            </a:solidFill>
          </a:endParaRPr>
        </a:p>
      </dgm:t>
    </dgm:pt>
    <dgm:pt modelId="{F3E6652D-733E-4863-9D31-143283705ED0}" type="parTrans" cxnId="{680BB169-432E-4000-9CE2-30D747921B62}">
      <dgm:prSet/>
      <dgm:spPr/>
      <dgm:t>
        <a:bodyPr/>
        <a:lstStyle/>
        <a:p>
          <a:endParaRPr lang="ru-RU"/>
        </a:p>
      </dgm:t>
    </dgm:pt>
    <dgm:pt modelId="{A14AF959-4C77-4824-B520-3E008DE6AE8B}" type="sibTrans" cxnId="{680BB169-432E-4000-9CE2-30D747921B62}">
      <dgm:prSet/>
      <dgm:spPr/>
      <dgm:t>
        <a:bodyPr/>
        <a:lstStyle/>
        <a:p>
          <a:endParaRPr lang="ru-RU"/>
        </a:p>
      </dgm:t>
    </dgm:pt>
    <dgm:pt modelId="{96B82080-65B6-491F-A4DE-F5067A2BE863}">
      <dgm:prSet phldrT="[Текст]"/>
      <dgm:spPr/>
      <dgm:t>
        <a:bodyPr/>
        <a:lstStyle/>
        <a:p>
          <a:r>
            <a:rPr lang="uz-Latn-UZ" dirty="0" smtClean="0"/>
            <a:t>Lizin, Arginin, Gistidin.</a:t>
          </a:r>
          <a:endParaRPr lang="ru-RU" dirty="0"/>
        </a:p>
      </dgm:t>
    </dgm:pt>
    <dgm:pt modelId="{3129F179-184F-498E-BA3A-D4843C739F32}" type="parTrans" cxnId="{861CFF38-4A88-4BBF-AED1-6070D1B1CD29}">
      <dgm:prSet/>
      <dgm:spPr/>
      <dgm:t>
        <a:bodyPr/>
        <a:lstStyle/>
        <a:p>
          <a:endParaRPr lang="ru-RU"/>
        </a:p>
      </dgm:t>
    </dgm:pt>
    <dgm:pt modelId="{F17465DF-6331-4CDB-B9F5-D4017D7A3315}" type="sibTrans" cxnId="{861CFF38-4A88-4BBF-AED1-6070D1B1CD29}">
      <dgm:prSet/>
      <dgm:spPr/>
      <dgm:t>
        <a:bodyPr/>
        <a:lstStyle/>
        <a:p>
          <a:endParaRPr lang="ru-RU"/>
        </a:p>
      </dgm:t>
    </dgm:pt>
    <dgm:pt modelId="{FBFCE790-E51B-4AE6-A0C5-A62D1FD15332}">
      <dgm:prSet phldrT="[Текст]"/>
      <dgm:spPr/>
      <dgm:t>
        <a:bodyPr/>
        <a:lstStyle/>
        <a:p>
          <a:pPr algn="ctr"/>
          <a:r>
            <a:rPr lang="uz-Latn-UZ" dirty="0" smtClean="0">
              <a:solidFill>
                <a:schemeClr val="bg1"/>
              </a:solidFill>
            </a:rPr>
            <a:t>Manfiy zaryadlangan aminokislotalar</a:t>
          </a:r>
          <a:endParaRPr lang="ru-RU" dirty="0">
            <a:solidFill>
              <a:schemeClr val="bg1"/>
            </a:solidFill>
          </a:endParaRPr>
        </a:p>
      </dgm:t>
    </dgm:pt>
    <dgm:pt modelId="{469C6BA0-07C7-4E16-9FFA-35A57FD48BC7}" type="parTrans" cxnId="{79083AD8-19E0-4C07-8F07-A21B3D0277AC}">
      <dgm:prSet/>
      <dgm:spPr/>
      <dgm:t>
        <a:bodyPr/>
        <a:lstStyle/>
        <a:p>
          <a:endParaRPr lang="ru-RU"/>
        </a:p>
      </dgm:t>
    </dgm:pt>
    <dgm:pt modelId="{2D392A16-1B36-49DE-A3E7-B446DAAEE6CB}" type="sibTrans" cxnId="{79083AD8-19E0-4C07-8F07-A21B3D0277AC}">
      <dgm:prSet/>
      <dgm:spPr/>
      <dgm:t>
        <a:bodyPr/>
        <a:lstStyle/>
        <a:p>
          <a:endParaRPr lang="ru-RU"/>
        </a:p>
      </dgm:t>
    </dgm:pt>
    <dgm:pt modelId="{B7EA482B-AFD7-4921-9987-31E03C99A2F7}">
      <dgm:prSet phldrT="[Текст]"/>
      <dgm:spPr/>
      <dgm:t>
        <a:bodyPr/>
        <a:lstStyle/>
        <a:p>
          <a:r>
            <a:rPr lang="uz-Latn-UZ" dirty="0" smtClean="0"/>
            <a:t>Glutamat, Aspartat.</a:t>
          </a:r>
          <a:endParaRPr lang="ru-RU" dirty="0"/>
        </a:p>
      </dgm:t>
    </dgm:pt>
    <dgm:pt modelId="{61E367E6-FA54-4875-9C82-AE952A70CC57}" type="parTrans" cxnId="{C6FE77AE-DCE0-47C2-B61D-E2F23881C5F7}">
      <dgm:prSet/>
      <dgm:spPr/>
      <dgm:t>
        <a:bodyPr/>
        <a:lstStyle/>
        <a:p>
          <a:endParaRPr lang="ru-RU"/>
        </a:p>
      </dgm:t>
    </dgm:pt>
    <dgm:pt modelId="{01285962-2441-4533-AC8C-6731994ABA2E}" type="sibTrans" cxnId="{C6FE77AE-DCE0-47C2-B61D-E2F23881C5F7}">
      <dgm:prSet/>
      <dgm:spPr/>
      <dgm:t>
        <a:bodyPr/>
        <a:lstStyle/>
        <a:p>
          <a:endParaRPr lang="ru-RU"/>
        </a:p>
      </dgm:t>
    </dgm:pt>
    <dgm:pt modelId="{CA651D3C-2D8F-428B-AE5A-2808BA0C96F9}">
      <dgm:prSet/>
      <dgm:spPr/>
      <dgm:t>
        <a:bodyPr/>
        <a:lstStyle/>
        <a:p>
          <a:pPr algn="ctr"/>
          <a:r>
            <a:rPr lang="uz-Latn-UZ" dirty="0" smtClean="0">
              <a:solidFill>
                <a:schemeClr val="bg1"/>
              </a:solidFill>
            </a:rPr>
            <a:t>Gidrofil aminokislotalar</a:t>
          </a:r>
          <a:endParaRPr lang="ru-RU" dirty="0">
            <a:solidFill>
              <a:schemeClr val="bg1"/>
            </a:solidFill>
          </a:endParaRPr>
        </a:p>
      </dgm:t>
    </dgm:pt>
    <dgm:pt modelId="{DFE59F70-9BFA-4D13-B756-6FACB7E380BB}" type="parTrans" cxnId="{B419D505-268B-44A9-A116-5EEE177B21EC}">
      <dgm:prSet/>
      <dgm:spPr/>
      <dgm:t>
        <a:bodyPr/>
        <a:lstStyle/>
        <a:p>
          <a:endParaRPr lang="ru-RU"/>
        </a:p>
      </dgm:t>
    </dgm:pt>
    <dgm:pt modelId="{5A6FF0AB-396D-4E26-A681-5C4FF5540899}" type="sibTrans" cxnId="{B419D505-268B-44A9-A116-5EEE177B21EC}">
      <dgm:prSet/>
      <dgm:spPr/>
      <dgm:t>
        <a:bodyPr/>
        <a:lstStyle/>
        <a:p>
          <a:endParaRPr lang="ru-RU"/>
        </a:p>
      </dgm:t>
    </dgm:pt>
    <dgm:pt modelId="{4B49599C-5703-41D9-BCCE-4C841174C69F}">
      <dgm:prSet/>
      <dgm:spPr/>
      <dgm:t>
        <a:bodyPr/>
        <a:lstStyle/>
        <a:p>
          <a:r>
            <a:rPr lang="uz-Latn-UZ" dirty="0" smtClean="0"/>
            <a:t>Glutamin, Asparagin, Serin, Tirozin.</a:t>
          </a:r>
          <a:endParaRPr lang="ru-RU" dirty="0"/>
        </a:p>
      </dgm:t>
    </dgm:pt>
    <dgm:pt modelId="{29D2F120-08E4-43F6-A9D0-6C878D61E6D5}" type="parTrans" cxnId="{EC8704FF-9622-4FA2-817E-6AA6912652C3}">
      <dgm:prSet/>
      <dgm:spPr/>
      <dgm:t>
        <a:bodyPr/>
        <a:lstStyle/>
        <a:p>
          <a:endParaRPr lang="ru-RU"/>
        </a:p>
      </dgm:t>
    </dgm:pt>
    <dgm:pt modelId="{0B55AAF7-5B43-47DF-9A7A-017487446A77}" type="sibTrans" cxnId="{EC8704FF-9622-4FA2-817E-6AA6912652C3}">
      <dgm:prSet/>
      <dgm:spPr/>
      <dgm:t>
        <a:bodyPr/>
        <a:lstStyle/>
        <a:p>
          <a:endParaRPr lang="ru-RU"/>
        </a:p>
      </dgm:t>
    </dgm:pt>
    <dgm:pt modelId="{C08B5E6E-DFD4-4532-9A20-CF7F3C093268}" type="pres">
      <dgm:prSet presAssocID="{AF63845F-F600-44A9-B26C-A6398D720CBC}" presName="Name0" presStyleCnt="0">
        <dgm:presLayoutVars>
          <dgm:chMax/>
          <dgm:chPref/>
          <dgm:dir/>
        </dgm:presLayoutVars>
      </dgm:prSet>
      <dgm:spPr/>
    </dgm:pt>
    <dgm:pt modelId="{A7750FAA-3CC3-4CC0-AE4C-99392236151E}" type="pres">
      <dgm:prSet presAssocID="{18DC19E3-6464-4F2A-91C1-21900BDF7A08}" presName="parenttextcomposite" presStyleCnt="0"/>
      <dgm:spPr/>
    </dgm:pt>
    <dgm:pt modelId="{BFA60669-BA00-460C-B242-BADC588AEEE8}" type="pres">
      <dgm:prSet presAssocID="{18DC19E3-6464-4F2A-91C1-21900BDF7A08}" presName="parenttext" presStyleLbl="revTx" presStyleIdx="0" presStyleCnt="4">
        <dgm:presLayoutVars>
          <dgm:chMax/>
          <dgm:chPref val="2"/>
          <dgm:bulletEnabled val="1"/>
        </dgm:presLayoutVars>
      </dgm:prSet>
      <dgm:spPr/>
    </dgm:pt>
    <dgm:pt modelId="{A2A2A475-E1A2-4432-9708-88A3F71898DC}" type="pres">
      <dgm:prSet presAssocID="{18DC19E3-6464-4F2A-91C1-21900BDF7A08}" presName="composite" presStyleCnt="0"/>
      <dgm:spPr/>
    </dgm:pt>
    <dgm:pt modelId="{58100434-1C57-4A35-871E-C725B4CBCFDF}" type="pres">
      <dgm:prSet presAssocID="{18DC19E3-6464-4F2A-91C1-21900BDF7A08}" presName="chevron1" presStyleLbl="alignNode1" presStyleIdx="0" presStyleCnt="28"/>
      <dgm:spPr/>
    </dgm:pt>
    <dgm:pt modelId="{11E98699-8C20-43E4-937F-80ED17154CB8}" type="pres">
      <dgm:prSet presAssocID="{18DC19E3-6464-4F2A-91C1-21900BDF7A08}" presName="chevron2" presStyleLbl="alignNode1" presStyleIdx="1" presStyleCnt="28"/>
      <dgm:spPr/>
    </dgm:pt>
    <dgm:pt modelId="{DEB8D1EE-4A44-4D29-86C3-5D3ADD6B95F5}" type="pres">
      <dgm:prSet presAssocID="{18DC19E3-6464-4F2A-91C1-21900BDF7A08}" presName="chevron3" presStyleLbl="alignNode1" presStyleIdx="2" presStyleCnt="28"/>
      <dgm:spPr/>
    </dgm:pt>
    <dgm:pt modelId="{41CE0257-1EA3-415F-858A-3B661F5E1AB7}" type="pres">
      <dgm:prSet presAssocID="{18DC19E3-6464-4F2A-91C1-21900BDF7A08}" presName="chevron4" presStyleLbl="alignNode1" presStyleIdx="3" presStyleCnt="28"/>
      <dgm:spPr/>
    </dgm:pt>
    <dgm:pt modelId="{60BDC1D2-C5F8-4404-A580-23757E84C40E}" type="pres">
      <dgm:prSet presAssocID="{18DC19E3-6464-4F2A-91C1-21900BDF7A08}" presName="chevron5" presStyleLbl="alignNode1" presStyleIdx="4" presStyleCnt="28"/>
      <dgm:spPr/>
    </dgm:pt>
    <dgm:pt modelId="{A3C3BFF6-3813-43A5-A374-5307E8715F33}" type="pres">
      <dgm:prSet presAssocID="{18DC19E3-6464-4F2A-91C1-21900BDF7A08}" presName="chevron6" presStyleLbl="alignNode1" presStyleIdx="5" presStyleCnt="28"/>
      <dgm:spPr/>
    </dgm:pt>
    <dgm:pt modelId="{E90FFF5F-D8B9-4EA8-81E9-889FC304B114}" type="pres">
      <dgm:prSet presAssocID="{18DC19E3-6464-4F2A-91C1-21900BDF7A08}" presName="chevron7" presStyleLbl="alignNode1" presStyleIdx="6" presStyleCnt="28"/>
      <dgm:spPr/>
    </dgm:pt>
    <dgm:pt modelId="{C88EE62A-79AB-4482-9BD3-E57B168DD8EE}" type="pres">
      <dgm:prSet presAssocID="{18DC19E3-6464-4F2A-91C1-21900BDF7A08}" presName="childtext" presStyleLbl="solidFgAcc1" presStyleIdx="0" presStyleCnt="4">
        <dgm:presLayoutVars>
          <dgm:chMax/>
          <dgm:chPref val="0"/>
          <dgm:bulletEnabled val="1"/>
        </dgm:presLayoutVars>
      </dgm:prSet>
      <dgm:spPr/>
      <dgm:t>
        <a:bodyPr/>
        <a:lstStyle/>
        <a:p>
          <a:endParaRPr lang="ru-RU"/>
        </a:p>
      </dgm:t>
    </dgm:pt>
    <dgm:pt modelId="{76B94045-BE47-4970-ADB4-4015E2388AA2}" type="pres">
      <dgm:prSet presAssocID="{DB7BBF94-9E18-48C9-8A8F-B89843FE9DBC}" presName="sibTrans" presStyleCnt="0"/>
      <dgm:spPr/>
    </dgm:pt>
    <dgm:pt modelId="{F76D2128-EFD8-416F-94B7-243042348FBE}" type="pres">
      <dgm:prSet presAssocID="{CA651D3C-2D8F-428B-AE5A-2808BA0C96F9}" presName="parenttextcomposite" presStyleCnt="0"/>
      <dgm:spPr/>
    </dgm:pt>
    <dgm:pt modelId="{63D090EC-84C0-46D8-94A4-C77D42C47C8C}" type="pres">
      <dgm:prSet presAssocID="{CA651D3C-2D8F-428B-AE5A-2808BA0C96F9}" presName="parenttext" presStyleLbl="revTx" presStyleIdx="1" presStyleCnt="4">
        <dgm:presLayoutVars>
          <dgm:chMax/>
          <dgm:chPref val="2"/>
          <dgm:bulletEnabled val="1"/>
        </dgm:presLayoutVars>
      </dgm:prSet>
      <dgm:spPr/>
    </dgm:pt>
    <dgm:pt modelId="{A05CFC93-AD85-4E40-B09F-746A90369126}" type="pres">
      <dgm:prSet presAssocID="{CA651D3C-2D8F-428B-AE5A-2808BA0C96F9}" presName="composite" presStyleCnt="0"/>
      <dgm:spPr/>
    </dgm:pt>
    <dgm:pt modelId="{7D7617CF-9968-4E45-B8BB-C24FF6E897FF}" type="pres">
      <dgm:prSet presAssocID="{CA651D3C-2D8F-428B-AE5A-2808BA0C96F9}" presName="chevron1" presStyleLbl="alignNode1" presStyleIdx="7" presStyleCnt="28"/>
      <dgm:spPr/>
    </dgm:pt>
    <dgm:pt modelId="{5C836DD3-FC9E-4476-8100-6CB4C7029381}" type="pres">
      <dgm:prSet presAssocID="{CA651D3C-2D8F-428B-AE5A-2808BA0C96F9}" presName="chevron2" presStyleLbl="alignNode1" presStyleIdx="8" presStyleCnt="28"/>
      <dgm:spPr/>
    </dgm:pt>
    <dgm:pt modelId="{A2CD7F0F-F61B-4886-AF6F-61C96BE70A72}" type="pres">
      <dgm:prSet presAssocID="{CA651D3C-2D8F-428B-AE5A-2808BA0C96F9}" presName="chevron3" presStyleLbl="alignNode1" presStyleIdx="9" presStyleCnt="28"/>
      <dgm:spPr/>
    </dgm:pt>
    <dgm:pt modelId="{55DCC8F9-61BD-436A-86D5-CC3123712E2C}" type="pres">
      <dgm:prSet presAssocID="{CA651D3C-2D8F-428B-AE5A-2808BA0C96F9}" presName="chevron4" presStyleLbl="alignNode1" presStyleIdx="10" presStyleCnt="28"/>
      <dgm:spPr/>
    </dgm:pt>
    <dgm:pt modelId="{9E50A805-283F-46B8-99BA-673B3DA1AF97}" type="pres">
      <dgm:prSet presAssocID="{CA651D3C-2D8F-428B-AE5A-2808BA0C96F9}" presName="chevron5" presStyleLbl="alignNode1" presStyleIdx="11" presStyleCnt="28"/>
      <dgm:spPr/>
    </dgm:pt>
    <dgm:pt modelId="{BAB316F2-BEE1-434C-85FA-3F1252A03056}" type="pres">
      <dgm:prSet presAssocID="{CA651D3C-2D8F-428B-AE5A-2808BA0C96F9}" presName="chevron6" presStyleLbl="alignNode1" presStyleIdx="12" presStyleCnt="28"/>
      <dgm:spPr/>
    </dgm:pt>
    <dgm:pt modelId="{2CE7DF55-1213-457E-9B0D-0B542FBBE58D}" type="pres">
      <dgm:prSet presAssocID="{CA651D3C-2D8F-428B-AE5A-2808BA0C96F9}" presName="chevron7" presStyleLbl="alignNode1" presStyleIdx="13" presStyleCnt="28"/>
      <dgm:spPr/>
    </dgm:pt>
    <dgm:pt modelId="{B5F1DAAF-CDD7-485E-94E0-D90CFA739E53}" type="pres">
      <dgm:prSet presAssocID="{CA651D3C-2D8F-428B-AE5A-2808BA0C96F9}" presName="childtext" presStyleLbl="solidFgAcc1" presStyleIdx="1" presStyleCnt="4">
        <dgm:presLayoutVars>
          <dgm:chMax/>
          <dgm:chPref val="0"/>
          <dgm:bulletEnabled val="1"/>
        </dgm:presLayoutVars>
      </dgm:prSet>
      <dgm:spPr/>
      <dgm:t>
        <a:bodyPr/>
        <a:lstStyle/>
        <a:p>
          <a:endParaRPr lang="ru-RU"/>
        </a:p>
      </dgm:t>
    </dgm:pt>
    <dgm:pt modelId="{9C21127F-3EED-4EB5-9CB8-9E32F8B0230E}" type="pres">
      <dgm:prSet presAssocID="{5A6FF0AB-396D-4E26-A681-5C4FF5540899}" presName="sibTrans" presStyleCnt="0"/>
      <dgm:spPr/>
    </dgm:pt>
    <dgm:pt modelId="{5AF31D9A-D77C-4BF5-ACCB-F3F39F3597DD}" type="pres">
      <dgm:prSet presAssocID="{18438CDD-DA75-44E6-8C40-C0372275E301}" presName="parenttextcomposite" presStyleCnt="0"/>
      <dgm:spPr/>
    </dgm:pt>
    <dgm:pt modelId="{806CE82E-B421-4C0E-9FF1-48819FA6CBE3}" type="pres">
      <dgm:prSet presAssocID="{18438CDD-DA75-44E6-8C40-C0372275E301}" presName="parenttext" presStyleLbl="revTx" presStyleIdx="2" presStyleCnt="4">
        <dgm:presLayoutVars>
          <dgm:chMax/>
          <dgm:chPref val="2"/>
          <dgm:bulletEnabled val="1"/>
        </dgm:presLayoutVars>
      </dgm:prSet>
      <dgm:spPr/>
      <dgm:t>
        <a:bodyPr/>
        <a:lstStyle/>
        <a:p>
          <a:endParaRPr lang="ru-RU"/>
        </a:p>
      </dgm:t>
    </dgm:pt>
    <dgm:pt modelId="{9E40F433-4D83-411D-9F0F-89942C4918C8}" type="pres">
      <dgm:prSet presAssocID="{18438CDD-DA75-44E6-8C40-C0372275E301}" presName="composite" presStyleCnt="0"/>
      <dgm:spPr/>
    </dgm:pt>
    <dgm:pt modelId="{5370DC3D-CE2E-4D69-A2F4-9C2AC3BCBFE8}" type="pres">
      <dgm:prSet presAssocID="{18438CDD-DA75-44E6-8C40-C0372275E301}" presName="chevron1" presStyleLbl="alignNode1" presStyleIdx="14" presStyleCnt="28"/>
      <dgm:spPr/>
    </dgm:pt>
    <dgm:pt modelId="{55354C5D-C235-43A7-8D33-34B1974C7BC6}" type="pres">
      <dgm:prSet presAssocID="{18438CDD-DA75-44E6-8C40-C0372275E301}" presName="chevron2" presStyleLbl="alignNode1" presStyleIdx="15" presStyleCnt="28"/>
      <dgm:spPr/>
    </dgm:pt>
    <dgm:pt modelId="{75337232-C849-4164-87CA-B859652D397E}" type="pres">
      <dgm:prSet presAssocID="{18438CDD-DA75-44E6-8C40-C0372275E301}" presName="chevron3" presStyleLbl="alignNode1" presStyleIdx="16" presStyleCnt="28"/>
      <dgm:spPr/>
    </dgm:pt>
    <dgm:pt modelId="{34EF4130-8612-411E-97E1-FAF5CF0CC661}" type="pres">
      <dgm:prSet presAssocID="{18438CDD-DA75-44E6-8C40-C0372275E301}" presName="chevron4" presStyleLbl="alignNode1" presStyleIdx="17" presStyleCnt="28"/>
      <dgm:spPr/>
    </dgm:pt>
    <dgm:pt modelId="{9ACEBCDB-676C-4DEE-BADB-16EC78A71ED8}" type="pres">
      <dgm:prSet presAssocID="{18438CDD-DA75-44E6-8C40-C0372275E301}" presName="chevron5" presStyleLbl="alignNode1" presStyleIdx="18" presStyleCnt="28"/>
      <dgm:spPr/>
    </dgm:pt>
    <dgm:pt modelId="{823C4C83-F04C-4414-A38D-5F48596C4F8B}" type="pres">
      <dgm:prSet presAssocID="{18438CDD-DA75-44E6-8C40-C0372275E301}" presName="chevron6" presStyleLbl="alignNode1" presStyleIdx="19" presStyleCnt="28"/>
      <dgm:spPr/>
    </dgm:pt>
    <dgm:pt modelId="{D0B7CDBE-C35B-4DCA-946C-3387C9B99174}" type="pres">
      <dgm:prSet presAssocID="{18438CDD-DA75-44E6-8C40-C0372275E301}" presName="chevron7" presStyleLbl="alignNode1" presStyleIdx="20" presStyleCnt="28"/>
      <dgm:spPr/>
    </dgm:pt>
    <dgm:pt modelId="{73B6B24E-CDE8-4F46-86B7-4131F76ADB1A}" type="pres">
      <dgm:prSet presAssocID="{18438CDD-DA75-44E6-8C40-C0372275E301}" presName="childtext" presStyleLbl="solidFgAcc1" presStyleIdx="2" presStyleCnt="4">
        <dgm:presLayoutVars>
          <dgm:chMax/>
          <dgm:chPref val="0"/>
          <dgm:bulletEnabled val="1"/>
        </dgm:presLayoutVars>
      </dgm:prSet>
      <dgm:spPr/>
      <dgm:t>
        <a:bodyPr/>
        <a:lstStyle/>
        <a:p>
          <a:endParaRPr lang="ru-RU"/>
        </a:p>
      </dgm:t>
    </dgm:pt>
    <dgm:pt modelId="{9DB33FE7-432B-4D8A-98EA-5062DB927BD7}" type="pres">
      <dgm:prSet presAssocID="{A14AF959-4C77-4824-B520-3E008DE6AE8B}" presName="sibTrans" presStyleCnt="0"/>
      <dgm:spPr/>
    </dgm:pt>
    <dgm:pt modelId="{4F069830-D27C-4B3B-B4CE-A759AA4728B5}" type="pres">
      <dgm:prSet presAssocID="{FBFCE790-E51B-4AE6-A0C5-A62D1FD15332}" presName="parenttextcomposite" presStyleCnt="0"/>
      <dgm:spPr/>
    </dgm:pt>
    <dgm:pt modelId="{E384C352-A91E-4282-AB35-CA828FF465E3}" type="pres">
      <dgm:prSet presAssocID="{FBFCE790-E51B-4AE6-A0C5-A62D1FD15332}" presName="parenttext" presStyleLbl="revTx" presStyleIdx="3" presStyleCnt="4">
        <dgm:presLayoutVars>
          <dgm:chMax/>
          <dgm:chPref val="2"/>
          <dgm:bulletEnabled val="1"/>
        </dgm:presLayoutVars>
      </dgm:prSet>
      <dgm:spPr/>
      <dgm:t>
        <a:bodyPr/>
        <a:lstStyle/>
        <a:p>
          <a:endParaRPr lang="ru-RU"/>
        </a:p>
      </dgm:t>
    </dgm:pt>
    <dgm:pt modelId="{E1DF1DA4-0EE8-4C9A-90B3-614ABD289506}" type="pres">
      <dgm:prSet presAssocID="{FBFCE790-E51B-4AE6-A0C5-A62D1FD15332}" presName="composite" presStyleCnt="0"/>
      <dgm:spPr/>
    </dgm:pt>
    <dgm:pt modelId="{C5D48C71-1389-454C-A92B-5A7C607E9D57}" type="pres">
      <dgm:prSet presAssocID="{FBFCE790-E51B-4AE6-A0C5-A62D1FD15332}" presName="chevron1" presStyleLbl="alignNode1" presStyleIdx="21" presStyleCnt="28"/>
      <dgm:spPr/>
    </dgm:pt>
    <dgm:pt modelId="{041A492C-4424-43E7-B7A0-FF2F20881299}" type="pres">
      <dgm:prSet presAssocID="{FBFCE790-E51B-4AE6-A0C5-A62D1FD15332}" presName="chevron2" presStyleLbl="alignNode1" presStyleIdx="22" presStyleCnt="28"/>
      <dgm:spPr/>
    </dgm:pt>
    <dgm:pt modelId="{A81DA125-3B7E-4E71-9529-5412995F6B7C}" type="pres">
      <dgm:prSet presAssocID="{FBFCE790-E51B-4AE6-A0C5-A62D1FD15332}" presName="chevron3" presStyleLbl="alignNode1" presStyleIdx="23" presStyleCnt="28"/>
      <dgm:spPr/>
    </dgm:pt>
    <dgm:pt modelId="{93DB0827-8686-49BA-BAA7-3CC1D6570943}" type="pres">
      <dgm:prSet presAssocID="{FBFCE790-E51B-4AE6-A0C5-A62D1FD15332}" presName="chevron4" presStyleLbl="alignNode1" presStyleIdx="24" presStyleCnt="28"/>
      <dgm:spPr/>
    </dgm:pt>
    <dgm:pt modelId="{9EB1402C-2D94-4840-8A2C-3FF15684CA31}" type="pres">
      <dgm:prSet presAssocID="{FBFCE790-E51B-4AE6-A0C5-A62D1FD15332}" presName="chevron5" presStyleLbl="alignNode1" presStyleIdx="25" presStyleCnt="28"/>
      <dgm:spPr/>
    </dgm:pt>
    <dgm:pt modelId="{50F3D057-F89B-407B-934C-54DB26B3BC09}" type="pres">
      <dgm:prSet presAssocID="{FBFCE790-E51B-4AE6-A0C5-A62D1FD15332}" presName="chevron6" presStyleLbl="alignNode1" presStyleIdx="26" presStyleCnt="28"/>
      <dgm:spPr/>
    </dgm:pt>
    <dgm:pt modelId="{DDB47749-513F-48D7-BFD1-B5CFD99230A5}" type="pres">
      <dgm:prSet presAssocID="{FBFCE790-E51B-4AE6-A0C5-A62D1FD15332}" presName="chevron7" presStyleLbl="alignNode1" presStyleIdx="27" presStyleCnt="28"/>
      <dgm:spPr/>
    </dgm:pt>
    <dgm:pt modelId="{4AA51699-07D2-4693-B9C0-C0416A07A708}" type="pres">
      <dgm:prSet presAssocID="{FBFCE790-E51B-4AE6-A0C5-A62D1FD15332}" presName="childtext" presStyleLbl="solidFgAcc1" presStyleIdx="3" presStyleCnt="4">
        <dgm:presLayoutVars>
          <dgm:chMax/>
          <dgm:chPref val="0"/>
          <dgm:bulletEnabled val="1"/>
        </dgm:presLayoutVars>
      </dgm:prSet>
      <dgm:spPr/>
      <dgm:t>
        <a:bodyPr/>
        <a:lstStyle/>
        <a:p>
          <a:endParaRPr lang="ru-RU"/>
        </a:p>
      </dgm:t>
    </dgm:pt>
  </dgm:ptLst>
  <dgm:cxnLst>
    <dgm:cxn modelId="{2D97EDE9-A624-47FD-B0D4-7E94AAEC4308}" srcId="{18DC19E3-6464-4F2A-91C1-21900BDF7A08}" destId="{A931024E-583B-4D3F-B46B-93DB5F7BFDB9}" srcOrd="0" destOrd="0" parTransId="{8C3DD131-B1A6-418A-9404-B779C20A45E1}" sibTransId="{E3F9E26B-DEAC-4F7F-B57B-EB3309AAC4D9}"/>
    <dgm:cxn modelId="{2B8AF2FE-F976-4CF3-8747-D390DA666B4C}" type="presOf" srcId="{AF63845F-F600-44A9-B26C-A6398D720CBC}" destId="{C08B5E6E-DFD4-4532-9A20-CF7F3C093268}" srcOrd="0" destOrd="0" presId="urn:microsoft.com/office/officeart/2008/layout/VerticalAccentList"/>
    <dgm:cxn modelId="{F7104762-6885-4036-9AB9-5E3A7F08A822}" type="presOf" srcId="{CA651D3C-2D8F-428B-AE5A-2808BA0C96F9}" destId="{63D090EC-84C0-46D8-94A4-C77D42C47C8C}" srcOrd="0" destOrd="0" presId="urn:microsoft.com/office/officeart/2008/layout/VerticalAccentList"/>
    <dgm:cxn modelId="{C6FE77AE-DCE0-47C2-B61D-E2F23881C5F7}" srcId="{FBFCE790-E51B-4AE6-A0C5-A62D1FD15332}" destId="{B7EA482B-AFD7-4921-9987-31E03C99A2F7}" srcOrd="0" destOrd="0" parTransId="{61E367E6-FA54-4875-9C82-AE952A70CC57}" sibTransId="{01285962-2441-4533-AC8C-6731994ABA2E}"/>
    <dgm:cxn modelId="{861CFF38-4A88-4BBF-AED1-6070D1B1CD29}" srcId="{18438CDD-DA75-44E6-8C40-C0372275E301}" destId="{96B82080-65B6-491F-A4DE-F5067A2BE863}" srcOrd="0" destOrd="0" parTransId="{3129F179-184F-498E-BA3A-D4843C739F32}" sibTransId="{F17465DF-6331-4CDB-B9F5-D4017D7A3315}"/>
    <dgm:cxn modelId="{79083AD8-19E0-4C07-8F07-A21B3D0277AC}" srcId="{AF63845F-F600-44A9-B26C-A6398D720CBC}" destId="{FBFCE790-E51B-4AE6-A0C5-A62D1FD15332}" srcOrd="3" destOrd="0" parTransId="{469C6BA0-07C7-4E16-9FFA-35A57FD48BC7}" sibTransId="{2D392A16-1B36-49DE-A3E7-B446DAAEE6CB}"/>
    <dgm:cxn modelId="{13C02204-FC62-4A40-9050-111CC6CB91B2}" type="presOf" srcId="{18DC19E3-6464-4F2A-91C1-21900BDF7A08}" destId="{BFA60669-BA00-460C-B242-BADC588AEEE8}" srcOrd="0" destOrd="0" presId="urn:microsoft.com/office/officeart/2008/layout/VerticalAccentList"/>
    <dgm:cxn modelId="{C2DEEDC3-502F-44AC-A107-9981361085E5}" type="presOf" srcId="{A931024E-583B-4D3F-B46B-93DB5F7BFDB9}" destId="{C88EE62A-79AB-4482-9BD3-E57B168DD8EE}" srcOrd="0" destOrd="0" presId="urn:microsoft.com/office/officeart/2008/layout/VerticalAccentList"/>
    <dgm:cxn modelId="{A0313073-E365-4935-977B-8E4152085AC6}" type="presOf" srcId="{18438CDD-DA75-44E6-8C40-C0372275E301}" destId="{806CE82E-B421-4C0E-9FF1-48819FA6CBE3}" srcOrd="0" destOrd="0" presId="urn:microsoft.com/office/officeart/2008/layout/VerticalAccentList"/>
    <dgm:cxn modelId="{680BB169-432E-4000-9CE2-30D747921B62}" srcId="{AF63845F-F600-44A9-B26C-A6398D720CBC}" destId="{18438CDD-DA75-44E6-8C40-C0372275E301}" srcOrd="2" destOrd="0" parTransId="{F3E6652D-733E-4863-9D31-143283705ED0}" sibTransId="{A14AF959-4C77-4824-B520-3E008DE6AE8B}"/>
    <dgm:cxn modelId="{4729676D-85B2-46A1-AEFD-B088183A30AA}" srcId="{AF63845F-F600-44A9-B26C-A6398D720CBC}" destId="{18DC19E3-6464-4F2A-91C1-21900BDF7A08}" srcOrd="0" destOrd="0" parTransId="{6336FC4B-88B0-4C48-9C90-76C5690122A1}" sibTransId="{DB7BBF94-9E18-48C9-8A8F-B89843FE9DBC}"/>
    <dgm:cxn modelId="{EC8704FF-9622-4FA2-817E-6AA6912652C3}" srcId="{CA651D3C-2D8F-428B-AE5A-2808BA0C96F9}" destId="{4B49599C-5703-41D9-BCCE-4C841174C69F}" srcOrd="0" destOrd="0" parTransId="{29D2F120-08E4-43F6-A9D0-6C878D61E6D5}" sibTransId="{0B55AAF7-5B43-47DF-9A7A-017487446A77}"/>
    <dgm:cxn modelId="{45DF7A70-BBF0-479C-A96C-9DAD2E2DFB6C}" type="presOf" srcId="{96B82080-65B6-491F-A4DE-F5067A2BE863}" destId="{73B6B24E-CDE8-4F46-86B7-4131F76ADB1A}" srcOrd="0" destOrd="0" presId="urn:microsoft.com/office/officeart/2008/layout/VerticalAccentList"/>
    <dgm:cxn modelId="{650EFF1E-B887-48D9-BB14-56B066E38252}" type="presOf" srcId="{FBFCE790-E51B-4AE6-A0C5-A62D1FD15332}" destId="{E384C352-A91E-4282-AB35-CA828FF465E3}" srcOrd="0" destOrd="0" presId="urn:microsoft.com/office/officeart/2008/layout/VerticalAccentList"/>
    <dgm:cxn modelId="{F5021919-7847-4EB1-8D2E-61E76CF42D45}" type="presOf" srcId="{B7EA482B-AFD7-4921-9987-31E03C99A2F7}" destId="{4AA51699-07D2-4693-B9C0-C0416A07A708}" srcOrd="0" destOrd="0" presId="urn:microsoft.com/office/officeart/2008/layout/VerticalAccentList"/>
    <dgm:cxn modelId="{B419D505-268B-44A9-A116-5EEE177B21EC}" srcId="{AF63845F-F600-44A9-B26C-A6398D720CBC}" destId="{CA651D3C-2D8F-428B-AE5A-2808BA0C96F9}" srcOrd="1" destOrd="0" parTransId="{DFE59F70-9BFA-4D13-B756-6FACB7E380BB}" sibTransId="{5A6FF0AB-396D-4E26-A681-5C4FF5540899}"/>
    <dgm:cxn modelId="{6FB056CD-C1CE-4335-BB27-375A0FE0E2B1}" type="presOf" srcId="{4B49599C-5703-41D9-BCCE-4C841174C69F}" destId="{B5F1DAAF-CDD7-485E-94E0-D90CFA739E53}" srcOrd="0" destOrd="0" presId="urn:microsoft.com/office/officeart/2008/layout/VerticalAccentList"/>
    <dgm:cxn modelId="{CE85905B-C43D-4617-B580-7187E8578B06}" type="presParOf" srcId="{C08B5E6E-DFD4-4532-9A20-CF7F3C093268}" destId="{A7750FAA-3CC3-4CC0-AE4C-99392236151E}" srcOrd="0" destOrd="0" presId="urn:microsoft.com/office/officeart/2008/layout/VerticalAccentList"/>
    <dgm:cxn modelId="{24B14B28-7280-4258-9181-C287FBB96123}" type="presParOf" srcId="{A7750FAA-3CC3-4CC0-AE4C-99392236151E}" destId="{BFA60669-BA00-460C-B242-BADC588AEEE8}" srcOrd="0" destOrd="0" presId="urn:microsoft.com/office/officeart/2008/layout/VerticalAccentList"/>
    <dgm:cxn modelId="{5605281B-F52F-44C7-BAAF-20747C12A6EE}" type="presParOf" srcId="{C08B5E6E-DFD4-4532-9A20-CF7F3C093268}" destId="{A2A2A475-E1A2-4432-9708-88A3F71898DC}" srcOrd="1" destOrd="0" presId="urn:microsoft.com/office/officeart/2008/layout/VerticalAccentList"/>
    <dgm:cxn modelId="{E6B7E989-79AE-42EF-AE77-C30935C3BB1C}" type="presParOf" srcId="{A2A2A475-E1A2-4432-9708-88A3F71898DC}" destId="{58100434-1C57-4A35-871E-C725B4CBCFDF}" srcOrd="0" destOrd="0" presId="urn:microsoft.com/office/officeart/2008/layout/VerticalAccentList"/>
    <dgm:cxn modelId="{FAA57541-FD6B-47A3-8239-502C1FA86F2D}" type="presParOf" srcId="{A2A2A475-E1A2-4432-9708-88A3F71898DC}" destId="{11E98699-8C20-43E4-937F-80ED17154CB8}" srcOrd="1" destOrd="0" presId="urn:microsoft.com/office/officeart/2008/layout/VerticalAccentList"/>
    <dgm:cxn modelId="{DA49BEE7-246F-4E82-B51A-4927496EE8D2}" type="presParOf" srcId="{A2A2A475-E1A2-4432-9708-88A3F71898DC}" destId="{DEB8D1EE-4A44-4D29-86C3-5D3ADD6B95F5}" srcOrd="2" destOrd="0" presId="urn:microsoft.com/office/officeart/2008/layout/VerticalAccentList"/>
    <dgm:cxn modelId="{2ADF8B57-B807-4A8F-B776-D8855B7B6D15}" type="presParOf" srcId="{A2A2A475-E1A2-4432-9708-88A3F71898DC}" destId="{41CE0257-1EA3-415F-858A-3B661F5E1AB7}" srcOrd="3" destOrd="0" presId="urn:microsoft.com/office/officeart/2008/layout/VerticalAccentList"/>
    <dgm:cxn modelId="{692CC653-D69E-4E38-BB65-716E81EC3B92}" type="presParOf" srcId="{A2A2A475-E1A2-4432-9708-88A3F71898DC}" destId="{60BDC1D2-C5F8-4404-A580-23757E84C40E}" srcOrd="4" destOrd="0" presId="urn:microsoft.com/office/officeart/2008/layout/VerticalAccentList"/>
    <dgm:cxn modelId="{8B25AB22-CAF1-4C89-A9EC-86E37F6EAE23}" type="presParOf" srcId="{A2A2A475-E1A2-4432-9708-88A3F71898DC}" destId="{A3C3BFF6-3813-43A5-A374-5307E8715F33}" srcOrd="5" destOrd="0" presId="urn:microsoft.com/office/officeart/2008/layout/VerticalAccentList"/>
    <dgm:cxn modelId="{4303E9B2-7FAE-4C34-881E-12F3847D3E97}" type="presParOf" srcId="{A2A2A475-E1A2-4432-9708-88A3F71898DC}" destId="{E90FFF5F-D8B9-4EA8-81E9-889FC304B114}" srcOrd="6" destOrd="0" presId="urn:microsoft.com/office/officeart/2008/layout/VerticalAccentList"/>
    <dgm:cxn modelId="{C4A9959A-6309-470F-8F54-E10A6E1F215E}" type="presParOf" srcId="{A2A2A475-E1A2-4432-9708-88A3F71898DC}" destId="{C88EE62A-79AB-4482-9BD3-E57B168DD8EE}" srcOrd="7" destOrd="0" presId="urn:microsoft.com/office/officeart/2008/layout/VerticalAccentList"/>
    <dgm:cxn modelId="{3D45CD21-778E-46A3-A9DE-FCA60ED6ED96}" type="presParOf" srcId="{C08B5E6E-DFD4-4532-9A20-CF7F3C093268}" destId="{76B94045-BE47-4970-ADB4-4015E2388AA2}" srcOrd="2" destOrd="0" presId="urn:microsoft.com/office/officeart/2008/layout/VerticalAccentList"/>
    <dgm:cxn modelId="{9007E012-593A-4D2D-B9BC-1B8B02477791}" type="presParOf" srcId="{C08B5E6E-DFD4-4532-9A20-CF7F3C093268}" destId="{F76D2128-EFD8-416F-94B7-243042348FBE}" srcOrd="3" destOrd="0" presId="urn:microsoft.com/office/officeart/2008/layout/VerticalAccentList"/>
    <dgm:cxn modelId="{E4C7DCB2-032F-4D72-8D6D-E3BD175673DE}" type="presParOf" srcId="{F76D2128-EFD8-416F-94B7-243042348FBE}" destId="{63D090EC-84C0-46D8-94A4-C77D42C47C8C}" srcOrd="0" destOrd="0" presId="urn:microsoft.com/office/officeart/2008/layout/VerticalAccentList"/>
    <dgm:cxn modelId="{9D9A464B-FCCF-48D0-935A-17226C0826A8}" type="presParOf" srcId="{C08B5E6E-DFD4-4532-9A20-CF7F3C093268}" destId="{A05CFC93-AD85-4E40-B09F-746A90369126}" srcOrd="4" destOrd="0" presId="urn:microsoft.com/office/officeart/2008/layout/VerticalAccentList"/>
    <dgm:cxn modelId="{1B0441E9-E500-4C02-8021-3B75B951DFE0}" type="presParOf" srcId="{A05CFC93-AD85-4E40-B09F-746A90369126}" destId="{7D7617CF-9968-4E45-B8BB-C24FF6E897FF}" srcOrd="0" destOrd="0" presId="urn:microsoft.com/office/officeart/2008/layout/VerticalAccentList"/>
    <dgm:cxn modelId="{88CCAD3A-38BD-4C0F-AD38-62B000E22336}" type="presParOf" srcId="{A05CFC93-AD85-4E40-B09F-746A90369126}" destId="{5C836DD3-FC9E-4476-8100-6CB4C7029381}" srcOrd="1" destOrd="0" presId="urn:microsoft.com/office/officeart/2008/layout/VerticalAccentList"/>
    <dgm:cxn modelId="{16C30C49-4B94-41E8-9CA3-ED535CC37EB4}" type="presParOf" srcId="{A05CFC93-AD85-4E40-B09F-746A90369126}" destId="{A2CD7F0F-F61B-4886-AF6F-61C96BE70A72}" srcOrd="2" destOrd="0" presId="urn:microsoft.com/office/officeart/2008/layout/VerticalAccentList"/>
    <dgm:cxn modelId="{D3EF48C5-CF03-4183-8E5E-BA53736089D4}" type="presParOf" srcId="{A05CFC93-AD85-4E40-B09F-746A90369126}" destId="{55DCC8F9-61BD-436A-86D5-CC3123712E2C}" srcOrd="3" destOrd="0" presId="urn:microsoft.com/office/officeart/2008/layout/VerticalAccentList"/>
    <dgm:cxn modelId="{382B2329-43A7-4FBE-B144-CB5F1EC10BDF}" type="presParOf" srcId="{A05CFC93-AD85-4E40-B09F-746A90369126}" destId="{9E50A805-283F-46B8-99BA-673B3DA1AF97}" srcOrd="4" destOrd="0" presId="urn:microsoft.com/office/officeart/2008/layout/VerticalAccentList"/>
    <dgm:cxn modelId="{1ACA2CD5-4849-4FCF-BF13-CDDC0C200E33}" type="presParOf" srcId="{A05CFC93-AD85-4E40-B09F-746A90369126}" destId="{BAB316F2-BEE1-434C-85FA-3F1252A03056}" srcOrd="5" destOrd="0" presId="urn:microsoft.com/office/officeart/2008/layout/VerticalAccentList"/>
    <dgm:cxn modelId="{ADF9FA59-BF97-4D14-A87C-23D69CA9A25C}" type="presParOf" srcId="{A05CFC93-AD85-4E40-B09F-746A90369126}" destId="{2CE7DF55-1213-457E-9B0D-0B542FBBE58D}" srcOrd="6" destOrd="0" presId="urn:microsoft.com/office/officeart/2008/layout/VerticalAccentList"/>
    <dgm:cxn modelId="{3DBF6377-DCF9-4089-B95C-B623BE9B47E5}" type="presParOf" srcId="{A05CFC93-AD85-4E40-B09F-746A90369126}" destId="{B5F1DAAF-CDD7-485E-94E0-D90CFA739E53}" srcOrd="7" destOrd="0" presId="urn:microsoft.com/office/officeart/2008/layout/VerticalAccentList"/>
    <dgm:cxn modelId="{335C1D1C-1196-471C-AF58-569C65043545}" type="presParOf" srcId="{C08B5E6E-DFD4-4532-9A20-CF7F3C093268}" destId="{9C21127F-3EED-4EB5-9CB8-9E32F8B0230E}" srcOrd="5" destOrd="0" presId="urn:microsoft.com/office/officeart/2008/layout/VerticalAccentList"/>
    <dgm:cxn modelId="{99110A7F-56E6-4FB1-9F6B-B90F933A17DD}" type="presParOf" srcId="{C08B5E6E-DFD4-4532-9A20-CF7F3C093268}" destId="{5AF31D9A-D77C-4BF5-ACCB-F3F39F3597DD}" srcOrd="6" destOrd="0" presId="urn:microsoft.com/office/officeart/2008/layout/VerticalAccentList"/>
    <dgm:cxn modelId="{30057FEA-5EB0-4FC9-BB41-4957F9002E71}" type="presParOf" srcId="{5AF31D9A-D77C-4BF5-ACCB-F3F39F3597DD}" destId="{806CE82E-B421-4C0E-9FF1-48819FA6CBE3}" srcOrd="0" destOrd="0" presId="urn:microsoft.com/office/officeart/2008/layout/VerticalAccentList"/>
    <dgm:cxn modelId="{3176CCEE-502C-4A71-BDBD-206B529EAB18}" type="presParOf" srcId="{C08B5E6E-DFD4-4532-9A20-CF7F3C093268}" destId="{9E40F433-4D83-411D-9F0F-89942C4918C8}" srcOrd="7" destOrd="0" presId="urn:microsoft.com/office/officeart/2008/layout/VerticalAccentList"/>
    <dgm:cxn modelId="{34B7A156-DE27-4B56-8790-DE2B8620BBAF}" type="presParOf" srcId="{9E40F433-4D83-411D-9F0F-89942C4918C8}" destId="{5370DC3D-CE2E-4D69-A2F4-9C2AC3BCBFE8}" srcOrd="0" destOrd="0" presId="urn:microsoft.com/office/officeart/2008/layout/VerticalAccentList"/>
    <dgm:cxn modelId="{4739500D-8551-43F3-A4B8-16763A65813C}" type="presParOf" srcId="{9E40F433-4D83-411D-9F0F-89942C4918C8}" destId="{55354C5D-C235-43A7-8D33-34B1974C7BC6}" srcOrd="1" destOrd="0" presId="urn:microsoft.com/office/officeart/2008/layout/VerticalAccentList"/>
    <dgm:cxn modelId="{C40717A1-E1E0-47D5-A886-EDCA72DE860A}" type="presParOf" srcId="{9E40F433-4D83-411D-9F0F-89942C4918C8}" destId="{75337232-C849-4164-87CA-B859652D397E}" srcOrd="2" destOrd="0" presId="urn:microsoft.com/office/officeart/2008/layout/VerticalAccentList"/>
    <dgm:cxn modelId="{ECEAB2BB-10C3-4A9D-9985-2698B677F0AF}" type="presParOf" srcId="{9E40F433-4D83-411D-9F0F-89942C4918C8}" destId="{34EF4130-8612-411E-97E1-FAF5CF0CC661}" srcOrd="3" destOrd="0" presId="urn:microsoft.com/office/officeart/2008/layout/VerticalAccentList"/>
    <dgm:cxn modelId="{B511F49C-491B-4A11-AAE6-C470D92BDCD4}" type="presParOf" srcId="{9E40F433-4D83-411D-9F0F-89942C4918C8}" destId="{9ACEBCDB-676C-4DEE-BADB-16EC78A71ED8}" srcOrd="4" destOrd="0" presId="urn:microsoft.com/office/officeart/2008/layout/VerticalAccentList"/>
    <dgm:cxn modelId="{90B37C7A-B540-476D-B09C-DF4F8A654E1B}" type="presParOf" srcId="{9E40F433-4D83-411D-9F0F-89942C4918C8}" destId="{823C4C83-F04C-4414-A38D-5F48596C4F8B}" srcOrd="5" destOrd="0" presId="urn:microsoft.com/office/officeart/2008/layout/VerticalAccentList"/>
    <dgm:cxn modelId="{B87E23EC-94BB-4E34-8CD0-0A3C68FE4FDA}" type="presParOf" srcId="{9E40F433-4D83-411D-9F0F-89942C4918C8}" destId="{D0B7CDBE-C35B-4DCA-946C-3387C9B99174}" srcOrd="6" destOrd="0" presId="urn:microsoft.com/office/officeart/2008/layout/VerticalAccentList"/>
    <dgm:cxn modelId="{63F2F89D-8F82-4552-8A1A-E38B29A009D6}" type="presParOf" srcId="{9E40F433-4D83-411D-9F0F-89942C4918C8}" destId="{73B6B24E-CDE8-4F46-86B7-4131F76ADB1A}" srcOrd="7" destOrd="0" presId="urn:microsoft.com/office/officeart/2008/layout/VerticalAccentList"/>
    <dgm:cxn modelId="{84B5118B-2E3E-4729-9B68-67F024AB19B9}" type="presParOf" srcId="{C08B5E6E-DFD4-4532-9A20-CF7F3C093268}" destId="{9DB33FE7-432B-4D8A-98EA-5062DB927BD7}" srcOrd="8" destOrd="0" presId="urn:microsoft.com/office/officeart/2008/layout/VerticalAccentList"/>
    <dgm:cxn modelId="{EFC8F2C8-8D4F-4A52-9D0A-A9C2E44F1E88}" type="presParOf" srcId="{C08B5E6E-DFD4-4532-9A20-CF7F3C093268}" destId="{4F069830-D27C-4B3B-B4CE-A759AA4728B5}" srcOrd="9" destOrd="0" presId="urn:microsoft.com/office/officeart/2008/layout/VerticalAccentList"/>
    <dgm:cxn modelId="{64185D0D-A4CF-454A-ACE1-42AA6DAB8EE1}" type="presParOf" srcId="{4F069830-D27C-4B3B-B4CE-A759AA4728B5}" destId="{E384C352-A91E-4282-AB35-CA828FF465E3}" srcOrd="0" destOrd="0" presId="urn:microsoft.com/office/officeart/2008/layout/VerticalAccentList"/>
    <dgm:cxn modelId="{D6978336-940E-4A16-B95B-9614CBD9B706}" type="presParOf" srcId="{C08B5E6E-DFD4-4532-9A20-CF7F3C093268}" destId="{E1DF1DA4-0EE8-4C9A-90B3-614ABD289506}" srcOrd="10" destOrd="0" presId="urn:microsoft.com/office/officeart/2008/layout/VerticalAccentList"/>
    <dgm:cxn modelId="{C95C9CF5-7196-4475-BA12-EBE5EC7FB152}" type="presParOf" srcId="{E1DF1DA4-0EE8-4C9A-90B3-614ABD289506}" destId="{C5D48C71-1389-454C-A92B-5A7C607E9D57}" srcOrd="0" destOrd="0" presId="urn:microsoft.com/office/officeart/2008/layout/VerticalAccentList"/>
    <dgm:cxn modelId="{9811A51E-DF9E-473F-B8CF-BB3C41C4DE08}" type="presParOf" srcId="{E1DF1DA4-0EE8-4C9A-90B3-614ABD289506}" destId="{041A492C-4424-43E7-B7A0-FF2F20881299}" srcOrd="1" destOrd="0" presId="urn:microsoft.com/office/officeart/2008/layout/VerticalAccentList"/>
    <dgm:cxn modelId="{C26CB11D-7AFB-4C0F-8C48-4723BA1AF36A}" type="presParOf" srcId="{E1DF1DA4-0EE8-4C9A-90B3-614ABD289506}" destId="{A81DA125-3B7E-4E71-9529-5412995F6B7C}" srcOrd="2" destOrd="0" presId="urn:microsoft.com/office/officeart/2008/layout/VerticalAccentList"/>
    <dgm:cxn modelId="{81BAE081-4A00-4396-86C7-27D86804457F}" type="presParOf" srcId="{E1DF1DA4-0EE8-4C9A-90B3-614ABD289506}" destId="{93DB0827-8686-49BA-BAA7-3CC1D6570943}" srcOrd="3" destOrd="0" presId="urn:microsoft.com/office/officeart/2008/layout/VerticalAccentList"/>
    <dgm:cxn modelId="{576A4C05-E305-488C-AD43-A9EEC8E82207}" type="presParOf" srcId="{E1DF1DA4-0EE8-4C9A-90B3-614ABD289506}" destId="{9EB1402C-2D94-4840-8A2C-3FF15684CA31}" srcOrd="4" destOrd="0" presId="urn:microsoft.com/office/officeart/2008/layout/VerticalAccentList"/>
    <dgm:cxn modelId="{96BE8EB1-DBEE-490D-A737-596E53095BBE}" type="presParOf" srcId="{E1DF1DA4-0EE8-4C9A-90B3-614ABD289506}" destId="{50F3D057-F89B-407B-934C-54DB26B3BC09}" srcOrd="5" destOrd="0" presId="urn:microsoft.com/office/officeart/2008/layout/VerticalAccentList"/>
    <dgm:cxn modelId="{81D4FA41-F38F-4C45-A4B0-E0521D302B81}" type="presParOf" srcId="{E1DF1DA4-0EE8-4C9A-90B3-614ABD289506}" destId="{DDB47749-513F-48D7-BFD1-B5CFD99230A5}" srcOrd="6" destOrd="0" presId="urn:microsoft.com/office/officeart/2008/layout/VerticalAccentList"/>
    <dgm:cxn modelId="{FFAF4E36-5D13-4EB9-9F1C-425F2FECCBA3}" type="presParOf" srcId="{E1DF1DA4-0EE8-4C9A-90B3-614ABD289506}" destId="{4AA51699-07D2-4693-B9C0-C0416A07A708}"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90433-15B7-49E0-B434-BE7FDC305BA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ru-RU"/>
        </a:p>
      </dgm:t>
    </dgm:pt>
    <dgm:pt modelId="{98BA02FC-E0AC-4FCD-9469-F7FFC5B4DA09}">
      <dgm:prSet phldrT="[Текст]"/>
      <dgm:spPr/>
      <dgm:t>
        <a:bodyPr/>
        <a:lstStyle/>
        <a:p>
          <a:r>
            <a:rPr lang="uz-Latn-UZ" dirty="0" smtClean="0">
              <a:solidFill>
                <a:schemeClr val="bg1"/>
              </a:solidFill>
            </a:rPr>
            <a:t>Proteinogen aminokislotalar – genetik kod bilan belgilangan va ribosomal oqsillar tarkibiga kiradi.</a:t>
          </a:r>
          <a:endParaRPr lang="ru-RU" dirty="0">
            <a:solidFill>
              <a:schemeClr val="bg1"/>
            </a:solidFill>
          </a:endParaRPr>
        </a:p>
      </dgm:t>
    </dgm:pt>
    <dgm:pt modelId="{7138A4C6-B6F1-4FBB-B5A0-50A22A995900}" type="parTrans" cxnId="{CE072E53-0CEF-4E1E-8495-EE7E00235D67}">
      <dgm:prSet/>
      <dgm:spPr/>
      <dgm:t>
        <a:bodyPr/>
        <a:lstStyle/>
        <a:p>
          <a:endParaRPr lang="ru-RU"/>
        </a:p>
      </dgm:t>
    </dgm:pt>
    <dgm:pt modelId="{5EF39D23-5225-4546-A894-C9FEE2CB4D88}" type="sibTrans" cxnId="{CE072E53-0CEF-4E1E-8495-EE7E00235D67}">
      <dgm:prSet/>
      <dgm:spPr/>
      <dgm:t>
        <a:bodyPr/>
        <a:lstStyle/>
        <a:p>
          <a:endParaRPr lang="ru-RU"/>
        </a:p>
      </dgm:t>
    </dgm:pt>
    <dgm:pt modelId="{E8772352-97EE-409A-8A5B-70A48A655DD5}">
      <dgm:prSet phldrT="[Текст]" custT="1"/>
      <dgm:spPr/>
      <dgm:t>
        <a:bodyPr/>
        <a:lstStyle/>
        <a:p>
          <a:r>
            <a:rPr lang="uz-Latn-UZ" sz="1600" dirty="0" smtClean="0">
              <a:solidFill>
                <a:schemeClr val="bg1"/>
              </a:solidFill>
            </a:rPr>
            <a:t>No-proteinogen aminokislotalar – genetik kod orqali kodlanmaydi, lekin biologik jarayonlarda ishtirok etadi</a:t>
          </a:r>
          <a:r>
            <a:rPr lang="uz-Latn-UZ" sz="1400" dirty="0" smtClean="0"/>
            <a:t>.</a:t>
          </a:r>
          <a:endParaRPr lang="ru-RU" sz="1400" dirty="0"/>
        </a:p>
      </dgm:t>
    </dgm:pt>
    <dgm:pt modelId="{57210DF8-D7A6-4AE4-81B9-FB2C5A8D3782}" type="parTrans" cxnId="{6095990D-99FE-4976-A86F-E05A42CFF4C2}">
      <dgm:prSet/>
      <dgm:spPr/>
      <dgm:t>
        <a:bodyPr/>
        <a:lstStyle/>
        <a:p>
          <a:endParaRPr lang="ru-RU"/>
        </a:p>
      </dgm:t>
    </dgm:pt>
    <dgm:pt modelId="{1F9A353F-D086-4775-8726-7897DE46618E}" type="sibTrans" cxnId="{6095990D-99FE-4976-A86F-E05A42CFF4C2}">
      <dgm:prSet/>
      <dgm:spPr/>
      <dgm:t>
        <a:bodyPr/>
        <a:lstStyle/>
        <a:p>
          <a:endParaRPr lang="ru-RU"/>
        </a:p>
      </dgm:t>
    </dgm:pt>
    <dgm:pt modelId="{79AF5EAA-14B0-48AC-81DA-D941A79A22A1}">
      <dgm:prSet phldrT="[Текст]"/>
      <dgm:spPr/>
      <dgm:t>
        <a:bodyPr/>
        <a:lstStyle/>
        <a:p>
          <a:r>
            <a:rPr lang="uz-Latn-UZ" dirty="0" smtClean="0">
              <a:solidFill>
                <a:schemeClr val="bg1"/>
              </a:solidFill>
            </a:rPr>
            <a:t>Masalan, GABA (gamma-aminobutirik kislota), ornitin, selenosistein.</a:t>
          </a:r>
          <a:endParaRPr lang="ru-RU" dirty="0">
            <a:solidFill>
              <a:schemeClr val="bg1"/>
            </a:solidFill>
          </a:endParaRPr>
        </a:p>
      </dgm:t>
    </dgm:pt>
    <dgm:pt modelId="{C2FFFE4B-6850-4560-B7F6-014FEA766A11}" type="parTrans" cxnId="{3102064A-27EF-4E4C-BB9A-536B5C997B2B}">
      <dgm:prSet/>
      <dgm:spPr/>
      <dgm:t>
        <a:bodyPr/>
        <a:lstStyle/>
        <a:p>
          <a:endParaRPr lang="ru-RU"/>
        </a:p>
      </dgm:t>
    </dgm:pt>
    <dgm:pt modelId="{2A51A21E-3B3E-474A-AF54-0E813575FBBB}" type="sibTrans" cxnId="{3102064A-27EF-4E4C-BB9A-536B5C997B2B}">
      <dgm:prSet/>
      <dgm:spPr/>
      <dgm:t>
        <a:bodyPr/>
        <a:lstStyle/>
        <a:p>
          <a:endParaRPr lang="ru-RU"/>
        </a:p>
      </dgm:t>
    </dgm:pt>
    <dgm:pt modelId="{D2B7D6FE-FA88-47EC-BCAF-2CD288F9765A}" type="pres">
      <dgm:prSet presAssocID="{C2A90433-15B7-49E0-B434-BE7FDC305BA0}" presName="Name0" presStyleCnt="0">
        <dgm:presLayoutVars>
          <dgm:chMax val="7"/>
          <dgm:chPref val="7"/>
          <dgm:dir/>
          <dgm:animLvl val="lvl"/>
        </dgm:presLayoutVars>
      </dgm:prSet>
      <dgm:spPr/>
    </dgm:pt>
    <dgm:pt modelId="{3209B5FA-5C2C-407D-9023-2A72122C9811}" type="pres">
      <dgm:prSet presAssocID="{98BA02FC-E0AC-4FCD-9469-F7FFC5B4DA09}" presName="Accent1" presStyleCnt="0"/>
      <dgm:spPr/>
    </dgm:pt>
    <dgm:pt modelId="{FAB9E606-6CAB-421B-8555-9EFA8F1A04E9}" type="pres">
      <dgm:prSet presAssocID="{98BA02FC-E0AC-4FCD-9469-F7FFC5B4DA09}" presName="Accent" presStyleLbl="node1" presStyleIdx="0" presStyleCnt="3"/>
      <dgm:spPr/>
    </dgm:pt>
    <dgm:pt modelId="{37F3CC46-55FD-4172-8FF7-A164AA238D95}" type="pres">
      <dgm:prSet presAssocID="{98BA02FC-E0AC-4FCD-9469-F7FFC5B4DA09}" presName="Parent1" presStyleLbl="revTx" presStyleIdx="0" presStyleCnt="3" custScaleX="111682" custScaleY="154491" custLinFactNeighborX="-1597" custLinFactNeighborY="-18213">
        <dgm:presLayoutVars>
          <dgm:chMax val="1"/>
          <dgm:chPref val="1"/>
          <dgm:bulletEnabled val="1"/>
        </dgm:presLayoutVars>
      </dgm:prSet>
      <dgm:spPr/>
      <dgm:t>
        <a:bodyPr/>
        <a:lstStyle/>
        <a:p>
          <a:endParaRPr lang="ru-RU"/>
        </a:p>
      </dgm:t>
    </dgm:pt>
    <dgm:pt modelId="{62863F01-B96D-4C7C-92F3-E868FF4F4365}" type="pres">
      <dgm:prSet presAssocID="{E8772352-97EE-409A-8A5B-70A48A655DD5}" presName="Accent2" presStyleCnt="0"/>
      <dgm:spPr/>
    </dgm:pt>
    <dgm:pt modelId="{62E3564B-AE77-480A-AE51-F8D48280804F}" type="pres">
      <dgm:prSet presAssocID="{E8772352-97EE-409A-8A5B-70A48A655DD5}" presName="Accent" presStyleLbl="node1" presStyleIdx="1" presStyleCnt="3"/>
      <dgm:spPr/>
    </dgm:pt>
    <dgm:pt modelId="{0020458D-288D-4BC5-BAB9-677473069ABC}" type="pres">
      <dgm:prSet presAssocID="{E8772352-97EE-409A-8A5B-70A48A655DD5}" presName="Parent2" presStyleLbl="revTx" presStyleIdx="1" presStyleCnt="3" custScaleY="153296" custLinFactNeighborX="-3193" custLinFactNeighborY="-13841">
        <dgm:presLayoutVars>
          <dgm:chMax val="1"/>
          <dgm:chPref val="1"/>
          <dgm:bulletEnabled val="1"/>
        </dgm:presLayoutVars>
      </dgm:prSet>
      <dgm:spPr/>
      <dgm:t>
        <a:bodyPr/>
        <a:lstStyle/>
        <a:p>
          <a:endParaRPr lang="ru-RU"/>
        </a:p>
      </dgm:t>
    </dgm:pt>
    <dgm:pt modelId="{739F0787-3328-43A5-950C-563A97DC8ED9}" type="pres">
      <dgm:prSet presAssocID="{79AF5EAA-14B0-48AC-81DA-D941A79A22A1}" presName="Accent3" presStyleCnt="0"/>
      <dgm:spPr/>
    </dgm:pt>
    <dgm:pt modelId="{DBCBE7E5-3521-48F3-ABDC-F85D4643BD8C}" type="pres">
      <dgm:prSet presAssocID="{79AF5EAA-14B0-48AC-81DA-D941A79A22A1}" presName="Accent" presStyleLbl="node1" presStyleIdx="2" presStyleCnt="3"/>
      <dgm:spPr/>
    </dgm:pt>
    <dgm:pt modelId="{0AF46E14-2D87-44EA-ACD2-6A981DA776A1}" type="pres">
      <dgm:prSet presAssocID="{79AF5EAA-14B0-48AC-81DA-D941A79A22A1}" presName="Parent3" presStyleLbl="revTx" presStyleIdx="2" presStyleCnt="3">
        <dgm:presLayoutVars>
          <dgm:chMax val="1"/>
          <dgm:chPref val="1"/>
          <dgm:bulletEnabled val="1"/>
        </dgm:presLayoutVars>
      </dgm:prSet>
      <dgm:spPr/>
      <dgm:t>
        <a:bodyPr/>
        <a:lstStyle/>
        <a:p>
          <a:endParaRPr lang="ru-RU"/>
        </a:p>
      </dgm:t>
    </dgm:pt>
  </dgm:ptLst>
  <dgm:cxnLst>
    <dgm:cxn modelId="{729EBCCD-5072-4E8D-8C34-E77988262EF7}" type="presOf" srcId="{79AF5EAA-14B0-48AC-81DA-D941A79A22A1}" destId="{0AF46E14-2D87-44EA-ACD2-6A981DA776A1}" srcOrd="0" destOrd="0" presId="urn:microsoft.com/office/officeart/2009/layout/CircleArrowProcess"/>
    <dgm:cxn modelId="{CE072E53-0CEF-4E1E-8495-EE7E00235D67}" srcId="{C2A90433-15B7-49E0-B434-BE7FDC305BA0}" destId="{98BA02FC-E0AC-4FCD-9469-F7FFC5B4DA09}" srcOrd="0" destOrd="0" parTransId="{7138A4C6-B6F1-4FBB-B5A0-50A22A995900}" sibTransId="{5EF39D23-5225-4546-A894-C9FEE2CB4D88}"/>
    <dgm:cxn modelId="{41030548-A13B-4EE9-AF6D-7FC6A3EE10A0}" type="presOf" srcId="{E8772352-97EE-409A-8A5B-70A48A655DD5}" destId="{0020458D-288D-4BC5-BAB9-677473069ABC}" srcOrd="0" destOrd="0" presId="urn:microsoft.com/office/officeart/2009/layout/CircleArrowProcess"/>
    <dgm:cxn modelId="{3102064A-27EF-4E4C-BB9A-536B5C997B2B}" srcId="{C2A90433-15B7-49E0-B434-BE7FDC305BA0}" destId="{79AF5EAA-14B0-48AC-81DA-D941A79A22A1}" srcOrd="2" destOrd="0" parTransId="{C2FFFE4B-6850-4560-B7F6-014FEA766A11}" sibTransId="{2A51A21E-3B3E-474A-AF54-0E813575FBBB}"/>
    <dgm:cxn modelId="{6095990D-99FE-4976-A86F-E05A42CFF4C2}" srcId="{C2A90433-15B7-49E0-B434-BE7FDC305BA0}" destId="{E8772352-97EE-409A-8A5B-70A48A655DD5}" srcOrd="1" destOrd="0" parTransId="{57210DF8-D7A6-4AE4-81B9-FB2C5A8D3782}" sibTransId="{1F9A353F-D086-4775-8726-7897DE46618E}"/>
    <dgm:cxn modelId="{710BE4E7-52CD-473E-8510-8968448B16E6}" type="presOf" srcId="{C2A90433-15B7-49E0-B434-BE7FDC305BA0}" destId="{D2B7D6FE-FA88-47EC-BCAF-2CD288F9765A}" srcOrd="0" destOrd="0" presId="urn:microsoft.com/office/officeart/2009/layout/CircleArrowProcess"/>
    <dgm:cxn modelId="{7D091D6F-2E4B-4CC1-8031-0831FBB80851}" type="presOf" srcId="{98BA02FC-E0AC-4FCD-9469-F7FFC5B4DA09}" destId="{37F3CC46-55FD-4172-8FF7-A164AA238D95}" srcOrd="0" destOrd="0" presId="urn:microsoft.com/office/officeart/2009/layout/CircleArrowProcess"/>
    <dgm:cxn modelId="{23E2686C-3F3F-49ED-9C74-8ECB1CA7A095}" type="presParOf" srcId="{D2B7D6FE-FA88-47EC-BCAF-2CD288F9765A}" destId="{3209B5FA-5C2C-407D-9023-2A72122C9811}" srcOrd="0" destOrd="0" presId="urn:microsoft.com/office/officeart/2009/layout/CircleArrowProcess"/>
    <dgm:cxn modelId="{8F0F6058-25D0-4DC4-827A-B50D8082DE3E}" type="presParOf" srcId="{3209B5FA-5C2C-407D-9023-2A72122C9811}" destId="{FAB9E606-6CAB-421B-8555-9EFA8F1A04E9}" srcOrd="0" destOrd="0" presId="urn:microsoft.com/office/officeart/2009/layout/CircleArrowProcess"/>
    <dgm:cxn modelId="{82482225-D7DE-45CC-B435-E272F2D1D6F3}" type="presParOf" srcId="{D2B7D6FE-FA88-47EC-BCAF-2CD288F9765A}" destId="{37F3CC46-55FD-4172-8FF7-A164AA238D95}" srcOrd="1" destOrd="0" presId="urn:microsoft.com/office/officeart/2009/layout/CircleArrowProcess"/>
    <dgm:cxn modelId="{D7A1677B-E00B-4B7A-AFA9-225B6316CAC9}" type="presParOf" srcId="{D2B7D6FE-FA88-47EC-BCAF-2CD288F9765A}" destId="{62863F01-B96D-4C7C-92F3-E868FF4F4365}" srcOrd="2" destOrd="0" presId="urn:microsoft.com/office/officeart/2009/layout/CircleArrowProcess"/>
    <dgm:cxn modelId="{981C8CD1-0B89-4908-B7A0-1FB57AA3D8B8}" type="presParOf" srcId="{62863F01-B96D-4C7C-92F3-E868FF4F4365}" destId="{62E3564B-AE77-480A-AE51-F8D48280804F}" srcOrd="0" destOrd="0" presId="urn:microsoft.com/office/officeart/2009/layout/CircleArrowProcess"/>
    <dgm:cxn modelId="{81E4DE48-F173-4208-9453-293636B40513}" type="presParOf" srcId="{D2B7D6FE-FA88-47EC-BCAF-2CD288F9765A}" destId="{0020458D-288D-4BC5-BAB9-677473069ABC}" srcOrd="3" destOrd="0" presId="urn:microsoft.com/office/officeart/2009/layout/CircleArrowProcess"/>
    <dgm:cxn modelId="{3A8A9ABB-840A-4FE3-856E-F4B19424DEB2}" type="presParOf" srcId="{D2B7D6FE-FA88-47EC-BCAF-2CD288F9765A}" destId="{739F0787-3328-43A5-950C-563A97DC8ED9}" srcOrd="4" destOrd="0" presId="urn:microsoft.com/office/officeart/2009/layout/CircleArrowProcess"/>
    <dgm:cxn modelId="{8BE44E55-1FF8-47B0-AFCC-889F55A2F564}" type="presParOf" srcId="{739F0787-3328-43A5-950C-563A97DC8ED9}" destId="{DBCBE7E5-3521-48F3-ABDC-F85D4643BD8C}" srcOrd="0" destOrd="0" presId="urn:microsoft.com/office/officeart/2009/layout/CircleArrowProcess"/>
    <dgm:cxn modelId="{D50E189B-2375-4C00-9B5D-E4EFA5F4E8F7}" type="presParOf" srcId="{D2B7D6FE-FA88-47EC-BCAF-2CD288F9765A}" destId="{0AF46E14-2D87-44EA-ACD2-6A981DA776A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E8724-749C-457A-811D-4EF9C05F7DCD}">
      <dsp:nvSpPr>
        <dsp:cNvPr id="0" name=""/>
        <dsp:cNvSpPr/>
      </dsp:nvSpPr>
      <dsp:spPr>
        <a:xfrm>
          <a:off x="1391620" y="13435"/>
          <a:ext cx="4912772" cy="4912772"/>
        </a:xfrm>
        <a:prstGeom prst="ellipse">
          <a:avLst/>
        </a:prstGeom>
        <a:gradFill rotWithShape="0">
          <a:gsLst>
            <a:gs pos="0">
              <a:schemeClr val="accent4">
                <a:shade val="80000"/>
                <a:alpha val="50000"/>
                <a:hueOff val="0"/>
                <a:satOff val="0"/>
                <a:lumOff val="0"/>
                <a:alphaOff val="0"/>
                <a:satMod val="103000"/>
                <a:lumMod val="102000"/>
                <a:tint val="94000"/>
              </a:schemeClr>
            </a:gs>
            <a:gs pos="50000">
              <a:schemeClr val="accent4">
                <a:shade val="80000"/>
                <a:alpha val="50000"/>
                <a:hueOff val="0"/>
                <a:satOff val="0"/>
                <a:lumOff val="0"/>
                <a:alphaOff val="0"/>
                <a:satMod val="110000"/>
                <a:lumMod val="100000"/>
                <a:shade val="100000"/>
              </a:schemeClr>
            </a:gs>
            <a:gs pos="100000">
              <a:schemeClr val="accent4">
                <a:shade val="80000"/>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uz-Latn-UZ" sz="2200" kern="1200" dirty="0" smtClean="0"/>
            <a:t>Gistidin </a:t>
          </a:r>
        </a:p>
        <a:p>
          <a:pPr lvl="0" algn="ctr" defTabSz="977900">
            <a:lnSpc>
              <a:spcPct val="90000"/>
            </a:lnSpc>
            <a:spcBef>
              <a:spcPct val="0"/>
            </a:spcBef>
            <a:spcAft>
              <a:spcPct val="35000"/>
            </a:spcAft>
          </a:pPr>
          <a:r>
            <a:rPr lang="uz-Latn-UZ" sz="2200" kern="1200" dirty="0" smtClean="0"/>
            <a:t>lizin </a:t>
          </a:r>
        </a:p>
        <a:p>
          <a:pPr lvl="0" algn="ctr" defTabSz="977900">
            <a:lnSpc>
              <a:spcPct val="90000"/>
            </a:lnSpc>
            <a:spcBef>
              <a:spcPct val="0"/>
            </a:spcBef>
            <a:spcAft>
              <a:spcPct val="35000"/>
            </a:spcAft>
          </a:pPr>
          <a:r>
            <a:rPr lang="uz-Latn-UZ" sz="2200" kern="1200" dirty="0" smtClean="0"/>
            <a:t>Valin</a:t>
          </a:r>
        </a:p>
        <a:p>
          <a:pPr lvl="0" algn="ctr" defTabSz="977900">
            <a:lnSpc>
              <a:spcPct val="90000"/>
            </a:lnSpc>
            <a:spcBef>
              <a:spcPct val="0"/>
            </a:spcBef>
            <a:spcAft>
              <a:spcPct val="35000"/>
            </a:spcAft>
          </a:pPr>
          <a:r>
            <a:rPr lang="uz-Latn-UZ" sz="2200" kern="1200" dirty="0" smtClean="0"/>
            <a:t> leysin </a:t>
          </a:r>
        </a:p>
        <a:p>
          <a:pPr lvl="0" algn="ctr" defTabSz="977900">
            <a:lnSpc>
              <a:spcPct val="90000"/>
            </a:lnSpc>
            <a:spcBef>
              <a:spcPct val="0"/>
            </a:spcBef>
            <a:spcAft>
              <a:spcPct val="35000"/>
            </a:spcAft>
          </a:pPr>
          <a:r>
            <a:rPr lang="uz-Latn-UZ" sz="2200" kern="1200" dirty="0" smtClean="0"/>
            <a:t>Izoleysin</a:t>
          </a:r>
        </a:p>
        <a:p>
          <a:pPr lvl="0" algn="ctr" defTabSz="977900">
            <a:lnSpc>
              <a:spcPct val="90000"/>
            </a:lnSpc>
            <a:spcBef>
              <a:spcPct val="0"/>
            </a:spcBef>
            <a:spcAft>
              <a:spcPct val="35000"/>
            </a:spcAft>
          </a:pPr>
          <a:r>
            <a:rPr lang="uz-Latn-UZ" sz="2200" kern="1200" dirty="0" smtClean="0"/>
            <a:t> triptofan </a:t>
          </a:r>
        </a:p>
        <a:p>
          <a:pPr lvl="0" algn="ctr" defTabSz="977900">
            <a:lnSpc>
              <a:spcPct val="90000"/>
            </a:lnSpc>
            <a:spcBef>
              <a:spcPct val="0"/>
            </a:spcBef>
            <a:spcAft>
              <a:spcPct val="35000"/>
            </a:spcAft>
          </a:pPr>
          <a:r>
            <a:rPr lang="uz-Latn-UZ" sz="2200" kern="1200" dirty="0" smtClean="0"/>
            <a:t>treonin </a:t>
          </a:r>
        </a:p>
        <a:p>
          <a:pPr lvl="0" algn="ctr" defTabSz="977900">
            <a:lnSpc>
              <a:spcPct val="90000"/>
            </a:lnSpc>
            <a:spcBef>
              <a:spcPct val="0"/>
            </a:spcBef>
            <a:spcAft>
              <a:spcPct val="35000"/>
            </a:spcAft>
          </a:pPr>
          <a:r>
            <a:rPr lang="uz-Latn-UZ" sz="2200" kern="1200" dirty="0" smtClean="0"/>
            <a:t>Fenilalanin</a:t>
          </a:r>
        </a:p>
        <a:p>
          <a:pPr lvl="0" algn="ctr" defTabSz="977900">
            <a:lnSpc>
              <a:spcPct val="90000"/>
            </a:lnSpc>
            <a:spcBef>
              <a:spcPct val="0"/>
            </a:spcBef>
            <a:spcAft>
              <a:spcPct val="35000"/>
            </a:spcAft>
          </a:pPr>
          <a:r>
            <a:rPr lang="uz-Latn-UZ" sz="2200" kern="1200" dirty="0" smtClean="0"/>
            <a:t> metionin</a:t>
          </a:r>
          <a:endParaRPr lang="ru-RU" sz="2200" kern="1200" dirty="0"/>
        </a:p>
      </dsp:txBody>
      <dsp:txXfrm>
        <a:off x="2077638" y="592757"/>
        <a:ext cx="2832589" cy="3754129"/>
      </dsp:txXfrm>
    </dsp:sp>
    <dsp:sp modelId="{D162CB36-33C8-4D0E-AF3B-C0E1A3CF90DB}">
      <dsp:nvSpPr>
        <dsp:cNvPr id="0" name=""/>
        <dsp:cNvSpPr/>
      </dsp:nvSpPr>
      <dsp:spPr>
        <a:xfrm>
          <a:off x="4603054" y="0"/>
          <a:ext cx="4912772" cy="4912772"/>
        </a:xfrm>
        <a:prstGeom prst="ellipse">
          <a:avLst/>
        </a:prstGeom>
        <a:gradFill rotWithShape="0">
          <a:gsLst>
            <a:gs pos="0">
              <a:schemeClr val="accent4">
                <a:shade val="80000"/>
                <a:alpha val="50000"/>
                <a:hueOff val="6"/>
                <a:satOff val="13980"/>
                <a:lumOff val="7695"/>
                <a:alphaOff val="30000"/>
                <a:satMod val="103000"/>
                <a:lumMod val="102000"/>
                <a:tint val="94000"/>
              </a:schemeClr>
            </a:gs>
            <a:gs pos="50000">
              <a:schemeClr val="accent4">
                <a:shade val="80000"/>
                <a:alpha val="50000"/>
                <a:hueOff val="6"/>
                <a:satOff val="13980"/>
                <a:lumOff val="7695"/>
                <a:alphaOff val="30000"/>
                <a:satMod val="110000"/>
                <a:lumMod val="100000"/>
                <a:shade val="100000"/>
              </a:schemeClr>
            </a:gs>
            <a:gs pos="100000">
              <a:schemeClr val="accent4">
                <a:shade val="80000"/>
                <a:alpha val="50000"/>
                <a:hueOff val="6"/>
                <a:satOff val="13980"/>
                <a:lumOff val="7695"/>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uz-Latn-UZ" sz="2200" kern="1200" dirty="0" smtClean="0"/>
            <a:t>Alanin </a:t>
          </a:r>
        </a:p>
        <a:p>
          <a:pPr lvl="0" algn="ctr" defTabSz="977900">
            <a:lnSpc>
              <a:spcPct val="90000"/>
            </a:lnSpc>
            <a:spcBef>
              <a:spcPct val="0"/>
            </a:spcBef>
            <a:spcAft>
              <a:spcPct val="35000"/>
            </a:spcAft>
          </a:pPr>
          <a:r>
            <a:rPr lang="uz-Latn-UZ" sz="2200" kern="1200" dirty="0" smtClean="0"/>
            <a:t>Asparagin</a:t>
          </a:r>
        </a:p>
        <a:p>
          <a:pPr lvl="0" algn="ctr" defTabSz="977900">
            <a:lnSpc>
              <a:spcPct val="90000"/>
            </a:lnSpc>
            <a:spcBef>
              <a:spcPct val="0"/>
            </a:spcBef>
            <a:spcAft>
              <a:spcPct val="35000"/>
            </a:spcAft>
          </a:pPr>
          <a:r>
            <a:rPr lang="uz-Latn-UZ" sz="2200" kern="1200" dirty="0" smtClean="0"/>
            <a:t>aspartat</a:t>
          </a:r>
        </a:p>
        <a:p>
          <a:pPr lvl="0" algn="ctr" defTabSz="977900">
            <a:lnSpc>
              <a:spcPct val="90000"/>
            </a:lnSpc>
            <a:spcBef>
              <a:spcPct val="0"/>
            </a:spcBef>
            <a:spcAft>
              <a:spcPct val="35000"/>
            </a:spcAft>
          </a:pPr>
          <a:r>
            <a:rPr lang="uz-Latn-UZ" sz="2200" kern="1200" dirty="0" smtClean="0"/>
            <a:t>Glutamin</a:t>
          </a:r>
        </a:p>
        <a:p>
          <a:pPr lvl="0" algn="ctr" defTabSz="977900">
            <a:lnSpc>
              <a:spcPct val="90000"/>
            </a:lnSpc>
            <a:spcBef>
              <a:spcPct val="0"/>
            </a:spcBef>
            <a:spcAft>
              <a:spcPct val="35000"/>
            </a:spcAft>
          </a:pPr>
          <a:r>
            <a:rPr lang="uz-Latn-UZ" sz="2200" kern="1200" dirty="0" smtClean="0"/>
            <a:t>Glitsin</a:t>
          </a:r>
        </a:p>
        <a:p>
          <a:pPr lvl="0" algn="ctr" defTabSz="977900">
            <a:lnSpc>
              <a:spcPct val="90000"/>
            </a:lnSpc>
            <a:spcBef>
              <a:spcPct val="0"/>
            </a:spcBef>
            <a:spcAft>
              <a:spcPct val="35000"/>
            </a:spcAft>
          </a:pPr>
          <a:r>
            <a:rPr lang="uz-Latn-UZ" sz="2200" kern="1200" dirty="0" smtClean="0"/>
            <a:t>Prolin</a:t>
          </a:r>
        </a:p>
        <a:p>
          <a:pPr lvl="0" algn="ctr" defTabSz="977900">
            <a:lnSpc>
              <a:spcPct val="90000"/>
            </a:lnSpc>
            <a:spcBef>
              <a:spcPct val="0"/>
            </a:spcBef>
            <a:spcAft>
              <a:spcPct val="35000"/>
            </a:spcAft>
          </a:pPr>
          <a:r>
            <a:rPr lang="uz-Latn-UZ" sz="2200" kern="1200" dirty="0" smtClean="0"/>
            <a:t>Serin</a:t>
          </a:r>
        </a:p>
        <a:p>
          <a:pPr lvl="0" algn="ctr" defTabSz="977900">
            <a:lnSpc>
              <a:spcPct val="90000"/>
            </a:lnSpc>
            <a:spcBef>
              <a:spcPct val="0"/>
            </a:spcBef>
            <a:spcAft>
              <a:spcPct val="35000"/>
            </a:spcAft>
          </a:pPr>
          <a:endParaRPr lang="ru-RU" sz="2200" kern="1200" dirty="0"/>
        </a:p>
      </dsp:txBody>
      <dsp:txXfrm>
        <a:off x="5997219" y="579321"/>
        <a:ext cx="2832589" cy="3754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60669-BA00-460C-B242-BADC588AEEE8}">
      <dsp:nvSpPr>
        <dsp:cNvPr id="0" name=""/>
        <dsp:cNvSpPr/>
      </dsp:nvSpPr>
      <dsp:spPr>
        <a:xfrm>
          <a:off x="1640995" y="3703"/>
          <a:ext cx="5332625" cy="4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uz-Latn-UZ" sz="2200" kern="1200" dirty="0" smtClean="0">
              <a:solidFill>
                <a:schemeClr val="bg1"/>
              </a:solidFill>
            </a:rPr>
            <a:t>Gidrofob aminokislotalar</a:t>
          </a:r>
          <a:endParaRPr lang="ru-RU" sz="2200" kern="1200" dirty="0">
            <a:solidFill>
              <a:schemeClr val="bg1"/>
            </a:solidFill>
          </a:endParaRPr>
        </a:p>
      </dsp:txBody>
      <dsp:txXfrm>
        <a:off x="1640995" y="3703"/>
        <a:ext cx="5332625" cy="484784"/>
      </dsp:txXfrm>
    </dsp:sp>
    <dsp:sp modelId="{58100434-1C57-4A35-871E-C725B4CBCFDF}">
      <dsp:nvSpPr>
        <dsp:cNvPr id="0" name=""/>
        <dsp:cNvSpPr/>
      </dsp:nvSpPr>
      <dsp:spPr>
        <a:xfrm>
          <a:off x="1640995" y="488487"/>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1E98699-8C20-43E4-937F-80ED17154CB8}">
      <dsp:nvSpPr>
        <dsp:cNvPr id="0" name=""/>
        <dsp:cNvSpPr/>
      </dsp:nvSpPr>
      <dsp:spPr>
        <a:xfrm>
          <a:off x="2390525" y="488487"/>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EB8D1EE-4A44-4D29-86C3-5D3ADD6B95F5}">
      <dsp:nvSpPr>
        <dsp:cNvPr id="0" name=""/>
        <dsp:cNvSpPr/>
      </dsp:nvSpPr>
      <dsp:spPr>
        <a:xfrm>
          <a:off x="3140648" y="488487"/>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CE0257-1EA3-415F-858A-3B661F5E1AB7}">
      <dsp:nvSpPr>
        <dsp:cNvPr id="0" name=""/>
        <dsp:cNvSpPr/>
      </dsp:nvSpPr>
      <dsp:spPr>
        <a:xfrm>
          <a:off x="3890178" y="488487"/>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0BDC1D2-C5F8-4404-A580-23757E84C40E}">
      <dsp:nvSpPr>
        <dsp:cNvPr id="0" name=""/>
        <dsp:cNvSpPr/>
      </dsp:nvSpPr>
      <dsp:spPr>
        <a:xfrm>
          <a:off x="4640301" y="488487"/>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3C3BFF6-3813-43A5-A374-5307E8715F33}">
      <dsp:nvSpPr>
        <dsp:cNvPr id="0" name=""/>
        <dsp:cNvSpPr/>
      </dsp:nvSpPr>
      <dsp:spPr>
        <a:xfrm>
          <a:off x="5389831" y="488487"/>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0FFF5F-D8B9-4EA8-81E9-889FC304B114}">
      <dsp:nvSpPr>
        <dsp:cNvPr id="0" name=""/>
        <dsp:cNvSpPr/>
      </dsp:nvSpPr>
      <dsp:spPr>
        <a:xfrm>
          <a:off x="6139954" y="488487"/>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88EE62A-79AB-4482-9BD3-E57B168DD8EE}">
      <dsp:nvSpPr>
        <dsp:cNvPr id="0" name=""/>
        <dsp:cNvSpPr/>
      </dsp:nvSpPr>
      <dsp:spPr>
        <a:xfrm>
          <a:off x="1640995" y="587240"/>
          <a:ext cx="5401949" cy="79001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fi-FI" sz="2200" kern="1200" dirty="0" smtClean="0"/>
            <a:t>Alanin, Valin, L</a:t>
          </a:r>
          <a:r>
            <a:rPr lang="uz-Latn-UZ" sz="2200" kern="1200" dirty="0" smtClean="0"/>
            <a:t>ey</a:t>
          </a:r>
          <a:r>
            <a:rPr lang="fi-FI" sz="2200" kern="1200" dirty="0" smtClean="0"/>
            <a:t>sin, Izol</a:t>
          </a:r>
          <a:r>
            <a:rPr lang="uz-Latn-UZ" sz="2200" kern="1200" dirty="0" smtClean="0"/>
            <a:t>ey</a:t>
          </a:r>
          <a:r>
            <a:rPr lang="fi-FI" sz="2200" kern="1200" dirty="0" smtClean="0"/>
            <a:t>sin, Fenilalanin, Prolin, Metionin.</a:t>
          </a:r>
          <a:endParaRPr lang="ru-RU" sz="2200" kern="1200" dirty="0"/>
        </a:p>
      </dsp:txBody>
      <dsp:txXfrm>
        <a:off x="1640995" y="587240"/>
        <a:ext cx="5401949" cy="790018"/>
      </dsp:txXfrm>
    </dsp:sp>
    <dsp:sp modelId="{63D090EC-84C0-46D8-94A4-C77D42C47C8C}">
      <dsp:nvSpPr>
        <dsp:cNvPr id="0" name=""/>
        <dsp:cNvSpPr/>
      </dsp:nvSpPr>
      <dsp:spPr>
        <a:xfrm>
          <a:off x="1640995" y="1556576"/>
          <a:ext cx="5332625" cy="4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uz-Latn-UZ" sz="2200" kern="1200" dirty="0" smtClean="0">
              <a:solidFill>
                <a:schemeClr val="bg1"/>
              </a:solidFill>
            </a:rPr>
            <a:t>Gidrofil aminokislotalar</a:t>
          </a:r>
          <a:endParaRPr lang="ru-RU" sz="2200" kern="1200" dirty="0">
            <a:solidFill>
              <a:schemeClr val="bg1"/>
            </a:solidFill>
          </a:endParaRPr>
        </a:p>
      </dsp:txBody>
      <dsp:txXfrm>
        <a:off x="1640995" y="1556576"/>
        <a:ext cx="5332625" cy="484784"/>
      </dsp:txXfrm>
    </dsp:sp>
    <dsp:sp modelId="{7D7617CF-9968-4E45-B8BB-C24FF6E897FF}">
      <dsp:nvSpPr>
        <dsp:cNvPr id="0" name=""/>
        <dsp:cNvSpPr/>
      </dsp:nvSpPr>
      <dsp:spPr>
        <a:xfrm>
          <a:off x="1640995" y="2041360"/>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C836DD3-FC9E-4476-8100-6CB4C7029381}">
      <dsp:nvSpPr>
        <dsp:cNvPr id="0" name=""/>
        <dsp:cNvSpPr/>
      </dsp:nvSpPr>
      <dsp:spPr>
        <a:xfrm>
          <a:off x="2390525" y="2041360"/>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CD7F0F-F61B-4886-AF6F-61C96BE70A72}">
      <dsp:nvSpPr>
        <dsp:cNvPr id="0" name=""/>
        <dsp:cNvSpPr/>
      </dsp:nvSpPr>
      <dsp:spPr>
        <a:xfrm>
          <a:off x="3140648" y="2041360"/>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5DCC8F9-61BD-436A-86D5-CC3123712E2C}">
      <dsp:nvSpPr>
        <dsp:cNvPr id="0" name=""/>
        <dsp:cNvSpPr/>
      </dsp:nvSpPr>
      <dsp:spPr>
        <a:xfrm>
          <a:off x="3890178" y="2041360"/>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50A805-283F-46B8-99BA-673B3DA1AF97}">
      <dsp:nvSpPr>
        <dsp:cNvPr id="0" name=""/>
        <dsp:cNvSpPr/>
      </dsp:nvSpPr>
      <dsp:spPr>
        <a:xfrm>
          <a:off x="4640301" y="2041360"/>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AB316F2-BEE1-434C-85FA-3F1252A03056}">
      <dsp:nvSpPr>
        <dsp:cNvPr id="0" name=""/>
        <dsp:cNvSpPr/>
      </dsp:nvSpPr>
      <dsp:spPr>
        <a:xfrm>
          <a:off x="5389831" y="2041360"/>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CE7DF55-1213-457E-9B0D-0B542FBBE58D}">
      <dsp:nvSpPr>
        <dsp:cNvPr id="0" name=""/>
        <dsp:cNvSpPr/>
      </dsp:nvSpPr>
      <dsp:spPr>
        <a:xfrm>
          <a:off x="6139954" y="2041360"/>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5F1DAAF-CDD7-485E-94E0-D90CFA739E53}">
      <dsp:nvSpPr>
        <dsp:cNvPr id="0" name=""/>
        <dsp:cNvSpPr/>
      </dsp:nvSpPr>
      <dsp:spPr>
        <a:xfrm>
          <a:off x="1640995" y="2140113"/>
          <a:ext cx="5401949" cy="79001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uz-Latn-UZ" sz="2200" kern="1200" dirty="0" smtClean="0"/>
            <a:t>Glutamin, Asparagin, Serin, Tirozin.</a:t>
          </a:r>
          <a:endParaRPr lang="ru-RU" sz="2200" kern="1200" dirty="0"/>
        </a:p>
      </dsp:txBody>
      <dsp:txXfrm>
        <a:off x="1640995" y="2140113"/>
        <a:ext cx="5401949" cy="790018"/>
      </dsp:txXfrm>
    </dsp:sp>
    <dsp:sp modelId="{806CE82E-B421-4C0E-9FF1-48819FA6CBE3}">
      <dsp:nvSpPr>
        <dsp:cNvPr id="0" name=""/>
        <dsp:cNvSpPr/>
      </dsp:nvSpPr>
      <dsp:spPr>
        <a:xfrm>
          <a:off x="1640995" y="3109449"/>
          <a:ext cx="5332625" cy="4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uz-Latn-UZ" sz="2200" kern="1200" dirty="0" smtClean="0">
              <a:solidFill>
                <a:schemeClr val="bg1"/>
              </a:solidFill>
            </a:rPr>
            <a:t>Musbat zaryadlangan aminokislotalar</a:t>
          </a:r>
          <a:endParaRPr lang="ru-RU" sz="2200" kern="1200" dirty="0">
            <a:solidFill>
              <a:schemeClr val="bg1"/>
            </a:solidFill>
          </a:endParaRPr>
        </a:p>
      </dsp:txBody>
      <dsp:txXfrm>
        <a:off x="1640995" y="3109449"/>
        <a:ext cx="5332625" cy="484784"/>
      </dsp:txXfrm>
    </dsp:sp>
    <dsp:sp modelId="{5370DC3D-CE2E-4D69-A2F4-9C2AC3BCBFE8}">
      <dsp:nvSpPr>
        <dsp:cNvPr id="0" name=""/>
        <dsp:cNvSpPr/>
      </dsp:nvSpPr>
      <dsp:spPr>
        <a:xfrm>
          <a:off x="1640995" y="3594233"/>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5354C5D-C235-43A7-8D33-34B1974C7BC6}">
      <dsp:nvSpPr>
        <dsp:cNvPr id="0" name=""/>
        <dsp:cNvSpPr/>
      </dsp:nvSpPr>
      <dsp:spPr>
        <a:xfrm>
          <a:off x="2390525" y="3594233"/>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337232-C849-4164-87CA-B859652D397E}">
      <dsp:nvSpPr>
        <dsp:cNvPr id="0" name=""/>
        <dsp:cNvSpPr/>
      </dsp:nvSpPr>
      <dsp:spPr>
        <a:xfrm>
          <a:off x="3140648" y="3594233"/>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4EF4130-8612-411E-97E1-FAF5CF0CC661}">
      <dsp:nvSpPr>
        <dsp:cNvPr id="0" name=""/>
        <dsp:cNvSpPr/>
      </dsp:nvSpPr>
      <dsp:spPr>
        <a:xfrm>
          <a:off x="3890178" y="3594233"/>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ACEBCDB-676C-4DEE-BADB-16EC78A71ED8}">
      <dsp:nvSpPr>
        <dsp:cNvPr id="0" name=""/>
        <dsp:cNvSpPr/>
      </dsp:nvSpPr>
      <dsp:spPr>
        <a:xfrm>
          <a:off x="4640301" y="3594233"/>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23C4C83-F04C-4414-A38D-5F48596C4F8B}">
      <dsp:nvSpPr>
        <dsp:cNvPr id="0" name=""/>
        <dsp:cNvSpPr/>
      </dsp:nvSpPr>
      <dsp:spPr>
        <a:xfrm>
          <a:off x="5389831" y="3594233"/>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0B7CDBE-C35B-4DCA-946C-3387C9B99174}">
      <dsp:nvSpPr>
        <dsp:cNvPr id="0" name=""/>
        <dsp:cNvSpPr/>
      </dsp:nvSpPr>
      <dsp:spPr>
        <a:xfrm>
          <a:off x="6139954" y="3594233"/>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B6B24E-CDE8-4F46-86B7-4131F76ADB1A}">
      <dsp:nvSpPr>
        <dsp:cNvPr id="0" name=""/>
        <dsp:cNvSpPr/>
      </dsp:nvSpPr>
      <dsp:spPr>
        <a:xfrm>
          <a:off x="1640995" y="3692986"/>
          <a:ext cx="5401949" cy="79001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uz-Latn-UZ" sz="2200" kern="1200" dirty="0" smtClean="0"/>
            <a:t>Lizin, Arginin, Gistidin.</a:t>
          </a:r>
          <a:endParaRPr lang="ru-RU" sz="2200" kern="1200" dirty="0"/>
        </a:p>
      </dsp:txBody>
      <dsp:txXfrm>
        <a:off x="1640995" y="3692986"/>
        <a:ext cx="5401949" cy="790018"/>
      </dsp:txXfrm>
    </dsp:sp>
    <dsp:sp modelId="{E384C352-A91E-4282-AB35-CA828FF465E3}">
      <dsp:nvSpPr>
        <dsp:cNvPr id="0" name=""/>
        <dsp:cNvSpPr/>
      </dsp:nvSpPr>
      <dsp:spPr>
        <a:xfrm>
          <a:off x="1640995" y="4662322"/>
          <a:ext cx="5332625" cy="48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uz-Latn-UZ" sz="2200" kern="1200" dirty="0" smtClean="0">
              <a:solidFill>
                <a:schemeClr val="bg1"/>
              </a:solidFill>
            </a:rPr>
            <a:t>Manfiy zaryadlangan aminokislotalar</a:t>
          </a:r>
          <a:endParaRPr lang="ru-RU" sz="2200" kern="1200" dirty="0">
            <a:solidFill>
              <a:schemeClr val="bg1"/>
            </a:solidFill>
          </a:endParaRPr>
        </a:p>
      </dsp:txBody>
      <dsp:txXfrm>
        <a:off x="1640995" y="4662322"/>
        <a:ext cx="5332625" cy="484784"/>
      </dsp:txXfrm>
    </dsp:sp>
    <dsp:sp modelId="{C5D48C71-1389-454C-A92B-5A7C607E9D57}">
      <dsp:nvSpPr>
        <dsp:cNvPr id="0" name=""/>
        <dsp:cNvSpPr/>
      </dsp:nvSpPr>
      <dsp:spPr>
        <a:xfrm>
          <a:off x="1640995" y="5147106"/>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41A492C-4424-43E7-B7A0-FF2F20881299}">
      <dsp:nvSpPr>
        <dsp:cNvPr id="0" name=""/>
        <dsp:cNvSpPr/>
      </dsp:nvSpPr>
      <dsp:spPr>
        <a:xfrm>
          <a:off x="2390525" y="5147106"/>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81DA125-3B7E-4E71-9529-5412995F6B7C}">
      <dsp:nvSpPr>
        <dsp:cNvPr id="0" name=""/>
        <dsp:cNvSpPr/>
      </dsp:nvSpPr>
      <dsp:spPr>
        <a:xfrm>
          <a:off x="3140648" y="5147106"/>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3DB0827-8686-49BA-BAA7-3CC1D6570943}">
      <dsp:nvSpPr>
        <dsp:cNvPr id="0" name=""/>
        <dsp:cNvSpPr/>
      </dsp:nvSpPr>
      <dsp:spPr>
        <a:xfrm>
          <a:off x="3890178" y="5147106"/>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B1402C-2D94-4840-8A2C-3FF15684CA31}">
      <dsp:nvSpPr>
        <dsp:cNvPr id="0" name=""/>
        <dsp:cNvSpPr/>
      </dsp:nvSpPr>
      <dsp:spPr>
        <a:xfrm>
          <a:off x="4640301" y="5147106"/>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F3D057-F89B-407B-934C-54DB26B3BC09}">
      <dsp:nvSpPr>
        <dsp:cNvPr id="0" name=""/>
        <dsp:cNvSpPr/>
      </dsp:nvSpPr>
      <dsp:spPr>
        <a:xfrm>
          <a:off x="5389831" y="5147106"/>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DB47749-513F-48D7-BFD1-B5CFD99230A5}">
      <dsp:nvSpPr>
        <dsp:cNvPr id="0" name=""/>
        <dsp:cNvSpPr/>
      </dsp:nvSpPr>
      <dsp:spPr>
        <a:xfrm>
          <a:off x="6139954" y="5147106"/>
          <a:ext cx="1247834" cy="987523"/>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AA51699-07D2-4693-B9C0-C0416A07A708}">
      <dsp:nvSpPr>
        <dsp:cNvPr id="0" name=""/>
        <dsp:cNvSpPr/>
      </dsp:nvSpPr>
      <dsp:spPr>
        <a:xfrm>
          <a:off x="1640995" y="5245859"/>
          <a:ext cx="5401949" cy="790018"/>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uz-Latn-UZ" sz="2200" kern="1200" dirty="0" smtClean="0"/>
            <a:t>Glutamat, Aspartat.</a:t>
          </a:r>
          <a:endParaRPr lang="ru-RU" sz="2200" kern="1200" dirty="0"/>
        </a:p>
      </dsp:txBody>
      <dsp:txXfrm>
        <a:off x="1640995" y="5245859"/>
        <a:ext cx="5401949" cy="790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9E606-6CAB-421B-8555-9EFA8F1A04E9}">
      <dsp:nvSpPr>
        <dsp:cNvPr id="0" name=""/>
        <dsp:cNvSpPr/>
      </dsp:nvSpPr>
      <dsp:spPr>
        <a:xfrm>
          <a:off x="1841898" y="259183"/>
          <a:ext cx="3187556" cy="318804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3CC46-55FD-4172-8FF7-A164AA238D95}">
      <dsp:nvSpPr>
        <dsp:cNvPr id="0" name=""/>
        <dsp:cNvSpPr/>
      </dsp:nvSpPr>
      <dsp:spPr>
        <a:xfrm>
          <a:off x="2414706" y="1007664"/>
          <a:ext cx="1978182" cy="1367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z-Latn-UZ" sz="1400" kern="1200" dirty="0" smtClean="0">
              <a:solidFill>
                <a:schemeClr val="bg1"/>
              </a:solidFill>
            </a:rPr>
            <a:t>Proteinogen aminokislotalar – genetik kod bilan belgilangan va ribosomal oqsillar tarkibiga kiradi.</a:t>
          </a:r>
          <a:endParaRPr lang="ru-RU" sz="1400" kern="1200" dirty="0">
            <a:solidFill>
              <a:schemeClr val="bg1"/>
            </a:solidFill>
          </a:endParaRPr>
        </a:p>
      </dsp:txBody>
      <dsp:txXfrm>
        <a:off x="2414706" y="1007664"/>
        <a:ext cx="1978182" cy="1367893"/>
      </dsp:txXfrm>
    </dsp:sp>
    <dsp:sp modelId="{62E3564B-AE77-480A-AE51-F8D48280804F}">
      <dsp:nvSpPr>
        <dsp:cNvPr id="0" name=""/>
        <dsp:cNvSpPr/>
      </dsp:nvSpPr>
      <dsp:spPr>
        <a:xfrm>
          <a:off x="956566" y="2090950"/>
          <a:ext cx="3187556" cy="318804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0458D-288D-4BC5-BAB9-677473069ABC}">
      <dsp:nvSpPr>
        <dsp:cNvPr id="0" name=""/>
        <dsp:cNvSpPr/>
      </dsp:nvSpPr>
      <dsp:spPr>
        <a:xfrm>
          <a:off x="1608155" y="2894027"/>
          <a:ext cx="1771263" cy="135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z-Latn-UZ" sz="1600" kern="1200" dirty="0" smtClean="0">
              <a:solidFill>
                <a:schemeClr val="bg1"/>
              </a:solidFill>
            </a:rPr>
            <a:t>No-proteinogen aminokislotalar – genetik kod orqali kodlanmaydi, lekin biologik jarayonlarda ishtirok etadi</a:t>
          </a:r>
          <a:r>
            <a:rPr lang="uz-Latn-UZ" sz="1400" kern="1200" dirty="0" smtClean="0"/>
            <a:t>.</a:t>
          </a:r>
          <a:endParaRPr lang="ru-RU" sz="1400" kern="1200" dirty="0"/>
        </a:p>
      </dsp:txBody>
      <dsp:txXfrm>
        <a:off x="1608155" y="2894027"/>
        <a:ext cx="1771263" cy="1357313"/>
      </dsp:txXfrm>
    </dsp:sp>
    <dsp:sp modelId="{DBCBE7E5-3521-48F3-ABDC-F85D4643BD8C}">
      <dsp:nvSpPr>
        <dsp:cNvPr id="0" name=""/>
        <dsp:cNvSpPr/>
      </dsp:nvSpPr>
      <dsp:spPr>
        <a:xfrm>
          <a:off x="2068768" y="4141918"/>
          <a:ext cx="2738604" cy="273970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46E14-2D87-44EA-ACD2-6A981DA776A1}">
      <dsp:nvSpPr>
        <dsp:cNvPr id="0" name=""/>
        <dsp:cNvSpPr/>
      </dsp:nvSpPr>
      <dsp:spPr>
        <a:xfrm>
          <a:off x="2550643" y="5097536"/>
          <a:ext cx="1771263" cy="8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z-Latn-UZ" sz="1400" kern="1200" dirty="0" smtClean="0">
              <a:solidFill>
                <a:schemeClr val="bg1"/>
              </a:solidFill>
            </a:rPr>
            <a:t>Masalan, GABA (gamma-aminobutirik kislota), ornitin, selenosistein.</a:t>
          </a:r>
          <a:endParaRPr lang="ru-RU" sz="1400" kern="1200" dirty="0">
            <a:solidFill>
              <a:schemeClr val="bg1"/>
            </a:solidFill>
          </a:endParaRPr>
        </a:p>
      </dsp:txBody>
      <dsp:txXfrm>
        <a:off x="2550643" y="5097536"/>
        <a:ext cx="1771263" cy="8854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E7CC8CE-DCCA-7C6E-1A4F-356F5640DF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a16="http://schemas.microsoft.com/office/drawing/2014/main" id="{6F7CBD63-165B-19A1-78E5-CB2442A66D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C9DC7D24-16BF-448E-8125-922AC25F2810}" type="datetimeFigureOut">
              <a:rPr lang="ru-RU" smtClean="0"/>
              <a:t>25.02.2025</a:t>
            </a:fld>
            <a:endParaRPr lang="ru-RU" dirty="0"/>
          </a:p>
        </p:txBody>
      </p:sp>
      <p:sp>
        <p:nvSpPr>
          <p:cNvPr id="4" name="Нижний колонтитул 3">
            <a:extLst>
              <a:ext uri="{FF2B5EF4-FFF2-40B4-BE49-F238E27FC236}">
                <a16:creationId xmlns:a16="http://schemas.microsoft.com/office/drawing/2014/main" id="{A694E3C4-489C-3842-D2D8-6469DBE083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5" name="Номер слайда 4">
            <a:extLst>
              <a:ext uri="{FF2B5EF4-FFF2-40B4-BE49-F238E27FC236}">
                <a16:creationId xmlns:a16="http://schemas.microsoft.com/office/drawing/2014/main" id="{5C8E6E04-8D1D-E480-F398-D819127B7E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7C099176-B171-453D-B4F4-0D63CE4F1E1A}" type="slidenum">
              <a:rPr lang="ru-RU" smtClean="0"/>
              <a:t>‹#›</a:t>
            </a:fld>
            <a:endParaRPr lang="ru-RU" dirty="0"/>
          </a:p>
        </p:txBody>
      </p:sp>
    </p:spTree>
    <p:extLst>
      <p:ext uri="{BB962C8B-B14F-4D97-AF65-F5344CB8AC3E}">
        <p14:creationId xmlns:p14="http://schemas.microsoft.com/office/powerpoint/2010/main" val="374849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8245A7B5-7120-4081-9C69-DA4001E9CDC7}" type="datetimeFigureOut">
              <a:rPr lang="ru-RU" smtClean="0"/>
              <a:t>25.02.2025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EE2BD5ED-768E-4A59-9586-6D48BCD969D8}" type="slidenum">
              <a:rPr lang="ru-RU" smtClean="0"/>
              <a:t>‹#›</a:t>
            </a:fld>
            <a:endParaRPr lang="ru-RU" dirty="0"/>
          </a:p>
        </p:txBody>
      </p:sp>
    </p:spTree>
    <p:extLst>
      <p:ext uri="{BB962C8B-B14F-4D97-AF65-F5344CB8AC3E}">
        <p14:creationId xmlns:p14="http://schemas.microsoft.com/office/powerpoint/2010/main" val="142252551"/>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1</a:t>
            </a:fld>
            <a:endParaRPr lang="ru-RU" dirty="0"/>
          </a:p>
        </p:txBody>
      </p:sp>
    </p:spTree>
    <p:extLst>
      <p:ext uri="{BB962C8B-B14F-4D97-AF65-F5344CB8AC3E}">
        <p14:creationId xmlns:p14="http://schemas.microsoft.com/office/powerpoint/2010/main" val="115211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11</a:t>
            </a:fld>
            <a:endParaRPr lang="ru-RU" dirty="0"/>
          </a:p>
        </p:txBody>
      </p:sp>
    </p:spTree>
    <p:extLst>
      <p:ext uri="{BB962C8B-B14F-4D97-AF65-F5344CB8AC3E}">
        <p14:creationId xmlns:p14="http://schemas.microsoft.com/office/powerpoint/2010/main" val="1605136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12</a:t>
            </a:fld>
            <a:endParaRPr lang="ru-RU" dirty="0"/>
          </a:p>
        </p:txBody>
      </p:sp>
    </p:spTree>
    <p:extLst>
      <p:ext uri="{BB962C8B-B14F-4D97-AF65-F5344CB8AC3E}">
        <p14:creationId xmlns:p14="http://schemas.microsoft.com/office/powerpoint/2010/main" val="205908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2</a:t>
            </a:fld>
            <a:endParaRPr lang="ru-RU" dirty="0"/>
          </a:p>
        </p:txBody>
      </p:sp>
    </p:spTree>
    <p:extLst>
      <p:ext uri="{BB962C8B-B14F-4D97-AF65-F5344CB8AC3E}">
        <p14:creationId xmlns:p14="http://schemas.microsoft.com/office/powerpoint/2010/main" val="269096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3</a:t>
            </a:fld>
            <a:endParaRPr lang="ru-RU" dirty="0"/>
          </a:p>
        </p:txBody>
      </p:sp>
    </p:spTree>
    <p:extLst>
      <p:ext uri="{BB962C8B-B14F-4D97-AF65-F5344CB8AC3E}">
        <p14:creationId xmlns:p14="http://schemas.microsoft.com/office/powerpoint/2010/main" val="15822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4</a:t>
            </a:fld>
            <a:endParaRPr lang="ru-RU" dirty="0"/>
          </a:p>
        </p:txBody>
      </p:sp>
    </p:spTree>
    <p:extLst>
      <p:ext uri="{BB962C8B-B14F-4D97-AF65-F5344CB8AC3E}">
        <p14:creationId xmlns:p14="http://schemas.microsoft.com/office/powerpoint/2010/main" val="277044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5</a:t>
            </a:fld>
            <a:endParaRPr lang="ru-RU" dirty="0"/>
          </a:p>
        </p:txBody>
      </p:sp>
    </p:spTree>
    <p:extLst>
      <p:ext uri="{BB962C8B-B14F-4D97-AF65-F5344CB8AC3E}">
        <p14:creationId xmlns:p14="http://schemas.microsoft.com/office/powerpoint/2010/main" val="413912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6</a:t>
            </a:fld>
            <a:endParaRPr lang="ru-RU" dirty="0"/>
          </a:p>
        </p:txBody>
      </p:sp>
    </p:spTree>
    <p:extLst>
      <p:ext uri="{BB962C8B-B14F-4D97-AF65-F5344CB8AC3E}">
        <p14:creationId xmlns:p14="http://schemas.microsoft.com/office/powerpoint/2010/main" val="407641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8</a:t>
            </a:fld>
            <a:endParaRPr lang="ru-RU" dirty="0"/>
          </a:p>
        </p:txBody>
      </p:sp>
    </p:spTree>
    <p:extLst>
      <p:ext uri="{BB962C8B-B14F-4D97-AF65-F5344CB8AC3E}">
        <p14:creationId xmlns:p14="http://schemas.microsoft.com/office/powerpoint/2010/main" val="176475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9</a:t>
            </a:fld>
            <a:endParaRPr lang="ru-RU" dirty="0"/>
          </a:p>
        </p:txBody>
      </p:sp>
    </p:spTree>
    <p:extLst>
      <p:ext uri="{BB962C8B-B14F-4D97-AF65-F5344CB8AC3E}">
        <p14:creationId xmlns:p14="http://schemas.microsoft.com/office/powerpoint/2010/main" val="95089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EE2BD5ED-768E-4A59-9586-6D48BCD969D8}" type="slidenum">
              <a:rPr lang="ru-RU" smtClean="0"/>
              <a:t>10</a:t>
            </a:fld>
            <a:endParaRPr lang="ru-RU" dirty="0"/>
          </a:p>
        </p:txBody>
      </p:sp>
    </p:spTree>
    <p:extLst>
      <p:ext uri="{BB962C8B-B14F-4D97-AF65-F5344CB8AC3E}">
        <p14:creationId xmlns:p14="http://schemas.microsoft.com/office/powerpoint/2010/main" val="1949796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accent1"/>
        </a:solidFill>
        <a:effectLst/>
      </p:bgPr>
    </p:bg>
    <p:spTree>
      <p:nvGrpSpPr>
        <p:cNvPr id="1" name=""/>
        <p:cNvGrpSpPr/>
        <p:nvPr/>
      </p:nvGrpSpPr>
      <p:grpSpPr>
        <a:xfrm>
          <a:off x="0" y="0"/>
          <a:ext cx="0" cy="0"/>
          <a:chOff x="0" y="0"/>
          <a:chExt cx="0" cy="0"/>
        </a:xfrm>
      </p:grpSpPr>
      <p:pic>
        <p:nvPicPr>
          <p:cNvPr id="22" name="Графический элемент 21">
            <a:extLst>
              <a:ext uri="{FF2B5EF4-FFF2-40B4-BE49-F238E27FC236}">
                <a16:creationId xmlns:a16="http://schemas.microsoft.com/office/drawing/2014/main" id="{89824F2F-9B77-E8DE-AD7B-CF6E1D67EE3B}"/>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0320" r="32549" b="6855"/>
          <a:stretch/>
        </p:blipFill>
        <p:spPr>
          <a:xfrm flipH="1">
            <a:off x="1" y="-2"/>
            <a:ext cx="4145091" cy="6858001"/>
          </a:xfrm>
          <a:prstGeom prst="rect">
            <a:avLst/>
          </a:prstGeom>
        </p:spPr>
      </p:pic>
      <p:pic>
        <p:nvPicPr>
          <p:cNvPr id="21" name="Графический объект 20">
            <a:extLst>
              <a:ext uri="{FF2B5EF4-FFF2-40B4-BE49-F238E27FC236}">
                <a16:creationId xmlns:a16="http://schemas.microsoft.com/office/drawing/2014/main" id="{C899EE7A-1B55-E01E-0F8A-818D34FD4684}"/>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0320" r="32549" b="6855"/>
          <a:stretch/>
        </p:blipFill>
        <p:spPr>
          <a:xfrm>
            <a:off x="8046909" y="-1"/>
            <a:ext cx="4145091" cy="6858001"/>
          </a:xfrm>
          <a:prstGeom prst="rect">
            <a:avLst/>
          </a:prstGeom>
        </p:spPr>
      </p:pic>
      <p:grpSp>
        <p:nvGrpSpPr>
          <p:cNvPr id="16" name="Группа 15">
            <a:extLst>
              <a:ext uri="{FF2B5EF4-FFF2-40B4-BE49-F238E27FC236}">
                <a16:creationId xmlns:a16="http://schemas.microsoft.com/office/drawing/2014/main" id="{522CB8E9-A9F1-4F28-81F9-BB11147C2BBE}"/>
              </a:ext>
              <a:ext uri="{C183D7F6-B498-43B3-948B-1728B52AA6E4}">
                <adec:decorative xmlns="" xmlns:adec="http://schemas.microsoft.com/office/drawing/2017/decorative" val="1"/>
              </a:ext>
            </a:extLst>
          </p:cNvPr>
          <p:cNvGrpSpPr/>
          <p:nvPr userDrawn="1"/>
        </p:nvGrpSpPr>
        <p:grpSpPr>
          <a:xfrm rot="5400000">
            <a:off x="3703829" y="-521941"/>
            <a:ext cx="4784342" cy="7901884"/>
            <a:chOff x="4066571" y="77169"/>
            <a:chExt cx="4058859" cy="6703663"/>
          </a:xfrm>
        </p:grpSpPr>
        <p:sp>
          <p:nvSpPr>
            <p:cNvPr id="15" name="Полилиния: Фигура 14">
              <a:extLst>
                <a:ext uri="{FF2B5EF4-FFF2-40B4-BE49-F238E27FC236}">
                  <a16:creationId xmlns:a16="http://schemas.microsoft.com/office/drawing/2014/main" id="{1CEBE09E-04AC-3CDA-B4F6-D4097B8EC8BF}"/>
                </a:ext>
              </a:extLst>
            </p:cNvPr>
            <p:cNvSpPr/>
            <p:nvPr userDrawn="1"/>
          </p:nvSpPr>
          <p:spPr>
            <a:xfrm>
              <a:off x="4328431" y="339028"/>
              <a:ext cx="3535138" cy="6179943"/>
            </a:xfrm>
            <a:custGeom>
              <a:avLst/>
              <a:gdLst>
                <a:gd name="connsiteX0" fmla="*/ 1741450 w 3535138"/>
                <a:gd name="connsiteY0" fmla="*/ 684 h 6179943"/>
                <a:gd name="connsiteX1" fmla="*/ 1786333 w 3535138"/>
                <a:gd name="connsiteY1" fmla="*/ 14719 h 6179943"/>
                <a:gd name="connsiteX2" fmla="*/ 2276580 w 3535138"/>
                <a:gd name="connsiteY2" fmla="*/ 297844 h 6179943"/>
                <a:gd name="connsiteX3" fmla="*/ 2456364 w 3535138"/>
                <a:gd name="connsiteY3" fmla="*/ 504689 h 6179943"/>
                <a:gd name="connsiteX4" fmla="*/ 2458126 w 3535138"/>
                <a:gd name="connsiteY4" fmla="*/ 507229 h 6179943"/>
                <a:gd name="connsiteX5" fmla="*/ 2461190 w 3535138"/>
                <a:gd name="connsiteY5" fmla="*/ 506915 h 6179943"/>
                <a:gd name="connsiteX6" fmla="*/ 2524417 w 3535138"/>
                <a:gd name="connsiteY6" fmla="*/ 503615 h 6179943"/>
                <a:gd name="connsiteX7" fmla="*/ 2832937 w 3535138"/>
                <a:gd name="connsiteY7" fmla="*/ 601945 h 6179943"/>
                <a:gd name="connsiteX8" fmla="*/ 3031538 w 3535138"/>
                <a:gd name="connsiteY8" fmla="*/ 907511 h 6179943"/>
                <a:gd name="connsiteX9" fmla="*/ 3045517 w 3535138"/>
                <a:gd name="connsiteY9" fmla="*/ 992381 h 6179943"/>
                <a:gd name="connsiteX10" fmla="*/ 3045823 w 3535138"/>
                <a:gd name="connsiteY10" fmla="*/ 996020 h 6179943"/>
                <a:gd name="connsiteX11" fmla="*/ 3049345 w 3535138"/>
                <a:gd name="connsiteY11" fmla="*/ 996963 h 6179943"/>
                <a:gd name="connsiteX12" fmla="*/ 3314810 w 3535138"/>
                <a:gd name="connsiteY12" fmla="*/ 1127999 h 6179943"/>
                <a:gd name="connsiteX13" fmla="*/ 3535138 w 3535138"/>
                <a:gd name="connsiteY13" fmla="*/ 1548942 h 6179943"/>
                <a:gd name="connsiteX14" fmla="*/ 3535138 w 3535138"/>
                <a:gd name="connsiteY14" fmla="*/ 4639430 h 6179943"/>
                <a:gd name="connsiteX15" fmla="*/ 3314823 w 3535138"/>
                <a:gd name="connsiteY15" fmla="*/ 5060774 h 6179943"/>
                <a:gd name="connsiteX16" fmla="*/ 3050316 w 3535138"/>
                <a:gd name="connsiteY16" fmla="*/ 5191555 h 6179943"/>
                <a:gd name="connsiteX17" fmla="*/ 3046818 w 3535138"/>
                <a:gd name="connsiteY17" fmla="*/ 5192529 h 6179943"/>
                <a:gd name="connsiteX18" fmla="*/ 3046498 w 3535138"/>
                <a:gd name="connsiteY18" fmla="*/ 5196154 h 6179943"/>
                <a:gd name="connsiteX19" fmla="*/ 3030452 w 3535138"/>
                <a:gd name="connsiteY19" fmla="*/ 5285451 h 6179943"/>
                <a:gd name="connsiteX20" fmla="*/ 2700498 w 3535138"/>
                <a:gd name="connsiteY20" fmla="*/ 5638721 h 6179943"/>
                <a:gd name="connsiteX21" fmla="*/ 2464126 w 3535138"/>
                <a:gd name="connsiteY21" fmla="*/ 5676581 h 6179943"/>
                <a:gd name="connsiteX22" fmla="*/ 2461227 w 3535138"/>
                <a:gd name="connsiteY22" fmla="*/ 5676427 h 6179943"/>
                <a:gd name="connsiteX23" fmla="*/ 2459567 w 3535138"/>
                <a:gd name="connsiteY23" fmla="*/ 5678823 h 6179943"/>
                <a:gd name="connsiteX24" fmla="*/ 2217897 w 3535138"/>
                <a:gd name="connsiteY24" fmla="*/ 5941399 h 6179943"/>
                <a:gd name="connsiteX25" fmla="*/ 1826529 w 3535138"/>
                <a:gd name="connsiteY25" fmla="*/ 6163220 h 6179943"/>
                <a:gd name="connsiteX26" fmla="*/ 1781863 w 3535138"/>
                <a:gd name="connsiteY26" fmla="*/ 6179102 h 6179943"/>
                <a:gd name="connsiteX27" fmla="*/ 1771957 w 3535138"/>
                <a:gd name="connsiteY27" fmla="*/ 6179076 h 6179943"/>
                <a:gd name="connsiteX28" fmla="*/ 1727330 w 3535138"/>
                <a:gd name="connsiteY28" fmla="*/ 6163078 h 6179943"/>
                <a:gd name="connsiteX29" fmla="*/ 1354714 w 3535138"/>
                <a:gd name="connsiteY29" fmla="*/ 5972034 h 6179943"/>
                <a:gd name="connsiteX30" fmla="*/ 1078871 w 3535138"/>
                <a:gd name="connsiteY30" fmla="*/ 5682740 h 6179943"/>
                <a:gd name="connsiteX31" fmla="*/ 1077117 w 3535138"/>
                <a:gd name="connsiteY31" fmla="*/ 5680320 h 6179943"/>
                <a:gd name="connsiteX32" fmla="*/ 1074157 w 3535138"/>
                <a:gd name="connsiteY32" fmla="*/ 5680590 h 6179943"/>
                <a:gd name="connsiteX33" fmla="*/ 1023356 w 3535138"/>
                <a:gd name="connsiteY33" fmla="*/ 5682845 h 6179943"/>
                <a:gd name="connsiteX34" fmla="*/ 747642 w 3535138"/>
                <a:gd name="connsiteY34" fmla="*/ 5607533 h 6179943"/>
                <a:gd name="connsiteX35" fmla="*/ 504058 w 3535138"/>
                <a:gd name="connsiteY35" fmla="*/ 5283236 h 6179943"/>
                <a:gd name="connsiteX36" fmla="*/ 489210 w 3535138"/>
                <a:gd name="connsiteY36" fmla="*/ 5196321 h 6179943"/>
                <a:gd name="connsiteX37" fmla="*/ 488896 w 3535138"/>
                <a:gd name="connsiteY37" fmla="*/ 5192684 h 6179943"/>
                <a:gd name="connsiteX38" fmla="*/ 485387 w 3535138"/>
                <a:gd name="connsiteY38" fmla="*/ 5191710 h 6179943"/>
                <a:gd name="connsiteX39" fmla="*/ 220304 w 3535138"/>
                <a:gd name="connsiteY39" fmla="*/ 5060774 h 6179943"/>
                <a:gd name="connsiteX40" fmla="*/ 0 w 3535138"/>
                <a:gd name="connsiteY40" fmla="*/ 4639852 h 6179943"/>
                <a:gd name="connsiteX41" fmla="*/ 0 w 3535138"/>
                <a:gd name="connsiteY41" fmla="*/ 1549387 h 6179943"/>
                <a:gd name="connsiteX42" fmla="*/ 220304 w 3535138"/>
                <a:gd name="connsiteY42" fmla="*/ 1128025 h 6179943"/>
                <a:gd name="connsiteX43" fmla="*/ 485754 w 3535138"/>
                <a:gd name="connsiteY43" fmla="*/ 996963 h 6179943"/>
                <a:gd name="connsiteX44" fmla="*/ 489289 w 3535138"/>
                <a:gd name="connsiteY44" fmla="*/ 996020 h 6179943"/>
                <a:gd name="connsiteX45" fmla="*/ 489603 w 3535138"/>
                <a:gd name="connsiteY45" fmla="*/ 992381 h 6179943"/>
                <a:gd name="connsiteX46" fmla="*/ 503613 w 3535138"/>
                <a:gd name="connsiteY46" fmla="*/ 907459 h 6179943"/>
                <a:gd name="connsiteX47" fmla="*/ 692363 w 3535138"/>
                <a:gd name="connsiteY47" fmla="*/ 609879 h 6179943"/>
                <a:gd name="connsiteX48" fmla="*/ 1072796 w 3535138"/>
                <a:gd name="connsiteY48" fmla="*/ 507622 h 6179943"/>
                <a:gd name="connsiteX49" fmla="*/ 1075886 w 3535138"/>
                <a:gd name="connsiteY49" fmla="*/ 507936 h 6179943"/>
                <a:gd name="connsiteX50" fmla="*/ 1077640 w 3535138"/>
                <a:gd name="connsiteY50" fmla="*/ 505370 h 6179943"/>
                <a:gd name="connsiteX51" fmla="*/ 1271819 w 3535138"/>
                <a:gd name="connsiteY51" fmla="*/ 280352 h 6179943"/>
                <a:gd name="connsiteX52" fmla="*/ 1271821 w 3535138"/>
                <a:gd name="connsiteY52" fmla="*/ 280352 h 6179943"/>
                <a:gd name="connsiteX53" fmla="*/ 1687915 w 3535138"/>
                <a:gd name="connsiteY53" fmla="*/ 18333 h 6179943"/>
                <a:gd name="connsiteX54" fmla="*/ 1731596 w 3535138"/>
                <a:gd name="connsiteY54" fmla="*/ 1024 h 6179943"/>
                <a:gd name="connsiteX55" fmla="*/ 1741450 w 3535138"/>
                <a:gd name="connsiteY55" fmla="*/ 684 h 617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535138" h="6179943">
                  <a:moveTo>
                    <a:pt x="1741450" y="684"/>
                  </a:moveTo>
                  <a:lnTo>
                    <a:pt x="1786333" y="14719"/>
                  </a:lnTo>
                  <a:cubicBezTo>
                    <a:pt x="1968824" y="71831"/>
                    <a:pt x="2138346" y="169741"/>
                    <a:pt x="2276580" y="297844"/>
                  </a:cubicBezTo>
                  <a:cubicBezTo>
                    <a:pt x="2343494" y="359827"/>
                    <a:pt x="2403976" y="429404"/>
                    <a:pt x="2456364" y="504689"/>
                  </a:cubicBezTo>
                  <a:lnTo>
                    <a:pt x="2458126" y="507229"/>
                  </a:lnTo>
                  <a:lnTo>
                    <a:pt x="2461190" y="506915"/>
                  </a:lnTo>
                  <a:cubicBezTo>
                    <a:pt x="2482304" y="504715"/>
                    <a:pt x="2503583" y="503615"/>
                    <a:pt x="2524417" y="503615"/>
                  </a:cubicBezTo>
                  <a:cubicBezTo>
                    <a:pt x="2639327" y="503615"/>
                    <a:pt x="2746020" y="537605"/>
                    <a:pt x="2832937" y="601945"/>
                  </a:cubicBezTo>
                  <a:cubicBezTo>
                    <a:pt x="2964316" y="699200"/>
                    <a:pt x="3013755" y="835132"/>
                    <a:pt x="3031538" y="907511"/>
                  </a:cubicBezTo>
                  <a:cubicBezTo>
                    <a:pt x="3038368" y="935321"/>
                    <a:pt x="3043079" y="963864"/>
                    <a:pt x="3045517" y="992381"/>
                  </a:cubicBezTo>
                  <a:lnTo>
                    <a:pt x="3045823" y="996020"/>
                  </a:lnTo>
                  <a:lnTo>
                    <a:pt x="3049345" y="996963"/>
                  </a:lnTo>
                  <a:cubicBezTo>
                    <a:pt x="3150280" y="1024799"/>
                    <a:pt x="3239598" y="1068870"/>
                    <a:pt x="3314810" y="1127999"/>
                  </a:cubicBezTo>
                  <a:cubicBezTo>
                    <a:pt x="3509800" y="1281267"/>
                    <a:pt x="3533850" y="1473499"/>
                    <a:pt x="3535138" y="1548942"/>
                  </a:cubicBezTo>
                  <a:lnTo>
                    <a:pt x="3535138" y="4639430"/>
                  </a:lnTo>
                  <a:cubicBezTo>
                    <a:pt x="3533860" y="4715061"/>
                    <a:pt x="3509811" y="4907527"/>
                    <a:pt x="3314823" y="5060774"/>
                  </a:cubicBezTo>
                  <a:cubicBezTo>
                    <a:pt x="3239842" y="5119703"/>
                    <a:pt x="3150843" y="5163712"/>
                    <a:pt x="3050316" y="5191555"/>
                  </a:cubicBezTo>
                  <a:lnTo>
                    <a:pt x="3046818" y="5192529"/>
                  </a:lnTo>
                  <a:lnTo>
                    <a:pt x="3046498" y="5196154"/>
                  </a:lnTo>
                  <a:cubicBezTo>
                    <a:pt x="3043817" y="5226574"/>
                    <a:pt x="3038417" y="5256620"/>
                    <a:pt x="3030452" y="5285451"/>
                  </a:cubicBezTo>
                  <a:cubicBezTo>
                    <a:pt x="2966180" y="5517916"/>
                    <a:pt x="2761656" y="5614617"/>
                    <a:pt x="2700498" y="5638721"/>
                  </a:cubicBezTo>
                  <a:cubicBezTo>
                    <a:pt x="2625744" y="5668154"/>
                    <a:pt x="2546193" y="5680936"/>
                    <a:pt x="2464126" y="5676581"/>
                  </a:cubicBezTo>
                  <a:lnTo>
                    <a:pt x="2461227" y="5676427"/>
                  </a:lnTo>
                  <a:lnTo>
                    <a:pt x="2459567" y="5678823"/>
                  </a:lnTo>
                  <a:cubicBezTo>
                    <a:pt x="2391530" y="5776945"/>
                    <a:pt x="2310214" y="5865281"/>
                    <a:pt x="2217897" y="5941399"/>
                  </a:cubicBezTo>
                  <a:cubicBezTo>
                    <a:pt x="2101004" y="6037791"/>
                    <a:pt x="1969319" y="6112424"/>
                    <a:pt x="1826529" y="6163220"/>
                  </a:cubicBezTo>
                  <a:lnTo>
                    <a:pt x="1781863" y="6179102"/>
                  </a:lnTo>
                  <a:cubicBezTo>
                    <a:pt x="1778658" y="6180228"/>
                    <a:pt x="1775149" y="6180228"/>
                    <a:pt x="1771957" y="6179076"/>
                  </a:cubicBezTo>
                  <a:lnTo>
                    <a:pt x="1727330" y="6163078"/>
                  </a:lnTo>
                  <a:cubicBezTo>
                    <a:pt x="1593346" y="6115048"/>
                    <a:pt x="1467992" y="6050779"/>
                    <a:pt x="1354714" y="5972034"/>
                  </a:cubicBezTo>
                  <a:cubicBezTo>
                    <a:pt x="1255630" y="5903152"/>
                    <a:pt x="1147243" y="5777429"/>
                    <a:pt x="1078871" y="5682740"/>
                  </a:cubicBezTo>
                  <a:lnTo>
                    <a:pt x="1077117" y="5680320"/>
                  </a:lnTo>
                  <a:lnTo>
                    <a:pt x="1074157" y="5680590"/>
                  </a:lnTo>
                  <a:cubicBezTo>
                    <a:pt x="1057398" y="5682088"/>
                    <a:pt x="1040272" y="5682845"/>
                    <a:pt x="1023356" y="5682845"/>
                  </a:cubicBezTo>
                  <a:cubicBezTo>
                    <a:pt x="923692" y="5682845"/>
                    <a:pt x="830940" y="5657510"/>
                    <a:pt x="747642" y="5607533"/>
                  </a:cubicBezTo>
                  <a:cubicBezTo>
                    <a:pt x="690923" y="5573502"/>
                    <a:pt x="553602" y="5473780"/>
                    <a:pt x="504058" y="5283236"/>
                  </a:cubicBezTo>
                  <a:cubicBezTo>
                    <a:pt x="496778" y="5255096"/>
                    <a:pt x="491777" y="5225857"/>
                    <a:pt x="489210" y="5196321"/>
                  </a:cubicBezTo>
                  <a:lnTo>
                    <a:pt x="488896" y="5192684"/>
                  </a:lnTo>
                  <a:lnTo>
                    <a:pt x="485387" y="5191710"/>
                  </a:lnTo>
                  <a:cubicBezTo>
                    <a:pt x="384675" y="5163903"/>
                    <a:pt x="295459" y="5119844"/>
                    <a:pt x="220304" y="5060774"/>
                  </a:cubicBezTo>
                  <a:cubicBezTo>
                    <a:pt x="25322" y="4907537"/>
                    <a:pt x="1283" y="4715304"/>
                    <a:pt x="0" y="4639852"/>
                  </a:cubicBezTo>
                  <a:lnTo>
                    <a:pt x="0" y="1549387"/>
                  </a:lnTo>
                  <a:cubicBezTo>
                    <a:pt x="1283" y="1473761"/>
                    <a:pt x="25322" y="1281293"/>
                    <a:pt x="220304" y="1128025"/>
                  </a:cubicBezTo>
                  <a:cubicBezTo>
                    <a:pt x="295564" y="1068870"/>
                    <a:pt x="384885" y="1024799"/>
                    <a:pt x="485754" y="996963"/>
                  </a:cubicBezTo>
                  <a:lnTo>
                    <a:pt x="489289" y="996020"/>
                  </a:lnTo>
                  <a:lnTo>
                    <a:pt x="489603" y="992381"/>
                  </a:lnTo>
                  <a:cubicBezTo>
                    <a:pt x="492038" y="963916"/>
                    <a:pt x="496778" y="935373"/>
                    <a:pt x="503613" y="907459"/>
                  </a:cubicBezTo>
                  <a:cubicBezTo>
                    <a:pt x="520686" y="837830"/>
                    <a:pt x="567952" y="706532"/>
                    <a:pt x="692363" y="609879"/>
                  </a:cubicBezTo>
                  <a:cubicBezTo>
                    <a:pt x="795327" y="529880"/>
                    <a:pt x="930421" y="493586"/>
                    <a:pt x="1072796" y="507622"/>
                  </a:cubicBezTo>
                  <a:lnTo>
                    <a:pt x="1075886" y="507936"/>
                  </a:lnTo>
                  <a:lnTo>
                    <a:pt x="1077640" y="505370"/>
                  </a:lnTo>
                  <a:cubicBezTo>
                    <a:pt x="1133809" y="423407"/>
                    <a:pt x="1199134" y="347677"/>
                    <a:pt x="1271819" y="280352"/>
                  </a:cubicBezTo>
                  <a:lnTo>
                    <a:pt x="1271821" y="280352"/>
                  </a:lnTo>
                  <a:cubicBezTo>
                    <a:pt x="1393270" y="167830"/>
                    <a:pt x="1533277" y="79687"/>
                    <a:pt x="1687915" y="18333"/>
                  </a:cubicBezTo>
                  <a:lnTo>
                    <a:pt x="1731596" y="1024"/>
                  </a:lnTo>
                  <a:cubicBezTo>
                    <a:pt x="1734762" y="-207"/>
                    <a:pt x="1738208" y="-338"/>
                    <a:pt x="1741450" y="6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4" name="Графический объект 3">
              <a:extLst>
                <a:ext uri="{FF2B5EF4-FFF2-40B4-BE49-F238E27FC236}">
                  <a16:creationId xmlns:a16="http://schemas.microsoft.com/office/drawing/2014/main" id="{68125E0B-5FC0-C968-A55C-CE048CFA938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0800000">
              <a:off x="4066571" y="77169"/>
              <a:ext cx="4058859" cy="6703663"/>
            </a:xfrm>
            <a:prstGeom prst="rect">
              <a:avLst/>
            </a:prstGeom>
          </p:spPr>
        </p:pic>
      </p:grpSp>
      <p:pic>
        <p:nvPicPr>
          <p:cNvPr id="5" name="Графический объект 4">
            <a:extLst>
              <a:ext uri="{FF2B5EF4-FFF2-40B4-BE49-F238E27FC236}">
                <a16:creationId xmlns:a16="http://schemas.microsoft.com/office/drawing/2014/main" id="{0B435E9B-C863-47E7-AE8C-0DBC4BA0541A}"/>
              </a:ext>
              <a:ext uri="{C183D7F6-B498-43B3-948B-1728B52AA6E4}">
                <adec:decorative xmlns=""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10379" y="3469004"/>
            <a:ext cx="2924334" cy="3269125"/>
          </a:xfrm>
          <a:prstGeom prst="rect">
            <a:avLst/>
          </a:prstGeom>
        </p:spPr>
      </p:pic>
      <p:sp>
        <p:nvSpPr>
          <p:cNvPr id="2" name="Заголовок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195638" y="1481117"/>
            <a:ext cx="5800725" cy="3894923"/>
          </a:xfrm>
        </p:spPr>
        <p:txBody>
          <a:bodyPr bIns="0" rtlCol="0" anchor="ctr">
            <a:noAutofit/>
          </a:bodyPr>
          <a:lstStyle>
            <a:lvl1pPr algn="ctr">
              <a:lnSpc>
                <a:spcPts val="5500"/>
              </a:lnSpc>
              <a:defRPr lang="ru-RU" sz="4000" kern="1200" cap="all" spc="300" baseline="0" dirty="0">
                <a:solidFill>
                  <a:schemeClr val="tx1"/>
                </a:solidFill>
                <a:latin typeface="+mj-cs"/>
                <a:ea typeface="+mj-ea"/>
                <a:cs typeface="+mj-cs"/>
              </a:defRPr>
            </a:lvl1pPr>
          </a:lstStyle>
          <a:p>
            <a:pPr rtl="0"/>
            <a:r>
              <a:rPr lang="ru-RU"/>
              <a:t>Заголовок слайда</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аблица">
    <p:bg>
      <p:bgPr>
        <a:solidFill>
          <a:schemeClr val="accent4"/>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ABB10FA-2B9E-E120-EF1B-99608E32123A}"/>
              </a:ext>
              <a:ext uri="{C183D7F6-B498-43B3-948B-1728B52AA6E4}">
                <adec:decorative xmlns="" xmlns:adec="http://schemas.microsoft.com/office/drawing/2017/decorative" val="1"/>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1" y="-1"/>
            <a:ext cx="12192000" cy="6858001"/>
          </a:xfrm>
          <a:prstGeom prst="rect">
            <a:avLst/>
          </a:prstGeom>
        </p:spPr>
      </p:pic>
      <p:sp>
        <p:nvSpPr>
          <p:cNvPr id="2" name="Заголовок 1">
            <a:extLst>
              <a:ext uri="{FF2B5EF4-FFF2-40B4-BE49-F238E27FC236}">
                <a16:creationId xmlns:a16="http://schemas.microsoft.com/office/drawing/2014/main" id="{305BD6A3-F987-4FCC-A6EF-2EF0D33C0888}"/>
              </a:ext>
            </a:extLst>
          </p:cNvPr>
          <p:cNvSpPr>
            <a:spLocks noGrp="1"/>
          </p:cNvSpPr>
          <p:nvPr>
            <p:ph type="title" hasCustomPrompt="1"/>
          </p:nvPr>
        </p:nvSpPr>
        <p:spPr>
          <a:xfrm>
            <a:off x="865664" y="0"/>
            <a:ext cx="10460672" cy="1705586"/>
          </a:xfrm>
        </p:spPr>
        <p:txBody>
          <a:bodyPr rtlCol="0" anchor="ctr">
            <a:normAutofit/>
          </a:bodyPr>
          <a:lstStyle>
            <a:lvl1pPr algn="ctr">
              <a:defRPr lang="ru-RU" sz="3200" kern="1200" cap="all" spc="150" baseline="0" dirty="0">
                <a:solidFill>
                  <a:schemeClr val="tx1"/>
                </a:solidFill>
                <a:latin typeface="+mj-cs"/>
                <a:ea typeface="+mj-ea"/>
                <a:cs typeface="+mj-cs"/>
              </a:defRPr>
            </a:lvl1pPr>
          </a:lstStyle>
          <a:p>
            <a:pPr rtl="0"/>
            <a:r>
              <a:rPr lang="ru-RU"/>
              <a:t>Заголовок слайда</a:t>
            </a:r>
          </a:p>
        </p:txBody>
      </p:sp>
      <p:sp>
        <p:nvSpPr>
          <p:cNvPr id="8" name="Местозаполнитель таблицы 7">
            <a:extLst>
              <a:ext uri="{FF2B5EF4-FFF2-40B4-BE49-F238E27FC236}">
                <a16:creationId xmlns:a16="http://schemas.microsoft.com/office/drawing/2014/main" id="{1AD8D610-B68A-AD6F-A166-8CCB1FE021E3}"/>
              </a:ext>
            </a:extLst>
          </p:cNvPr>
          <p:cNvSpPr>
            <a:spLocks noGrp="1"/>
          </p:cNvSpPr>
          <p:nvPr>
            <p:ph type="tbl" sz="quarter" idx="12"/>
          </p:nvPr>
        </p:nvSpPr>
        <p:spPr>
          <a:xfrm>
            <a:off x="2104642" y="2112962"/>
            <a:ext cx="7981952" cy="3740310"/>
          </a:xfrm>
        </p:spPr>
        <p:txBody>
          <a:bodyPr rtlCol="0"/>
          <a:lstStyle>
            <a:lvl1pPr marL="0" indent="0">
              <a:buNone/>
              <a:defRPr lang="ru-RU">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ru-RU"/>
            </a:pPr>
            <a:r>
              <a:rPr lang="ru-RU"/>
              <a:t>Щелкните значок, чтобы добавить таблицу</a:t>
            </a:r>
          </a:p>
        </p:txBody>
      </p:sp>
      <p:sp>
        <p:nvSpPr>
          <p:cNvPr id="40" name="Нижний колонтитул 5">
            <a:extLst>
              <a:ext uri="{FF2B5EF4-FFF2-40B4-BE49-F238E27FC236}">
                <a16:creationId xmlns:a16="http://schemas.microsoft.com/office/drawing/2014/main" id="{FFFA43F5-8B56-579A-3724-2D549CF3C4F8}"/>
              </a:ext>
            </a:extLst>
          </p:cNvPr>
          <p:cNvSpPr>
            <a:spLocks noGrp="1"/>
          </p:cNvSpPr>
          <p:nvPr>
            <p:ph type="ftr" sz="quarter" idx="11"/>
          </p:nvPr>
        </p:nvSpPr>
        <p:spPr>
          <a:xfrm>
            <a:off x="2105406" y="6356350"/>
            <a:ext cx="6047994" cy="365125"/>
          </a:xfrm>
        </p:spPr>
        <p:txBody>
          <a:bodyPr rtlCol="0"/>
          <a:lstStyle>
            <a:lvl1pPr algn="l">
              <a:defRPr lang="ru-RU">
                <a:solidFill>
                  <a:schemeClr val="accent4">
                    <a:lumMod val="25000"/>
                  </a:schemeClr>
                </a:solidFill>
              </a:defRPr>
            </a:lvl1pPr>
          </a:lstStyle>
          <a:p>
            <a:pPr rtl="0"/>
            <a:endParaRPr lang="ru-RU" dirty="0"/>
          </a:p>
        </p:txBody>
      </p:sp>
      <p:sp>
        <p:nvSpPr>
          <p:cNvPr id="41" name="Номер слайда 6">
            <a:extLst>
              <a:ext uri="{FF2B5EF4-FFF2-40B4-BE49-F238E27FC236}">
                <a16:creationId xmlns:a16="http://schemas.microsoft.com/office/drawing/2014/main" id="{CB5C8E17-466D-30E6-2B5F-6D37DAAF65CC}"/>
              </a:ext>
            </a:extLst>
          </p:cNvPr>
          <p:cNvSpPr>
            <a:spLocks noGrp="1"/>
          </p:cNvSpPr>
          <p:nvPr>
            <p:ph type="sldNum" sz="quarter" idx="13"/>
          </p:nvPr>
        </p:nvSpPr>
        <p:spPr>
          <a:xfrm>
            <a:off x="8157210" y="6356350"/>
            <a:ext cx="1929384" cy="365125"/>
          </a:xfrm>
        </p:spPr>
        <p:txBody>
          <a:bodyPr rtlCol="0"/>
          <a:lstStyle>
            <a:lvl1pPr>
              <a:defRPr lang="ru-RU">
                <a:solidFill>
                  <a:schemeClr val="accent4">
                    <a:lumMod val="25000"/>
                  </a:schemeClr>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186879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изображение и содержимое 2">
    <p:bg>
      <p:bgPr>
        <a:solidFill>
          <a:schemeClr val="accent1"/>
        </a:solidFill>
        <a:effectLst/>
      </p:bgPr>
    </p:bg>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9E738A7B-7E07-F2A6-68E1-7ECCE59D3D60}"/>
              </a:ext>
              <a:ext uri="{C183D7F6-B498-43B3-948B-1728B52AA6E4}">
                <adec:decorative xmlns="" xmlns:adec="http://schemas.microsoft.com/office/drawing/2017/decorative" val="1"/>
              </a:ext>
            </a:extLst>
          </p:cNvPr>
          <p:cNvSpPr/>
          <p:nvPr userDrawn="1"/>
        </p:nvSpPr>
        <p:spPr>
          <a:xfrm>
            <a:off x="6095999"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A2DFA2E8-50A1-4465-AC33-6FAC0E7736E9}"/>
              </a:ext>
            </a:extLst>
          </p:cNvPr>
          <p:cNvSpPr>
            <a:spLocks noGrp="1"/>
          </p:cNvSpPr>
          <p:nvPr>
            <p:ph type="title" hasCustomPrompt="1"/>
          </p:nvPr>
        </p:nvSpPr>
        <p:spPr>
          <a:xfrm>
            <a:off x="6095999" y="2921000"/>
            <a:ext cx="6090613" cy="3276600"/>
          </a:xfrm>
        </p:spPr>
        <p:txBody>
          <a:bodyPr rtlCol="0" anchor="t">
            <a:noAutofit/>
          </a:bodyPr>
          <a:lstStyle>
            <a:lvl1pPr algn="ctr">
              <a:lnSpc>
                <a:spcPts val="4500"/>
              </a:lnSpc>
              <a:defRPr lang="ru-RU" sz="3600" kern="1200" cap="all" spc="300" baseline="0" dirty="0">
                <a:solidFill>
                  <a:schemeClr val="tx1"/>
                </a:solidFill>
                <a:latin typeface="+mj-cs"/>
                <a:ea typeface="+mj-ea"/>
                <a:cs typeface="+mj-cs"/>
              </a:defRPr>
            </a:lvl1pPr>
          </a:lstStyle>
          <a:p>
            <a:pPr rtl="0"/>
            <a:r>
              <a:rPr lang="ru-RU"/>
              <a:t>Заголовок слайда</a:t>
            </a:r>
          </a:p>
        </p:txBody>
      </p:sp>
      <p:sp>
        <p:nvSpPr>
          <p:cNvPr id="11" name="Рисунок 10">
            <a:extLst>
              <a:ext uri="{FF2B5EF4-FFF2-40B4-BE49-F238E27FC236}">
                <a16:creationId xmlns:a16="http://schemas.microsoft.com/office/drawing/2014/main" id="{98799111-FB07-1313-B897-8240D85E75B6}"/>
              </a:ext>
            </a:extLst>
          </p:cNvPr>
          <p:cNvSpPr>
            <a:spLocks noGrp="1"/>
          </p:cNvSpPr>
          <p:nvPr>
            <p:ph type="pic" sz="quarter" idx="13"/>
          </p:nvPr>
        </p:nvSpPr>
        <p:spPr>
          <a:xfrm>
            <a:off x="627314" y="660400"/>
            <a:ext cx="4857750" cy="5537200"/>
          </a:xfrm>
        </p:spPr>
        <p:txBody>
          <a:bodyPr rtlCol="0"/>
          <a:lstStyle>
            <a:lvl1pPr marL="0" indent="0" algn="ctr">
              <a:buNone/>
              <a:defRPr lang="ru-RU"/>
            </a:lvl1pPr>
          </a:lstStyle>
          <a:p>
            <a:pPr rtl="0"/>
            <a:r>
              <a:rPr lang="ru-RU"/>
              <a:t>Щелкните значок, чтобы добавить фото</a:t>
            </a:r>
          </a:p>
        </p:txBody>
      </p:sp>
      <p:sp>
        <p:nvSpPr>
          <p:cNvPr id="4" name="Нижний колонтитул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rtlCol="0"/>
          <a:lstStyle>
            <a:lvl1pPr algn="l">
              <a:defRPr lang="ru-RU"/>
            </a:lvl1pPr>
          </a:lstStyle>
          <a:p>
            <a:pPr rtl="0"/>
            <a:endParaRPr lang="ru-RU" dirty="0"/>
          </a:p>
        </p:txBody>
      </p:sp>
      <p:sp>
        <p:nvSpPr>
          <p:cNvPr id="18" name="Номер слайда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rtlCol="0"/>
          <a:lstStyle>
            <a:lvl1pPr algn="r">
              <a:defRPr lang="ru-RU">
                <a:solidFill>
                  <a:schemeClr val="tx1"/>
                </a:solidFill>
              </a:defRPr>
            </a:lvl1pPr>
          </a:lstStyle>
          <a:p>
            <a:pPr rtl="0"/>
            <a:fld id="{294A09A9-5501-47C1-A89A-A340965A2BE2}" type="slidenum">
              <a:rPr lang="ru-RU" smtClean="0"/>
              <a:pPr/>
              <a:t>‹#›</a:t>
            </a:fld>
            <a:endParaRPr lang="ru-RU" dirty="0"/>
          </a:p>
        </p:txBody>
      </p:sp>
      <p:grpSp>
        <p:nvGrpSpPr>
          <p:cNvPr id="17" name="Группа 16">
            <a:extLst>
              <a:ext uri="{FF2B5EF4-FFF2-40B4-BE49-F238E27FC236}">
                <a16:creationId xmlns:a16="http://schemas.microsoft.com/office/drawing/2014/main" id="{67CDC895-4552-A2B1-C921-53E1D5D60170}"/>
              </a:ext>
              <a:ext uri="{C183D7F6-B498-43B3-948B-1728B52AA6E4}">
                <adec:decorative xmlns="" xmlns:adec="http://schemas.microsoft.com/office/drawing/2017/decorative" val="1"/>
              </a:ext>
            </a:extLst>
          </p:cNvPr>
          <p:cNvGrpSpPr/>
          <p:nvPr userDrawn="1"/>
        </p:nvGrpSpPr>
        <p:grpSpPr>
          <a:xfrm>
            <a:off x="8135498" y="1760221"/>
            <a:ext cx="2011615" cy="736852"/>
            <a:chOff x="8241808" y="1760221"/>
            <a:chExt cx="2011615" cy="736852"/>
          </a:xfrm>
        </p:grpSpPr>
        <p:sp>
          <p:nvSpPr>
            <p:cNvPr id="13" name="Полилиния: Фигура 12">
              <a:extLst>
                <a:ext uri="{FF2B5EF4-FFF2-40B4-BE49-F238E27FC236}">
                  <a16:creationId xmlns:a16="http://schemas.microsoft.com/office/drawing/2014/main" id="{FFE6D325-ADBA-A1A4-D3DF-A7516B907EB7}"/>
                </a:ext>
              </a:extLst>
            </p:cNvPr>
            <p:cNvSpPr/>
            <p:nvPr userDrawn="1"/>
          </p:nvSpPr>
          <p:spPr>
            <a:xfrm>
              <a:off x="8930358" y="1760221"/>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ru-RU"/>
              </a:defPPr>
            </a:lstStyle>
            <a:p>
              <a:pPr rtl="0"/>
              <a:endParaRPr lang="ru-RU" dirty="0"/>
            </a:p>
          </p:txBody>
        </p:sp>
        <p:sp>
          <p:nvSpPr>
            <p:cNvPr id="14" name="Полилиния: Фигура 13">
              <a:extLst>
                <a:ext uri="{FF2B5EF4-FFF2-40B4-BE49-F238E27FC236}">
                  <a16:creationId xmlns:a16="http://schemas.microsoft.com/office/drawing/2014/main" id="{89B3F975-9703-DE13-B5F5-1FEBA26F78AA}"/>
                </a:ext>
              </a:extLst>
            </p:cNvPr>
            <p:cNvSpPr/>
            <p:nvPr userDrawn="1"/>
          </p:nvSpPr>
          <p:spPr>
            <a:xfrm>
              <a:off x="8241808"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ru-RU"/>
              </a:defPPr>
            </a:lstStyle>
            <a:p>
              <a:pPr rtl="0"/>
              <a:endParaRPr lang="ru-RU" dirty="0"/>
            </a:p>
          </p:txBody>
        </p:sp>
        <p:sp>
          <p:nvSpPr>
            <p:cNvPr id="15" name="Полилиния: Фигура 14">
              <a:extLst>
                <a:ext uri="{FF2B5EF4-FFF2-40B4-BE49-F238E27FC236}">
                  <a16:creationId xmlns:a16="http://schemas.microsoft.com/office/drawing/2014/main" id="{6ED137AA-088D-DFAD-D392-E02E0CEE1671}"/>
                </a:ext>
              </a:extLst>
            </p:cNvPr>
            <p:cNvSpPr/>
            <p:nvPr userDrawn="1"/>
          </p:nvSpPr>
          <p:spPr>
            <a:xfrm>
              <a:off x="9779050" y="1854623"/>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ru-RU"/>
              </a:defPPr>
            </a:lstStyle>
            <a:p>
              <a:pPr rtl="0"/>
              <a:endParaRPr lang="ru-RU" dirty="0"/>
            </a:p>
          </p:txBody>
        </p:sp>
      </p:grpSp>
    </p:spTree>
    <p:extLst>
      <p:ext uri="{BB962C8B-B14F-4D97-AF65-F5344CB8AC3E}">
        <p14:creationId xmlns:p14="http://schemas.microsoft.com/office/powerpoint/2010/main" val="270648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ва столбца 2">
    <p:bg>
      <p:bgPr>
        <a:solidFill>
          <a:schemeClr val="accent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D8D817F-B156-6556-8696-C7B8C8C35881}"/>
              </a:ext>
              <a:ext uri="{C183D7F6-B498-43B3-948B-1728B52AA6E4}">
                <adec:decorative xmlns="" xmlns:adec="http://schemas.microsoft.com/office/drawing/2017/decorative" val="1"/>
              </a:ext>
            </a:extLst>
          </p:cNvPr>
          <p:cNvSpPr/>
          <p:nvPr userDrawn="1"/>
        </p:nvSpPr>
        <p:spPr>
          <a:xfrm>
            <a:off x="0" y="1"/>
            <a:ext cx="12192000" cy="1705586"/>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5" name="Графический объект 4">
            <a:extLst>
              <a:ext uri="{FF2B5EF4-FFF2-40B4-BE49-F238E27FC236}">
                <a16:creationId xmlns:a16="http://schemas.microsoft.com/office/drawing/2014/main" id="{B23F63DD-A60B-8539-7070-0187A88E38EB}"/>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4958" b="20802"/>
          <a:stretch/>
        </p:blipFill>
        <p:spPr>
          <a:xfrm rot="16200000">
            <a:off x="9321852" y="-693689"/>
            <a:ext cx="2176466" cy="3563836"/>
          </a:xfrm>
          <a:prstGeom prst="rect">
            <a:avLst/>
          </a:prstGeom>
        </p:spPr>
      </p:pic>
      <p:sp>
        <p:nvSpPr>
          <p:cNvPr id="8" name="Заголовок 1">
            <a:extLst>
              <a:ext uri="{FF2B5EF4-FFF2-40B4-BE49-F238E27FC236}">
                <a16:creationId xmlns:a16="http://schemas.microsoft.com/office/drawing/2014/main" id="{36883DB1-B7AA-7817-5572-6A44B3BC2FEF}"/>
              </a:ext>
            </a:extLst>
          </p:cNvPr>
          <p:cNvSpPr>
            <a:spLocks noGrp="1"/>
          </p:cNvSpPr>
          <p:nvPr>
            <p:ph type="title" hasCustomPrompt="1"/>
          </p:nvPr>
        </p:nvSpPr>
        <p:spPr>
          <a:xfrm>
            <a:off x="839788" y="0"/>
            <a:ext cx="7770812" cy="1705586"/>
          </a:xfrm>
        </p:spPr>
        <p:txBody>
          <a:bodyPr rtlCol="0" anchor="ctr">
            <a:normAutofit/>
          </a:bodyPr>
          <a:lstStyle>
            <a:lvl1pPr>
              <a:defRPr lang="ru-RU" sz="3200" kern="1200" cap="all" spc="150" baseline="0" dirty="0">
                <a:solidFill>
                  <a:schemeClr val="tx1"/>
                </a:solidFill>
                <a:latin typeface="+mj-cs"/>
                <a:ea typeface="+mj-ea"/>
                <a:cs typeface="+mj-cs"/>
              </a:defRPr>
            </a:lvl1pPr>
          </a:lstStyle>
          <a:p>
            <a:pPr lvl="0" algn="l" defTabSz="914400" rtl="0" eaLnBrk="1" latinLnBrk="0" hangingPunct="1">
              <a:lnSpc>
                <a:spcPct val="90000"/>
              </a:lnSpc>
              <a:spcBef>
                <a:spcPct val="0"/>
              </a:spcBef>
              <a:buNone/>
            </a:pPr>
            <a:r>
              <a:rPr lang="ru-RU"/>
              <a:t>Заголовок слайда</a:t>
            </a:r>
          </a:p>
        </p:txBody>
      </p:sp>
      <p:sp>
        <p:nvSpPr>
          <p:cNvPr id="3" name="Объект 2">
            <a:extLst>
              <a:ext uri="{FF2B5EF4-FFF2-40B4-BE49-F238E27FC236}">
                <a16:creationId xmlns:a16="http://schemas.microsoft.com/office/drawing/2014/main" id="{56069ADF-8CD9-4E77-BB8D-70D8824C5AE3}"/>
              </a:ext>
            </a:extLst>
          </p:cNvPr>
          <p:cNvSpPr>
            <a:spLocks noGrp="1"/>
          </p:cNvSpPr>
          <p:nvPr>
            <p:ph sz="half" idx="1" hasCustomPrompt="1"/>
          </p:nvPr>
        </p:nvSpPr>
        <p:spPr>
          <a:xfrm>
            <a:off x="839786" y="2443049"/>
            <a:ext cx="6856413" cy="3659187"/>
          </a:xfrm>
        </p:spPr>
        <p:txBody>
          <a:bodyPr rtlCol="0">
            <a:normAutofit/>
          </a:bodyPr>
          <a:lstStyle>
            <a:lvl1pPr>
              <a:spcAft>
                <a:spcPts val="600"/>
              </a:spcAft>
              <a:defRPr lang="ru-RU" sz="1800">
                <a:solidFill>
                  <a:schemeClr val="tx1"/>
                </a:solidFill>
              </a:defRPr>
            </a:lvl1pPr>
            <a:lvl2pPr>
              <a:spcAft>
                <a:spcPts val="600"/>
              </a:spcAft>
              <a:defRPr lang="ru-RU" sz="1800">
                <a:solidFill>
                  <a:schemeClr val="tx1"/>
                </a:solidFill>
              </a:defRPr>
            </a:lvl2pPr>
            <a:lvl3pPr>
              <a:spcAft>
                <a:spcPts val="600"/>
              </a:spcAft>
              <a:defRPr lang="ru-RU" sz="1800">
                <a:solidFill>
                  <a:schemeClr val="tx1"/>
                </a:solidFill>
              </a:defRPr>
            </a:lvl3pPr>
            <a:lvl4pPr>
              <a:spcAft>
                <a:spcPts val="600"/>
              </a:spcAft>
              <a:defRPr lang="ru-RU" sz="1800">
                <a:solidFill>
                  <a:schemeClr val="tx1"/>
                </a:solidFill>
              </a:defRPr>
            </a:lvl4pPr>
            <a:lvl5pPr>
              <a:spcAft>
                <a:spcPts val="600"/>
              </a:spcAft>
              <a:defRPr lang="ru-RU" sz="1800">
                <a:solidFill>
                  <a:schemeClr val="tx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9" name="Объект 3">
            <a:extLst>
              <a:ext uri="{FF2B5EF4-FFF2-40B4-BE49-F238E27FC236}">
                <a16:creationId xmlns:a16="http://schemas.microsoft.com/office/drawing/2014/main" id="{78A23DCB-DAE9-4A2E-9480-B9B9A7E2BCD1}"/>
              </a:ext>
            </a:extLst>
          </p:cNvPr>
          <p:cNvSpPr>
            <a:spLocks noGrp="1"/>
          </p:cNvSpPr>
          <p:nvPr>
            <p:ph sz="half" idx="13" hasCustomPrompt="1"/>
          </p:nvPr>
        </p:nvSpPr>
        <p:spPr>
          <a:xfrm>
            <a:off x="8077200" y="2443049"/>
            <a:ext cx="3276600" cy="3659187"/>
          </a:xfrm>
        </p:spPr>
        <p:txBody>
          <a:bodyPr rtlCol="0">
            <a:normAutofit/>
          </a:bodyPr>
          <a:lstStyle>
            <a:lvl1pPr>
              <a:spcAft>
                <a:spcPts val="600"/>
              </a:spcAft>
              <a:defRPr lang="ru-RU" sz="1800">
                <a:solidFill>
                  <a:schemeClr val="tx1"/>
                </a:solidFill>
              </a:defRPr>
            </a:lvl1pPr>
            <a:lvl2pPr>
              <a:spcAft>
                <a:spcPts val="600"/>
              </a:spcAft>
              <a:defRPr lang="ru-RU" sz="1800">
                <a:solidFill>
                  <a:schemeClr val="tx1"/>
                </a:solidFill>
              </a:defRPr>
            </a:lvl2pPr>
            <a:lvl3pPr>
              <a:spcAft>
                <a:spcPts val="600"/>
              </a:spcAft>
              <a:defRPr lang="ru-RU" sz="1800">
                <a:solidFill>
                  <a:schemeClr val="tx1"/>
                </a:solidFill>
              </a:defRPr>
            </a:lvl3pPr>
            <a:lvl4pPr>
              <a:spcAft>
                <a:spcPts val="600"/>
              </a:spcAft>
              <a:defRPr lang="ru-RU" sz="1800">
                <a:solidFill>
                  <a:schemeClr val="tx1"/>
                </a:solidFill>
              </a:defRPr>
            </a:lvl4pPr>
            <a:lvl5pPr>
              <a:spcAft>
                <a:spcPts val="600"/>
              </a:spcAft>
              <a:defRPr lang="ru-RU" sz="1800">
                <a:solidFill>
                  <a:schemeClr val="tx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Нижний колонтитул 5">
            <a:extLst>
              <a:ext uri="{FF2B5EF4-FFF2-40B4-BE49-F238E27FC236}">
                <a16:creationId xmlns:a16="http://schemas.microsoft.com/office/drawing/2014/main" id="{47D8D741-393B-373C-E50A-0B8250AC78AE}"/>
              </a:ext>
            </a:extLst>
          </p:cNvPr>
          <p:cNvSpPr>
            <a:spLocks noGrp="1"/>
          </p:cNvSpPr>
          <p:nvPr>
            <p:ph type="ftr" sz="quarter" idx="11"/>
          </p:nvPr>
        </p:nvSpPr>
        <p:spPr>
          <a:xfrm>
            <a:off x="381000" y="6356350"/>
            <a:ext cx="3200400" cy="365125"/>
          </a:xfrm>
        </p:spPr>
        <p:txBody>
          <a:bodyPr rtlCol="0"/>
          <a:lstStyle>
            <a:lvl1pPr algn="l">
              <a:defRPr lang="ru-RU">
                <a:solidFill>
                  <a:schemeClr val="tx1"/>
                </a:solidFill>
              </a:defRPr>
            </a:lvl1pPr>
          </a:lstStyle>
          <a:p>
            <a:pPr rtl="0"/>
            <a:endParaRPr lang="ru-RU" dirty="0"/>
          </a:p>
        </p:txBody>
      </p:sp>
      <p:sp>
        <p:nvSpPr>
          <p:cNvPr id="14" name="Номер слайда 6">
            <a:extLst>
              <a:ext uri="{FF2B5EF4-FFF2-40B4-BE49-F238E27FC236}">
                <a16:creationId xmlns:a16="http://schemas.microsoft.com/office/drawing/2014/main" id="{856A79A7-194D-FC0F-17CE-E71E6DDC9B36}"/>
              </a:ext>
            </a:extLst>
          </p:cNvPr>
          <p:cNvSpPr>
            <a:spLocks noGrp="1"/>
          </p:cNvSpPr>
          <p:nvPr>
            <p:ph type="sldNum" sz="quarter" idx="12"/>
          </p:nvPr>
        </p:nvSpPr>
        <p:spPr>
          <a:xfrm>
            <a:off x="8610600" y="6356350"/>
            <a:ext cx="3200400" cy="365125"/>
          </a:xfrm>
        </p:spPr>
        <p:txBody>
          <a:bodyPr rtlCol="0"/>
          <a:lstStyle>
            <a:lvl1pPr>
              <a:defRPr lang="ru-RU">
                <a:solidFill>
                  <a:schemeClr val="tx1"/>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196647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ключение">
    <p:bg>
      <p:bgPr>
        <a:solidFill>
          <a:schemeClr val="accent6"/>
        </a:solidFill>
        <a:effectLst/>
      </p:bgPr>
    </p:bg>
    <p:spTree>
      <p:nvGrpSpPr>
        <p:cNvPr id="1" name=""/>
        <p:cNvGrpSpPr/>
        <p:nvPr/>
      </p:nvGrpSpPr>
      <p:grpSpPr>
        <a:xfrm>
          <a:off x="0" y="0"/>
          <a:ext cx="0" cy="0"/>
          <a:chOff x="0" y="0"/>
          <a:chExt cx="0" cy="0"/>
        </a:xfrm>
      </p:grpSpPr>
      <p:sp>
        <p:nvSpPr>
          <p:cNvPr id="25" name="Прямоугольник 24">
            <a:extLst>
              <a:ext uri="{FF2B5EF4-FFF2-40B4-BE49-F238E27FC236}">
                <a16:creationId xmlns:a16="http://schemas.microsoft.com/office/drawing/2014/main" id="{F51CD845-5B74-921C-37CF-7B6F53344DEE}"/>
              </a:ext>
              <a:ext uri="{C183D7F6-B498-43B3-948B-1728B52AA6E4}">
                <adec:decorative xmlns="" xmlns:adec="http://schemas.microsoft.com/office/drawing/2017/decorative" val="1"/>
              </a:ext>
            </a:extLst>
          </p:cNvPr>
          <p:cNvSpPr/>
          <p:nvPr userDrawn="1"/>
        </p:nvSpPr>
        <p:spPr>
          <a:xfrm>
            <a:off x="6096000" y="0"/>
            <a:ext cx="6096001" cy="6858000"/>
          </a:xfrm>
          <a:prstGeom prst="rect">
            <a:avLst/>
          </a:prstGeom>
          <a:solidFill>
            <a:schemeClr val="accent6">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9" name="Полилиния: фигура 8">
            <a:extLst>
              <a:ext uri="{FF2B5EF4-FFF2-40B4-BE49-F238E27FC236}">
                <a16:creationId xmlns:a16="http://schemas.microsoft.com/office/drawing/2014/main" id="{742887CF-A678-4B92-868C-0958632C544A}"/>
              </a:ext>
              <a:ext uri="{C183D7F6-B498-43B3-948B-1728B52AA6E4}">
                <adec:decorative xmlns="" xmlns:adec="http://schemas.microsoft.com/office/drawing/2017/decorative" val="1"/>
              </a:ext>
            </a:extLst>
          </p:cNvPr>
          <p:cNvSpPr/>
          <p:nvPr userDrawn="1"/>
        </p:nvSpPr>
        <p:spPr>
          <a:xfrm>
            <a:off x="2837121" y="2435603"/>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6">
              <a:lumMod val="60000"/>
              <a:lumOff val="40000"/>
            </a:schemeClr>
          </a:solidFill>
          <a:ln w="3223" cap="flat">
            <a:noFill/>
            <a:prstDash val="solid"/>
            <a:miter/>
          </a:ln>
        </p:spPr>
        <p:txBody>
          <a:bodyPr rtlCol="0" anchor="ctr"/>
          <a:lstStyle>
            <a:defPPr>
              <a:defRPr lang="ru-RU"/>
            </a:defPPr>
          </a:lstStyle>
          <a:p>
            <a:pPr rtl="0"/>
            <a:endParaRPr lang="ru-RU" dirty="0">
              <a:solidFill>
                <a:schemeClr val="bg1"/>
              </a:solidFill>
            </a:endParaRPr>
          </a:p>
        </p:txBody>
      </p:sp>
      <p:sp>
        <p:nvSpPr>
          <p:cNvPr id="2" name="Заголовок 1">
            <a:extLst>
              <a:ext uri="{FF2B5EF4-FFF2-40B4-BE49-F238E27FC236}">
                <a16:creationId xmlns:a16="http://schemas.microsoft.com/office/drawing/2014/main" id="{9AF426EF-5309-F28F-C71D-509CC5AFD589}"/>
              </a:ext>
            </a:extLst>
          </p:cNvPr>
          <p:cNvSpPr>
            <a:spLocks noGrp="1"/>
          </p:cNvSpPr>
          <p:nvPr>
            <p:ph type="title" hasCustomPrompt="1"/>
          </p:nvPr>
        </p:nvSpPr>
        <p:spPr>
          <a:xfrm>
            <a:off x="0" y="0"/>
            <a:ext cx="6096000" cy="2301703"/>
          </a:xfrm>
        </p:spPr>
        <p:txBody>
          <a:bodyPr vert="horz" lIns="91440" tIns="45720" rIns="91440" bIns="45720" rtlCol="0" anchor="b">
            <a:noAutofit/>
          </a:bodyPr>
          <a:lstStyle>
            <a:lvl1pPr algn="ctr">
              <a:defRPr lang="ru-RU" sz="3600" cap="all" spc="300" baseline="0" dirty="0">
                <a:solidFill>
                  <a:schemeClr val="bg1"/>
                </a:solidFill>
              </a:defRPr>
            </a:lvl1pPr>
          </a:lstStyle>
          <a:p>
            <a:pPr lvl="0" algn="ctr" rtl="0">
              <a:lnSpc>
                <a:spcPts val="4500"/>
              </a:lnSpc>
            </a:pPr>
            <a:r>
              <a:rPr lang="ru-RU"/>
              <a:t>Заголовок слайда</a:t>
            </a:r>
          </a:p>
        </p:txBody>
      </p:sp>
      <p:sp>
        <p:nvSpPr>
          <p:cNvPr id="3" name="Объект 2">
            <a:extLst>
              <a:ext uri="{FF2B5EF4-FFF2-40B4-BE49-F238E27FC236}">
                <a16:creationId xmlns:a16="http://schemas.microsoft.com/office/drawing/2014/main" id="{734422F7-3740-04D9-2B60-3D441BC8ADFE}"/>
              </a:ext>
            </a:extLst>
          </p:cNvPr>
          <p:cNvSpPr>
            <a:spLocks noGrp="1"/>
          </p:cNvSpPr>
          <p:nvPr>
            <p:ph idx="1" hasCustomPrompt="1"/>
          </p:nvPr>
        </p:nvSpPr>
        <p:spPr>
          <a:xfrm>
            <a:off x="1" y="3002351"/>
            <a:ext cx="6095999" cy="2952134"/>
          </a:xfrm>
        </p:spPr>
        <p:txBody>
          <a:bodyPr rtlCol="0">
            <a:noAutofit/>
          </a:bodyPr>
          <a:lstStyle>
            <a:lvl1pPr marL="0" indent="0" algn="ctr">
              <a:lnSpc>
                <a:spcPct val="150000"/>
              </a:lnSpc>
              <a:buFont typeface="Arial" panose="020B0604020202020204" pitchFamily="34" charset="0"/>
              <a:buNone/>
              <a:defRPr lang="ru-RU" sz="2000">
                <a:solidFill>
                  <a:schemeClr val="bg1"/>
                </a:solidFill>
              </a:defRPr>
            </a:lvl1pPr>
            <a:lvl2pPr marL="457200" indent="0" algn="ctr">
              <a:lnSpc>
                <a:spcPct val="150000"/>
              </a:lnSpc>
              <a:buFont typeface="Arial" panose="020B0604020202020204" pitchFamily="34" charset="0"/>
              <a:buNone/>
              <a:defRPr lang="ru-RU" sz="2000">
                <a:solidFill>
                  <a:schemeClr val="bg1"/>
                </a:solidFill>
              </a:defRPr>
            </a:lvl2pPr>
            <a:lvl3pPr marL="914400" indent="0" algn="ctr">
              <a:lnSpc>
                <a:spcPct val="150000"/>
              </a:lnSpc>
              <a:buFont typeface="Arial" panose="020B0604020202020204" pitchFamily="34" charset="0"/>
              <a:buNone/>
              <a:defRPr lang="ru-RU" sz="2000">
                <a:solidFill>
                  <a:schemeClr val="bg1"/>
                </a:solidFill>
              </a:defRPr>
            </a:lvl3pPr>
            <a:lvl4pPr marL="1371600" indent="0" algn="ctr">
              <a:lnSpc>
                <a:spcPct val="150000"/>
              </a:lnSpc>
              <a:buFont typeface="Arial" panose="020B0604020202020204" pitchFamily="34" charset="0"/>
              <a:buNone/>
              <a:defRPr lang="ru-RU" sz="2000">
                <a:solidFill>
                  <a:schemeClr val="bg1"/>
                </a:solidFill>
              </a:defRPr>
            </a:lvl4pPr>
            <a:lvl5pPr marL="1828800" indent="0" algn="ctr">
              <a:lnSpc>
                <a:spcPct val="150000"/>
              </a:lnSpc>
              <a:buFont typeface="Arial" panose="020B0604020202020204" pitchFamily="34" charset="0"/>
              <a:buNone/>
              <a:defRPr lang="ru-RU" sz="2000">
                <a:solidFill>
                  <a:schemeClr val="bg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3" name="Рисунок 12">
            <a:extLst>
              <a:ext uri="{FF2B5EF4-FFF2-40B4-BE49-F238E27FC236}">
                <a16:creationId xmlns:a16="http://schemas.microsoft.com/office/drawing/2014/main" id="{06049718-07CD-AA20-5469-274E5182B464}"/>
              </a:ext>
            </a:extLst>
          </p:cNvPr>
          <p:cNvSpPr>
            <a:spLocks noGrp="1"/>
          </p:cNvSpPr>
          <p:nvPr>
            <p:ph type="pic" sz="quarter" idx="13"/>
          </p:nvPr>
        </p:nvSpPr>
        <p:spPr>
          <a:xfrm>
            <a:off x="7441159" y="618310"/>
            <a:ext cx="3405679" cy="5620565"/>
          </a:xfrm>
        </p:spPr>
        <p:txBody>
          <a:bodyPr rtlCol="0">
            <a:normAutofit/>
          </a:bodyPr>
          <a:lstStyle>
            <a:lvl1pPr marL="0" indent="0" algn="ctr">
              <a:buNone/>
              <a:defRPr lang="ru-RU" sz="2400">
                <a:solidFill>
                  <a:schemeClr val="bg1"/>
                </a:solidFill>
              </a:defRPr>
            </a:lvl1pPr>
          </a:lstStyle>
          <a:p>
            <a:pPr rtl="0"/>
            <a:r>
              <a:rPr lang="ru-RU"/>
              <a:t>Щелкните значок, чтобы добавить фото</a:t>
            </a:r>
          </a:p>
        </p:txBody>
      </p:sp>
      <p:sp>
        <p:nvSpPr>
          <p:cNvPr id="5" name="Нижний колонтитул 5">
            <a:extLst>
              <a:ext uri="{FF2B5EF4-FFF2-40B4-BE49-F238E27FC236}">
                <a16:creationId xmlns:a16="http://schemas.microsoft.com/office/drawing/2014/main" id="{FF91C713-4E73-FE09-916E-DE32753766C5}"/>
              </a:ext>
            </a:extLst>
          </p:cNvPr>
          <p:cNvSpPr>
            <a:spLocks noGrp="1"/>
          </p:cNvSpPr>
          <p:nvPr>
            <p:ph type="ftr" sz="quarter" idx="11"/>
          </p:nvPr>
        </p:nvSpPr>
        <p:spPr>
          <a:xfrm>
            <a:off x="376489" y="6356350"/>
            <a:ext cx="2800099" cy="365125"/>
          </a:xfrm>
        </p:spPr>
        <p:txBody>
          <a:bodyPr rtlCol="0"/>
          <a:lstStyle>
            <a:lvl1pPr algn="l">
              <a:defRPr lang="ru-RU">
                <a:solidFill>
                  <a:schemeClr val="accent6">
                    <a:lumMod val="20000"/>
                    <a:lumOff val="80000"/>
                  </a:schemeClr>
                </a:solidFill>
              </a:defRPr>
            </a:lvl1pPr>
          </a:lstStyle>
          <a:p>
            <a:pPr rtl="0"/>
            <a:endParaRPr lang="ru-RU" dirty="0"/>
          </a:p>
        </p:txBody>
      </p:sp>
      <p:sp>
        <p:nvSpPr>
          <p:cNvPr id="4" name="Номер слайда 6">
            <a:extLst>
              <a:ext uri="{FF2B5EF4-FFF2-40B4-BE49-F238E27FC236}">
                <a16:creationId xmlns:a16="http://schemas.microsoft.com/office/drawing/2014/main" id="{5F1382CF-997F-8BB6-BC95-8876732A935A}"/>
              </a:ext>
            </a:extLst>
          </p:cNvPr>
          <p:cNvSpPr>
            <a:spLocks noGrp="1"/>
          </p:cNvSpPr>
          <p:nvPr>
            <p:ph type="sldNum" sz="quarter" idx="12"/>
          </p:nvPr>
        </p:nvSpPr>
        <p:spPr>
          <a:xfrm>
            <a:off x="3176589" y="6356350"/>
            <a:ext cx="2532147" cy="365125"/>
          </a:xfrm>
        </p:spPr>
        <p:txBody>
          <a:bodyPr rtlCol="0"/>
          <a:lstStyle>
            <a:lvl1pPr algn="r">
              <a:defRPr lang="ru-RU">
                <a:solidFill>
                  <a:schemeClr val="accent6">
                    <a:lumMod val="20000"/>
                    <a:lumOff val="80000"/>
                  </a:schemeClr>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97714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содержимое и изображение 1">
    <p:bg>
      <p:bgPr>
        <a:solidFill>
          <a:schemeClr val="accent1"/>
        </a:solidFill>
        <a:effectLst/>
      </p:bgPr>
    </p:bg>
    <p:spTree>
      <p:nvGrpSpPr>
        <p:cNvPr id="1" name=""/>
        <p:cNvGrpSpPr/>
        <p:nvPr/>
      </p:nvGrpSpPr>
      <p:grpSpPr>
        <a:xfrm>
          <a:off x="0" y="0"/>
          <a:ext cx="0" cy="0"/>
          <a:chOff x="0" y="0"/>
          <a:chExt cx="0" cy="0"/>
        </a:xfrm>
      </p:grpSpPr>
      <p:sp>
        <p:nvSpPr>
          <p:cNvPr id="25" name="Прямоугольник 24">
            <a:extLst>
              <a:ext uri="{FF2B5EF4-FFF2-40B4-BE49-F238E27FC236}">
                <a16:creationId xmlns:a16="http://schemas.microsoft.com/office/drawing/2014/main" id="{F51CD845-5B74-921C-37CF-7B6F53344DEE}"/>
              </a:ext>
              <a:ext uri="{C183D7F6-B498-43B3-948B-1728B52AA6E4}">
                <adec:decorative xmlns="" xmlns:adec="http://schemas.microsoft.com/office/drawing/2017/decorative" val="1"/>
              </a:ext>
            </a:extLst>
          </p:cNvPr>
          <p:cNvSpPr/>
          <p:nvPr userDrawn="1"/>
        </p:nvSpPr>
        <p:spPr>
          <a:xfrm>
            <a:off x="6095999" y="0"/>
            <a:ext cx="6096001"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3CD97974-B93C-4C96-B3F6-F69E3D6DE6CA}"/>
              </a:ext>
            </a:extLst>
          </p:cNvPr>
          <p:cNvSpPr>
            <a:spLocks noGrp="1"/>
          </p:cNvSpPr>
          <p:nvPr>
            <p:ph type="title" hasCustomPrompt="1"/>
          </p:nvPr>
        </p:nvSpPr>
        <p:spPr>
          <a:xfrm>
            <a:off x="0" y="0"/>
            <a:ext cx="6096000" cy="2301704"/>
          </a:xfrm>
        </p:spPr>
        <p:txBody>
          <a:bodyPr vert="horz" lIns="91440" tIns="45720" rIns="91440" bIns="45720" rtlCol="0" anchor="b">
            <a:noAutofit/>
          </a:bodyPr>
          <a:lstStyle>
            <a:lvl1pPr algn="ctr">
              <a:defRPr lang="ru-RU" sz="3600" cap="all" spc="300" baseline="0" dirty="0">
                <a:solidFill>
                  <a:schemeClr val="tx1"/>
                </a:solidFill>
              </a:defRPr>
            </a:lvl1pPr>
          </a:lstStyle>
          <a:p>
            <a:pPr lvl="0" algn="ctr" rtl="0">
              <a:lnSpc>
                <a:spcPts val="4500"/>
              </a:lnSpc>
            </a:pPr>
            <a:r>
              <a:rPr lang="ru-RU"/>
              <a:t>Заголовок слайда</a:t>
            </a:r>
          </a:p>
        </p:txBody>
      </p:sp>
      <p:sp>
        <p:nvSpPr>
          <p:cNvPr id="10" name="Полилиния: Фигура 9">
            <a:extLst>
              <a:ext uri="{FF2B5EF4-FFF2-40B4-BE49-F238E27FC236}">
                <a16:creationId xmlns:a16="http://schemas.microsoft.com/office/drawing/2014/main" id="{6B66E7C8-C046-4191-568A-7664664525A9}"/>
              </a:ext>
              <a:ext uri="{C183D7F6-B498-43B3-948B-1728B52AA6E4}">
                <adec:decorative xmlns="" xmlns:adec="http://schemas.microsoft.com/office/drawing/2017/decorative" val="1"/>
              </a:ext>
            </a:extLst>
          </p:cNvPr>
          <p:cNvSpPr/>
          <p:nvPr userDrawn="1"/>
        </p:nvSpPr>
        <p:spPr>
          <a:xfrm>
            <a:off x="2837121" y="2432211"/>
            <a:ext cx="421758" cy="48726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75000"/>
            </a:schemeClr>
          </a:solidFill>
          <a:ln w="3223" cap="flat">
            <a:noFill/>
            <a:prstDash val="solid"/>
            <a:miter/>
          </a:ln>
        </p:spPr>
        <p:txBody>
          <a:bodyPr rtlCol="0" anchor="ctr"/>
          <a:lstStyle>
            <a:defPPr>
              <a:defRPr lang="ru-RU"/>
            </a:defPPr>
          </a:lstStyle>
          <a:p>
            <a:pPr rtl="0"/>
            <a:endParaRPr lang="ru-RU" dirty="0"/>
          </a:p>
        </p:txBody>
      </p:sp>
      <p:sp>
        <p:nvSpPr>
          <p:cNvPr id="3" name="Объект 2">
            <a:extLst>
              <a:ext uri="{FF2B5EF4-FFF2-40B4-BE49-F238E27FC236}">
                <a16:creationId xmlns:a16="http://schemas.microsoft.com/office/drawing/2014/main" id="{8A6FC6F2-80B4-49A7-9448-33FE2DF0E967}"/>
              </a:ext>
            </a:extLst>
          </p:cNvPr>
          <p:cNvSpPr>
            <a:spLocks noGrp="1"/>
          </p:cNvSpPr>
          <p:nvPr>
            <p:ph idx="1" hasCustomPrompt="1"/>
          </p:nvPr>
        </p:nvSpPr>
        <p:spPr>
          <a:xfrm>
            <a:off x="1" y="3002351"/>
            <a:ext cx="6095999" cy="2952134"/>
          </a:xfrm>
        </p:spPr>
        <p:txBody>
          <a:bodyPr rtlCol="0">
            <a:noAutofit/>
          </a:bodyPr>
          <a:lstStyle>
            <a:lvl1pPr marL="0" indent="0" algn="ctr">
              <a:lnSpc>
                <a:spcPct val="150000"/>
              </a:lnSpc>
              <a:buFont typeface="Arial" panose="020B0604020202020204" pitchFamily="34" charset="0"/>
              <a:buNone/>
              <a:defRPr lang="ru-RU" sz="2000">
                <a:solidFill>
                  <a:schemeClr val="tx1"/>
                </a:solidFill>
              </a:defRPr>
            </a:lvl1pPr>
            <a:lvl2pPr marL="457200" indent="0" algn="ctr">
              <a:lnSpc>
                <a:spcPct val="150000"/>
              </a:lnSpc>
              <a:buFont typeface="Arial" panose="020B0604020202020204" pitchFamily="34" charset="0"/>
              <a:buNone/>
              <a:defRPr lang="ru-RU" sz="2000">
                <a:solidFill>
                  <a:schemeClr val="tx1"/>
                </a:solidFill>
              </a:defRPr>
            </a:lvl2pPr>
            <a:lvl3pPr marL="914400" indent="0" algn="ctr">
              <a:lnSpc>
                <a:spcPct val="150000"/>
              </a:lnSpc>
              <a:buFont typeface="Arial" panose="020B0604020202020204" pitchFamily="34" charset="0"/>
              <a:buNone/>
              <a:defRPr lang="ru-RU" sz="2000">
                <a:solidFill>
                  <a:schemeClr val="tx1"/>
                </a:solidFill>
              </a:defRPr>
            </a:lvl3pPr>
            <a:lvl4pPr marL="1371600" indent="0" algn="ctr">
              <a:lnSpc>
                <a:spcPct val="150000"/>
              </a:lnSpc>
              <a:buFont typeface="Arial" panose="020B0604020202020204" pitchFamily="34" charset="0"/>
              <a:buNone/>
              <a:defRPr lang="ru-RU" sz="2000">
                <a:solidFill>
                  <a:schemeClr val="tx1"/>
                </a:solidFill>
              </a:defRPr>
            </a:lvl4pPr>
            <a:lvl5pPr marL="1828800" indent="0" algn="ctr">
              <a:lnSpc>
                <a:spcPct val="150000"/>
              </a:lnSpc>
              <a:buFont typeface="Arial" panose="020B0604020202020204" pitchFamily="34" charset="0"/>
              <a:buNone/>
              <a:defRPr lang="ru-RU" sz="2000">
                <a:solidFill>
                  <a:schemeClr val="tx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a:extLst>
              <a:ext uri="{FF2B5EF4-FFF2-40B4-BE49-F238E27FC236}">
                <a16:creationId xmlns:a16="http://schemas.microsoft.com/office/drawing/2014/main" id="{20713F8B-78AA-E6A3-0CCD-FDB76C374E21}"/>
              </a:ext>
            </a:extLst>
          </p:cNvPr>
          <p:cNvSpPr>
            <a:spLocks noGrp="1"/>
          </p:cNvSpPr>
          <p:nvPr>
            <p:ph type="ftr" sz="quarter" idx="11"/>
          </p:nvPr>
        </p:nvSpPr>
        <p:spPr>
          <a:xfrm>
            <a:off x="376489" y="6356350"/>
            <a:ext cx="2800099" cy="365125"/>
          </a:xfrm>
        </p:spPr>
        <p:txBody>
          <a:bodyPr rtlCol="0"/>
          <a:lstStyle>
            <a:lvl1pPr algn="l">
              <a:defRPr lang="ru-RU"/>
            </a:lvl1pPr>
          </a:lstStyle>
          <a:p>
            <a:pPr rtl="0"/>
            <a:endParaRPr lang="ru-RU" dirty="0"/>
          </a:p>
        </p:txBody>
      </p:sp>
      <p:sp>
        <p:nvSpPr>
          <p:cNvPr id="4" name="Номер слайда 6">
            <a:extLst>
              <a:ext uri="{FF2B5EF4-FFF2-40B4-BE49-F238E27FC236}">
                <a16:creationId xmlns:a16="http://schemas.microsoft.com/office/drawing/2014/main" id="{470F2340-7F04-5A49-1D16-2E9409BB8A73}"/>
              </a:ext>
            </a:extLst>
          </p:cNvPr>
          <p:cNvSpPr>
            <a:spLocks noGrp="1"/>
          </p:cNvSpPr>
          <p:nvPr>
            <p:ph type="sldNum" sz="quarter" idx="12"/>
          </p:nvPr>
        </p:nvSpPr>
        <p:spPr>
          <a:xfrm>
            <a:off x="3176589" y="6356350"/>
            <a:ext cx="2532147" cy="365125"/>
          </a:xfrm>
        </p:spPr>
        <p:txBody>
          <a:bodyPr rtlCol="0"/>
          <a:lstStyle>
            <a:lvl1pPr algn="r">
              <a:defRPr lang="ru-RU">
                <a:solidFill>
                  <a:schemeClr val="tx1"/>
                </a:solidFill>
              </a:defRPr>
            </a:lvl1pPr>
          </a:lstStyle>
          <a:p>
            <a:pPr rtl="0"/>
            <a:fld id="{294A09A9-5501-47C1-A89A-A340965A2BE2}" type="slidenum">
              <a:rPr lang="ru-RU" smtClean="0"/>
              <a:pPr/>
              <a:t>‹#›</a:t>
            </a:fld>
            <a:endParaRPr lang="ru-RU" dirty="0"/>
          </a:p>
        </p:txBody>
      </p:sp>
      <p:sp>
        <p:nvSpPr>
          <p:cNvPr id="12" name="Рисунок 9">
            <a:extLst>
              <a:ext uri="{FF2B5EF4-FFF2-40B4-BE49-F238E27FC236}">
                <a16:creationId xmlns:a16="http://schemas.microsoft.com/office/drawing/2014/main" id="{C1DD6C40-BDCA-6274-2BDC-CD28BFC462B9}"/>
              </a:ext>
            </a:extLst>
          </p:cNvPr>
          <p:cNvSpPr>
            <a:spLocks noGrp="1"/>
          </p:cNvSpPr>
          <p:nvPr>
            <p:ph type="pic" sz="quarter" idx="13"/>
          </p:nvPr>
        </p:nvSpPr>
        <p:spPr>
          <a:xfrm>
            <a:off x="7167978" y="623262"/>
            <a:ext cx="3785570" cy="5473362"/>
          </a:xfrm>
        </p:spPr>
        <p:txBody>
          <a:bodyPr rtlCol="0"/>
          <a:lstStyle>
            <a:lvl1pPr marL="0" indent="0" algn="ctr">
              <a:buNone/>
              <a:defRPr lang="ru-RU">
                <a:solidFill>
                  <a:schemeClr val="bg1"/>
                </a:solidFill>
              </a:defRPr>
            </a:lvl1pPr>
          </a:lstStyle>
          <a:p>
            <a:pPr rtl="0"/>
            <a:r>
              <a:rPr lang="ru-RU"/>
              <a:t>Щелкните значок, чтобы добавить фото</a:t>
            </a:r>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содержимое и изображение 4">
    <p:bg>
      <p:bgPr>
        <a:solidFill>
          <a:schemeClr val="accent4"/>
        </a:solidFill>
        <a:effectLst/>
      </p:bgPr>
    </p:bg>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9E738A7B-7E07-F2A6-68E1-7ECCE59D3D60}"/>
              </a:ext>
              <a:ext uri="{C183D7F6-B498-43B3-948B-1728B52AA6E4}">
                <adec:decorative xmlns="" xmlns:adec="http://schemas.microsoft.com/office/drawing/2017/decorative" val="1"/>
              </a:ext>
            </a:extLst>
          </p:cNvPr>
          <p:cNvSpPr/>
          <p:nvPr userDrawn="1"/>
        </p:nvSpPr>
        <p:spPr>
          <a:xfrm>
            <a:off x="0" y="0"/>
            <a:ext cx="6090613" cy="6858000"/>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701734"/>
            <a:ext cx="6090613" cy="2567244"/>
          </a:xfrm>
        </p:spPr>
        <p:txBody>
          <a:bodyPr rtlCol="0" anchor="b">
            <a:noAutofit/>
          </a:bodyPr>
          <a:lstStyle>
            <a:lvl1pPr algn="ctr">
              <a:lnSpc>
                <a:spcPts val="4500"/>
              </a:lnSpc>
              <a:defRPr lang="ru-RU" sz="3600" kern="1200" cap="all" spc="300" baseline="0" dirty="0">
                <a:solidFill>
                  <a:schemeClr val="tx1"/>
                </a:solidFill>
                <a:latin typeface="+mj-cs"/>
                <a:ea typeface="+mj-ea"/>
                <a:cs typeface="+mj-cs"/>
              </a:defRPr>
            </a:lvl1pPr>
          </a:lstStyle>
          <a:p>
            <a:pPr rtl="0"/>
            <a:r>
              <a:rPr lang="ru-RU"/>
              <a:t>Заголовок слайда</a:t>
            </a:r>
          </a:p>
        </p:txBody>
      </p:sp>
      <p:grpSp>
        <p:nvGrpSpPr>
          <p:cNvPr id="16" name="Группа 15">
            <a:extLst>
              <a:ext uri="{FF2B5EF4-FFF2-40B4-BE49-F238E27FC236}">
                <a16:creationId xmlns:a16="http://schemas.microsoft.com/office/drawing/2014/main" id="{3A1A07B3-52CC-EF3C-E02F-1A2047E05ADF}"/>
              </a:ext>
              <a:ext uri="{C183D7F6-B498-43B3-948B-1728B52AA6E4}">
                <adec:decorative xmlns="" xmlns:adec="http://schemas.microsoft.com/office/drawing/2017/decorative" val="1"/>
              </a:ext>
            </a:extLst>
          </p:cNvPr>
          <p:cNvGrpSpPr/>
          <p:nvPr userDrawn="1"/>
        </p:nvGrpSpPr>
        <p:grpSpPr>
          <a:xfrm>
            <a:off x="2037858" y="3459638"/>
            <a:ext cx="2011615" cy="736852"/>
            <a:chOff x="2037858" y="3459638"/>
            <a:chExt cx="2011615" cy="736852"/>
          </a:xfrm>
        </p:grpSpPr>
        <p:sp>
          <p:nvSpPr>
            <p:cNvPr id="5" name="Полилиния: фигура 4">
              <a:extLst>
                <a:ext uri="{FF2B5EF4-FFF2-40B4-BE49-F238E27FC236}">
                  <a16:creationId xmlns:a16="http://schemas.microsoft.com/office/drawing/2014/main" id="{199BF17D-4B5B-D2CF-FBF6-AAF2167F1167}"/>
                </a:ext>
                <a:ext uri="{C183D7F6-B498-43B3-948B-1728B52AA6E4}">
                  <adec:decorative xmlns="" xmlns:adec="http://schemas.microsoft.com/office/drawing/2017/decorative"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defPPr>
                <a:defRPr lang="ru-RU"/>
              </a:defPPr>
            </a:lstStyle>
            <a:p>
              <a:pPr rtl="0"/>
              <a:endParaRPr lang="ru-RU" dirty="0"/>
            </a:p>
          </p:txBody>
        </p:sp>
        <p:sp>
          <p:nvSpPr>
            <p:cNvPr id="6" name="Полилиния: Фигура 5">
              <a:extLst>
                <a:ext uri="{FF2B5EF4-FFF2-40B4-BE49-F238E27FC236}">
                  <a16:creationId xmlns:a16="http://schemas.microsoft.com/office/drawing/2014/main" id="{7C82EF4E-3F0C-A07E-B4EE-BED20E353506}"/>
                </a:ext>
                <a:ext uri="{C183D7F6-B498-43B3-948B-1728B52AA6E4}">
                  <adec:decorative xmlns="" xmlns:adec="http://schemas.microsoft.com/office/drawing/2017/decorative"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defPPr>
                <a:defRPr lang="ru-RU"/>
              </a:defPPr>
            </a:lstStyle>
            <a:p>
              <a:pPr rtl="0"/>
              <a:endParaRPr lang="ru-RU" dirty="0"/>
            </a:p>
          </p:txBody>
        </p:sp>
        <p:sp>
          <p:nvSpPr>
            <p:cNvPr id="10" name="Полилиния: Фигура 9">
              <a:extLst>
                <a:ext uri="{FF2B5EF4-FFF2-40B4-BE49-F238E27FC236}">
                  <a16:creationId xmlns:a16="http://schemas.microsoft.com/office/drawing/2014/main" id="{272E6646-E869-D850-DC97-A5918C5AFE62}"/>
                </a:ext>
                <a:ext uri="{C183D7F6-B498-43B3-948B-1728B52AA6E4}">
                  <adec:decorative xmlns="" xmlns:adec="http://schemas.microsoft.com/office/drawing/2017/decorative"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4">
                <a:lumMod val="75000"/>
              </a:schemeClr>
            </a:solidFill>
            <a:ln w="3223" cap="flat">
              <a:noFill/>
              <a:prstDash val="solid"/>
              <a:miter/>
            </a:ln>
          </p:spPr>
          <p:txBody>
            <a:bodyPr rtlCol="0" anchor="ctr"/>
            <a:lstStyle>
              <a:defPPr>
                <a:defRPr lang="ru-RU"/>
              </a:defPPr>
            </a:lstStyle>
            <a:p>
              <a:pPr rtl="0"/>
              <a:endParaRPr lang="ru-RU" dirty="0"/>
            </a:p>
          </p:txBody>
        </p:sp>
      </p:grpSp>
      <p:sp>
        <p:nvSpPr>
          <p:cNvPr id="7" name="Объект 2">
            <a:extLst>
              <a:ext uri="{FF2B5EF4-FFF2-40B4-BE49-F238E27FC236}">
                <a16:creationId xmlns:a16="http://schemas.microsoft.com/office/drawing/2014/main" id="{E4AEE5C2-4FF2-BE5E-5E7B-F466BB00FF0F}"/>
              </a:ext>
            </a:extLst>
          </p:cNvPr>
          <p:cNvSpPr>
            <a:spLocks noGrp="1"/>
          </p:cNvSpPr>
          <p:nvPr>
            <p:ph sz="quarter" idx="14" hasCustomPrompt="1"/>
          </p:nvPr>
        </p:nvSpPr>
        <p:spPr>
          <a:xfrm>
            <a:off x="0" y="4501111"/>
            <a:ext cx="6090613" cy="1759090"/>
          </a:xfrm>
        </p:spPr>
        <p:txBody>
          <a:bodyPr rtlCol="0">
            <a:normAutofit/>
          </a:bodyPr>
          <a:lstStyle>
            <a:lvl1pPr marL="0" indent="0" algn="ctr">
              <a:buNone/>
              <a:defRPr lang="ru-RU" sz="2400">
                <a:solidFill>
                  <a:schemeClr val="tx1"/>
                </a:solidFill>
              </a:defRPr>
            </a:lvl1pPr>
            <a:lvl2pPr marL="457200" indent="0" algn="ctr">
              <a:buNone/>
              <a:defRPr lang="ru-RU" sz="2000">
                <a:solidFill>
                  <a:schemeClr val="tx1"/>
                </a:solidFill>
              </a:defRPr>
            </a:lvl2pPr>
            <a:lvl3pPr marL="914400" indent="0" algn="ctr">
              <a:buNone/>
              <a:defRPr lang="ru-RU" sz="1800">
                <a:solidFill>
                  <a:schemeClr val="tx1"/>
                </a:solidFill>
              </a:defRPr>
            </a:lvl3pPr>
            <a:lvl4pPr marL="1371600" indent="0" algn="ctr">
              <a:buNone/>
              <a:defRPr lang="ru-RU" sz="1600">
                <a:solidFill>
                  <a:schemeClr val="tx1"/>
                </a:solidFill>
              </a:defRPr>
            </a:lvl4pPr>
            <a:lvl5pPr marL="1828800" indent="0" algn="ctr">
              <a:buNone/>
              <a:defRPr lang="ru-RU" sz="1600">
                <a:solidFill>
                  <a:schemeClr val="tx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8" name="Номер слайда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rtlCol="0"/>
          <a:lstStyle>
            <a:lvl1pPr algn="r">
              <a:defRPr lang="ru-RU">
                <a:solidFill>
                  <a:schemeClr val="tx1"/>
                </a:solidFill>
              </a:defRPr>
            </a:lvl1pPr>
          </a:lstStyle>
          <a:p>
            <a:pPr rtl="0"/>
            <a:fld id="{294A09A9-5501-47C1-A89A-A340965A2BE2}" type="slidenum">
              <a:rPr lang="ru-RU" smtClean="0"/>
              <a:pPr/>
              <a:t>‹#›</a:t>
            </a:fld>
            <a:endParaRPr lang="ru-RU" dirty="0"/>
          </a:p>
        </p:txBody>
      </p:sp>
      <p:sp>
        <p:nvSpPr>
          <p:cNvPr id="4" name="Нижний колонтитул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rtlCol="0"/>
          <a:lstStyle>
            <a:lvl1pPr algn="l">
              <a:defRPr lang="ru-RU"/>
            </a:lvl1pPr>
          </a:lstStyle>
          <a:p>
            <a:pPr rtl="0"/>
            <a:endParaRPr lang="ru-RU" dirty="0"/>
          </a:p>
        </p:txBody>
      </p:sp>
      <p:sp>
        <p:nvSpPr>
          <p:cNvPr id="15" name="Рисунок 9">
            <a:extLst>
              <a:ext uri="{FF2B5EF4-FFF2-40B4-BE49-F238E27FC236}">
                <a16:creationId xmlns:a16="http://schemas.microsoft.com/office/drawing/2014/main" id="{2F3CE6BC-5E8F-4322-5F04-B0BEFD17C87B}"/>
              </a:ext>
            </a:extLst>
          </p:cNvPr>
          <p:cNvSpPr>
            <a:spLocks noGrp="1"/>
          </p:cNvSpPr>
          <p:nvPr>
            <p:ph type="pic" sz="quarter" idx="13"/>
          </p:nvPr>
        </p:nvSpPr>
        <p:spPr>
          <a:xfrm>
            <a:off x="6924587" y="701734"/>
            <a:ext cx="4442352" cy="5454529"/>
          </a:xfrm>
        </p:spPr>
        <p:txBody>
          <a:bodyPr rtlCol="0"/>
          <a:lstStyle>
            <a:lvl1pPr marL="0" indent="0" algn="ctr">
              <a:buNone/>
              <a:defRPr lang="ru-RU">
                <a:solidFill>
                  <a:schemeClr val="tx1"/>
                </a:solidFill>
              </a:defRPr>
            </a:lvl1pPr>
          </a:lstStyle>
          <a:p>
            <a:pPr rtl="0"/>
            <a:r>
              <a:rPr lang="ru-RU"/>
              <a:t>Щелкните значок, чтобы добавить фото</a:t>
            </a:r>
          </a:p>
        </p:txBody>
      </p:sp>
    </p:spTree>
    <p:extLst>
      <p:ext uri="{BB962C8B-B14F-4D97-AF65-F5344CB8AC3E}">
        <p14:creationId xmlns:p14="http://schemas.microsoft.com/office/powerpoint/2010/main" val="145772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содержимое и изображение 2">
    <p:bg>
      <p:bgPr>
        <a:solidFill>
          <a:schemeClr val="accent4"/>
        </a:solidFill>
        <a:effectLst/>
      </p:bgPr>
    </p:bg>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4FDAD77D-8878-C456-EE69-09CB55463878}"/>
              </a:ext>
              <a:ext uri="{C183D7F6-B498-43B3-948B-1728B52AA6E4}">
                <adec:decorative xmlns="" xmlns:adec="http://schemas.microsoft.com/office/drawing/2017/decorative" val="1"/>
              </a:ext>
            </a:extLst>
          </p:cNvPr>
          <p:cNvSpPr/>
          <p:nvPr userDrawn="1"/>
        </p:nvSpPr>
        <p:spPr>
          <a:xfrm>
            <a:off x="-1" y="1778"/>
            <a:ext cx="6096001" cy="6856222"/>
          </a:xfrm>
          <a:prstGeom prst="rect">
            <a:avLst/>
          </a:prstGeom>
          <a:solidFill>
            <a:schemeClr val="accent4">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5" name="Заголовок 1">
            <a:extLst>
              <a:ext uri="{FF2B5EF4-FFF2-40B4-BE49-F238E27FC236}">
                <a16:creationId xmlns:a16="http://schemas.microsoft.com/office/drawing/2014/main" id="{0D0D36B5-5A9C-5F42-7322-9FE550C11559}"/>
              </a:ext>
            </a:extLst>
          </p:cNvPr>
          <p:cNvSpPr>
            <a:spLocks noGrp="1"/>
          </p:cNvSpPr>
          <p:nvPr>
            <p:ph type="title" hasCustomPrompt="1"/>
          </p:nvPr>
        </p:nvSpPr>
        <p:spPr>
          <a:xfrm>
            <a:off x="575971" y="427842"/>
            <a:ext cx="4893375" cy="1902608"/>
          </a:xfrm>
        </p:spPr>
        <p:txBody>
          <a:bodyPr vert="horz" lIns="91440" tIns="45720" rIns="91440" bIns="45720" rtlCol="0" anchor="ctr">
            <a:normAutofit/>
          </a:bodyPr>
          <a:lstStyle>
            <a:lvl1pPr>
              <a:defRPr lang="ru-RU" sz="3200" cap="all" spc="150" baseline="0" dirty="0">
                <a:solidFill>
                  <a:schemeClr val="tx1"/>
                </a:solidFill>
              </a:defRPr>
            </a:lvl1pPr>
          </a:lstStyle>
          <a:p>
            <a:pPr lvl="0" rtl="0"/>
            <a:r>
              <a:rPr lang="ru-RU"/>
              <a:t>Заголовок слайда</a:t>
            </a:r>
          </a:p>
        </p:txBody>
      </p:sp>
      <p:sp>
        <p:nvSpPr>
          <p:cNvPr id="3" name="Объект 2">
            <a:extLst>
              <a:ext uri="{FF2B5EF4-FFF2-40B4-BE49-F238E27FC236}">
                <a16:creationId xmlns:a16="http://schemas.microsoft.com/office/drawing/2014/main" id="{C22A2D0C-55A1-39C6-E807-DA29F2E0E072}"/>
              </a:ext>
            </a:extLst>
          </p:cNvPr>
          <p:cNvSpPr>
            <a:spLocks noGrp="1"/>
          </p:cNvSpPr>
          <p:nvPr>
            <p:ph sz="quarter" idx="13" hasCustomPrompt="1"/>
          </p:nvPr>
        </p:nvSpPr>
        <p:spPr>
          <a:xfrm>
            <a:off x="575561" y="2569052"/>
            <a:ext cx="4893377" cy="3761964"/>
          </a:xfrm>
        </p:spPr>
        <p:txBody>
          <a:bodyPr rtlCol="0">
            <a:normAutofit/>
          </a:bodyPr>
          <a:lstStyle>
            <a:lvl1pPr marL="283464" indent="-283464">
              <a:defRPr lang="ru-RU" sz="1800"/>
            </a:lvl1pPr>
            <a:lvl2pPr>
              <a:defRPr lang="ru-RU" sz="1600"/>
            </a:lvl2pPr>
            <a:lvl3pPr>
              <a:defRPr lang="ru-RU" sz="1400"/>
            </a:lvl3pPr>
            <a:lvl4pPr>
              <a:defRPr lang="ru-RU" sz="1200"/>
            </a:lvl4pPr>
            <a:lvl5pPr>
              <a:defRPr lang="ru-RU" sz="1200"/>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a:extLst>
              <a:ext uri="{FF2B5EF4-FFF2-40B4-BE49-F238E27FC236}">
                <a16:creationId xmlns:a16="http://schemas.microsoft.com/office/drawing/2014/main" id="{F5AEF53B-C85C-47DB-ADE4-C1D9FA682945}"/>
              </a:ext>
            </a:extLst>
          </p:cNvPr>
          <p:cNvSpPr>
            <a:spLocks noGrp="1"/>
          </p:cNvSpPr>
          <p:nvPr>
            <p:ph type="ftr" sz="quarter" idx="11"/>
          </p:nvPr>
        </p:nvSpPr>
        <p:spPr>
          <a:xfrm>
            <a:off x="381000" y="6356350"/>
            <a:ext cx="3200400" cy="365125"/>
          </a:xfrm>
        </p:spPr>
        <p:txBody>
          <a:bodyPr rtlCol="0"/>
          <a:lstStyle>
            <a:lvl1pPr algn="l">
              <a:defRPr lang="ru-RU">
                <a:solidFill>
                  <a:schemeClr val="accent4">
                    <a:lumMod val="25000"/>
                  </a:schemeClr>
                </a:solidFill>
              </a:defRPr>
            </a:lvl1pPr>
          </a:lstStyle>
          <a:p>
            <a:pPr rtl="0"/>
            <a:endParaRPr lang="ru-RU" dirty="0"/>
          </a:p>
        </p:txBody>
      </p:sp>
      <p:sp>
        <p:nvSpPr>
          <p:cNvPr id="9" name="Рисунок 9">
            <a:extLst>
              <a:ext uri="{FF2B5EF4-FFF2-40B4-BE49-F238E27FC236}">
                <a16:creationId xmlns:a16="http://schemas.microsoft.com/office/drawing/2014/main" id="{EF247EE8-EBAA-111B-3192-133C5F2C4FFE}"/>
              </a:ext>
            </a:extLst>
          </p:cNvPr>
          <p:cNvSpPr>
            <a:spLocks noGrp="1"/>
          </p:cNvSpPr>
          <p:nvPr>
            <p:ph type="pic" sz="quarter" idx="14"/>
          </p:nvPr>
        </p:nvSpPr>
        <p:spPr>
          <a:xfrm>
            <a:off x="6510872" y="388928"/>
            <a:ext cx="5312664" cy="5967422"/>
          </a:xfrm>
        </p:spPr>
        <p:txBody>
          <a:bodyPr rtlCol="0"/>
          <a:lstStyle>
            <a:lvl1pPr marL="0" indent="0" algn="ctr">
              <a:buNone/>
              <a:defRPr lang="ru-RU">
                <a:solidFill>
                  <a:schemeClr val="tx1"/>
                </a:solidFill>
              </a:defRPr>
            </a:lvl1pPr>
          </a:lstStyle>
          <a:p>
            <a:pPr rtl="0"/>
            <a:r>
              <a:rPr lang="ru-RU"/>
              <a:t>Щелкните значок, чтобы добавить фото</a:t>
            </a:r>
          </a:p>
        </p:txBody>
      </p:sp>
      <p:sp>
        <p:nvSpPr>
          <p:cNvPr id="7" name="Номер слайда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lvl1pPr>
              <a:defRPr lang="ru-RU">
                <a:solidFill>
                  <a:schemeClr val="accent4">
                    <a:lumMod val="25000"/>
                  </a:schemeClr>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79920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содержимое и изображение 5">
    <p:bg>
      <p:bgPr>
        <a:solidFill>
          <a:schemeClr val="accent1"/>
        </a:solidFill>
        <a:effectLst/>
      </p:bgPr>
    </p:bg>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9E738A7B-7E07-F2A6-68E1-7ECCE59D3D60}"/>
              </a:ext>
              <a:ext uri="{C183D7F6-B498-43B3-948B-1728B52AA6E4}">
                <adec:decorative xmlns="" xmlns:adec="http://schemas.microsoft.com/office/drawing/2017/decorative" val="1"/>
              </a:ext>
            </a:extLst>
          </p:cNvPr>
          <p:cNvSpPr/>
          <p:nvPr userDrawn="1"/>
        </p:nvSpPr>
        <p:spPr>
          <a:xfrm>
            <a:off x="0" y="0"/>
            <a:ext cx="6090613" cy="6858000"/>
          </a:xfrm>
          <a:prstGeom prst="rect">
            <a:avLst/>
          </a:prstGeom>
          <a:solidFill>
            <a:schemeClr val="accent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A2DFA2E8-50A1-4465-AC33-6FAC0E7736E9}"/>
              </a:ext>
            </a:extLst>
          </p:cNvPr>
          <p:cNvSpPr>
            <a:spLocks noGrp="1"/>
          </p:cNvSpPr>
          <p:nvPr>
            <p:ph type="title" hasCustomPrompt="1"/>
          </p:nvPr>
        </p:nvSpPr>
        <p:spPr>
          <a:xfrm>
            <a:off x="0" y="660400"/>
            <a:ext cx="6090613" cy="2608578"/>
          </a:xfrm>
        </p:spPr>
        <p:txBody>
          <a:bodyPr rtlCol="0" anchor="b">
            <a:noAutofit/>
          </a:bodyPr>
          <a:lstStyle>
            <a:lvl1pPr algn="ctr">
              <a:lnSpc>
                <a:spcPts val="4500"/>
              </a:lnSpc>
              <a:defRPr lang="ru-RU" sz="3600" kern="1200" cap="all" spc="300" baseline="0" dirty="0">
                <a:solidFill>
                  <a:schemeClr val="tx1"/>
                </a:solidFill>
                <a:latin typeface="+mj-cs"/>
                <a:ea typeface="+mj-ea"/>
                <a:cs typeface="+mj-cs"/>
              </a:defRPr>
            </a:lvl1pPr>
          </a:lstStyle>
          <a:p>
            <a:pPr rtl="0"/>
            <a:r>
              <a:rPr lang="ru-RU"/>
              <a:t>Заголовок слайда</a:t>
            </a:r>
          </a:p>
        </p:txBody>
      </p:sp>
      <p:sp>
        <p:nvSpPr>
          <p:cNvPr id="3" name="Объект 2">
            <a:extLst>
              <a:ext uri="{FF2B5EF4-FFF2-40B4-BE49-F238E27FC236}">
                <a16:creationId xmlns:a16="http://schemas.microsoft.com/office/drawing/2014/main" id="{E4CF27B1-EB23-A2D1-5DBE-89960AD497DB}"/>
              </a:ext>
            </a:extLst>
          </p:cNvPr>
          <p:cNvSpPr>
            <a:spLocks noGrp="1"/>
          </p:cNvSpPr>
          <p:nvPr>
            <p:ph sz="quarter" idx="14" hasCustomPrompt="1"/>
          </p:nvPr>
        </p:nvSpPr>
        <p:spPr>
          <a:xfrm>
            <a:off x="0" y="4501111"/>
            <a:ext cx="6090613" cy="1759090"/>
          </a:xfrm>
        </p:spPr>
        <p:txBody>
          <a:bodyPr rtlCol="0">
            <a:normAutofit/>
          </a:bodyPr>
          <a:lstStyle>
            <a:lvl1pPr marL="0" indent="0" algn="ctr">
              <a:buNone/>
              <a:defRPr lang="ru-RU" sz="2400">
                <a:solidFill>
                  <a:schemeClr val="tx1"/>
                </a:solidFill>
              </a:defRPr>
            </a:lvl1pPr>
            <a:lvl2pPr marL="457200" indent="0" algn="ctr">
              <a:buNone/>
              <a:defRPr lang="ru-RU" sz="2000">
                <a:solidFill>
                  <a:schemeClr val="tx1"/>
                </a:solidFill>
              </a:defRPr>
            </a:lvl2pPr>
            <a:lvl3pPr marL="914400" indent="0" algn="ctr">
              <a:buNone/>
              <a:defRPr lang="ru-RU" sz="1800">
                <a:solidFill>
                  <a:schemeClr val="tx1"/>
                </a:solidFill>
              </a:defRPr>
            </a:lvl3pPr>
            <a:lvl4pPr marL="1371600" indent="0" algn="ctr">
              <a:buNone/>
              <a:defRPr lang="ru-RU" sz="1600">
                <a:solidFill>
                  <a:schemeClr val="tx1"/>
                </a:solidFill>
              </a:defRPr>
            </a:lvl4pPr>
            <a:lvl5pPr marL="1828800" indent="0" algn="ctr">
              <a:buNone/>
              <a:defRPr lang="ru-RU" sz="1600">
                <a:solidFill>
                  <a:schemeClr val="tx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Нижний колонтитул 5">
            <a:extLst>
              <a:ext uri="{FF2B5EF4-FFF2-40B4-BE49-F238E27FC236}">
                <a16:creationId xmlns:a16="http://schemas.microsoft.com/office/drawing/2014/main" id="{685C943E-5107-A31F-06BD-E929777A8A88}"/>
              </a:ext>
            </a:extLst>
          </p:cNvPr>
          <p:cNvSpPr>
            <a:spLocks noGrp="1"/>
          </p:cNvSpPr>
          <p:nvPr>
            <p:ph type="ftr" sz="quarter" idx="11"/>
          </p:nvPr>
        </p:nvSpPr>
        <p:spPr>
          <a:xfrm>
            <a:off x="376489" y="6356350"/>
            <a:ext cx="2800099" cy="365125"/>
          </a:xfrm>
        </p:spPr>
        <p:txBody>
          <a:bodyPr rtlCol="0"/>
          <a:lstStyle>
            <a:lvl1pPr algn="l">
              <a:defRPr lang="ru-RU"/>
            </a:lvl1pPr>
          </a:lstStyle>
          <a:p>
            <a:pPr rtl="0"/>
            <a:endParaRPr lang="ru-RU" dirty="0"/>
          </a:p>
        </p:txBody>
      </p:sp>
      <p:sp>
        <p:nvSpPr>
          <p:cNvPr id="18" name="Номер слайда 6">
            <a:extLst>
              <a:ext uri="{FF2B5EF4-FFF2-40B4-BE49-F238E27FC236}">
                <a16:creationId xmlns:a16="http://schemas.microsoft.com/office/drawing/2014/main" id="{C87980B9-C2FE-90E9-86D6-DCEEBEAEC7A0}"/>
              </a:ext>
            </a:extLst>
          </p:cNvPr>
          <p:cNvSpPr>
            <a:spLocks noGrp="1"/>
          </p:cNvSpPr>
          <p:nvPr>
            <p:ph type="sldNum" sz="quarter" idx="12"/>
          </p:nvPr>
        </p:nvSpPr>
        <p:spPr>
          <a:xfrm>
            <a:off x="3176589" y="6356350"/>
            <a:ext cx="2532147" cy="365125"/>
          </a:xfrm>
        </p:spPr>
        <p:txBody>
          <a:bodyPr rtlCol="0"/>
          <a:lstStyle>
            <a:lvl1pPr algn="r">
              <a:defRPr lang="ru-RU">
                <a:solidFill>
                  <a:schemeClr val="tx1"/>
                </a:solidFill>
              </a:defRPr>
            </a:lvl1pPr>
          </a:lstStyle>
          <a:p>
            <a:pPr rtl="0"/>
            <a:fld id="{294A09A9-5501-47C1-A89A-A340965A2BE2}" type="slidenum">
              <a:rPr lang="ru-RU" smtClean="0"/>
              <a:pPr/>
              <a:t>‹#›</a:t>
            </a:fld>
            <a:endParaRPr lang="ru-RU" dirty="0"/>
          </a:p>
        </p:txBody>
      </p:sp>
      <p:sp>
        <p:nvSpPr>
          <p:cNvPr id="11" name="Рисунок 10">
            <a:extLst>
              <a:ext uri="{FF2B5EF4-FFF2-40B4-BE49-F238E27FC236}">
                <a16:creationId xmlns:a16="http://schemas.microsoft.com/office/drawing/2014/main" id="{98799111-FB07-1313-B897-8240D85E75B6}"/>
              </a:ext>
            </a:extLst>
          </p:cNvPr>
          <p:cNvSpPr>
            <a:spLocks noGrp="1"/>
          </p:cNvSpPr>
          <p:nvPr>
            <p:ph type="pic" sz="quarter" idx="13"/>
          </p:nvPr>
        </p:nvSpPr>
        <p:spPr>
          <a:xfrm>
            <a:off x="6705600" y="660400"/>
            <a:ext cx="4857750" cy="5537200"/>
          </a:xfrm>
        </p:spPr>
        <p:txBody>
          <a:bodyPr rtlCol="0"/>
          <a:lstStyle>
            <a:lvl1pPr marL="0" indent="0" algn="ctr">
              <a:buNone/>
              <a:defRPr lang="ru-RU"/>
            </a:lvl1pPr>
          </a:lstStyle>
          <a:p>
            <a:pPr rtl="0"/>
            <a:r>
              <a:rPr lang="ru-RU"/>
              <a:t>Щелкните значок, чтобы добавить фото</a:t>
            </a:r>
          </a:p>
        </p:txBody>
      </p:sp>
      <p:sp>
        <p:nvSpPr>
          <p:cNvPr id="5" name="Полилиния: фигура 4">
            <a:extLst>
              <a:ext uri="{FF2B5EF4-FFF2-40B4-BE49-F238E27FC236}">
                <a16:creationId xmlns:a16="http://schemas.microsoft.com/office/drawing/2014/main" id="{199BF17D-4B5B-D2CF-FBF6-AAF2167F1167}"/>
              </a:ext>
              <a:ext uri="{C183D7F6-B498-43B3-948B-1728B52AA6E4}">
                <adec:decorative xmlns="" xmlns:adec="http://schemas.microsoft.com/office/drawing/2017/decorative" val="1"/>
              </a:ext>
            </a:extLst>
          </p:cNvPr>
          <p:cNvSpPr/>
          <p:nvPr userDrawn="1"/>
        </p:nvSpPr>
        <p:spPr>
          <a:xfrm>
            <a:off x="2726408" y="3459638"/>
            <a:ext cx="637795" cy="736852"/>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ru-RU"/>
            </a:defPPr>
          </a:lstStyle>
          <a:p>
            <a:pPr rtl="0"/>
            <a:endParaRPr lang="ru-RU" dirty="0"/>
          </a:p>
        </p:txBody>
      </p:sp>
      <p:sp>
        <p:nvSpPr>
          <p:cNvPr id="6" name="Полилиния: Фигура 5">
            <a:extLst>
              <a:ext uri="{FF2B5EF4-FFF2-40B4-BE49-F238E27FC236}">
                <a16:creationId xmlns:a16="http://schemas.microsoft.com/office/drawing/2014/main" id="{7C82EF4E-3F0C-A07E-B4EE-BED20E353506}"/>
              </a:ext>
              <a:ext uri="{C183D7F6-B498-43B3-948B-1728B52AA6E4}">
                <adec:decorative xmlns="" xmlns:adec="http://schemas.microsoft.com/office/drawing/2017/decorative" val="1"/>
              </a:ext>
            </a:extLst>
          </p:cNvPr>
          <p:cNvSpPr/>
          <p:nvPr userDrawn="1"/>
        </p:nvSpPr>
        <p:spPr>
          <a:xfrm>
            <a:off x="2037858"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ru-RU"/>
            </a:defPPr>
          </a:lstStyle>
          <a:p>
            <a:pPr rtl="0"/>
            <a:endParaRPr lang="ru-RU" dirty="0"/>
          </a:p>
        </p:txBody>
      </p:sp>
      <p:sp>
        <p:nvSpPr>
          <p:cNvPr id="10" name="Полилиния: Фигура 9">
            <a:extLst>
              <a:ext uri="{FF2B5EF4-FFF2-40B4-BE49-F238E27FC236}">
                <a16:creationId xmlns:a16="http://schemas.microsoft.com/office/drawing/2014/main" id="{272E6646-E869-D850-DC97-A5918C5AFE62}"/>
              </a:ext>
              <a:ext uri="{C183D7F6-B498-43B3-948B-1728B52AA6E4}">
                <adec:decorative xmlns="" xmlns:adec="http://schemas.microsoft.com/office/drawing/2017/decorative" val="1"/>
              </a:ext>
            </a:extLst>
          </p:cNvPr>
          <p:cNvSpPr/>
          <p:nvPr userDrawn="1"/>
        </p:nvSpPr>
        <p:spPr>
          <a:xfrm>
            <a:off x="3575100" y="3554040"/>
            <a:ext cx="474373" cy="548049"/>
          </a:xfrm>
          <a:custGeom>
            <a:avLst/>
            <a:gdLst>
              <a:gd name="connsiteX0" fmla="*/ 167432 w 167431"/>
              <a:gd name="connsiteY0" fmla="*/ 83877 h 167431"/>
              <a:gd name="connsiteX1" fmla="*/ 83555 w 167431"/>
              <a:gd name="connsiteY1" fmla="*/ 167431 h 167431"/>
              <a:gd name="connsiteX2" fmla="*/ 0 w 167431"/>
              <a:gd name="connsiteY2" fmla="*/ 83554 h 167431"/>
              <a:gd name="connsiteX3" fmla="*/ 83877 w 167431"/>
              <a:gd name="connsiteY3" fmla="*/ 0 h 167431"/>
              <a:gd name="connsiteX4" fmla="*/ 167432 w 167431"/>
              <a:gd name="connsiteY4" fmla="*/ 83877 h 16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1" h="167431">
                <a:moveTo>
                  <a:pt x="167432" y="83877"/>
                </a:moveTo>
                <a:cubicBezTo>
                  <a:pt x="89060" y="83726"/>
                  <a:pt x="83705" y="89059"/>
                  <a:pt x="83555" y="167431"/>
                </a:cubicBezTo>
                <a:cubicBezTo>
                  <a:pt x="83705" y="89059"/>
                  <a:pt x="78372" y="83705"/>
                  <a:pt x="0" y="83554"/>
                </a:cubicBezTo>
                <a:cubicBezTo>
                  <a:pt x="78372" y="83705"/>
                  <a:pt x="83727" y="78372"/>
                  <a:pt x="83877" y="0"/>
                </a:cubicBezTo>
                <a:cubicBezTo>
                  <a:pt x="83727" y="78372"/>
                  <a:pt x="89060" y="83726"/>
                  <a:pt x="167432" y="83877"/>
                </a:cubicBezTo>
                <a:close/>
              </a:path>
            </a:pathLst>
          </a:custGeom>
          <a:solidFill>
            <a:schemeClr val="accent1">
              <a:lumMod val="60000"/>
              <a:lumOff val="40000"/>
            </a:schemeClr>
          </a:solidFill>
          <a:ln w="3223" cap="flat">
            <a:noFill/>
            <a:prstDash val="solid"/>
            <a:miter/>
          </a:ln>
        </p:spPr>
        <p:txBody>
          <a:bodyPr rtlCol="0" anchor="ctr"/>
          <a:lstStyle>
            <a:defPPr>
              <a:defRPr lang="ru-RU"/>
            </a:defPPr>
          </a:lstStyle>
          <a:p>
            <a:pPr rtl="0"/>
            <a:endParaRPr lang="ru-RU" dirty="0"/>
          </a:p>
        </p:txBody>
      </p:sp>
    </p:spTree>
    <p:extLst>
      <p:ext uri="{BB962C8B-B14F-4D97-AF65-F5344CB8AC3E}">
        <p14:creationId xmlns:p14="http://schemas.microsoft.com/office/powerpoint/2010/main" val="46759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одержимое и таблица 1">
    <p:bg>
      <p:bgPr>
        <a:solidFill>
          <a:schemeClr val="accent6"/>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84623498-3983-1C01-FBF4-DC6AA83FE9CB}"/>
              </a:ext>
              <a:ext uri="{C183D7F6-B498-43B3-948B-1728B52AA6E4}">
                <adec:decorative xmlns="" xmlns:adec="http://schemas.microsoft.com/office/drawing/2017/decorative"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6" name="Графический объект 15">
            <a:extLst>
              <a:ext uri="{FF2B5EF4-FFF2-40B4-BE49-F238E27FC236}">
                <a16:creationId xmlns:a16="http://schemas.microsoft.com/office/drawing/2014/main" id="{ABDA9DA7-3305-7C3B-7F12-52779289AC0D}"/>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4958" b="20802"/>
          <a:stretch/>
        </p:blipFill>
        <p:spPr>
          <a:xfrm rot="16200000">
            <a:off x="9321852" y="-693689"/>
            <a:ext cx="2176466" cy="3563836"/>
          </a:xfrm>
          <a:prstGeom prst="rect">
            <a:avLst/>
          </a:prstGeom>
        </p:spPr>
      </p:pic>
      <p:sp>
        <p:nvSpPr>
          <p:cNvPr id="2" name="Заголовок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42884" cy="1705585"/>
          </a:xfrm>
        </p:spPr>
        <p:txBody>
          <a:bodyPr rtlCol="0" anchor="ctr">
            <a:normAutofit/>
          </a:bodyPr>
          <a:lstStyle>
            <a:lvl1pPr algn="l" defTabSz="914400" rtl="0" eaLnBrk="1" latinLnBrk="0" hangingPunct="1">
              <a:lnSpc>
                <a:spcPct val="90000"/>
              </a:lnSpc>
              <a:spcBef>
                <a:spcPct val="0"/>
              </a:spcBef>
              <a:buNone/>
              <a:defRPr lang="ru-RU" sz="3200" kern="1200" cap="all" spc="150" baseline="0" dirty="0">
                <a:solidFill>
                  <a:schemeClr val="bg1"/>
                </a:solidFill>
                <a:latin typeface="+mj-cs"/>
                <a:ea typeface="+mj-ea"/>
                <a:cs typeface="+mj-cs"/>
              </a:defRPr>
            </a:lvl1pPr>
          </a:lstStyle>
          <a:p>
            <a:pPr lvl="0" algn="l" defTabSz="914400" rtl="0" eaLnBrk="1" latinLnBrk="0" hangingPunct="1">
              <a:lnSpc>
                <a:spcPct val="90000"/>
              </a:lnSpc>
              <a:spcBef>
                <a:spcPct val="0"/>
              </a:spcBef>
              <a:buNone/>
            </a:pPr>
            <a:r>
              <a:rPr lang="ru-RU"/>
              <a:t>Заголовок слайда</a:t>
            </a:r>
          </a:p>
        </p:txBody>
      </p:sp>
      <p:sp>
        <p:nvSpPr>
          <p:cNvPr id="6" name="Текст 5">
            <a:extLst>
              <a:ext uri="{FF2B5EF4-FFF2-40B4-BE49-F238E27FC236}">
                <a16:creationId xmlns:a16="http://schemas.microsoft.com/office/drawing/2014/main" id="{7CE4A8B9-E7E2-490B-75BB-0F078A94C98F}"/>
              </a:ext>
            </a:extLst>
          </p:cNvPr>
          <p:cNvSpPr>
            <a:spLocks noGrp="1"/>
          </p:cNvSpPr>
          <p:nvPr>
            <p:ph type="body" sz="quarter" idx="14" hasCustomPrompt="1"/>
          </p:nvPr>
        </p:nvSpPr>
        <p:spPr>
          <a:xfrm>
            <a:off x="837566" y="2721428"/>
            <a:ext cx="5188584" cy="3199151"/>
          </a:xfrm>
        </p:spPr>
        <p:txBody>
          <a:bodyPr rtlCol="0">
            <a:normAutofit/>
          </a:bodyPr>
          <a:lstStyle>
            <a:lvl1pPr>
              <a:defRPr lang="ru-RU" sz="1800">
                <a:solidFill>
                  <a:schemeClr val="bg1"/>
                </a:solidFill>
              </a:defRPr>
            </a:lvl1pPr>
            <a:lvl2pPr>
              <a:defRPr lang="ru-RU" sz="1800">
                <a:solidFill>
                  <a:schemeClr val="bg1"/>
                </a:solidFill>
              </a:defRPr>
            </a:lvl2pPr>
            <a:lvl3pPr>
              <a:defRPr lang="ru-RU" sz="1800">
                <a:solidFill>
                  <a:schemeClr val="bg1"/>
                </a:solidFill>
              </a:defRPr>
            </a:lvl3pPr>
            <a:lvl4pPr>
              <a:defRPr lang="ru-RU" sz="1800">
                <a:solidFill>
                  <a:schemeClr val="bg1"/>
                </a:solidFill>
              </a:defRPr>
            </a:lvl4pPr>
            <a:lvl5pPr>
              <a:defRPr lang="ru-RU" sz="1800">
                <a:solidFill>
                  <a:schemeClr val="bg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0" name="Местозаполнитель для диаграммы 9">
            <a:extLst>
              <a:ext uri="{FF2B5EF4-FFF2-40B4-BE49-F238E27FC236}">
                <a16:creationId xmlns:a16="http://schemas.microsoft.com/office/drawing/2014/main" id="{DC7281FF-5356-4E9D-4645-025ADF2A31D3}"/>
              </a:ext>
            </a:extLst>
          </p:cNvPr>
          <p:cNvSpPr>
            <a:spLocks noGrp="1"/>
          </p:cNvSpPr>
          <p:nvPr>
            <p:ph type="chart" sz="quarter" idx="13"/>
          </p:nvPr>
        </p:nvSpPr>
        <p:spPr>
          <a:xfrm>
            <a:off x="6510070" y="2285999"/>
            <a:ext cx="4745038" cy="3634581"/>
          </a:xfrm>
        </p:spPr>
        <p:txBody>
          <a:bodyPr rtlCol="0"/>
          <a:lstStyle>
            <a:lvl1pPr marL="0" indent="0">
              <a:buNone/>
              <a:defRPr lang="ru-RU">
                <a:solidFill>
                  <a:schemeClr val="bg1"/>
                </a:solidFill>
              </a:defRPr>
            </a:lvl1pPr>
          </a:lstStyle>
          <a:p>
            <a:pPr rtl="0"/>
            <a:r>
              <a:rPr lang="ru-RU"/>
              <a:t>Щелкните значок, чтобы добавить диаграмму</a:t>
            </a:r>
          </a:p>
        </p:txBody>
      </p:sp>
      <p:sp>
        <p:nvSpPr>
          <p:cNvPr id="4" name="Нижний колонтитул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rtlCol="0"/>
          <a:lstStyle>
            <a:lvl1pPr algn="l">
              <a:defRPr lang="ru-RU">
                <a:solidFill>
                  <a:schemeClr val="accent6">
                    <a:lumMod val="20000"/>
                    <a:lumOff val="80000"/>
                  </a:schemeClr>
                </a:solidFill>
              </a:defRPr>
            </a:lvl1pPr>
          </a:lstStyle>
          <a:p>
            <a:pPr rtl="0"/>
            <a:endParaRPr lang="ru-RU" dirty="0"/>
          </a:p>
        </p:txBody>
      </p:sp>
      <p:sp>
        <p:nvSpPr>
          <p:cNvPr id="5" name="Номер слайда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rtlCol="0"/>
          <a:lstStyle>
            <a:lvl1pPr>
              <a:defRPr lang="ru-RU">
                <a:solidFill>
                  <a:schemeClr val="accent6">
                    <a:lumMod val="20000"/>
                    <a:lumOff val="80000"/>
                  </a:schemeClr>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145123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оловок, изображение и содержимое 1">
    <p:bg>
      <p:bgPr>
        <a:solidFill>
          <a:schemeClr val="accent6"/>
        </a:solidFill>
        <a:effectLst/>
      </p:bgPr>
    </p:bg>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4FDAD77D-8878-C456-EE69-09CB55463878}"/>
              </a:ext>
              <a:ext uri="{C183D7F6-B498-43B3-948B-1728B52AA6E4}">
                <adec:decorative xmlns="" xmlns:adec="http://schemas.microsoft.com/office/drawing/2017/decorative" val="1"/>
              </a:ext>
            </a:extLst>
          </p:cNvPr>
          <p:cNvSpPr/>
          <p:nvPr userDrawn="1"/>
        </p:nvSpPr>
        <p:spPr>
          <a:xfrm>
            <a:off x="6096000" y="0"/>
            <a:ext cx="6096001" cy="6858000"/>
          </a:xfrm>
          <a:prstGeom prst="rect">
            <a:avLst/>
          </a:prstGeom>
          <a:solidFill>
            <a:schemeClr val="accent3">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305BD6A3-F987-4FCC-A6EF-2EF0D33C0888}"/>
              </a:ext>
            </a:extLst>
          </p:cNvPr>
          <p:cNvSpPr>
            <a:spLocks noGrp="1"/>
          </p:cNvSpPr>
          <p:nvPr>
            <p:ph type="title" hasCustomPrompt="1"/>
          </p:nvPr>
        </p:nvSpPr>
        <p:spPr>
          <a:xfrm>
            <a:off x="6804723" y="427842"/>
            <a:ext cx="4893375" cy="1902608"/>
          </a:xfrm>
        </p:spPr>
        <p:txBody>
          <a:bodyPr vert="horz" lIns="91440" tIns="45720" rIns="91440" bIns="45720" rtlCol="0" anchor="ctr">
            <a:normAutofit/>
          </a:bodyPr>
          <a:lstStyle>
            <a:lvl1pPr>
              <a:defRPr lang="ru-RU" sz="3200" cap="all" spc="150" baseline="0" dirty="0">
                <a:solidFill>
                  <a:schemeClr val="bg1"/>
                </a:solidFill>
              </a:defRPr>
            </a:lvl1pPr>
          </a:lstStyle>
          <a:p>
            <a:pPr lvl="0" rtl="0"/>
            <a:r>
              <a:rPr lang="ru-RU"/>
              <a:t>Заголовок слайда</a:t>
            </a:r>
          </a:p>
        </p:txBody>
      </p:sp>
      <p:sp>
        <p:nvSpPr>
          <p:cNvPr id="10" name="Рисунок 9">
            <a:extLst>
              <a:ext uri="{FF2B5EF4-FFF2-40B4-BE49-F238E27FC236}">
                <a16:creationId xmlns:a16="http://schemas.microsoft.com/office/drawing/2014/main" id="{BD3322F1-43FC-616B-265A-56F5C591ED33}"/>
              </a:ext>
            </a:extLst>
          </p:cNvPr>
          <p:cNvSpPr>
            <a:spLocks noGrp="1"/>
          </p:cNvSpPr>
          <p:nvPr>
            <p:ph type="pic" sz="quarter" idx="13"/>
          </p:nvPr>
        </p:nvSpPr>
        <p:spPr>
          <a:xfrm>
            <a:off x="584200" y="615950"/>
            <a:ext cx="5130800" cy="5740400"/>
          </a:xfrm>
        </p:spPr>
        <p:txBody>
          <a:bodyPr rtlCol="0"/>
          <a:lstStyle>
            <a:lvl1pPr marL="0" indent="0" algn="ctr">
              <a:buNone/>
              <a:defRPr lang="ru-RU">
                <a:solidFill>
                  <a:schemeClr val="bg1"/>
                </a:solidFill>
              </a:defRPr>
            </a:lvl1pPr>
          </a:lstStyle>
          <a:p>
            <a:pPr rtl="0"/>
            <a:r>
              <a:rPr lang="ru-RU"/>
              <a:t>Щелкните значок, чтобы добавить фото</a:t>
            </a:r>
          </a:p>
        </p:txBody>
      </p:sp>
      <p:sp>
        <p:nvSpPr>
          <p:cNvPr id="5" name="Нижний колонтитул 5">
            <a:extLst>
              <a:ext uri="{FF2B5EF4-FFF2-40B4-BE49-F238E27FC236}">
                <a16:creationId xmlns:a16="http://schemas.microsoft.com/office/drawing/2014/main" id="{4E02335A-0E01-E297-5DAA-6C5EF587CEFB}"/>
              </a:ext>
            </a:extLst>
          </p:cNvPr>
          <p:cNvSpPr>
            <a:spLocks noGrp="1"/>
          </p:cNvSpPr>
          <p:nvPr>
            <p:ph type="ftr" sz="quarter" idx="11"/>
          </p:nvPr>
        </p:nvSpPr>
        <p:spPr>
          <a:xfrm>
            <a:off x="381000" y="6356350"/>
            <a:ext cx="3200400" cy="365125"/>
          </a:xfrm>
        </p:spPr>
        <p:txBody>
          <a:bodyPr rtlCol="0"/>
          <a:lstStyle>
            <a:lvl1pPr algn="l">
              <a:defRPr lang="ru-RU">
                <a:solidFill>
                  <a:schemeClr val="accent6">
                    <a:lumMod val="20000"/>
                    <a:lumOff val="80000"/>
                  </a:schemeClr>
                </a:solidFill>
              </a:defRPr>
            </a:lvl1pPr>
          </a:lstStyle>
          <a:p>
            <a:pPr rtl="0"/>
            <a:endParaRPr lang="ru-RU" dirty="0"/>
          </a:p>
        </p:txBody>
      </p:sp>
      <p:sp>
        <p:nvSpPr>
          <p:cNvPr id="3" name="Объект 2">
            <a:extLst>
              <a:ext uri="{FF2B5EF4-FFF2-40B4-BE49-F238E27FC236}">
                <a16:creationId xmlns:a16="http://schemas.microsoft.com/office/drawing/2014/main" id="{335E0D25-679E-939F-E036-3A6F1A1F86CC}"/>
              </a:ext>
            </a:extLst>
          </p:cNvPr>
          <p:cNvSpPr>
            <a:spLocks noGrp="1"/>
          </p:cNvSpPr>
          <p:nvPr>
            <p:ph sz="quarter" idx="14" hasCustomPrompt="1"/>
          </p:nvPr>
        </p:nvSpPr>
        <p:spPr>
          <a:xfrm>
            <a:off x="6804722" y="2576302"/>
            <a:ext cx="4893377" cy="3787298"/>
          </a:xfrm>
        </p:spPr>
        <p:txBody>
          <a:bodyPr rtlCol="0">
            <a:normAutofit/>
          </a:bodyPr>
          <a:lstStyle>
            <a:lvl1pPr marL="283464" indent="-283464">
              <a:defRPr lang="ru-RU" sz="1800">
                <a:solidFill>
                  <a:schemeClr val="bg1"/>
                </a:solidFill>
              </a:defRPr>
            </a:lvl1pPr>
            <a:lvl2pPr>
              <a:defRPr lang="ru-RU" sz="1600">
                <a:solidFill>
                  <a:schemeClr val="bg1"/>
                </a:solidFill>
              </a:defRPr>
            </a:lvl2pPr>
            <a:lvl3pPr>
              <a:defRPr lang="ru-RU" sz="1400">
                <a:solidFill>
                  <a:schemeClr val="bg1"/>
                </a:solidFill>
              </a:defRPr>
            </a:lvl3pPr>
            <a:lvl4pPr>
              <a:defRPr lang="ru-RU" sz="1200">
                <a:solidFill>
                  <a:schemeClr val="bg1"/>
                </a:solidFill>
              </a:defRPr>
            </a:lvl4pPr>
            <a:lvl5pPr>
              <a:defRPr lang="ru-RU" sz="1200">
                <a:solidFill>
                  <a:schemeClr val="bg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омер слайда 6">
            <a:extLst>
              <a:ext uri="{FF2B5EF4-FFF2-40B4-BE49-F238E27FC236}">
                <a16:creationId xmlns:a16="http://schemas.microsoft.com/office/drawing/2014/main" id="{0439BDD9-5043-37BF-F37B-76DBE6E45976}"/>
              </a:ext>
            </a:extLst>
          </p:cNvPr>
          <p:cNvSpPr>
            <a:spLocks noGrp="1"/>
          </p:cNvSpPr>
          <p:nvPr>
            <p:ph type="sldNum" sz="quarter" idx="12"/>
          </p:nvPr>
        </p:nvSpPr>
        <p:spPr>
          <a:xfrm>
            <a:off x="8610600" y="6356350"/>
            <a:ext cx="3200400" cy="365125"/>
          </a:xfrm>
        </p:spPr>
        <p:txBody>
          <a:bodyPr rtlCol="0"/>
          <a:lstStyle>
            <a:lvl1pPr>
              <a:defRPr lang="ru-RU">
                <a:solidFill>
                  <a:schemeClr val="accent6">
                    <a:lumMod val="20000"/>
                    <a:lumOff val="80000"/>
                  </a:schemeClr>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167005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равнение 1">
    <p:bg>
      <p:bgPr>
        <a:solidFill>
          <a:schemeClr val="accent4"/>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B3A42F3D-2FF6-5956-7AC9-D66BF7919A8E}"/>
              </a:ext>
              <a:ext uri="{C183D7F6-B498-43B3-948B-1728B52AA6E4}">
                <adec:decorative xmlns="" xmlns:adec="http://schemas.microsoft.com/office/drawing/2017/decorative" val="1"/>
              </a:ext>
            </a:extLst>
          </p:cNvPr>
          <p:cNvSpPr/>
          <p:nvPr userDrawn="1"/>
        </p:nvSpPr>
        <p:spPr>
          <a:xfrm>
            <a:off x="0" y="1"/>
            <a:ext cx="12192000" cy="1705586"/>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solidFill>
                <a:schemeClr val="tx1"/>
              </a:solidFill>
            </a:endParaRPr>
          </a:p>
        </p:txBody>
      </p:sp>
      <p:pic>
        <p:nvPicPr>
          <p:cNvPr id="7" name="Графический объект 6">
            <a:extLst>
              <a:ext uri="{FF2B5EF4-FFF2-40B4-BE49-F238E27FC236}">
                <a16:creationId xmlns:a16="http://schemas.microsoft.com/office/drawing/2014/main" id="{D53CAAAD-1A9D-5E43-B2BA-03A5787B0443}"/>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0679" b="5726"/>
          <a:stretch/>
        </p:blipFill>
        <p:spPr>
          <a:xfrm rot="16200000">
            <a:off x="9283061" y="-672462"/>
            <a:ext cx="2236482" cy="3581403"/>
          </a:xfrm>
          <a:prstGeom prst="rect">
            <a:avLst/>
          </a:prstGeom>
        </p:spPr>
      </p:pic>
      <p:sp>
        <p:nvSpPr>
          <p:cNvPr id="10" name="Заголовок 1">
            <a:extLst>
              <a:ext uri="{FF2B5EF4-FFF2-40B4-BE49-F238E27FC236}">
                <a16:creationId xmlns:a16="http://schemas.microsoft.com/office/drawing/2014/main" id="{B5486237-3FB0-DA6F-A29E-8CAEF910EF1D}"/>
              </a:ext>
            </a:extLst>
          </p:cNvPr>
          <p:cNvSpPr>
            <a:spLocks noGrp="1"/>
          </p:cNvSpPr>
          <p:nvPr>
            <p:ph type="title" hasCustomPrompt="1"/>
          </p:nvPr>
        </p:nvSpPr>
        <p:spPr>
          <a:xfrm>
            <a:off x="839788" y="0"/>
            <a:ext cx="7694612" cy="1705586"/>
          </a:xfrm>
        </p:spPr>
        <p:txBody>
          <a:bodyPr rtlCol="0" anchor="ctr">
            <a:normAutofit/>
          </a:bodyPr>
          <a:lstStyle>
            <a:lvl1pPr>
              <a:defRPr lang="ru-RU" sz="3200" kern="1200" cap="all" spc="150" baseline="0" dirty="0">
                <a:solidFill>
                  <a:schemeClr val="tx1"/>
                </a:solidFill>
                <a:latin typeface="+mj-cs"/>
                <a:ea typeface="+mj-ea"/>
                <a:cs typeface="+mj-cs"/>
              </a:defRPr>
            </a:lvl1pPr>
          </a:lstStyle>
          <a:p>
            <a:pPr rtl="0"/>
            <a:r>
              <a:rPr lang="ru-RU"/>
              <a:t>Заголовок слайда</a:t>
            </a:r>
          </a:p>
        </p:txBody>
      </p:sp>
      <p:sp>
        <p:nvSpPr>
          <p:cNvPr id="4" name="Объект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2444085"/>
            <a:ext cx="5157787" cy="3609410"/>
          </a:xfrm>
        </p:spPr>
        <p:txBody>
          <a:bodyPr rtlCol="0">
            <a:normAutofit/>
          </a:bodyPr>
          <a:lstStyle>
            <a:lvl1pPr>
              <a:spcAft>
                <a:spcPts val="600"/>
              </a:spcAft>
              <a:defRPr lang="ru-RU" sz="1800">
                <a:solidFill>
                  <a:schemeClr val="tx1"/>
                </a:solidFill>
              </a:defRPr>
            </a:lvl1pPr>
            <a:lvl2pPr>
              <a:spcAft>
                <a:spcPts val="600"/>
              </a:spcAft>
              <a:defRPr lang="ru-RU" sz="1800">
                <a:solidFill>
                  <a:schemeClr val="tx1"/>
                </a:solidFill>
              </a:defRPr>
            </a:lvl2pPr>
            <a:lvl3pPr>
              <a:spcAft>
                <a:spcPts val="600"/>
              </a:spcAft>
              <a:defRPr lang="ru-RU" sz="1800">
                <a:solidFill>
                  <a:schemeClr val="tx1"/>
                </a:solidFill>
              </a:defRPr>
            </a:lvl3pPr>
            <a:lvl4pPr>
              <a:spcAft>
                <a:spcPts val="600"/>
              </a:spcAft>
              <a:defRPr lang="ru-RU" sz="1800">
                <a:solidFill>
                  <a:schemeClr val="tx1"/>
                </a:solidFill>
              </a:defRPr>
            </a:lvl4pPr>
            <a:lvl5pPr>
              <a:spcAft>
                <a:spcPts val="600"/>
              </a:spcAft>
              <a:defRPr lang="ru-RU" sz="1800">
                <a:solidFill>
                  <a:schemeClr val="tx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Объект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172200" y="2444085"/>
            <a:ext cx="5183188" cy="3609410"/>
          </a:xfrm>
        </p:spPr>
        <p:txBody>
          <a:bodyPr rtlCol="0">
            <a:normAutofit/>
          </a:bodyPr>
          <a:lstStyle>
            <a:lvl1pPr>
              <a:spcAft>
                <a:spcPts val="600"/>
              </a:spcAft>
              <a:defRPr lang="ru-RU" sz="1800">
                <a:solidFill>
                  <a:schemeClr val="tx1"/>
                </a:solidFill>
              </a:defRPr>
            </a:lvl1pPr>
            <a:lvl2pPr>
              <a:spcAft>
                <a:spcPts val="600"/>
              </a:spcAft>
              <a:defRPr lang="ru-RU" sz="1800">
                <a:solidFill>
                  <a:schemeClr val="tx1"/>
                </a:solidFill>
              </a:defRPr>
            </a:lvl2pPr>
            <a:lvl3pPr>
              <a:spcAft>
                <a:spcPts val="600"/>
              </a:spcAft>
              <a:defRPr lang="ru-RU" sz="1800">
                <a:solidFill>
                  <a:schemeClr val="tx1"/>
                </a:solidFill>
              </a:defRPr>
            </a:lvl3pPr>
            <a:lvl4pPr>
              <a:spcAft>
                <a:spcPts val="600"/>
              </a:spcAft>
              <a:defRPr lang="ru-RU" sz="1800">
                <a:solidFill>
                  <a:schemeClr val="tx1"/>
                </a:solidFill>
              </a:defRPr>
            </a:lvl4pPr>
            <a:lvl5pPr>
              <a:spcAft>
                <a:spcPts val="600"/>
              </a:spcAft>
              <a:defRPr lang="ru-RU" sz="1800">
                <a:solidFill>
                  <a:schemeClr val="tx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9" name="Нижний колонтитул 5">
            <a:extLst>
              <a:ext uri="{FF2B5EF4-FFF2-40B4-BE49-F238E27FC236}">
                <a16:creationId xmlns:a16="http://schemas.microsoft.com/office/drawing/2014/main" id="{CBE7E2DE-9C3B-4B12-1E93-600CE3C0E56E}"/>
              </a:ext>
            </a:extLst>
          </p:cNvPr>
          <p:cNvSpPr>
            <a:spLocks noGrp="1"/>
          </p:cNvSpPr>
          <p:nvPr>
            <p:ph type="ftr" sz="quarter" idx="11"/>
          </p:nvPr>
        </p:nvSpPr>
        <p:spPr>
          <a:xfrm>
            <a:off x="381000" y="6356350"/>
            <a:ext cx="3200400" cy="365125"/>
          </a:xfrm>
        </p:spPr>
        <p:txBody>
          <a:bodyPr rtlCol="0"/>
          <a:lstStyle>
            <a:lvl1pPr algn="l">
              <a:defRPr lang="ru-RU">
                <a:solidFill>
                  <a:schemeClr val="accent4">
                    <a:lumMod val="25000"/>
                  </a:schemeClr>
                </a:solidFill>
              </a:defRPr>
            </a:lvl1pPr>
          </a:lstStyle>
          <a:p>
            <a:pPr rtl="0"/>
            <a:endParaRPr lang="ru-RU" dirty="0"/>
          </a:p>
        </p:txBody>
      </p:sp>
      <p:sp>
        <p:nvSpPr>
          <p:cNvPr id="13" name="Номер слайда 6">
            <a:extLst>
              <a:ext uri="{FF2B5EF4-FFF2-40B4-BE49-F238E27FC236}">
                <a16:creationId xmlns:a16="http://schemas.microsoft.com/office/drawing/2014/main" id="{7FBB48F9-55C0-40D1-84F1-A3C2A244FF53}"/>
              </a:ext>
            </a:extLst>
          </p:cNvPr>
          <p:cNvSpPr>
            <a:spLocks noGrp="1"/>
          </p:cNvSpPr>
          <p:nvPr>
            <p:ph type="sldNum" sz="quarter" idx="12"/>
          </p:nvPr>
        </p:nvSpPr>
        <p:spPr>
          <a:xfrm>
            <a:off x="8610600" y="6356350"/>
            <a:ext cx="3200400" cy="365125"/>
          </a:xfrm>
        </p:spPr>
        <p:txBody>
          <a:bodyPr rtlCol="0"/>
          <a:lstStyle>
            <a:lvl1pPr>
              <a:defRPr lang="ru-RU">
                <a:solidFill>
                  <a:schemeClr val="accent4">
                    <a:lumMod val="25000"/>
                  </a:schemeClr>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406246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содержимое и таблица">
    <p:bg>
      <p:bgPr>
        <a:solidFill>
          <a:schemeClr val="accent6"/>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84623498-3983-1C01-FBF4-DC6AA83FE9CB}"/>
              </a:ext>
              <a:ext uri="{C183D7F6-B498-43B3-948B-1728B52AA6E4}">
                <adec:decorative xmlns="" xmlns:adec="http://schemas.microsoft.com/office/drawing/2017/decorative" val="1"/>
              </a:ext>
            </a:extLst>
          </p:cNvPr>
          <p:cNvSpPr/>
          <p:nvPr userDrawn="1"/>
        </p:nvSpPr>
        <p:spPr>
          <a:xfrm>
            <a:off x="0" y="1"/>
            <a:ext cx="12192000" cy="170558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16" name="Графический объект 15">
            <a:extLst>
              <a:ext uri="{FF2B5EF4-FFF2-40B4-BE49-F238E27FC236}">
                <a16:creationId xmlns:a16="http://schemas.microsoft.com/office/drawing/2014/main" id="{ABDA9DA7-3305-7C3B-7F12-52779289AC0D}"/>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4958" b="20802"/>
          <a:stretch/>
        </p:blipFill>
        <p:spPr>
          <a:xfrm rot="16200000">
            <a:off x="9321852" y="-693689"/>
            <a:ext cx="2176466" cy="3563836"/>
          </a:xfrm>
          <a:prstGeom prst="rect">
            <a:avLst/>
          </a:prstGeom>
        </p:spPr>
      </p:pic>
      <p:sp>
        <p:nvSpPr>
          <p:cNvPr id="2" name="Заголовок 1">
            <a:extLst>
              <a:ext uri="{FF2B5EF4-FFF2-40B4-BE49-F238E27FC236}">
                <a16:creationId xmlns:a16="http://schemas.microsoft.com/office/drawing/2014/main" id="{305BD6A3-F987-4FCC-A6EF-2EF0D33C0888}"/>
              </a:ext>
            </a:extLst>
          </p:cNvPr>
          <p:cNvSpPr>
            <a:spLocks noGrp="1"/>
          </p:cNvSpPr>
          <p:nvPr>
            <p:ph type="title" hasCustomPrompt="1"/>
          </p:nvPr>
        </p:nvSpPr>
        <p:spPr>
          <a:xfrm>
            <a:off x="837566" y="1"/>
            <a:ext cx="7861934" cy="1705585"/>
          </a:xfrm>
        </p:spPr>
        <p:txBody>
          <a:bodyPr rtlCol="0" anchor="ctr">
            <a:normAutofit/>
          </a:bodyPr>
          <a:lstStyle>
            <a:lvl1pPr algn="l" defTabSz="914400" rtl="0" eaLnBrk="1" latinLnBrk="0" hangingPunct="1">
              <a:lnSpc>
                <a:spcPct val="90000"/>
              </a:lnSpc>
              <a:spcBef>
                <a:spcPct val="0"/>
              </a:spcBef>
              <a:buNone/>
              <a:defRPr lang="ru-RU" sz="3200" kern="1200" cap="all" spc="150" baseline="0" dirty="0">
                <a:solidFill>
                  <a:schemeClr val="bg1"/>
                </a:solidFill>
                <a:latin typeface="+mj-cs"/>
                <a:ea typeface="+mj-ea"/>
                <a:cs typeface="+mj-cs"/>
              </a:defRPr>
            </a:lvl1pPr>
          </a:lstStyle>
          <a:p>
            <a:pPr lvl="0" algn="l" defTabSz="914400" rtl="0" eaLnBrk="1" latinLnBrk="0" hangingPunct="1">
              <a:lnSpc>
                <a:spcPct val="90000"/>
              </a:lnSpc>
              <a:spcBef>
                <a:spcPct val="0"/>
              </a:spcBef>
              <a:buNone/>
            </a:pPr>
            <a:r>
              <a:rPr lang="ru-RU"/>
              <a:t>Заголовок слайда</a:t>
            </a:r>
          </a:p>
        </p:txBody>
      </p:sp>
      <p:sp>
        <p:nvSpPr>
          <p:cNvPr id="7" name="Текст 5">
            <a:extLst>
              <a:ext uri="{FF2B5EF4-FFF2-40B4-BE49-F238E27FC236}">
                <a16:creationId xmlns:a16="http://schemas.microsoft.com/office/drawing/2014/main" id="{FA77A35F-F7BF-9440-32B6-BE2993F23BFF}"/>
              </a:ext>
            </a:extLst>
          </p:cNvPr>
          <p:cNvSpPr>
            <a:spLocks noGrp="1"/>
          </p:cNvSpPr>
          <p:nvPr>
            <p:ph type="body" sz="quarter" idx="14" hasCustomPrompt="1"/>
          </p:nvPr>
        </p:nvSpPr>
        <p:spPr>
          <a:xfrm>
            <a:off x="837566" y="2721428"/>
            <a:ext cx="2743834" cy="3199151"/>
          </a:xfrm>
        </p:spPr>
        <p:txBody>
          <a:bodyPr rtlCol="0">
            <a:normAutofit/>
          </a:bodyPr>
          <a:lstStyle>
            <a:lvl1pPr>
              <a:defRPr lang="ru-RU" sz="1800">
                <a:solidFill>
                  <a:schemeClr val="bg1"/>
                </a:solidFill>
              </a:defRPr>
            </a:lvl1pPr>
            <a:lvl2pPr>
              <a:defRPr lang="ru-RU" sz="1800">
                <a:solidFill>
                  <a:schemeClr val="bg1"/>
                </a:solidFill>
              </a:defRPr>
            </a:lvl2pPr>
            <a:lvl3pPr>
              <a:defRPr lang="ru-RU" sz="1800">
                <a:solidFill>
                  <a:schemeClr val="bg1"/>
                </a:solidFill>
              </a:defRPr>
            </a:lvl3pPr>
            <a:lvl4pPr>
              <a:defRPr lang="ru-RU" sz="1800">
                <a:solidFill>
                  <a:schemeClr val="bg1"/>
                </a:solidFill>
              </a:defRPr>
            </a:lvl4pPr>
            <a:lvl5pPr>
              <a:defRPr lang="ru-RU" sz="1800">
                <a:solidFill>
                  <a:schemeClr val="bg1"/>
                </a:solidFill>
              </a:defRPr>
            </a:lvl5pPr>
          </a:lstStyle>
          <a:p>
            <a:pPr lvl="0" rtl="0"/>
            <a:r>
              <a:rPr lang="ru-RU"/>
              <a:t>Щелкните, чтобы добавить содержимое </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3" name="Местозаполнитель таблицы 7">
            <a:extLst>
              <a:ext uri="{FF2B5EF4-FFF2-40B4-BE49-F238E27FC236}">
                <a16:creationId xmlns:a16="http://schemas.microsoft.com/office/drawing/2014/main" id="{047F7D94-5454-E1F4-BD4E-B207EE2DBE53}"/>
              </a:ext>
            </a:extLst>
          </p:cNvPr>
          <p:cNvSpPr>
            <a:spLocks noGrp="1"/>
          </p:cNvSpPr>
          <p:nvPr>
            <p:ph type="tbl" sz="quarter" idx="15"/>
          </p:nvPr>
        </p:nvSpPr>
        <p:spPr>
          <a:xfrm>
            <a:off x="3879850" y="2720975"/>
            <a:ext cx="7473950" cy="3198813"/>
          </a:xfrm>
        </p:spPr>
        <p:txBody>
          <a:bodyPr rtlCol="0"/>
          <a:lstStyle>
            <a:lvl1pPr>
              <a:defRPr lang="ru-RU">
                <a:solidFill>
                  <a:schemeClr val="bg1"/>
                </a:solidFill>
              </a:defRPr>
            </a:lvl1pPr>
          </a:lstStyle>
          <a:p>
            <a:pPr lvl="0" rtl="0"/>
            <a:r>
              <a:rPr lang="ru-RU"/>
              <a:t>Щелкните значок, чтобы добавить таблицу</a:t>
            </a:r>
          </a:p>
        </p:txBody>
      </p:sp>
      <p:sp>
        <p:nvSpPr>
          <p:cNvPr id="4" name="Нижний колонтитул 5">
            <a:extLst>
              <a:ext uri="{FF2B5EF4-FFF2-40B4-BE49-F238E27FC236}">
                <a16:creationId xmlns:a16="http://schemas.microsoft.com/office/drawing/2014/main" id="{383D02D1-AA7A-5BA4-7FF7-D254ABEDA795}"/>
              </a:ext>
            </a:extLst>
          </p:cNvPr>
          <p:cNvSpPr>
            <a:spLocks noGrp="1"/>
          </p:cNvSpPr>
          <p:nvPr>
            <p:ph type="ftr" sz="quarter" idx="11"/>
          </p:nvPr>
        </p:nvSpPr>
        <p:spPr>
          <a:xfrm>
            <a:off x="381000" y="6356350"/>
            <a:ext cx="3200400" cy="365125"/>
          </a:xfrm>
        </p:spPr>
        <p:txBody>
          <a:bodyPr rtlCol="0"/>
          <a:lstStyle>
            <a:lvl1pPr algn="l">
              <a:defRPr lang="ru-RU">
                <a:solidFill>
                  <a:schemeClr val="accent6">
                    <a:lumMod val="20000"/>
                    <a:lumOff val="80000"/>
                  </a:schemeClr>
                </a:solidFill>
              </a:defRPr>
            </a:lvl1pPr>
          </a:lstStyle>
          <a:p>
            <a:pPr rtl="0"/>
            <a:endParaRPr lang="ru-RU" dirty="0"/>
          </a:p>
        </p:txBody>
      </p:sp>
      <p:sp>
        <p:nvSpPr>
          <p:cNvPr id="5" name="Номер слайда 6">
            <a:extLst>
              <a:ext uri="{FF2B5EF4-FFF2-40B4-BE49-F238E27FC236}">
                <a16:creationId xmlns:a16="http://schemas.microsoft.com/office/drawing/2014/main" id="{F4F8F925-B4AF-CA32-DCBD-F5B45E579D42}"/>
              </a:ext>
            </a:extLst>
          </p:cNvPr>
          <p:cNvSpPr>
            <a:spLocks noGrp="1"/>
          </p:cNvSpPr>
          <p:nvPr>
            <p:ph type="sldNum" sz="quarter" idx="12"/>
          </p:nvPr>
        </p:nvSpPr>
        <p:spPr>
          <a:xfrm>
            <a:off x="8610600" y="6356350"/>
            <a:ext cx="3200400" cy="365125"/>
          </a:xfrm>
        </p:spPr>
        <p:txBody>
          <a:bodyPr rtlCol="0"/>
          <a:lstStyle>
            <a:lvl1pPr>
              <a:defRPr lang="ru-RU">
                <a:solidFill>
                  <a:schemeClr val="accent6">
                    <a:lumMod val="20000"/>
                    <a:lumOff val="80000"/>
                  </a:schemeClr>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383072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ru-RU"/>
            </a:defPPr>
          </a:lstStyle>
          <a:p>
            <a:pPr rtl="0"/>
            <a:r>
              <a:rPr lang="ru-RU"/>
              <a:t>Образец заголовка</a:t>
            </a:r>
          </a:p>
        </p:txBody>
      </p:sp>
      <p:sp>
        <p:nvSpPr>
          <p:cNvPr id="3" name="Текст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Дата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3200400" cy="365125"/>
          </a:xfrm>
          <a:prstGeom prst="rect">
            <a:avLst/>
          </a:prstGeom>
        </p:spPr>
        <p:txBody>
          <a:bodyPr vert="horz" lIns="91440" tIns="45720" rIns="91440" bIns="45720" rtlCol="0" anchor="ctr"/>
          <a:lstStyle>
            <a:lvl1pPr algn="l">
              <a:defRPr lang="ru-RU" sz="900" b="1">
                <a:solidFill>
                  <a:schemeClr val="tx1"/>
                </a:solidFill>
              </a:defRPr>
            </a:lvl1pPr>
          </a:lstStyle>
          <a:p>
            <a:pPr rtl="0"/>
            <a:endParaRPr lang="ru-RU" dirty="0"/>
          </a:p>
        </p:txBody>
      </p:sp>
      <p:sp>
        <p:nvSpPr>
          <p:cNvPr id="5" name="Нижний колонтитул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ru-RU" sz="900" b="1">
                <a:solidFill>
                  <a:schemeClr val="tx1"/>
                </a:solidFill>
              </a:defRPr>
            </a:lvl1pPr>
          </a:lstStyle>
          <a:p>
            <a:pPr rtl="0"/>
            <a:endParaRPr lang="ru-RU" dirty="0"/>
          </a:p>
        </p:txBody>
      </p:sp>
      <p:sp>
        <p:nvSpPr>
          <p:cNvPr id="6" name="Номер слайда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3200400" cy="365125"/>
          </a:xfrm>
          <a:prstGeom prst="rect">
            <a:avLst/>
          </a:prstGeom>
        </p:spPr>
        <p:txBody>
          <a:bodyPr vert="horz" lIns="91440" tIns="45720" rIns="91440" bIns="45720" rtlCol="0" anchor="ctr"/>
          <a:lstStyle>
            <a:lvl1pPr algn="r">
              <a:defRPr lang="ru-RU" sz="900" b="1">
                <a:solidFill>
                  <a:schemeClr val="tx1"/>
                </a:solidFill>
              </a:defRPr>
            </a:lvl1pPr>
          </a:lstStyle>
          <a:p>
            <a:pPr rtl="0"/>
            <a:fld id="{294A09A9-5501-47C1-A89A-A340965A2BE2}" type="slidenum">
              <a:rPr lang="ru-RU" smtClean="0"/>
              <a:pPr/>
              <a:t>‹#›</a:t>
            </a:fld>
            <a:endParaRPr lang="ru-RU"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6" r:id="rId4"/>
    <p:sldLayoutId id="2147483671" r:id="rId5"/>
    <p:sldLayoutId id="2147483662" r:id="rId6"/>
    <p:sldLayoutId id="2147483663" r:id="rId7"/>
    <p:sldLayoutId id="2147483653" r:id="rId8"/>
    <p:sldLayoutId id="2147483668" r:id="rId9"/>
    <p:sldLayoutId id="2147483661" r:id="rId10"/>
    <p:sldLayoutId id="2147483673" r:id="rId11"/>
    <p:sldLayoutId id="2147483670" r:id="rId12"/>
    <p:sldLayoutId id="2147483664" r:id="rId13"/>
  </p:sldLayoutIdLst>
  <p:hf sldNum="0" hdr="0" ftr="0" dt="0"/>
  <p:txStyles>
    <p:titleStyle>
      <a:lvl1pPr algn="l" defTabSz="914400" rtl="0" eaLnBrk="1" latinLnBrk="0" hangingPunct="1">
        <a:lnSpc>
          <a:spcPct val="90000"/>
        </a:lnSpc>
        <a:spcBef>
          <a:spcPct val="0"/>
        </a:spcBef>
        <a:buNone/>
        <a:defRPr lang="ru-RU" sz="4400" kern="1200">
          <a:solidFill>
            <a:schemeClr val="accent6">
              <a:lumMod val="50000"/>
            </a:schemeClr>
          </a:solidFill>
          <a:latin typeface="+mj-c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accent6">
              <a:lumMod val="50000"/>
            </a:schemeClr>
          </a:solidFill>
          <a:latin typeface="+mn-c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accent6">
              <a:lumMod val="50000"/>
            </a:schemeClr>
          </a:solidFill>
          <a:latin typeface="+mn-c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accent6">
              <a:lumMod val="50000"/>
            </a:schemeClr>
          </a:solidFill>
          <a:latin typeface="+mn-c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accent6">
              <a:lumMod val="50000"/>
            </a:schemeClr>
          </a:solidFill>
          <a:latin typeface="+mn-c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accent6">
              <a:lumMod val="50000"/>
            </a:schemeClr>
          </a:solidFill>
          <a:latin typeface="+mn-c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9pPr>
    </p:bodyStyle>
    <p:otherStyle>
      <a:defPPr>
        <a:defRPr lang="ru-RU"/>
      </a:defPPr>
      <a:lvl1pPr marL="0" algn="l" defTabSz="914400" rtl="0" eaLnBrk="1" latinLnBrk="0" hangingPunct="1">
        <a:defRPr lang="ru-RU" sz="1800" kern="1200">
          <a:solidFill>
            <a:schemeClr val="tx1"/>
          </a:solidFill>
          <a:latin typeface="+mn-cs"/>
          <a:ea typeface="+mn-ea"/>
          <a:cs typeface="+mn-cs"/>
        </a:defRPr>
      </a:lvl1pPr>
      <a:lvl2pPr marL="457200" algn="l" defTabSz="914400" rtl="0" eaLnBrk="1" latinLnBrk="0" hangingPunct="1">
        <a:defRPr lang="ru-RU" sz="1800" kern="1200">
          <a:solidFill>
            <a:schemeClr val="tx1"/>
          </a:solidFill>
          <a:latin typeface="+mn-cs"/>
          <a:ea typeface="+mn-ea"/>
          <a:cs typeface="+mn-cs"/>
        </a:defRPr>
      </a:lvl2pPr>
      <a:lvl3pPr marL="914400" algn="l" defTabSz="914400" rtl="0" eaLnBrk="1" latinLnBrk="0" hangingPunct="1">
        <a:defRPr lang="ru-RU" sz="1800" kern="1200">
          <a:solidFill>
            <a:schemeClr val="tx1"/>
          </a:solidFill>
          <a:latin typeface="+mn-cs"/>
          <a:ea typeface="+mn-ea"/>
          <a:cs typeface="+mn-cs"/>
        </a:defRPr>
      </a:lvl3pPr>
      <a:lvl4pPr marL="1371600" algn="l" defTabSz="914400" rtl="0" eaLnBrk="1" latinLnBrk="0" hangingPunct="1">
        <a:defRPr lang="ru-RU" sz="1800" kern="1200">
          <a:solidFill>
            <a:schemeClr val="tx1"/>
          </a:solidFill>
          <a:latin typeface="+mn-cs"/>
          <a:ea typeface="+mn-ea"/>
          <a:cs typeface="+mn-cs"/>
        </a:defRPr>
      </a:lvl4pPr>
      <a:lvl5pPr marL="1828800" algn="l" defTabSz="914400" rtl="0" eaLnBrk="1" latinLnBrk="0" hangingPunct="1">
        <a:defRPr lang="ru-RU" sz="1800" kern="1200">
          <a:solidFill>
            <a:schemeClr val="tx1"/>
          </a:solidFill>
          <a:latin typeface="+mn-cs"/>
          <a:ea typeface="+mn-ea"/>
          <a:cs typeface="+mn-cs"/>
        </a:defRPr>
      </a:lvl5pPr>
      <a:lvl6pPr marL="2286000" algn="l" defTabSz="914400" rtl="0" eaLnBrk="1" latinLnBrk="0" hangingPunct="1">
        <a:defRPr lang="ru-RU" sz="1800" kern="1200">
          <a:solidFill>
            <a:schemeClr val="tx1"/>
          </a:solidFill>
          <a:latin typeface="+mn-cs"/>
          <a:ea typeface="+mn-ea"/>
          <a:cs typeface="+mn-cs"/>
        </a:defRPr>
      </a:lvl6pPr>
      <a:lvl7pPr marL="2743200" algn="l" defTabSz="914400" rtl="0" eaLnBrk="1" latinLnBrk="0" hangingPunct="1">
        <a:defRPr lang="ru-RU" sz="1800" kern="1200">
          <a:solidFill>
            <a:schemeClr val="tx1"/>
          </a:solidFill>
          <a:latin typeface="+mn-cs"/>
          <a:ea typeface="+mn-ea"/>
          <a:cs typeface="+mn-cs"/>
        </a:defRPr>
      </a:lvl7pPr>
      <a:lvl8pPr marL="3200400" algn="l" defTabSz="914400" rtl="0" eaLnBrk="1" latinLnBrk="0" hangingPunct="1">
        <a:defRPr lang="ru-RU" sz="1800" kern="1200">
          <a:solidFill>
            <a:schemeClr val="tx1"/>
          </a:solidFill>
          <a:latin typeface="+mn-cs"/>
          <a:ea typeface="+mn-ea"/>
          <a:cs typeface="+mn-cs"/>
        </a:defRPr>
      </a:lvl8pPr>
      <a:lvl9pPr marL="3657600" algn="l" defTabSz="914400" rtl="0" eaLnBrk="1" latinLnBrk="0" hangingPunct="1">
        <a:defRPr lang="ru-RU" sz="1800" kern="1200">
          <a:solidFill>
            <a:schemeClr val="tx1"/>
          </a:solidFill>
          <a:latin typeface="+mn-cs"/>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DF3D98-3C30-4CFC-8643-C81E829C8C25}"/>
              </a:ext>
            </a:extLst>
          </p:cNvPr>
          <p:cNvSpPr>
            <a:spLocks noGrp="1"/>
          </p:cNvSpPr>
          <p:nvPr>
            <p:ph type="ctrTitle"/>
          </p:nvPr>
        </p:nvSpPr>
        <p:spPr>
          <a:xfrm>
            <a:off x="3195638" y="1481117"/>
            <a:ext cx="5800725" cy="3894923"/>
          </a:xfrm>
        </p:spPr>
        <p:txBody>
          <a:bodyPr rtlCol="0">
            <a:normAutofit/>
          </a:bodyPr>
          <a:lstStyle>
            <a:defPPr>
              <a:defRPr lang="ru-RU"/>
            </a:defPPr>
          </a:lstStyle>
          <a:p>
            <a:pPr rtl="0"/>
            <a:r>
              <a:rPr lang="uz-Latn-UZ" dirty="0" smtClean="0"/>
              <a:t>Proteinogen aminokislotalar.</a:t>
            </a:r>
            <a:endParaRPr lang="ru-RU" dirty="0"/>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3047E-FBFD-4F79-BCA5-10E69740F030}"/>
              </a:ext>
            </a:extLst>
          </p:cNvPr>
          <p:cNvSpPr>
            <a:spLocks noGrp="1"/>
          </p:cNvSpPr>
          <p:nvPr>
            <p:ph type="title"/>
          </p:nvPr>
        </p:nvSpPr>
        <p:spPr>
          <a:xfrm>
            <a:off x="7277491" y="2639507"/>
            <a:ext cx="4650557" cy="2205872"/>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ormAutofit/>
          </a:bodyPr>
          <a:lstStyle>
            <a:defPPr>
              <a:defRPr lang="ru-RU"/>
            </a:defPPr>
          </a:lstStyle>
          <a:p>
            <a:r>
              <a:rPr lang="uz-Latn-UZ" dirty="0"/>
              <a:t>Proteinogen va no-proteinogen aminokislotalarning </a:t>
            </a:r>
            <a:r>
              <a:rPr lang="uz-Latn-UZ" dirty="0" smtClean="0"/>
              <a:t>farqi.</a:t>
            </a:r>
            <a:endParaRPr lang="ru-RU" dirty="0"/>
          </a:p>
        </p:txBody>
      </p:sp>
      <p:graphicFrame>
        <p:nvGraphicFramePr>
          <p:cNvPr id="7" name="Схема 6"/>
          <p:cNvGraphicFramePr/>
          <p:nvPr>
            <p:extLst>
              <p:ext uri="{D42A27DB-BD31-4B8C-83A1-F6EECF244321}">
                <p14:modId xmlns:p14="http://schemas.microsoft.com/office/powerpoint/2010/main" val="2618311419"/>
              </p:ext>
            </p:extLst>
          </p:nvPr>
        </p:nvGraphicFramePr>
        <p:xfrm>
          <a:off x="0" y="-282804"/>
          <a:ext cx="5986021" cy="7140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Прямая со стрелкой 10"/>
          <p:cNvCxnSpPr/>
          <p:nvPr/>
        </p:nvCxnSpPr>
        <p:spPr>
          <a:xfrm flipH="1">
            <a:off x="4958499" y="3742443"/>
            <a:ext cx="1872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738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6F75DE-8A44-4EC5-83C6-95BDDF10DFD9}"/>
              </a:ext>
            </a:extLst>
          </p:cNvPr>
          <p:cNvSpPr>
            <a:spLocks noGrp="1"/>
          </p:cNvSpPr>
          <p:nvPr>
            <p:ph type="title"/>
          </p:nvPr>
        </p:nvSpPr>
        <p:spPr>
          <a:xfrm>
            <a:off x="179109" y="0"/>
            <a:ext cx="11821212" cy="999241"/>
          </a:xfrm>
        </p:spPr>
        <p:txBody>
          <a:bodyPr rtlCol="0">
            <a:normAutofit/>
          </a:bodyPr>
          <a:lstStyle>
            <a:defPPr>
              <a:defRPr lang="ru-RU"/>
            </a:defPPr>
          </a:lstStyle>
          <a:p>
            <a:r>
              <a:rPr lang="uz-Latn-UZ" sz="2400" dirty="0"/>
              <a:t>Quyida proteinogen aminokislotalarning kashf etilishi va tadqiq etilishi bosqichlari haqida </a:t>
            </a:r>
            <a:r>
              <a:rPr lang="uz-Latn-UZ" sz="2400" dirty="0" smtClean="0"/>
              <a:t>ma'lumot </a:t>
            </a:r>
            <a:r>
              <a:rPr lang="uz-Latn-UZ" sz="2400" dirty="0"/>
              <a:t>berilgan</a:t>
            </a:r>
            <a:r>
              <a:rPr lang="uz-Latn-UZ" dirty="0"/>
              <a:t>:</a:t>
            </a:r>
            <a:endParaRPr lang="ru-RU" dirty="0"/>
          </a:p>
        </p:txBody>
      </p:sp>
      <p:graphicFrame>
        <p:nvGraphicFramePr>
          <p:cNvPr id="10" name="Таблица 4">
            <a:extLst>
              <a:ext uri="{FF2B5EF4-FFF2-40B4-BE49-F238E27FC236}">
                <a16:creationId xmlns:a16="http://schemas.microsoft.com/office/drawing/2014/main" id="{403CD5FD-27C3-4342-BE41-F411CB8D6931}"/>
              </a:ext>
            </a:extLst>
          </p:cNvPr>
          <p:cNvGraphicFramePr>
            <a:graphicFrameLocks noGrp="1"/>
          </p:cNvGraphicFramePr>
          <p:nvPr>
            <p:ph type="tbl" sz="quarter" idx="12"/>
            <p:extLst>
              <p:ext uri="{D42A27DB-BD31-4B8C-83A1-F6EECF244321}">
                <p14:modId xmlns:p14="http://schemas.microsoft.com/office/powerpoint/2010/main" val="1618642308"/>
              </p:ext>
            </p:extLst>
          </p:nvPr>
        </p:nvGraphicFramePr>
        <p:xfrm>
          <a:off x="179107" y="999241"/>
          <a:ext cx="11500702" cy="5656084"/>
        </p:xfrm>
        <a:graphic>
          <a:graphicData uri="http://schemas.openxmlformats.org/drawingml/2006/table">
            <a:tbl>
              <a:tblPr firstRow="1" bandRow="1">
                <a:tableStyleId>{69CF1AB2-1976-4502-BF36-3FF5EA218861}</a:tableStyleId>
              </a:tblPr>
              <a:tblGrid>
                <a:gridCol w="1517718">
                  <a:extLst>
                    <a:ext uri="{9D8B030D-6E8A-4147-A177-3AD203B41FA5}">
                      <a16:colId xmlns:a16="http://schemas.microsoft.com/office/drawing/2014/main" val="1689330750"/>
                    </a:ext>
                  </a:extLst>
                </a:gridCol>
                <a:gridCol w="9982984">
                  <a:extLst>
                    <a:ext uri="{9D8B030D-6E8A-4147-A177-3AD203B41FA5}">
                      <a16:colId xmlns:a16="http://schemas.microsoft.com/office/drawing/2014/main" val="2660631934"/>
                    </a:ext>
                  </a:extLst>
                </a:gridCol>
              </a:tblGrid>
              <a:tr h="853839">
                <a:tc>
                  <a:txBody>
                    <a:bodyPr/>
                    <a:lstStyle>
                      <a:defPPr>
                        <a:defRPr lang="ru-RU"/>
                      </a:defPPr>
                    </a:lstStyle>
                    <a:p>
                      <a:pPr algn="ctr" rtl="0"/>
                      <a:r>
                        <a:rPr lang="uz-Latn-UZ" dirty="0" smtClean="0"/>
                        <a:t>YIL</a:t>
                      </a:r>
                      <a:endParaRPr lang="ru-RU" dirty="0"/>
                    </a:p>
                  </a:txBody>
                  <a:tcPr anchor="ctr"/>
                </a:tc>
                <a:tc>
                  <a:txBody>
                    <a:bodyPr/>
                    <a:lstStyle>
                      <a:defPPr>
                        <a:defRPr lang="ru-RU"/>
                      </a:defPPr>
                    </a:lstStyle>
                    <a:p>
                      <a:pPr algn="ctr" rtl="0"/>
                      <a:r>
                        <a:rPr lang="uz-Latn-UZ" dirty="0" smtClean="0"/>
                        <a:t>Kashfiyot</a:t>
                      </a:r>
                      <a:endParaRPr lang="ru-RU" dirty="0"/>
                    </a:p>
                  </a:txBody>
                  <a:tcPr anchor="ctr"/>
                </a:tc>
                <a:extLst>
                  <a:ext uri="{0D108BD9-81ED-4DB2-BD59-A6C34878D82A}">
                    <a16:rowId xmlns:a16="http://schemas.microsoft.com/office/drawing/2014/main" val="479928716"/>
                  </a:ext>
                </a:extLst>
              </a:tr>
              <a:tr h="960449">
                <a:tc>
                  <a:txBody>
                    <a:bodyPr/>
                    <a:lstStyle>
                      <a:defPPr>
                        <a:defRPr lang="ru-RU"/>
                      </a:defPPr>
                    </a:lstStyle>
                    <a:p>
                      <a:pPr algn="ctr" rtl="0"/>
                      <a:r>
                        <a:rPr lang="uz-Latn-UZ" dirty="0" smtClean="0"/>
                        <a:t>1806</a:t>
                      </a:r>
                      <a:r>
                        <a:rPr lang="uz-Latn-UZ" baseline="0" dirty="0" smtClean="0"/>
                        <a:t> yil</a:t>
                      </a:r>
                      <a:endParaRPr lang="ru-RU" dirty="0"/>
                    </a:p>
                  </a:txBody>
                  <a:tcPr anchor="ctr"/>
                </a:tc>
                <a:tc>
                  <a:txBody>
                    <a:bodyPr/>
                    <a:lstStyle>
                      <a:defPPr>
                        <a:defRPr lang="ru-RU"/>
                      </a:defPPr>
                    </a:lstStyle>
                    <a:p>
                      <a:pPr algn="ctr" rtl="0"/>
                      <a:r>
                        <a:rPr lang="uz-Latn-UZ" dirty="0" smtClean="0"/>
                        <a:t>Asparagin birinchi bo‘lib ajratib olingan aminokislota bo‘ldi. Uni fransuz olimlari Louis Nicolas Vauquelin va Pierre Jean Robiquet lavlagi sharbatidan ajratib olishdi.</a:t>
                      </a:r>
                    </a:p>
                  </a:txBody>
                  <a:tcPr anchor="ctr"/>
                </a:tc>
                <a:extLst>
                  <a:ext uri="{0D108BD9-81ED-4DB2-BD59-A6C34878D82A}">
                    <a16:rowId xmlns:a16="http://schemas.microsoft.com/office/drawing/2014/main" val="1760208656"/>
                  </a:ext>
                </a:extLst>
              </a:tr>
              <a:tr h="960449">
                <a:tc>
                  <a:txBody>
                    <a:bodyPr/>
                    <a:lstStyle>
                      <a:defPPr>
                        <a:defRPr lang="ru-RU"/>
                      </a:defPPr>
                    </a:lstStyle>
                    <a:p>
                      <a:pPr algn="ctr" rtl="0"/>
                      <a:r>
                        <a:rPr lang="uz-Latn-UZ" dirty="0" smtClean="0"/>
                        <a:t>1810</a:t>
                      </a:r>
                      <a:r>
                        <a:rPr lang="uz-Latn-UZ" baseline="0" dirty="0" smtClean="0"/>
                        <a:t> yil</a:t>
                      </a:r>
                      <a:endParaRPr lang="ru-RU" dirty="0"/>
                    </a:p>
                  </a:txBody>
                  <a:tcPr anchor="ctr"/>
                </a:tc>
                <a:tc>
                  <a:txBody>
                    <a:bodyPr/>
                    <a:lstStyle>
                      <a:defPPr>
                        <a:defRPr lang="ru-RU"/>
                      </a:defPPr>
                    </a:lstStyle>
                    <a:p>
                      <a:pPr algn="ctr" rtl="0"/>
                      <a:r>
                        <a:rPr lang="fi-FI" dirty="0" smtClean="0"/>
                        <a:t> Sistein va glitsin ajratib olindi.</a:t>
                      </a:r>
                    </a:p>
                  </a:txBody>
                  <a:tcPr anchor="ctr"/>
                </a:tc>
                <a:extLst>
                  <a:ext uri="{0D108BD9-81ED-4DB2-BD59-A6C34878D82A}">
                    <a16:rowId xmlns:a16="http://schemas.microsoft.com/office/drawing/2014/main" val="3634243071"/>
                  </a:ext>
                </a:extLst>
              </a:tr>
              <a:tr h="960449">
                <a:tc>
                  <a:txBody>
                    <a:bodyPr/>
                    <a:lstStyle>
                      <a:defPPr>
                        <a:defRPr lang="ru-RU"/>
                      </a:defPPr>
                    </a:lstStyle>
                    <a:p>
                      <a:pPr algn="ctr" rtl="0"/>
                      <a:r>
                        <a:rPr lang="uz-Latn-UZ" dirty="0" smtClean="0"/>
                        <a:t>1820</a:t>
                      </a:r>
                      <a:r>
                        <a:rPr lang="uz-Latn-UZ" baseline="0" dirty="0" smtClean="0"/>
                        <a:t> yil</a:t>
                      </a:r>
                      <a:endParaRPr lang="ru-RU" dirty="0"/>
                    </a:p>
                  </a:txBody>
                  <a:tcPr anchor="ctr"/>
                </a:tc>
                <a:tc>
                  <a:txBody>
                    <a:bodyPr/>
                    <a:lstStyle>
                      <a:defPPr>
                        <a:defRPr lang="ru-RU"/>
                      </a:defPPr>
                    </a:lstStyle>
                    <a:p>
                      <a:pPr algn="ctr" rtl="0"/>
                      <a:r>
                        <a:rPr lang="uz-Latn-UZ" dirty="0" smtClean="0"/>
                        <a:t>Oqsillarning tarkibiy qismlaridan biri sifatida leysin va fenilalanin aniqlandi.</a:t>
                      </a:r>
                      <a:endParaRPr lang="ru-RU" dirty="0"/>
                    </a:p>
                  </a:txBody>
                  <a:tcPr anchor="ctr"/>
                </a:tc>
                <a:extLst>
                  <a:ext uri="{0D108BD9-81ED-4DB2-BD59-A6C34878D82A}">
                    <a16:rowId xmlns:a16="http://schemas.microsoft.com/office/drawing/2014/main" val="415808797"/>
                  </a:ext>
                </a:extLst>
              </a:tr>
              <a:tr h="960449">
                <a:tc>
                  <a:txBody>
                    <a:bodyPr/>
                    <a:lstStyle>
                      <a:defPPr>
                        <a:defRPr lang="ru-RU"/>
                      </a:defPPr>
                    </a:lstStyle>
                    <a:p>
                      <a:pPr algn="ctr" rtl="0"/>
                      <a:r>
                        <a:rPr lang="uz-Latn-UZ" dirty="0" smtClean="0"/>
                        <a:t>1902</a:t>
                      </a:r>
                      <a:r>
                        <a:rPr lang="uz-Latn-UZ" baseline="0" dirty="0" smtClean="0"/>
                        <a:t> yil </a:t>
                      </a:r>
                      <a:endParaRPr lang="ru-RU" dirty="0"/>
                    </a:p>
                  </a:txBody>
                  <a:tcPr anchor="ctr"/>
                </a:tc>
                <a:tc>
                  <a:txBody>
                    <a:bodyPr/>
                    <a:lstStyle>
                      <a:defPPr>
                        <a:defRPr lang="ru-RU"/>
                      </a:defPPr>
                    </a:lstStyle>
                    <a:p>
                      <a:pPr algn="ctr" rtl="0"/>
                      <a:r>
                        <a:rPr lang="uz-Latn-UZ" dirty="0" smtClean="0"/>
                        <a:t>Nemis kimyogarlari Emil Fischer va Franz Hofmeister aminokislotalarning peptid bog‘lari orqali oqsillarni hosil qilishini aniqladilar.</a:t>
                      </a:r>
                      <a:endParaRPr lang="ru-RU" dirty="0"/>
                    </a:p>
                  </a:txBody>
                  <a:tcPr anchor="ctr"/>
                </a:tc>
                <a:extLst>
                  <a:ext uri="{0D108BD9-81ED-4DB2-BD59-A6C34878D82A}">
                    <a16:rowId xmlns:a16="http://schemas.microsoft.com/office/drawing/2014/main" val="380950325"/>
                  </a:ext>
                </a:extLst>
              </a:tr>
              <a:tr h="960449">
                <a:tc>
                  <a:txBody>
                    <a:bodyPr/>
                    <a:lstStyle>
                      <a:defPPr>
                        <a:defRPr lang="ru-RU"/>
                      </a:defPPr>
                    </a:lstStyle>
                    <a:p>
                      <a:pPr algn="ctr" rtl="0"/>
                      <a:r>
                        <a:rPr lang="uz-Latn-UZ" dirty="0" smtClean="0"/>
                        <a:t>1930</a:t>
                      </a:r>
                      <a:r>
                        <a:rPr lang="uz-Latn-UZ" baseline="0" dirty="0" smtClean="0"/>
                        <a:t> yil </a:t>
                      </a:r>
                      <a:endParaRPr lang="ru-RU" dirty="0"/>
                    </a:p>
                  </a:txBody>
                  <a:tcPr anchor="ctr"/>
                </a:tc>
                <a:tc>
                  <a:txBody>
                    <a:bodyPr/>
                    <a:lstStyle>
                      <a:defPPr>
                        <a:defRPr lang="ru-RU"/>
                      </a:defPPr>
                    </a:lstStyle>
                    <a:p>
                      <a:pPr algn="ctr" rtl="0"/>
                      <a:r>
                        <a:rPr lang="uz-Latn-UZ" dirty="0" smtClean="0"/>
                        <a:t> Xromatografiya va elektroforez usullari yordamida aminokislotalar yaxshiroq ajratila boshlandi.</a:t>
                      </a:r>
                      <a:endParaRPr lang="ru-RU" dirty="0"/>
                    </a:p>
                  </a:txBody>
                  <a:tcPr anchor="ctr"/>
                </a:tc>
                <a:extLst>
                  <a:ext uri="{0D108BD9-81ED-4DB2-BD59-A6C34878D82A}">
                    <a16:rowId xmlns:a16="http://schemas.microsoft.com/office/drawing/2014/main" val="3488861153"/>
                  </a:ext>
                </a:extLst>
              </a:tr>
            </a:tbl>
          </a:graphicData>
        </a:graphic>
      </p:graphicFrame>
    </p:spTree>
    <p:extLst>
      <p:ext uri="{BB962C8B-B14F-4D97-AF65-F5344CB8AC3E}">
        <p14:creationId xmlns:p14="http://schemas.microsoft.com/office/powerpoint/2010/main" val="4212917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FD24B-B7D2-2787-8C06-50028DBA9CD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56C9B-1762-327D-CD6A-4A49F82AD93D}"/>
              </a:ext>
            </a:extLst>
          </p:cNvPr>
          <p:cNvSpPr>
            <a:spLocks noGrp="1"/>
          </p:cNvSpPr>
          <p:nvPr>
            <p:ph type="title"/>
          </p:nvPr>
        </p:nvSpPr>
        <p:spPr>
          <a:xfrm>
            <a:off x="6095999" y="2921000"/>
            <a:ext cx="6090613" cy="2628900"/>
          </a:xfrm>
        </p:spPr>
        <p:txBody>
          <a:bodyPr rtlCol="0">
            <a:noAutofit/>
          </a:bodyPr>
          <a:lstStyle>
            <a:defPPr>
              <a:defRPr lang="ru-RU"/>
            </a:defPPr>
          </a:lstStyle>
          <a:p>
            <a:pPr rtl="0"/>
            <a:r>
              <a:rPr lang="ru-RU"/>
              <a:t>Новаторские решения</a:t>
            </a:r>
          </a:p>
        </p:txBody>
      </p:sp>
      <p:sp>
        <p:nvSpPr>
          <p:cNvPr id="6" name="Рисунок 5"/>
          <p:cNvSpPr>
            <a:spLocks noGrp="1"/>
          </p:cNvSpPr>
          <p:nvPr>
            <p:ph type="pic" sz="quarter" idx="13"/>
          </p:nvPr>
        </p:nvSpPr>
        <p:spPr/>
      </p:sp>
      <p:graphicFrame>
        <p:nvGraphicFramePr>
          <p:cNvPr id="7" name="Таблица 6"/>
          <p:cNvGraphicFramePr>
            <a:graphicFrameLocks noGrp="1"/>
          </p:cNvGraphicFramePr>
          <p:nvPr>
            <p:extLst>
              <p:ext uri="{D42A27DB-BD31-4B8C-83A1-F6EECF244321}">
                <p14:modId xmlns:p14="http://schemas.microsoft.com/office/powerpoint/2010/main" val="3410587723"/>
              </p:ext>
            </p:extLst>
          </p:nvPr>
        </p:nvGraphicFramePr>
        <p:xfrm>
          <a:off x="303228" y="439843"/>
          <a:ext cx="11585542" cy="6155469"/>
        </p:xfrm>
        <a:graphic>
          <a:graphicData uri="http://schemas.openxmlformats.org/drawingml/2006/table">
            <a:tbl>
              <a:tblPr firstRow="1" bandRow="1">
                <a:tableStyleId>{69CF1AB2-1976-4502-BF36-3FF5EA218861}</a:tableStyleId>
              </a:tblPr>
              <a:tblGrid>
                <a:gridCol w="2102177">
                  <a:extLst>
                    <a:ext uri="{9D8B030D-6E8A-4147-A177-3AD203B41FA5}">
                      <a16:colId xmlns:a16="http://schemas.microsoft.com/office/drawing/2014/main" val="2691230253"/>
                    </a:ext>
                  </a:extLst>
                </a:gridCol>
                <a:gridCol w="9483365">
                  <a:extLst>
                    <a:ext uri="{9D8B030D-6E8A-4147-A177-3AD203B41FA5}">
                      <a16:colId xmlns:a16="http://schemas.microsoft.com/office/drawing/2014/main" val="3376556843"/>
                    </a:ext>
                  </a:extLst>
                </a:gridCol>
              </a:tblGrid>
              <a:tr h="737244">
                <a:tc>
                  <a:txBody>
                    <a:bodyPr/>
                    <a:lstStyle/>
                    <a:p>
                      <a:pPr algn="ctr"/>
                      <a:endParaRPr lang="uz-Latn-UZ" dirty="0" smtClean="0"/>
                    </a:p>
                    <a:p>
                      <a:pPr algn="ctr"/>
                      <a:r>
                        <a:rPr lang="uz-Latn-UZ" dirty="0" smtClean="0"/>
                        <a:t>YIL</a:t>
                      </a:r>
                      <a:endParaRPr lang="uz-Latn-UZ" dirty="0"/>
                    </a:p>
                  </a:txBody>
                  <a:tcPr/>
                </a:tc>
                <a:tc>
                  <a:txBody>
                    <a:bodyPr/>
                    <a:lstStyle/>
                    <a:p>
                      <a:pPr algn="ctr"/>
                      <a:endParaRPr lang="uz-Latn-UZ" dirty="0" smtClean="0"/>
                    </a:p>
                    <a:p>
                      <a:pPr algn="ctr"/>
                      <a:r>
                        <a:rPr lang="uz-Latn-UZ" dirty="0" smtClean="0"/>
                        <a:t>KASHFIYOT</a:t>
                      </a:r>
                      <a:endParaRPr lang="uz-Latn-UZ" dirty="0"/>
                    </a:p>
                  </a:txBody>
                  <a:tcPr/>
                </a:tc>
                <a:extLst>
                  <a:ext uri="{0D108BD9-81ED-4DB2-BD59-A6C34878D82A}">
                    <a16:rowId xmlns:a16="http://schemas.microsoft.com/office/drawing/2014/main" val="3554960640"/>
                  </a:ext>
                </a:extLst>
              </a:tr>
              <a:tr h="737244">
                <a:tc>
                  <a:txBody>
                    <a:bodyPr/>
                    <a:lstStyle/>
                    <a:p>
                      <a:r>
                        <a:rPr lang="uz-Latn-UZ" dirty="0" smtClean="0"/>
                        <a:t>1940 YIL</a:t>
                      </a:r>
                      <a:endParaRPr lang="uz-Latn-UZ" dirty="0"/>
                    </a:p>
                  </a:txBody>
                  <a:tcPr/>
                </a:tc>
                <a:tc>
                  <a:txBody>
                    <a:bodyPr/>
                    <a:lstStyle/>
                    <a:p>
                      <a:r>
                        <a:rPr lang="uz-Latn-UZ" dirty="0" smtClean="0"/>
                        <a:t>Oqsil sintezi va aminokislotalarning metabolizmdagi roli o‘rganildi.</a:t>
                      </a:r>
                      <a:endParaRPr lang="uz-Latn-UZ" dirty="0"/>
                    </a:p>
                  </a:txBody>
                  <a:tcPr/>
                </a:tc>
                <a:extLst>
                  <a:ext uri="{0D108BD9-81ED-4DB2-BD59-A6C34878D82A}">
                    <a16:rowId xmlns:a16="http://schemas.microsoft.com/office/drawing/2014/main" val="1467129470"/>
                  </a:ext>
                </a:extLst>
              </a:tr>
              <a:tr h="737244">
                <a:tc>
                  <a:txBody>
                    <a:bodyPr/>
                    <a:lstStyle/>
                    <a:p>
                      <a:r>
                        <a:rPr lang="uz-Latn-UZ" dirty="0" smtClean="0"/>
                        <a:t>1953 YIL</a:t>
                      </a:r>
                      <a:endParaRPr lang="uz-Latn-UZ" dirty="0"/>
                    </a:p>
                  </a:txBody>
                  <a:tcPr/>
                </a:tc>
                <a:tc>
                  <a:txBody>
                    <a:bodyPr/>
                    <a:lstStyle/>
                    <a:p>
                      <a:r>
                        <a:rPr lang="uz-Latn-UZ" dirty="0" smtClean="0"/>
                        <a:t>Jeyms Uotson va Frensis Krik DNKning ikki spiral tuzilishini aniqlashdi, bu esa genetik kod va oqsil sintezini tushunishda muhim qadam bo‘ldi.</a:t>
                      </a:r>
                      <a:endParaRPr lang="uz-Latn-UZ" dirty="0"/>
                    </a:p>
                  </a:txBody>
                  <a:tcPr/>
                </a:tc>
                <a:extLst>
                  <a:ext uri="{0D108BD9-81ED-4DB2-BD59-A6C34878D82A}">
                    <a16:rowId xmlns:a16="http://schemas.microsoft.com/office/drawing/2014/main" val="3602510253"/>
                  </a:ext>
                </a:extLst>
              </a:tr>
              <a:tr h="737244">
                <a:tc>
                  <a:txBody>
                    <a:bodyPr/>
                    <a:lstStyle/>
                    <a:p>
                      <a:r>
                        <a:rPr lang="uz-Latn-UZ" dirty="0" smtClean="0"/>
                        <a:t>1955 YIL</a:t>
                      </a:r>
                      <a:endParaRPr lang="uz-Latn-UZ" dirty="0"/>
                    </a:p>
                  </a:txBody>
                  <a:tcPr/>
                </a:tc>
                <a:tc>
                  <a:txBody>
                    <a:bodyPr/>
                    <a:lstStyle/>
                    <a:p>
                      <a:r>
                        <a:rPr lang="uz-Latn-UZ" dirty="0" smtClean="0"/>
                        <a:t> Frederik Sanger inson insulin oqsilining tuzilishini aniqladi. Bu aminokislotalarning oqsillar tarkibida qanday joylashganligini tushunish uchun katta yutuq bo‘ldi.</a:t>
                      </a:r>
                      <a:endParaRPr lang="uz-Latn-UZ" dirty="0"/>
                    </a:p>
                  </a:txBody>
                  <a:tcPr/>
                </a:tc>
                <a:extLst>
                  <a:ext uri="{0D108BD9-81ED-4DB2-BD59-A6C34878D82A}">
                    <a16:rowId xmlns:a16="http://schemas.microsoft.com/office/drawing/2014/main" val="1338548626"/>
                  </a:ext>
                </a:extLst>
              </a:tr>
              <a:tr h="737244">
                <a:tc>
                  <a:txBody>
                    <a:bodyPr/>
                    <a:lstStyle/>
                    <a:p>
                      <a:r>
                        <a:rPr lang="uz-Latn-UZ" dirty="0" smtClean="0"/>
                        <a:t>1961 YIL</a:t>
                      </a:r>
                      <a:endParaRPr lang="uz-Latn-UZ" dirty="0"/>
                    </a:p>
                  </a:txBody>
                  <a:tcPr/>
                </a:tc>
                <a:tc>
                  <a:txBody>
                    <a:bodyPr/>
                    <a:lstStyle/>
                    <a:p>
                      <a:r>
                        <a:rPr lang="uz-Latn-UZ" dirty="0" smtClean="0"/>
                        <a:t>Marshall Nirenberg va Heinrich Matthaei genetik kodning sirini ochishdi: har bir aminokislota uchta nukleotiddan iborat kodon bilan kodlanishi aniqlandi.</a:t>
                      </a:r>
                      <a:endParaRPr lang="uz-Latn-UZ" dirty="0"/>
                    </a:p>
                  </a:txBody>
                  <a:tcPr/>
                </a:tc>
                <a:extLst>
                  <a:ext uri="{0D108BD9-81ED-4DB2-BD59-A6C34878D82A}">
                    <a16:rowId xmlns:a16="http://schemas.microsoft.com/office/drawing/2014/main" val="857919796"/>
                  </a:ext>
                </a:extLst>
              </a:tr>
              <a:tr h="737244">
                <a:tc>
                  <a:txBody>
                    <a:bodyPr/>
                    <a:lstStyle/>
                    <a:p>
                      <a:r>
                        <a:rPr lang="uz-Latn-UZ" dirty="0" smtClean="0"/>
                        <a:t>1970-1980 YILLAR</a:t>
                      </a:r>
                      <a:endParaRPr lang="uz-Latn-UZ" dirty="0"/>
                    </a:p>
                  </a:txBody>
                  <a:tcPr/>
                </a:tc>
                <a:tc>
                  <a:txBody>
                    <a:bodyPr/>
                    <a:lstStyle/>
                    <a:p>
                      <a:r>
                        <a:rPr lang="uz-Latn-UZ" dirty="0" smtClean="0"/>
                        <a:t>Proteinogen aminokislotalarning sintetik analoglari sintez qilina boshlandi.</a:t>
                      </a:r>
                      <a:endParaRPr lang="uz-Latn-UZ" dirty="0"/>
                    </a:p>
                  </a:txBody>
                  <a:tcPr/>
                </a:tc>
                <a:extLst>
                  <a:ext uri="{0D108BD9-81ED-4DB2-BD59-A6C34878D82A}">
                    <a16:rowId xmlns:a16="http://schemas.microsoft.com/office/drawing/2014/main" val="1605326162"/>
                  </a:ext>
                </a:extLst>
              </a:tr>
              <a:tr h="737244">
                <a:tc>
                  <a:txBody>
                    <a:bodyPr/>
                    <a:lstStyle/>
                    <a:p>
                      <a:r>
                        <a:rPr lang="uz-Latn-UZ" dirty="0" smtClean="0"/>
                        <a:t>1990 YIL</a:t>
                      </a:r>
                      <a:endParaRPr lang="uz-Latn-UZ" dirty="0"/>
                    </a:p>
                  </a:txBody>
                  <a:tcPr/>
                </a:tc>
                <a:tc>
                  <a:txBody>
                    <a:bodyPr/>
                    <a:lstStyle/>
                    <a:p>
                      <a:r>
                        <a:rPr lang="uz-Latn-UZ" dirty="0" smtClean="0"/>
                        <a:t>Gen muhandisligi va rekombinant DNK texnologiyasi yordamida aminokislotalarning sintezi va modifikatsiyasi rivojlandi.</a:t>
                      </a:r>
                    </a:p>
                    <a:p>
                      <a:endParaRPr lang="uz-Latn-UZ" dirty="0"/>
                    </a:p>
                  </a:txBody>
                  <a:tcPr/>
                </a:tc>
                <a:extLst>
                  <a:ext uri="{0D108BD9-81ED-4DB2-BD59-A6C34878D82A}">
                    <a16:rowId xmlns:a16="http://schemas.microsoft.com/office/drawing/2014/main" val="806554882"/>
                  </a:ext>
                </a:extLst>
              </a:tr>
              <a:tr h="817605">
                <a:tc>
                  <a:txBody>
                    <a:bodyPr/>
                    <a:lstStyle/>
                    <a:p>
                      <a:r>
                        <a:rPr lang="uz-Latn-UZ" dirty="0" smtClean="0"/>
                        <a:t>2000 YILDAN HOZIRGACHA</a:t>
                      </a:r>
                      <a:endParaRPr lang="uz-Latn-UZ" dirty="0"/>
                    </a:p>
                  </a:txBody>
                  <a:tcPr/>
                </a:tc>
                <a:tc>
                  <a:txBody>
                    <a:bodyPr/>
                    <a:lstStyle/>
                    <a:p>
                      <a:r>
                        <a:rPr lang="uz-Latn-UZ" dirty="0" smtClean="0"/>
                        <a:t> Sun'iy aminokislotalarni kiritish orqali yangi funksional oqsillar yaratish va aminokislotalarning terapevtik qo‘llanilishi bo‘yicha keng tadqiqotlar olib borilmoqda.</a:t>
                      </a:r>
                      <a:endParaRPr lang="uz-Latn-UZ" dirty="0"/>
                    </a:p>
                  </a:txBody>
                  <a:tcPr/>
                </a:tc>
                <a:extLst>
                  <a:ext uri="{0D108BD9-81ED-4DB2-BD59-A6C34878D82A}">
                    <a16:rowId xmlns:a16="http://schemas.microsoft.com/office/drawing/2014/main" val="4006212249"/>
                  </a:ext>
                </a:extLst>
              </a:tr>
            </a:tbl>
          </a:graphicData>
        </a:graphic>
      </p:graphicFrame>
    </p:spTree>
    <p:extLst>
      <p:ext uri="{BB962C8B-B14F-4D97-AF65-F5344CB8AC3E}">
        <p14:creationId xmlns:p14="http://schemas.microsoft.com/office/powerpoint/2010/main" val="550618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2DF434-28DB-4621-A497-D62C41CE0419}"/>
              </a:ext>
            </a:extLst>
          </p:cNvPr>
          <p:cNvSpPr>
            <a:spLocks noGrp="1"/>
          </p:cNvSpPr>
          <p:nvPr>
            <p:ph type="title"/>
          </p:nvPr>
        </p:nvSpPr>
        <p:spPr>
          <a:xfrm>
            <a:off x="-254524" y="-1076292"/>
            <a:ext cx="6096000" cy="1850853"/>
          </a:xfrm>
        </p:spPr>
        <p:txBody>
          <a:bodyPr rtlCol="0"/>
          <a:lstStyle>
            <a:defPPr>
              <a:defRPr lang="ru-RU"/>
            </a:defPPr>
          </a:lstStyle>
          <a:p>
            <a:pPr rtl="0"/>
            <a:r>
              <a:rPr lang="uz-Latn-UZ" dirty="0" smtClean="0"/>
              <a:t>KIrish</a:t>
            </a:r>
            <a:endParaRPr lang="ru-RU" dirty="0"/>
          </a:p>
        </p:txBody>
      </p:sp>
      <p:sp>
        <p:nvSpPr>
          <p:cNvPr id="3" name="Объект 2">
            <a:extLst>
              <a:ext uri="{FF2B5EF4-FFF2-40B4-BE49-F238E27FC236}">
                <a16:creationId xmlns:a16="http://schemas.microsoft.com/office/drawing/2014/main" id="{22788C46-D0BC-4307-AE55-7601A139E7CB}"/>
              </a:ext>
            </a:extLst>
          </p:cNvPr>
          <p:cNvSpPr>
            <a:spLocks noGrp="1"/>
          </p:cNvSpPr>
          <p:nvPr>
            <p:ph idx="1"/>
          </p:nvPr>
        </p:nvSpPr>
        <p:spPr>
          <a:xfrm>
            <a:off x="216817" y="1187776"/>
            <a:ext cx="5624659" cy="5354425"/>
          </a:xfrm>
          <a:solidFill>
            <a:schemeClr val="accent1">
              <a:lumMod val="60000"/>
              <a:lumOff val="40000"/>
            </a:schemeClr>
          </a:solidFill>
        </p:spPr>
        <p:txBody>
          <a:bodyPr vert="horz" lIns="91440" tIns="45720" rIns="91440" bIns="45720" rtlCol="0" anchor="t">
            <a:normAutofit fontScale="92500" lnSpcReduction="10000"/>
          </a:bodyPr>
          <a:lstStyle>
            <a:defPPr>
              <a:defRPr lang="ru-RU"/>
            </a:defPPr>
          </a:lstStyle>
          <a:p>
            <a:pPr marL="342900" indent="-342900">
              <a:buClr>
                <a:schemeClr val="tx2">
                  <a:lumMod val="75000"/>
                </a:schemeClr>
              </a:buClr>
              <a:buFont typeface="Wingdings" panose="05000000000000000000" pitchFamily="2" charset="2"/>
              <a:buChar char="ü"/>
            </a:pPr>
            <a:r>
              <a:rPr lang="uz-Latn-UZ" b="1" dirty="0">
                <a:latin typeface="Bell MT" panose="02020503060305020303" pitchFamily="18" charset="0"/>
              </a:rPr>
              <a:t>Oqsillar barcha tirik organizmlar uchun asosiy </a:t>
            </a:r>
            <a:r>
              <a:rPr lang="uz-Latn-UZ" b="1" dirty="0">
                <a:solidFill>
                  <a:schemeClr val="bg1"/>
                </a:solidFill>
                <a:latin typeface="Bell MT" panose="02020503060305020303" pitchFamily="18" charset="0"/>
              </a:rPr>
              <a:t>biomolekulalar</a:t>
            </a:r>
            <a:r>
              <a:rPr lang="uz-Latn-UZ" b="1" dirty="0">
                <a:latin typeface="Bell MT" panose="02020503060305020303" pitchFamily="18" charset="0"/>
              </a:rPr>
              <a:t> hisoblanadi.</a:t>
            </a:r>
          </a:p>
          <a:p>
            <a:endParaRPr lang="uz-Latn-UZ" b="1" dirty="0">
              <a:latin typeface="Bell MT" panose="02020503060305020303" pitchFamily="18" charset="0"/>
            </a:endParaRPr>
          </a:p>
          <a:p>
            <a:pPr marL="342900" indent="-342900">
              <a:buFont typeface="Wingdings" panose="05000000000000000000" pitchFamily="2" charset="2"/>
              <a:buChar char="ü"/>
            </a:pPr>
            <a:r>
              <a:rPr lang="uz-Latn-UZ" b="1" dirty="0">
                <a:latin typeface="Bell MT" panose="02020503060305020303" pitchFamily="18" charset="0"/>
              </a:rPr>
              <a:t>Oqsillar </a:t>
            </a:r>
            <a:r>
              <a:rPr lang="uz-Latn-UZ" b="1" dirty="0">
                <a:solidFill>
                  <a:schemeClr val="bg1"/>
                </a:solidFill>
                <a:latin typeface="Bell MT" panose="02020503060305020303" pitchFamily="18" charset="0"/>
              </a:rPr>
              <a:t>aminokislotalardan </a:t>
            </a:r>
            <a:r>
              <a:rPr lang="uz-Latn-UZ" b="1" dirty="0">
                <a:latin typeface="Bell MT" panose="02020503060305020303" pitchFamily="18" charset="0"/>
              </a:rPr>
              <a:t>tashkil topgan.</a:t>
            </a:r>
          </a:p>
          <a:p>
            <a:endParaRPr lang="uz-Latn-UZ" b="1" dirty="0">
              <a:latin typeface="Bell MT" panose="02020503060305020303" pitchFamily="18" charset="0"/>
            </a:endParaRPr>
          </a:p>
          <a:p>
            <a:pPr marL="342900" indent="-342900">
              <a:buClr>
                <a:schemeClr val="tx2">
                  <a:lumMod val="75000"/>
                </a:schemeClr>
              </a:buClr>
              <a:buFont typeface="Wingdings" panose="05000000000000000000" pitchFamily="2" charset="2"/>
              <a:buChar char="ü"/>
            </a:pPr>
            <a:r>
              <a:rPr lang="uz-Latn-UZ" b="1" dirty="0">
                <a:solidFill>
                  <a:schemeClr val="bg1"/>
                </a:solidFill>
                <a:latin typeface="Bell MT" panose="02020503060305020303" pitchFamily="18" charset="0"/>
              </a:rPr>
              <a:t>Proteinogen aminokislotalar </a:t>
            </a:r>
            <a:r>
              <a:rPr lang="uz-Latn-UZ" b="1" dirty="0">
                <a:latin typeface="Bell MT" panose="02020503060305020303" pitchFamily="18" charset="0"/>
              </a:rPr>
              <a:t>– tabiiy ravishda oqsillarning tarkibiga kiruvchi 20 ta aminokislotadir.</a:t>
            </a:r>
          </a:p>
          <a:p>
            <a:endParaRPr lang="uz-Latn-UZ" b="1" dirty="0">
              <a:latin typeface="Bell MT" panose="02020503060305020303" pitchFamily="18" charset="0"/>
            </a:endParaRPr>
          </a:p>
          <a:p>
            <a:pPr marL="342900" indent="-342900">
              <a:buFont typeface="Wingdings" panose="05000000000000000000" pitchFamily="2" charset="2"/>
              <a:buChar char="ü"/>
            </a:pPr>
            <a:r>
              <a:rPr lang="uz-Latn-UZ" b="1" dirty="0">
                <a:latin typeface="Bell MT" panose="02020503060305020303" pitchFamily="18" charset="0"/>
              </a:rPr>
              <a:t>Ular genetik kod orqali kodlanadi va </a:t>
            </a:r>
            <a:r>
              <a:rPr lang="uz-Latn-UZ" b="1" dirty="0">
                <a:solidFill>
                  <a:schemeClr val="bg1"/>
                </a:solidFill>
                <a:latin typeface="Bell MT" panose="02020503060305020303" pitchFamily="18" charset="0"/>
              </a:rPr>
              <a:t>ribosomal oqsil sintezida</a:t>
            </a:r>
            <a:r>
              <a:rPr lang="uz-Latn-UZ" b="1" dirty="0">
                <a:latin typeface="Bell MT" panose="02020503060305020303" pitchFamily="18" charset="0"/>
              </a:rPr>
              <a:t> ishtirok etadi.</a:t>
            </a:r>
            <a:endParaRPr lang="ru-RU" b="1" dirty="0"/>
          </a:p>
        </p:txBody>
      </p:sp>
      <p:pic>
        <p:nvPicPr>
          <p:cNvPr id="13" name="Рисунок 12"/>
          <p:cNvPicPr>
            <a:picLocks noGrp="1" noChangeAspect="1"/>
          </p:cNvPicPr>
          <p:nvPr>
            <p:ph type="pic" sz="quarter" idx="13"/>
          </p:nvPr>
        </p:nvPicPr>
        <p:blipFill>
          <a:blip r:embed="rId3"/>
          <a:srcRect l="11980" r="11980"/>
          <a:stretch>
            <a:fillRect/>
          </a:stretch>
        </p:blipFill>
        <p:spPr>
          <a:prstGeom prst="rect">
            <a:avLst/>
          </a:prstGeom>
        </p:spPr>
      </p:pic>
    </p:spTree>
    <p:extLst>
      <p:ext uri="{BB962C8B-B14F-4D97-AF65-F5344CB8AC3E}">
        <p14:creationId xmlns:p14="http://schemas.microsoft.com/office/powerpoint/2010/main" val="13256085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Волна 6"/>
          <p:cNvSpPr/>
          <p:nvPr/>
        </p:nvSpPr>
        <p:spPr>
          <a:xfrm>
            <a:off x="1851476" y="5043340"/>
            <a:ext cx="2545237" cy="58446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Latn-UZ"/>
          </a:p>
        </p:txBody>
      </p:sp>
      <p:sp>
        <p:nvSpPr>
          <p:cNvPr id="2" name="Заголовок 1">
            <a:extLst>
              <a:ext uri="{FF2B5EF4-FFF2-40B4-BE49-F238E27FC236}">
                <a16:creationId xmlns:a16="http://schemas.microsoft.com/office/drawing/2014/main" id="{8460295B-54B9-4937-90E3-BAB9CE69E30B}"/>
              </a:ext>
            </a:extLst>
          </p:cNvPr>
          <p:cNvSpPr>
            <a:spLocks noGrp="1"/>
          </p:cNvSpPr>
          <p:nvPr>
            <p:ph type="title"/>
          </p:nvPr>
        </p:nvSpPr>
        <p:spPr>
          <a:xfrm>
            <a:off x="1033739" y="-1310093"/>
            <a:ext cx="9624767" cy="2103118"/>
          </a:xfrm>
        </p:spPr>
        <p:txBody>
          <a:bodyPr rtlCol="0">
            <a:noAutofit/>
          </a:bodyPr>
          <a:lstStyle>
            <a:defPPr>
              <a:defRPr lang="ru-RU"/>
            </a:defPPr>
          </a:lstStyle>
          <a:p>
            <a:pPr rtl="0"/>
            <a:r>
              <a:rPr lang="uz-Latn-UZ" sz="3200" cap="none" spc="0" dirty="0" smtClean="0">
                <a:ln w="0"/>
                <a:gradFill>
                  <a:gsLst>
                    <a:gs pos="21000">
                      <a:srgbClr val="53575C"/>
                    </a:gs>
                    <a:gs pos="88000">
                      <a:srgbClr val="C5C7CA"/>
                    </a:gs>
                  </a:gsLst>
                  <a:lin ang="5400000"/>
                </a:gradFill>
              </a:rPr>
              <a:t>Aminokislotalarning umumiy tuzilishi</a:t>
            </a:r>
            <a:r>
              <a:rPr lang="uz-Latn-UZ" sz="3200" b="1" dirty="0" smtClean="0"/>
              <a:t>.</a:t>
            </a:r>
            <a:endParaRPr lang="ru-RU" sz="3200" b="1" dirty="0"/>
          </a:p>
        </p:txBody>
      </p:sp>
      <p:sp>
        <p:nvSpPr>
          <p:cNvPr id="3" name="Прямоугольник 2"/>
          <p:cNvSpPr/>
          <p:nvPr/>
        </p:nvSpPr>
        <p:spPr>
          <a:xfrm>
            <a:off x="254247" y="962708"/>
            <a:ext cx="5591875" cy="549381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uz-Latn-UZ" sz="1100" b="1" dirty="0">
              <a:ln/>
              <a:solidFill>
                <a:schemeClr val="accent3"/>
              </a:solidFill>
              <a:latin typeface="Bodoni MT" panose="02070603080606020203" pitchFamily="18" charset="0"/>
            </a:endParaRPr>
          </a:p>
          <a:p>
            <a:pPr algn="ctr"/>
            <a:r>
              <a:rPr lang="uz-Latn-UZ" sz="2000" b="1" dirty="0">
                <a:ln/>
                <a:solidFill>
                  <a:schemeClr val="accent3"/>
                </a:solidFill>
                <a:latin typeface="Bodoni MT" panose="02070603080606020203" pitchFamily="18" charset="0"/>
              </a:rPr>
              <a:t>Barcha aminokislotalar quyidagi tuzilishga ega:</a:t>
            </a:r>
          </a:p>
          <a:p>
            <a:pPr algn="ctr"/>
            <a:endParaRPr lang="uz-Latn-UZ" sz="2000" b="1" dirty="0">
              <a:ln/>
              <a:solidFill>
                <a:schemeClr val="accent3"/>
              </a:solidFill>
              <a:latin typeface="Bodoni MT" panose="02070603080606020203" pitchFamily="18" charset="0"/>
            </a:endParaRPr>
          </a:p>
          <a:p>
            <a:pPr algn="ctr"/>
            <a:r>
              <a:rPr lang="uz-Latn-UZ" sz="2000" b="1" dirty="0">
                <a:ln/>
                <a:solidFill>
                  <a:schemeClr val="tx1"/>
                </a:solidFill>
                <a:latin typeface="Bodoni MT" panose="02070603080606020203" pitchFamily="18" charset="0"/>
              </a:rPr>
              <a:t>Aminoguruh (-NH₂)</a:t>
            </a:r>
          </a:p>
          <a:p>
            <a:pPr algn="ctr"/>
            <a:endParaRPr lang="uz-Latn-UZ" sz="2000" b="1" dirty="0">
              <a:ln/>
              <a:solidFill>
                <a:schemeClr val="accent3"/>
              </a:solidFill>
              <a:latin typeface="Bodoni MT" panose="02070603080606020203" pitchFamily="18" charset="0"/>
            </a:endParaRPr>
          </a:p>
          <a:p>
            <a:pPr algn="ctr"/>
            <a:r>
              <a:rPr lang="uz-Latn-UZ" sz="2000" b="1" dirty="0">
                <a:ln/>
                <a:solidFill>
                  <a:schemeClr val="tx1"/>
                </a:solidFill>
                <a:latin typeface="Bodoni MT" panose="02070603080606020203" pitchFamily="18" charset="0"/>
              </a:rPr>
              <a:t>Karboksil guruh (-COOH)</a:t>
            </a:r>
          </a:p>
          <a:p>
            <a:pPr algn="ctr"/>
            <a:endParaRPr lang="uz-Latn-UZ" sz="2000" b="1" dirty="0" smtClean="0">
              <a:ln/>
              <a:solidFill>
                <a:schemeClr val="accent3"/>
              </a:solidFill>
              <a:latin typeface="Bodoni MT" panose="02070603080606020203" pitchFamily="18" charset="0"/>
            </a:endParaRPr>
          </a:p>
          <a:p>
            <a:pPr algn="ctr"/>
            <a:endParaRPr lang="uz-Latn-UZ" sz="2000" b="1" dirty="0">
              <a:ln/>
              <a:solidFill>
                <a:schemeClr val="accent3"/>
              </a:solidFill>
              <a:latin typeface="Bodoni MT" panose="02070603080606020203" pitchFamily="18" charset="0"/>
            </a:endParaRPr>
          </a:p>
          <a:p>
            <a:pPr algn="ctr"/>
            <a:r>
              <a:rPr lang="uz-Latn-UZ" sz="2000" b="1" dirty="0">
                <a:ln/>
                <a:solidFill>
                  <a:schemeClr val="accent3"/>
                </a:solidFill>
                <a:latin typeface="Bodoni MT" panose="02070603080606020203" pitchFamily="18" charset="0"/>
              </a:rPr>
              <a:t>Yon zanjir (R-guruh) – aminokislotaning xususiyatlarini belgilaydi</a:t>
            </a:r>
            <a:r>
              <a:rPr lang="uz-Latn-UZ" sz="2000" b="1" dirty="0" smtClean="0">
                <a:ln/>
                <a:solidFill>
                  <a:schemeClr val="accent3"/>
                </a:solidFill>
                <a:latin typeface="Bodoni MT" panose="02070603080606020203" pitchFamily="18" charset="0"/>
              </a:rPr>
              <a:t>.</a:t>
            </a:r>
          </a:p>
          <a:p>
            <a:pPr algn="ctr"/>
            <a:endParaRPr lang="uz-Latn-UZ" sz="2000" b="1" dirty="0" smtClean="0">
              <a:ln/>
              <a:solidFill>
                <a:schemeClr val="accent3"/>
              </a:solidFill>
              <a:latin typeface="Bodoni MT" panose="02070603080606020203" pitchFamily="18" charset="0"/>
            </a:endParaRPr>
          </a:p>
          <a:p>
            <a:pPr algn="ctr"/>
            <a:endParaRPr lang="uz-Latn-UZ" sz="2000" b="1" dirty="0" smtClean="0">
              <a:ln/>
              <a:solidFill>
                <a:schemeClr val="accent3"/>
              </a:solidFill>
              <a:latin typeface="Bodoni MT" panose="02070603080606020203" pitchFamily="18" charset="0"/>
            </a:endParaRPr>
          </a:p>
          <a:p>
            <a:pPr algn="ctr"/>
            <a:r>
              <a:rPr lang="uz-Latn-UZ" sz="2000" b="1" dirty="0" smtClean="0">
                <a:ln/>
                <a:solidFill>
                  <a:schemeClr val="accent3"/>
                </a:solidFill>
                <a:latin typeface="Bodoni MT" panose="02070603080606020203" pitchFamily="18" charset="0"/>
              </a:rPr>
              <a:t>Umumiy </a:t>
            </a:r>
            <a:r>
              <a:rPr lang="uz-Latn-UZ" sz="2000" b="1" dirty="0">
                <a:ln/>
                <a:solidFill>
                  <a:schemeClr val="accent3"/>
                </a:solidFill>
                <a:latin typeface="Bodoni MT" panose="02070603080606020203" pitchFamily="18" charset="0"/>
              </a:rPr>
              <a:t>formulasi:</a:t>
            </a:r>
          </a:p>
          <a:p>
            <a:pPr algn="ctr"/>
            <a:endParaRPr lang="uz-Latn-UZ" sz="2000" b="1" dirty="0">
              <a:ln/>
              <a:solidFill>
                <a:schemeClr val="accent3"/>
              </a:solidFill>
              <a:latin typeface="Bodoni MT" panose="02070603080606020203" pitchFamily="18" charset="0"/>
            </a:endParaRPr>
          </a:p>
          <a:p>
            <a:pPr algn="ctr"/>
            <a:r>
              <a:rPr lang="uz-Latn-UZ" sz="2000" b="1" dirty="0" smtClean="0">
                <a:ln/>
                <a:solidFill>
                  <a:schemeClr val="tx1"/>
                </a:solidFill>
                <a:latin typeface="Bodoni MT" panose="02070603080606020203" pitchFamily="18" charset="0"/>
              </a:rPr>
              <a:t>H2N-CHR-COOH</a:t>
            </a:r>
            <a:endParaRPr lang="uz-Latn-UZ" sz="2000" b="1" dirty="0">
              <a:ln/>
              <a:solidFill>
                <a:schemeClr val="tx1"/>
              </a:solidFill>
              <a:latin typeface="Bodoni MT" panose="02070603080606020203" pitchFamily="18" charset="0"/>
            </a:endParaRPr>
          </a:p>
          <a:p>
            <a:pPr algn="ctr"/>
            <a:endParaRPr lang="uz-Latn-UZ" sz="2000" b="1" dirty="0">
              <a:ln/>
              <a:solidFill>
                <a:schemeClr val="accent3"/>
              </a:solidFill>
              <a:latin typeface="Bodoni MT" panose="02070603080606020203" pitchFamily="18" charset="0"/>
            </a:endParaRPr>
          </a:p>
          <a:p>
            <a:pPr algn="ctr"/>
            <a:r>
              <a:rPr lang="uz-Latn-UZ" sz="2000" b="1" dirty="0">
                <a:ln/>
                <a:solidFill>
                  <a:schemeClr val="accent3"/>
                </a:solidFill>
                <a:latin typeface="Bodoni MT" panose="02070603080606020203" pitchFamily="18" charset="0"/>
              </a:rPr>
              <a:t>Yon zanjirga qarab aminokislotalar har xil xususiyatlarga ega bo‘ladi</a:t>
            </a:r>
            <a:r>
              <a:rPr lang="uz-Latn-UZ" sz="2000" b="1" dirty="0">
                <a:ln/>
                <a:solidFill>
                  <a:schemeClr val="accent3"/>
                </a:solidFill>
              </a:rPr>
              <a:t>.</a:t>
            </a:r>
            <a:endParaRPr lang="ru-RU" sz="2000" b="1" dirty="0">
              <a:ln/>
              <a:solidFill>
                <a:schemeClr val="accent3"/>
              </a:solidFill>
            </a:endParaRPr>
          </a:p>
        </p:txBody>
      </p:sp>
      <p:pic>
        <p:nvPicPr>
          <p:cNvPr id="8" name="Рисунок 7"/>
          <p:cNvPicPr>
            <a:picLocks noChangeAspect="1"/>
          </p:cNvPicPr>
          <p:nvPr/>
        </p:nvPicPr>
        <p:blipFill>
          <a:blip r:embed="rId3"/>
          <a:stretch>
            <a:fillRect/>
          </a:stretch>
        </p:blipFill>
        <p:spPr>
          <a:xfrm>
            <a:off x="5656278" y="1299819"/>
            <a:ext cx="6667500" cy="5238750"/>
          </a:xfrm>
          <a:prstGeom prst="rect">
            <a:avLst/>
          </a:prstGeom>
        </p:spPr>
      </p:pic>
    </p:spTree>
    <p:extLst>
      <p:ext uri="{BB962C8B-B14F-4D97-AF65-F5344CB8AC3E}">
        <p14:creationId xmlns:p14="http://schemas.microsoft.com/office/powerpoint/2010/main" val="3446797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BEBA8EAE-BF5A-486C-A8C5-ECC9F3942E4B}">
                <a14:imgProps xmlns:a14="http://schemas.microsoft.com/office/drawing/2010/main">
                  <a14:imgLayer r:embed="rId4">
                    <a14:imgEffect>
                      <a14:backgroundRemoval t="10000" b="90000" l="9500" r="93750">
                        <a14:foregroundMark x1="89583" y1="72000" x2="89583" y2="72000"/>
                        <a14:foregroundMark x1="87000" y1="69500" x2="87167" y2="69917"/>
                      </a14:backgroundRemoval>
                    </a14:imgEffect>
                  </a14:imgLayer>
                </a14:imgProps>
              </a:ext>
            </a:extLst>
          </a:blip>
          <a:stretch>
            <a:fillRect/>
          </a:stretch>
        </p:blipFill>
        <p:spPr>
          <a:xfrm>
            <a:off x="7750961" y="3009231"/>
            <a:ext cx="4731470" cy="4731470"/>
          </a:xfrm>
          <a:prstGeom prst="rect">
            <a:avLst/>
          </a:prstGeom>
        </p:spPr>
      </p:pic>
      <p:sp>
        <p:nvSpPr>
          <p:cNvPr id="2" name="Заголовок 1">
            <a:extLst>
              <a:ext uri="{FF2B5EF4-FFF2-40B4-BE49-F238E27FC236}">
                <a16:creationId xmlns:a16="http://schemas.microsoft.com/office/drawing/2014/main" id="{8C543F67-9C70-4748-8C0C-3A7863422F99}"/>
              </a:ext>
            </a:extLst>
          </p:cNvPr>
          <p:cNvSpPr>
            <a:spLocks noGrp="1"/>
          </p:cNvSpPr>
          <p:nvPr>
            <p:ph type="title"/>
          </p:nvPr>
        </p:nvSpPr>
        <p:spPr>
          <a:xfrm>
            <a:off x="3223967" y="0"/>
            <a:ext cx="5514681" cy="942680"/>
          </a:xfrm>
          <a:solidFill>
            <a:schemeClr val="accent5">
              <a:lumMod val="20000"/>
              <a:lumOff val="80000"/>
            </a:schemeClr>
          </a:solidFill>
        </p:spPr>
        <p:txBody>
          <a:bodyPr rtlCol="0">
            <a:normAutofit/>
            <a:scene3d>
              <a:camera prst="orthographicFront"/>
              <a:lightRig rig="harsh" dir="t"/>
            </a:scene3d>
            <a:sp3d extrusionH="57150" prstMaterial="matte">
              <a:bevelT w="63500" h="12700" prst="angle"/>
              <a:contourClr>
                <a:schemeClr val="bg1">
                  <a:lumMod val="65000"/>
                </a:schemeClr>
              </a:contourClr>
            </a:sp3d>
          </a:bodyPr>
          <a:lstStyle>
            <a:defPPr>
              <a:defRPr lang="ru-RU"/>
            </a:defPPr>
          </a:lstStyle>
          <a:p>
            <a:pPr rtl="0"/>
            <a:r>
              <a:rPr lang="uz-Latn-UZ" sz="2400" b="1" cap="none" spc="0" dirty="0" smtClean="0">
                <a:ln/>
                <a:solidFill>
                  <a:schemeClr val="accent4">
                    <a:lumMod val="90000"/>
                  </a:schemeClr>
                </a:solidFill>
                <a:latin typeface="Berlin Sans FB Demi" panose="020E0802020502020306" pitchFamily="34" charset="0"/>
              </a:rPr>
              <a:t>Protogenli aminokislotalarning tasnifi.</a:t>
            </a:r>
            <a:endParaRPr lang="ru-RU" sz="2400" b="1" cap="none" spc="0" dirty="0">
              <a:ln/>
              <a:solidFill>
                <a:schemeClr val="accent4">
                  <a:lumMod val="90000"/>
                </a:schemeClr>
              </a:solidFill>
            </a:endParaRPr>
          </a:p>
        </p:txBody>
      </p:sp>
      <p:sp>
        <p:nvSpPr>
          <p:cNvPr id="3" name="Объект 2">
            <a:extLst>
              <a:ext uri="{FF2B5EF4-FFF2-40B4-BE49-F238E27FC236}">
                <a16:creationId xmlns:a16="http://schemas.microsoft.com/office/drawing/2014/main" id="{95B371F2-DBA5-415A-82C8-651F587B857A}"/>
              </a:ext>
            </a:extLst>
          </p:cNvPr>
          <p:cNvSpPr>
            <a:spLocks noGrp="1"/>
          </p:cNvSpPr>
          <p:nvPr>
            <p:ph sz="quarter" idx="13"/>
          </p:nvPr>
        </p:nvSpPr>
        <p:spPr>
          <a:xfrm>
            <a:off x="178295" y="1507317"/>
            <a:ext cx="5598996" cy="5082020"/>
          </a:xfrm>
        </p:spPr>
        <p:txBody>
          <a:bodyPr vert="horz" lIns="91440" tIns="45720" rIns="91440" bIns="45720" rtlCol="0" anchor="t">
            <a:noAutofit/>
          </a:bodyPr>
          <a:lstStyle>
            <a:defPPr>
              <a:defRPr lang="ru-RU"/>
            </a:defPPr>
          </a:lstStyle>
          <a:p>
            <a:r>
              <a:rPr lang="uz-Latn-UZ" sz="1700" dirty="0">
                <a:solidFill>
                  <a:schemeClr val="tx1"/>
                </a:solidFill>
                <a:latin typeface="Berlin Sans FB" panose="020E0602020502020306" pitchFamily="34" charset="0"/>
              </a:rPr>
              <a:t>Proteinogen aminokislotalar 20 ta aminokislotadir, bu genetik kod bilan kodlanganligi va oqsillarga tarjima jarayoniga kiritilganligi bilan farqlanadi. Ularning yon zanjirlarining strukturasi va polaritesiga qarab tasniflanadi</a:t>
            </a:r>
            <a:r>
              <a:rPr lang="uz-Latn-UZ" sz="1700" dirty="0" smtClean="0">
                <a:solidFill>
                  <a:schemeClr val="tx1"/>
                </a:solidFill>
                <a:latin typeface="Berlin Sans FB" panose="020E0602020502020306" pitchFamily="34" charset="0"/>
              </a:rPr>
              <a:t>.</a:t>
            </a:r>
          </a:p>
          <a:p>
            <a:r>
              <a:rPr lang="uz-Latn-UZ" sz="1700" dirty="0">
                <a:latin typeface="Bahnschrift SemiLight" panose="020B0502040204020203" pitchFamily="34" charset="0"/>
              </a:rPr>
              <a:t>Aminokislotalar quyidagi mezonlar bo‘yicha tasniflanadi:</a:t>
            </a:r>
          </a:p>
          <a:p>
            <a:endParaRPr lang="uz-Latn-UZ" sz="1700" dirty="0">
              <a:latin typeface="Bahnschrift SemiLight" panose="020B0502040204020203" pitchFamily="34" charset="0"/>
            </a:endParaRPr>
          </a:p>
          <a:p>
            <a:pPr marL="0" indent="0">
              <a:buNone/>
            </a:pPr>
            <a:r>
              <a:rPr lang="uz-Latn-UZ" sz="1700" dirty="0">
                <a:latin typeface="Bahnschrift SemiLight" panose="020B0502040204020203" pitchFamily="34" charset="0"/>
              </a:rPr>
              <a:t>a) Muhimlik darajasiga ko‘ra:</a:t>
            </a:r>
          </a:p>
          <a:p>
            <a:endParaRPr lang="uz-Latn-UZ" sz="1700" dirty="0">
              <a:latin typeface="Bahnschrift SemiLight" panose="020B0502040204020203" pitchFamily="34" charset="0"/>
            </a:endParaRPr>
          </a:p>
          <a:p>
            <a:r>
              <a:rPr lang="uz-Latn-UZ" sz="1700" dirty="0">
                <a:latin typeface="Bahnschrift SemiLight" panose="020B0502040204020203" pitchFamily="34" charset="0"/>
              </a:rPr>
              <a:t>1. </a:t>
            </a:r>
            <a:r>
              <a:rPr lang="uz-Latn-UZ" sz="1700" dirty="0">
                <a:solidFill>
                  <a:schemeClr val="bg1"/>
                </a:solidFill>
                <a:latin typeface="Bahnschrift SemiLight" panose="020B0502040204020203" pitchFamily="34" charset="0"/>
              </a:rPr>
              <a:t>Muhim (essensial) aminokislotalar </a:t>
            </a:r>
            <a:r>
              <a:rPr lang="uz-Latn-UZ" sz="1700" dirty="0">
                <a:latin typeface="Bahnschrift SemiLight" panose="020B0502040204020203" pitchFamily="34" charset="0"/>
              </a:rPr>
              <a:t>– organizm tomonidan sintez qilinmaydi, oziq-ovqat orqali olinadi</a:t>
            </a:r>
            <a:r>
              <a:rPr lang="uz-Latn-UZ" sz="1700" dirty="0" smtClean="0">
                <a:latin typeface="Bahnschrift SemiLight" panose="020B0502040204020203" pitchFamily="34" charset="0"/>
              </a:rPr>
              <a:t>.</a:t>
            </a:r>
            <a:endParaRPr lang="uz-Latn-UZ" sz="1700" dirty="0">
              <a:latin typeface="Bahnschrift SemiLight" panose="020B0502040204020203" pitchFamily="34" charset="0"/>
            </a:endParaRPr>
          </a:p>
          <a:p>
            <a:r>
              <a:rPr lang="uz-Latn-UZ" sz="1700" dirty="0">
                <a:latin typeface="Bahnschrift SemiLight" panose="020B0502040204020203" pitchFamily="34" charset="0"/>
              </a:rPr>
              <a:t>2</a:t>
            </a:r>
            <a:r>
              <a:rPr lang="uz-Latn-UZ" sz="1700" dirty="0">
                <a:solidFill>
                  <a:schemeClr val="bg1"/>
                </a:solidFill>
                <a:latin typeface="Bahnschrift SemiLight" panose="020B0502040204020203" pitchFamily="34" charset="0"/>
              </a:rPr>
              <a:t>. Nomuhim aminokislotalar </a:t>
            </a:r>
            <a:r>
              <a:rPr lang="uz-Latn-UZ" sz="1700" dirty="0">
                <a:latin typeface="Bahnschrift SemiLight" panose="020B0502040204020203" pitchFamily="34" charset="0"/>
              </a:rPr>
              <a:t>– organizmda sintez qilinadi.</a:t>
            </a:r>
          </a:p>
          <a:p>
            <a:endParaRPr lang="uz-Latn-UZ" sz="1700" dirty="0">
              <a:latin typeface="Bahnschrift SemiLight" panose="020B0502040204020203" pitchFamily="34" charset="0"/>
            </a:endParaRPr>
          </a:p>
          <a:p>
            <a:pPr marL="0" indent="0">
              <a:buNone/>
            </a:pPr>
            <a:endParaRPr lang="uz-Latn-UZ" sz="1700" dirty="0"/>
          </a:p>
          <a:p>
            <a:pPr marL="0" indent="0">
              <a:buNone/>
            </a:pPr>
            <a:endParaRPr lang="uz-Latn-UZ" sz="1700" dirty="0"/>
          </a:p>
        </p:txBody>
      </p:sp>
      <p:pic>
        <p:nvPicPr>
          <p:cNvPr id="12" name="Рисунок 11"/>
          <p:cNvPicPr>
            <a:picLocks noChangeAspect="1"/>
          </p:cNvPicPr>
          <p:nvPr/>
        </p:nvPicPr>
        <p:blipFill rotWithShape="1">
          <a:blip r:embed="rId5"/>
          <a:srcRect b="18475"/>
          <a:stretch/>
        </p:blipFill>
        <p:spPr>
          <a:xfrm>
            <a:off x="6025529" y="2676241"/>
            <a:ext cx="6166471" cy="2329393"/>
          </a:xfrm>
          <a:prstGeom prst="rect">
            <a:avLst/>
          </a:prstGeom>
        </p:spPr>
      </p:pic>
      <p:sp>
        <p:nvSpPr>
          <p:cNvPr id="13" name="TextBox 12"/>
          <p:cNvSpPr txBox="1"/>
          <p:nvPr/>
        </p:nvSpPr>
        <p:spPr>
          <a:xfrm>
            <a:off x="6127423" y="2029910"/>
            <a:ext cx="6064577" cy="646331"/>
          </a:xfrm>
          <a:prstGeom prst="rect">
            <a:avLst/>
          </a:prstGeom>
          <a:noFill/>
        </p:spPr>
        <p:txBody>
          <a:bodyPr wrap="square" rtlCol="0">
            <a:spAutoFit/>
          </a:bodyPr>
          <a:lstStyle/>
          <a:p>
            <a:pPr algn="ctr"/>
            <a:r>
              <a:rPr lang="uz-Latn-UZ" b="1" dirty="0">
                <a:solidFill>
                  <a:schemeClr val="bg2">
                    <a:lumMod val="10000"/>
                  </a:schemeClr>
                </a:solidFill>
                <a:latin typeface="Bell MT" panose="02020503060305020303" pitchFamily="18" charset="0"/>
              </a:rPr>
              <a:t>Quyida esa aminokislotalarning oqsil sintezidagi bosqichlari ko‘rsatilgan:</a:t>
            </a:r>
          </a:p>
        </p:txBody>
      </p:sp>
      <p:sp>
        <p:nvSpPr>
          <p:cNvPr id="14" name="TextBox 13"/>
          <p:cNvSpPr txBox="1"/>
          <p:nvPr/>
        </p:nvSpPr>
        <p:spPr>
          <a:xfrm>
            <a:off x="6315960" y="5005634"/>
            <a:ext cx="5627802" cy="369332"/>
          </a:xfrm>
          <a:prstGeom prst="rect">
            <a:avLst/>
          </a:prstGeom>
          <a:noFill/>
        </p:spPr>
        <p:txBody>
          <a:bodyPr wrap="square" rtlCol="0">
            <a:spAutoFit/>
          </a:bodyPr>
          <a:lstStyle/>
          <a:p>
            <a:r>
              <a:rPr lang="uz-Latn-UZ" dirty="0"/>
              <a:t>Aminokislota </a:t>
            </a:r>
            <a:r>
              <a:rPr lang="uz-Latn-UZ" dirty="0" smtClean="0"/>
              <a:t>                    Peptid                                    Oqsil</a:t>
            </a:r>
            <a:endParaRPr lang="uz-Latn-UZ" dirty="0"/>
          </a:p>
        </p:txBody>
      </p:sp>
      <p:cxnSp>
        <p:nvCxnSpPr>
          <p:cNvPr id="16" name="Прямая со стрелкой 15"/>
          <p:cNvCxnSpPr/>
          <p:nvPr/>
        </p:nvCxnSpPr>
        <p:spPr>
          <a:xfrm>
            <a:off x="7720553" y="5203596"/>
            <a:ext cx="82013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Прямая со стрелкой 17"/>
          <p:cNvCxnSpPr/>
          <p:nvPr/>
        </p:nvCxnSpPr>
        <p:spPr>
          <a:xfrm>
            <a:off x="9407951" y="5203596"/>
            <a:ext cx="151771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397991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558B-80EA-86DC-BD86-8C1C17852F50}"/>
            </a:ext>
          </a:extLst>
        </p:cNvPr>
        <p:cNvGrpSpPr/>
        <p:nvPr/>
      </p:nvGrpSpPr>
      <p:grpSpPr>
        <a:xfrm>
          <a:off x="0" y="0"/>
          <a:ext cx="0" cy="0"/>
          <a:chOff x="0" y="0"/>
          <a:chExt cx="0" cy="0"/>
        </a:xfrm>
      </p:grpSpPr>
      <p:graphicFrame>
        <p:nvGraphicFramePr>
          <p:cNvPr id="7" name="Объект 6"/>
          <p:cNvGraphicFramePr>
            <a:graphicFrameLocks noGrp="1"/>
          </p:cNvGraphicFramePr>
          <p:nvPr>
            <p:ph sz="quarter" idx="14"/>
            <p:extLst>
              <p:ext uri="{D42A27DB-BD31-4B8C-83A1-F6EECF244321}">
                <p14:modId xmlns:p14="http://schemas.microsoft.com/office/powerpoint/2010/main" val="3378009778"/>
              </p:ext>
            </p:extLst>
          </p:nvPr>
        </p:nvGraphicFramePr>
        <p:xfrm>
          <a:off x="433633" y="433634"/>
          <a:ext cx="11236751" cy="4939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505253" y="2017336"/>
            <a:ext cx="1319752" cy="1569660"/>
          </a:xfrm>
          <a:prstGeom prst="rect">
            <a:avLst/>
          </a:prstGeom>
          <a:noFill/>
        </p:spPr>
        <p:txBody>
          <a:bodyPr wrap="square" rtlCol="0">
            <a:spAutoFit/>
          </a:bodyPr>
          <a:lstStyle/>
          <a:p>
            <a:r>
              <a:rPr lang="uz-Latn-UZ" sz="2400" dirty="0" smtClean="0"/>
              <a:t>Arginin</a:t>
            </a:r>
          </a:p>
          <a:p>
            <a:r>
              <a:rPr lang="uz-Latn-UZ" sz="2400" dirty="0" smtClean="0"/>
              <a:t>Sistein</a:t>
            </a:r>
          </a:p>
          <a:p>
            <a:r>
              <a:rPr lang="uz-Latn-UZ" sz="2400" dirty="0" smtClean="0"/>
              <a:t>Glutmin</a:t>
            </a:r>
          </a:p>
          <a:p>
            <a:r>
              <a:rPr lang="uz-Latn-UZ" sz="2400" dirty="0" smtClean="0"/>
              <a:t>Tirozin</a:t>
            </a:r>
            <a:endParaRPr lang="uz-Latn-UZ" sz="2400" dirty="0"/>
          </a:p>
        </p:txBody>
      </p:sp>
      <p:cxnSp>
        <p:nvCxnSpPr>
          <p:cNvPr id="11" name="Прямая со стрелкой 10"/>
          <p:cNvCxnSpPr/>
          <p:nvPr/>
        </p:nvCxnSpPr>
        <p:spPr>
          <a:xfrm flipH="1">
            <a:off x="1329180" y="4667264"/>
            <a:ext cx="1244338" cy="102752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Прямая со стрелкой 12"/>
          <p:cNvCxnSpPr/>
          <p:nvPr/>
        </p:nvCxnSpPr>
        <p:spPr>
          <a:xfrm flipH="1">
            <a:off x="5882325" y="4577708"/>
            <a:ext cx="9427" cy="12066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Прямая со стрелкой 14"/>
          <p:cNvCxnSpPr/>
          <p:nvPr/>
        </p:nvCxnSpPr>
        <p:spPr>
          <a:xfrm>
            <a:off x="9209987" y="4619133"/>
            <a:ext cx="1084083" cy="102752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414779" y="5873894"/>
            <a:ext cx="2573517" cy="646331"/>
          </a:xfrm>
          <a:prstGeom prst="rect">
            <a:avLst/>
          </a:prstGeom>
          <a:noFill/>
        </p:spPr>
        <p:txBody>
          <a:bodyPr wrap="square" rtlCol="0">
            <a:spAutoFit/>
          </a:bodyPr>
          <a:lstStyle/>
          <a:p>
            <a:r>
              <a:rPr lang="uz-Latn-UZ" dirty="0" smtClean="0">
                <a:latin typeface="Book Antiqua" panose="02040602050305030304" pitchFamily="18" charset="0"/>
              </a:rPr>
              <a:t>Muhim aminokislotalar</a:t>
            </a:r>
            <a:endParaRPr lang="uz-Latn-UZ" dirty="0">
              <a:latin typeface="Book Antiqua" panose="02040602050305030304" pitchFamily="18" charset="0"/>
            </a:endParaRPr>
          </a:p>
        </p:txBody>
      </p:sp>
      <p:sp>
        <p:nvSpPr>
          <p:cNvPr id="19" name="TextBox 18"/>
          <p:cNvSpPr txBox="1"/>
          <p:nvPr/>
        </p:nvSpPr>
        <p:spPr>
          <a:xfrm>
            <a:off x="4798242" y="5873895"/>
            <a:ext cx="2818615" cy="646331"/>
          </a:xfrm>
          <a:prstGeom prst="rect">
            <a:avLst/>
          </a:prstGeom>
          <a:noFill/>
        </p:spPr>
        <p:txBody>
          <a:bodyPr wrap="square" rtlCol="0">
            <a:spAutoFit/>
          </a:bodyPr>
          <a:lstStyle/>
          <a:p>
            <a:r>
              <a:rPr lang="uz-Latn-UZ" dirty="0" smtClean="0">
                <a:latin typeface="Bookman Old Style" panose="02050604050505020204" pitchFamily="18" charset="0"/>
              </a:rPr>
              <a:t>Shartli ravishda muhim aminokislotalar</a:t>
            </a:r>
            <a:endParaRPr lang="uz-Latn-UZ" dirty="0">
              <a:latin typeface="Bookman Old Style" panose="02050604050505020204" pitchFamily="18" charset="0"/>
            </a:endParaRPr>
          </a:p>
        </p:txBody>
      </p:sp>
      <p:sp>
        <p:nvSpPr>
          <p:cNvPr id="20" name="TextBox 19"/>
          <p:cNvSpPr txBox="1"/>
          <p:nvPr/>
        </p:nvSpPr>
        <p:spPr>
          <a:xfrm>
            <a:off x="9511644" y="5689229"/>
            <a:ext cx="2573519" cy="646331"/>
          </a:xfrm>
          <a:prstGeom prst="rect">
            <a:avLst/>
          </a:prstGeom>
          <a:noFill/>
        </p:spPr>
        <p:txBody>
          <a:bodyPr wrap="square" rtlCol="0">
            <a:spAutoFit/>
          </a:bodyPr>
          <a:lstStyle/>
          <a:p>
            <a:r>
              <a:rPr lang="uz-Latn-UZ" dirty="0" smtClean="0">
                <a:latin typeface="Book Antiqua" panose="02040602050305030304" pitchFamily="18" charset="0"/>
              </a:rPr>
              <a:t>Muhim bo’lmagan aminokislotalar</a:t>
            </a:r>
            <a:endParaRPr lang="uz-Latn-UZ" dirty="0">
              <a:latin typeface="Book Antiqua" panose="02040602050305030304" pitchFamily="18" charset="0"/>
            </a:endParaRPr>
          </a:p>
        </p:txBody>
      </p:sp>
    </p:spTree>
    <p:extLst>
      <p:ext uri="{BB962C8B-B14F-4D97-AF65-F5344CB8AC3E}">
        <p14:creationId xmlns:p14="http://schemas.microsoft.com/office/powerpoint/2010/main" val="30860514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C55E2E3E-148D-4BE4-88A4-447C4BC35E68}"/>
              </a:ext>
            </a:extLst>
          </p:cNvPr>
          <p:cNvSpPr>
            <a:spLocks noGrp="1"/>
          </p:cNvSpPr>
          <p:nvPr>
            <p:ph type="title"/>
          </p:nvPr>
        </p:nvSpPr>
        <p:spPr>
          <a:xfrm>
            <a:off x="0" y="-575034"/>
            <a:ext cx="7842884" cy="1705585"/>
          </a:xfrm>
        </p:spPr>
        <p:txBody>
          <a:bodyPr rtlCol="0" anchor="ctr"/>
          <a:lstStyle>
            <a:defPPr>
              <a:defRPr lang="ru-RU"/>
            </a:defPPr>
          </a:lstStyle>
          <a:p>
            <a:pPr rtl="0"/>
            <a:r>
              <a:rPr lang="uz-Latn-UZ" cap="none" dirty="0"/>
              <a:t>b</a:t>
            </a:r>
            <a:r>
              <a:rPr lang="uz-Latn-UZ" cap="none" dirty="0" smtClean="0"/>
              <a:t>)yon zarjirning tuzilishiga ko’ra:</a:t>
            </a:r>
            <a:endParaRPr lang="ru-RU" cap="none" dirty="0"/>
          </a:p>
        </p:txBody>
      </p:sp>
      <p:graphicFrame>
        <p:nvGraphicFramePr>
          <p:cNvPr id="7" name="Схема 6"/>
          <p:cNvGraphicFramePr/>
          <p:nvPr>
            <p:extLst>
              <p:ext uri="{D42A27DB-BD31-4B8C-83A1-F6EECF244321}">
                <p14:modId xmlns:p14="http://schemas.microsoft.com/office/powerpoint/2010/main" val="1601999096"/>
              </p:ext>
            </p:extLst>
          </p:nvPr>
        </p:nvGraphicFramePr>
        <p:xfrm>
          <a:off x="2922309" y="719666"/>
          <a:ext cx="9028784"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Рисунок 8"/>
          <p:cNvPicPr>
            <a:picLocks noChangeAspect="1"/>
          </p:cNvPicPr>
          <p:nvPr/>
        </p:nvPicPr>
        <p:blipFill>
          <a:blip r:embed="rId8"/>
          <a:stretch>
            <a:fillRect/>
          </a:stretch>
        </p:blipFill>
        <p:spPr>
          <a:xfrm>
            <a:off x="437583" y="2989988"/>
            <a:ext cx="3567629" cy="2008575"/>
          </a:xfrm>
          <a:prstGeom prst="rect">
            <a:avLst/>
          </a:prstGeom>
        </p:spPr>
      </p:pic>
    </p:spTree>
    <p:extLst>
      <p:ext uri="{BB962C8B-B14F-4D97-AF65-F5344CB8AC3E}">
        <p14:creationId xmlns:p14="http://schemas.microsoft.com/office/powerpoint/2010/main" val="93249840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245097" y="1536569"/>
            <a:ext cx="11274458" cy="5180030"/>
          </a:xfrm>
        </p:spPr>
        <p:txBody>
          <a:bodyPr>
            <a:normAutofit/>
          </a:bodyPr>
          <a:lstStyle/>
          <a:p>
            <a:r>
              <a:rPr lang="uz-Latn-UZ" dirty="0">
                <a:latin typeface="+mj-lt"/>
              </a:rPr>
              <a:t>Proteinogen aminokislotalar RNK dan translatsiya jarayonida oqsillarga biosintetik tarzda kiritilgan </a:t>
            </a:r>
            <a:r>
              <a:rPr lang="uz-Latn-UZ" dirty="0" smtClean="0">
                <a:latin typeface="+mj-lt"/>
              </a:rPr>
              <a:t>aminokislotalardir. </a:t>
            </a:r>
            <a:r>
              <a:rPr lang="uz-Latn-UZ" dirty="0">
                <a:latin typeface="+mj-lt"/>
              </a:rPr>
              <a:t>"Proteinogen" so'zi "oqsil hosil qiluvchi" degan ma'noni anglatadi. Ma'lum bo'lgan hayot davomida 22 ta genetik kodlangan (proteinogen) aminokislotalar, standart genetik kodda 20 va maxsus tarjima mexanizmlari bilan birlashtirilishi mumkin bo'lgan qo'shimcha 2 ( selenosistein va pirolizin ) mavjud. </a:t>
            </a:r>
            <a:endParaRPr lang="uz-Latn-UZ" dirty="0" smtClean="0">
              <a:latin typeface="+mj-lt"/>
            </a:endParaRPr>
          </a:p>
          <a:p>
            <a:r>
              <a:rPr lang="uz-Latn-UZ" dirty="0">
                <a:latin typeface="+mj-lt"/>
              </a:rPr>
              <a:t>Aksincha, proteinogen bo'lmagan aminokislotalar oqsillarga qo'shilmagan (masalan , GABA , L -DOPA yoki triiodotironin ), genetik kodlangan aminokislota o'rniga noto'g'ri kiritilgan yoki to'g'ridan-to'g'ri va izolyatsiya qilingan standart uyali mexanizmlar (masalan, gidroksiprolin ) tomonidan ishlab chiqarilmaydigan aminokislotalardir. Ikkinchisi ko'pincha oqsillarning translatsiyadan keyingi modifikatsiyasidan kelib chiqadi. Ba'zi proteinogen bo'lmagan aminokislotalar ribosoma bo'lmagan peptid sintetazalari tomonidan sintez qilinadigan ribosoma bo'lmagan peptidlarga </a:t>
            </a:r>
            <a:r>
              <a:rPr lang="uz-Latn-UZ" dirty="0" smtClean="0">
                <a:latin typeface="+mj-lt"/>
              </a:rPr>
              <a:t>kiritilgan.</a:t>
            </a:r>
          </a:p>
          <a:p>
            <a:r>
              <a:rPr lang="uz-Latn-UZ" dirty="0">
                <a:latin typeface="+mj-lt"/>
              </a:rPr>
              <a:t>Eukariotlarda atigi 21 ta proteinogen aminokislotalar, standart genetik kodning 20 tasi va selenotsistein mavjud . Odamlar ulardan 12 tasini bir-biridan yoki oraliq metabolizmning boshqa molekulalaridan sintez qilishlari mumkin. Qolgan to'qqiztasini iste'mol qilish kerak (odatda ularning oqsil hosilalari sifatida) va shuning uchun ular muhim aminokislotalar deb ataladi </a:t>
            </a:r>
            <a:r>
              <a:rPr lang="uz-Latn-UZ" dirty="0" smtClean="0">
                <a:latin typeface="+mj-lt"/>
              </a:rPr>
              <a:t>.</a:t>
            </a:r>
          </a:p>
          <a:p>
            <a:r>
              <a:rPr lang="uz-Latn-UZ" dirty="0">
                <a:latin typeface="+mj-lt"/>
              </a:rPr>
              <a:t>Proteinogen aminokislotalar ribozim autoaminoatsilatsiya tizimlari tomonidan tan olinishi mumkin bo'lgan aminokislotalar to'plami bilan bog'liq ekanligi aniqlandi . [ 4 ] Shunday qilib, proteinogen bo'lmagan aminokislotalar nukleotidlarga asoslangan hayot shakllarining kontingent evolyutsion muvaffaqiyati bilan istisno qilingan bo'lar edi. Ba'zi o'ziga xos proteinogen bo'lmagan aminokislotalarning nima uchun odatda oqsillarga qo'shilmasligini tushuntirish uchun boshqa sabablar taklif qilindi;</a:t>
            </a:r>
          </a:p>
        </p:txBody>
      </p:sp>
    </p:spTree>
    <p:extLst>
      <p:ext uri="{BB962C8B-B14F-4D97-AF65-F5344CB8AC3E}">
        <p14:creationId xmlns:p14="http://schemas.microsoft.com/office/powerpoint/2010/main" val="36378226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D1A202-23A3-4F3A-AA92-0172C8D2DA06}"/>
              </a:ext>
            </a:extLst>
          </p:cNvPr>
          <p:cNvSpPr>
            <a:spLocks noGrp="1"/>
          </p:cNvSpPr>
          <p:nvPr>
            <p:ph type="title"/>
          </p:nvPr>
        </p:nvSpPr>
        <p:spPr>
          <a:xfrm>
            <a:off x="1442302" y="-335354"/>
            <a:ext cx="9859871" cy="1902608"/>
          </a:xfrm>
        </p:spPr>
        <p:txBody>
          <a:bodyPr rtlCol="0">
            <a:normAutofit/>
          </a:bodyPr>
          <a:lstStyle>
            <a:defPPr>
              <a:defRPr lang="ru-RU"/>
            </a:defPPr>
          </a:lstStyle>
          <a:p>
            <a:r>
              <a:rPr lang="uz-Latn-UZ" dirty="0" smtClean="0"/>
              <a:t> </a:t>
            </a:r>
            <a:r>
              <a:rPr lang="uz-Latn-UZ" dirty="0"/>
              <a:t>Peptid bog‘lari va oqsil sintezi</a:t>
            </a:r>
            <a:br>
              <a:rPr lang="uz-Latn-UZ" dirty="0"/>
            </a:br>
            <a:endParaRPr lang="ru-RU" dirty="0"/>
          </a:p>
        </p:txBody>
      </p:sp>
      <p:sp>
        <p:nvSpPr>
          <p:cNvPr id="3" name="Объект 2">
            <a:extLst>
              <a:ext uri="{FF2B5EF4-FFF2-40B4-BE49-F238E27FC236}">
                <a16:creationId xmlns:a16="http://schemas.microsoft.com/office/drawing/2014/main" id="{7B943E7C-A74D-4CB3-844B-51917C88C95F}"/>
              </a:ext>
            </a:extLst>
          </p:cNvPr>
          <p:cNvSpPr>
            <a:spLocks noGrp="1"/>
          </p:cNvSpPr>
          <p:nvPr>
            <p:ph sz="quarter" idx="14"/>
          </p:nvPr>
        </p:nvSpPr>
        <p:spPr>
          <a:xfrm>
            <a:off x="292232" y="1134000"/>
            <a:ext cx="11726944" cy="3787298"/>
          </a:xfrm>
        </p:spPr>
        <p:txBody>
          <a:bodyPr vert="horz" lIns="91440" tIns="45720" rIns="91440" bIns="45720" rtlCol="0" anchor="t">
            <a:normAutofit/>
          </a:bodyPr>
          <a:lstStyle>
            <a:defPPr>
              <a:defRPr lang="ru-RU"/>
            </a:defPPr>
          </a:lstStyle>
          <a:p>
            <a:r>
              <a:rPr lang="uz-Latn-UZ" dirty="0"/>
              <a:t>Aminokislotalar bir-biri bilan peptid bog‘lari orqali ulanadi</a:t>
            </a:r>
            <a:r>
              <a:rPr lang="uz-Latn-UZ" dirty="0" smtClean="0"/>
              <a:t>.</a:t>
            </a:r>
            <a:endParaRPr lang="uz-Latn-UZ" dirty="0"/>
          </a:p>
          <a:p>
            <a:r>
              <a:rPr lang="uz-Latn-UZ" dirty="0"/>
              <a:t>Peptid bog‘i hosil bo‘lish reaksiyasi </a:t>
            </a:r>
            <a:r>
              <a:rPr lang="uz-Latn-UZ" dirty="0">
                <a:solidFill>
                  <a:schemeClr val="accent1">
                    <a:lumMod val="75000"/>
                  </a:schemeClr>
                </a:solidFill>
              </a:rPr>
              <a:t>kondensatsiya reaksiyasi </a:t>
            </a:r>
            <a:r>
              <a:rPr lang="uz-Latn-UZ" dirty="0"/>
              <a:t>hisoblanadi.</a:t>
            </a:r>
          </a:p>
          <a:p>
            <a:pPr marL="0" indent="0">
              <a:buNone/>
            </a:pPr>
            <a:endParaRPr lang="uz-Latn-UZ" dirty="0" smtClean="0"/>
          </a:p>
          <a:p>
            <a:pPr marL="0" indent="0">
              <a:buNone/>
            </a:pPr>
            <a:endParaRPr lang="uz-Latn-UZ" dirty="0"/>
          </a:p>
          <a:p>
            <a:pPr marL="0" indent="0">
              <a:buNone/>
            </a:pPr>
            <a:endParaRPr lang="uz-Latn-UZ" dirty="0" smtClean="0"/>
          </a:p>
          <a:p>
            <a:pPr marL="0" indent="0">
              <a:buNone/>
            </a:pPr>
            <a:endParaRPr lang="uz-Latn-UZ" dirty="0" smtClean="0"/>
          </a:p>
          <a:p>
            <a:pPr marL="0" indent="0">
              <a:buNone/>
            </a:pPr>
            <a:endParaRPr lang="uz-Latn-UZ" dirty="0" smtClean="0"/>
          </a:p>
          <a:p>
            <a:pPr marL="0" indent="0">
              <a:buNone/>
            </a:pPr>
            <a:endParaRPr lang="uz-Latn-UZ" dirty="0"/>
          </a:p>
          <a:p>
            <a:r>
              <a:rPr lang="uz-Latn-UZ" dirty="0"/>
              <a:t>Oqsil sintezida ribosomalar ishtirok etadi.</a:t>
            </a:r>
            <a:endParaRPr lang="ru-RU" dirty="0"/>
          </a:p>
        </p:txBody>
      </p:sp>
      <p:pic>
        <p:nvPicPr>
          <p:cNvPr id="5" name="Рисунок 4"/>
          <p:cNvPicPr>
            <a:picLocks noChangeAspect="1"/>
          </p:cNvPicPr>
          <p:nvPr/>
        </p:nvPicPr>
        <p:blipFill>
          <a:blip r:embed="rId3"/>
          <a:stretch>
            <a:fillRect/>
          </a:stretch>
        </p:blipFill>
        <p:spPr>
          <a:xfrm>
            <a:off x="1659116" y="1944177"/>
            <a:ext cx="2652319" cy="1902614"/>
          </a:xfrm>
          <a:prstGeom prst="rect">
            <a:avLst/>
          </a:prstGeom>
        </p:spPr>
      </p:pic>
      <p:pic>
        <p:nvPicPr>
          <p:cNvPr id="7" name="Рисунок 6"/>
          <p:cNvPicPr>
            <a:picLocks noChangeAspect="1"/>
          </p:cNvPicPr>
          <p:nvPr/>
        </p:nvPicPr>
        <p:blipFill>
          <a:blip r:embed="rId4"/>
          <a:stretch>
            <a:fillRect/>
          </a:stretch>
        </p:blipFill>
        <p:spPr>
          <a:xfrm>
            <a:off x="6837576" y="2403395"/>
            <a:ext cx="5181600" cy="4191000"/>
          </a:xfrm>
          <a:prstGeom prst="rect">
            <a:avLst/>
          </a:prstGeom>
        </p:spPr>
      </p:pic>
      <p:cxnSp>
        <p:nvCxnSpPr>
          <p:cNvPr id="12" name="Прямая со стрелкой 11"/>
          <p:cNvCxnSpPr/>
          <p:nvPr/>
        </p:nvCxnSpPr>
        <p:spPr>
          <a:xfrm>
            <a:off x="2262433" y="4562573"/>
            <a:ext cx="4176074" cy="1216058"/>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4507069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256B7E-1633-44AB-8584-82DF5B726834}"/>
              </a:ext>
            </a:extLst>
          </p:cNvPr>
          <p:cNvSpPr>
            <a:spLocks noGrp="1"/>
          </p:cNvSpPr>
          <p:nvPr>
            <p:ph type="title"/>
          </p:nvPr>
        </p:nvSpPr>
        <p:spPr>
          <a:xfrm>
            <a:off x="84841" y="0"/>
            <a:ext cx="8870623" cy="1705586"/>
          </a:xfrm>
        </p:spPr>
        <p:txBody>
          <a:bodyPr rtlCol="0">
            <a:normAutofit/>
          </a:bodyPr>
          <a:lstStyle>
            <a:defPPr>
              <a:defRPr lang="ru-RU"/>
            </a:defPPr>
          </a:lstStyle>
          <a:p>
            <a:r>
              <a:rPr lang="uz-Latn-UZ" dirty="0" smtClean="0"/>
              <a:t>Proteinogen </a:t>
            </a:r>
            <a:r>
              <a:rPr lang="uz-Latn-UZ" dirty="0"/>
              <a:t>aminokislotalarning biologik </a:t>
            </a:r>
            <a:r>
              <a:rPr lang="uz-Latn-UZ" dirty="0" smtClean="0"/>
              <a:t>vazifalari.</a:t>
            </a:r>
            <a:endParaRPr lang="ru-RU" dirty="0"/>
          </a:p>
        </p:txBody>
      </p:sp>
      <p:sp>
        <p:nvSpPr>
          <p:cNvPr id="4" name="Объект 3">
            <a:extLst>
              <a:ext uri="{FF2B5EF4-FFF2-40B4-BE49-F238E27FC236}">
                <a16:creationId xmlns:a16="http://schemas.microsoft.com/office/drawing/2014/main" id="{950677C9-3E42-427F-93B8-526692906471}"/>
              </a:ext>
            </a:extLst>
          </p:cNvPr>
          <p:cNvSpPr>
            <a:spLocks noGrp="1"/>
          </p:cNvSpPr>
          <p:nvPr>
            <p:ph sz="half" idx="2"/>
          </p:nvPr>
        </p:nvSpPr>
        <p:spPr>
          <a:xfrm>
            <a:off x="839788" y="2444085"/>
            <a:ext cx="5157787" cy="3609410"/>
          </a:xfrm>
        </p:spPr>
        <p:txBody>
          <a:bodyPr vert="horz" lIns="91440" tIns="45720" rIns="91440" bIns="45720" rtlCol="0" anchor="t">
            <a:normAutofit/>
          </a:bodyPr>
          <a:lstStyle>
            <a:defPPr>
              <a:defRPr lang="ru-RU"/>
            </a:defPPr>
          </a:lstStyle>
          <a:p>
            <a:r>
              <a:rPr lang="uz-Latn-UZ" dirty="0">
                <a:solidFill>
                  <a:schemeClr val="accent1">
                    <a:lumMod val="50000"/>
                  </a:schemeClr>
                </a:solidFill>
              </a:rPr>
              <a:t>Oqsillar sintezida qatnashish.</a:t>
            </a:r>
          </a:p>
          <a:p>
            <a:endParaRPr lang="uz-Latn-UZ" dirty="0"/>
          </a:p>
          <a:p>
            <a:r>
              <a:rPr lang="uz-Latn-UZ" dirty="0">
                <a:solidFill>
                  <a:schemeClr val="accent1">
                    <a:lumMod val="50000"/>
                  </a:schemeClr>
                </a:solidFill>
              </a:rPr>
              <a:t>Fermentlar tarkibiga kirish. </a:t>
            </a:r>
            <a:r>
              <a:rPr lang="uz-Latn-UZ" dirty="0"/>
              <a:t>Ko‘plab fermentlar aminokislotalardan tashkil topgan.</a:t>
            </a:r>
          </a:p>
          <a:p>
            <a:endParaRPr lang="uz-Latn-UZ" dirty="0"/>
          </a:p>
          <a:p>
            <a:r>
              <a:rPr lang="uz-Latn-UZ" dirty="0">
                <a:solidFill>
                  <a:schemeClr val="accent1">
                    <a:lumMod val="50000"/>
                  </a:schemeClr>
                </a:solidFill>
              </a:rPr>
              <a:t>Gormonlar sintezida qatnashish</a:t>
            </a:r>
            <a:r>
              <a:rPr lang="uz-Latn-UZ" dirty="0"/>
              <a:t>. </a:t>
            </a:r>
            <a:r>
              <a:rPr lang="uz-Latn-UZ" dirty="0" smtClean="0"/>
              <a:t>Masalan</a:t>
            </a:r>
            <a:r>
              <a:rPr lang="uz-Latn-UZ" dirty="0"/>
              <a:t>, tirozin → adrenalin, dopamin.</a:t>
            </a:r>
            <a:endParaRPr lang="ru-RU" dirty="0"/>
          </a:p>
        </p:txBody>
      </p:sp>
      <p:sp>
        <p:nvSpPr>
          <p:cNvPr id="5" name="Объект 4">
            <a:extLst>
              <a:ext uri="{FF2B5EF4-FFF2-40B4-BE49-F238E27FC236}">
                <a16:creationId xmlns:a16="http://schemas.microsoft.com/office/drawing/2014/main" id="{BDB9D020-1E25-453D-83DF-1420ACD3968D}"/>
              </a:ext>
            </a:extLst>
          </p:cNvPr>
          <p:cNvSpPr>
            <a:spLocks noGrp="1"/>
          </p:cNvSpPr>
          <p:nvPr>
            <p:ph sz="quarter" idx="4"/>
          </p:nvPr>
        </p:nvSpPr>
        <p:spPr>
          <a:xfrm>
            <a:off x="6172200" y="2444085"/>
            <a:ext cx="5183188" cy="3609410"/>
          </a:xfrm>
        </p:spPr>
        <p:txBody>
          <a:bodyPr vert="horz" lIns="91440" tIns="45720" rIns="91440" bIns="45720" rtlCol="0" anchor="t">
            <a:normAutofit/>
          </a:bodyPr>
          <a:lstStyle>
            <a:defPPr>
              <a:defRPr lang="ru-RU"/>
            </a:defPPr>
          </a:lstStyle>
          <a:p>
            <a:r>
              <a:rPr lang="ru-RU" dirty="0">
                <a:solidFill>
                  <a:schemeClr val="accent1">
                    <a:lumMod val="50000"/>
                  </a:schemeClr>
                </a:solidFill>
              </a:rPr>
              <a:t> </a:t>
            </a:r>
            <a:r>
              <a:rPr lang="uz-Latn-UZ" dirty="0">
                <a:solidFill>
                  <a:schemeClr val="accent1">
                    <a:lumMod val="50000"/>
                  </a:schemeClr>
                </a:solidFill>
              </a:rPr>
              <a:t>Neyrotransmitter sifatida ishtirok etish</a:t>
            </a:r>
            <a:r>
              <a:rPr lang="uz-Latn-UZ" dirty="0"/>
              <a:t>. Glutamat va GABA asab signallarini uzatadi</a:t>
            </a:r>
            <a:r>
              <a:rPr lang="uz-Latn-UZ" dirty="0" smtClean="0"/>
              <a:t>.</a:t>
            </a:r>
          </a:p>
          <a:p>
            <a:pPr marL="0" indent="0">
              <a:buNone/>
            </a:pPr>
            <a:endParaRPr lang="uz-Latn-UZ" dirty="0" smtClean="0"/>
          </a:p>
          <a:p>
            <a:r>
              <a:rPr lang="uz-Latn-UZ" dirty="0" smtClean="0">
                <a:solidFill>
                  <a:schemeClr val="accent1">
                    <a:lumMod val="50000"/>
                  </a:schemeClr>
                </a:solidFill>
              </a:rPr>
              <a:t>Energiya </a:t>
            </a:r>
            <a:r>
              <a:rPr lang="uz-Latn-UZ" dirty="0">
                <a:solidFill>
                  <a:schemeClr val="accent1">
                    <a:lumMod val="50000"/>
                  </a:schemeClr>
                </a:solidFill>
              </a:rPr>
              <a:t>manbai</a:t>
            </a:r>
            <a:r>
              <a:rPr lang="uz-Latn-UZ" dirty="0"/>
              <a:t>. Kerakli sharoitda aminokislotalar parchalanib </a:t>
            </a:r>
            <a:r>
              <a:rPr lang="uz-Latn-UZ" dirty="0" smtClean="0"/>
              <a:t>ATF </a:t>
            </a:r>
            <a:r>
              <a:rPr lang="uz-Latn-UZ" dirty="0"/>
              <a:t>hosil qiladi.</a:t>
            </a:r>
            <a:endParaRPr lang="ru-RU" dirty="0"/>
          </a:p>
        </p:txBody>
      </p:sp>
    </p:spTree>
    <p:extLst>
      <p:ext uri="{BB962C8B-B14F-4D97-AF65-F5344CB8AC3E}">
        <p14:creationId xmlns:p14="http://schemas.microsoft.com/office/powerpoint/2010/main" val="2563119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Пользовательская">
  <a:themeElements>
    <a:clrScheme name="Custom 171">
      <a:dk1>
        <a:sysClr val="windowText" lastClr="000000"/>
      </a:dk1>
      <a:lt1>
        <a:sysClr val="window" lastClr="FFFFFF"/>
      </a:lt1>
      <a:dk2>
        <a:srgbClr val="A5B592"/>
      </a:dk2>
      <a:lt2>
        <a:srgbClr val="FEFAC9"/>
      </a:lt2>
      <a:accent1>
        <a:srgbClr val="C69E93"/>
      </a:accent1>
      <a:accent2>
        <a:srgbClr val="B7C4C1"/>
      </a:accent2>
      <a:accent3>
        <a:srgbClr val="7C8A8B"/>
      </a:accent3>
      <a:accent4>
        <a:srgbClr val="E2CDBC"/>
      </a:accent4>
      <a:accent5>
        <a:srgbClr val="959E89"/>
      </a:accent5>
      <a:accent6>
        <a:srgbClr val="545C6E"/>
      </a:accent6>
      <a:hlink>
        <a:srgbClr val="8E58B6"/>
      </a:hlink>
      <a:folHlink>
        <a:srgbClr val="7F6F6F"/>
      </a:folHlink>
    </a:clrScheme>
    <a:fontScheme name="Custom 76">
      <a:majorFont>
        <a:latin typeface="Times New Roman"/>
        <a:ea typeface=""/>
        <a:cs typeface="Times New Roman"/>
      </a:majorFont>
      <a:minorFont>
        <a:latin typeface="Calibri Light"/>
        <a:ea typeface=""/>
        <a:cs typeface="Calibri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381587_Win32_SL_V13" id="{F20C6250-62BA-457E-B250-03D7EF3FEC8F}" vid="{0DD98A1E-8B19-4FC3-8AFA-E0AC98D219C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7622D-4D98-4370-AD18-C0E53E0D7E4C}">
  <ds:schemaRefs>
    <ds:schemaRef ds:uri="230e9df3-be65-4c73-a93b-d1236ebd677e"/>
    <ds:schemaRef ds:uri="http://purl.org/dc/terms/"/>
    <ds:schemaRef ds:uri="http://purl.org/dc/elements/1.1/"/>
    <ds:schemaRef ds:uri="http://purl.org/dc/dcmitype/"/>
    <ds:schemaRef ds:uri="71af3243-3dd4-4a8d-8c0d-dd76da1f02a5"/>
    <ds:schemaRef ds:uri="http://schemas.microsoft.com/office/2006/metadata/properties"/>
    <ds:schemaRef ds:uri="http://schemas.microsoft.com/office/infopath/2007/PartnerControls"/>
    <ds:schemaRef ds:uri="http://schemas.microsoft.com/office/2006/documentManagement/types"/>
    <ds:schemaRef ds:uri="http://schemas.microsoft.com/sharepoint/v3"/>
    <ds:schemaRef ds:uri="http://schemas.openxmlformats.org/package/2006/metadata/core-properties"/>
    <ds:schemaRef ds:uri="16c05727-aa75-4e4a-9b5f-8a80a1165891"/>
    <ds:schemaRef ds:uri="http://www.w3.org/XML/1998/namespace"/>
  </ds:schemaRefs>
</ds:datastoreItem>
</file>

<file path=customXml/itemProps2.xml><?xml version="1.0" encoding="utf-8"?>
<ds:datastoreItem xmlns:ds="http://schemas.openxmlformats.org/officeDocument/2006/customXml" ds:itemID="{92AFC40A-E612-4783-941F-D87CE3AF6A83}">
  <ds:schemaRefs>
    <ds:schemaRef ds:uri="http://schemas.microsoft.com/sharepoint/v3/contenttype/forms"/>
  </ds:schemaRefs>
</ds:datastoreItem>
</file>

<file path=customXml/itemProps3.xml><?xml version="1.0" encoding="utf-8"?>
<ds:datastoreItem xmlns:ds="http://schemas.openxmlformats.org/officeDocument/2006/customXml" ds:itemID="{86193331-8BD1-4324-8D3C-A2E7BD4CB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4512</TotalTime>
  <Words>823</Words>
  <Application>Microsoft Office PowerPoint</Application>
  <PresentationFormat>Широкоэкранный</PresentationFormat>
  <Paragraphs>139</Paragraphs>
  <Slides>12</Slides>
  <Notes>11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12</vt:i4>
      </vt:variant>
    </vt:vector>
  </HeadingPairs>
  <TitlesOfParts>
    <vt:vector size="25" baseType="lpstr">
      <vt:lpstr>Aptos</vt:lpstr>
      <vt:lpstr>Arial</vt:lpstr>
      <vt:lpstr>Bahnschrift SemiLight</vt:lpstr>
      <vt:lpstr>Bell MT</vt:lpstr>
      <vt:lpstr>Berlin Sans FB</vt:lpstr>
      <vt:lpstr>Berlin Sans FB Demi</vt:lpstr>
      <vt:lpstr>Bodoni MT</vt:lpstr>
      <vt:lpstr>Book Antiqua</vt:lpstr>
      <vt:lpstr>Bookman Old Style</vt:lpstr>
      <vt:lpstr>Calibri Light</vt:lpstr>
      <vt:lpstr>Times New Roman</vt:lpstr>
      <vt:lpstr>Wingdings</vt:lpstr>
      <vt:lpstr>Пользовательская</vt:lpstr>
      <vt:lpstr>Proteinogen aminokislotalar.</vt:lpstr>
      <vt:lpstr>KIrish</vt:lpstr>
      <vt:lpstr>Aminokislotalarning umumiy tuzilishi.</vt:lpstr>
      <vt:lpstr>Protogenli aminokislotalarning tasnifi.</vt:lpstr>
      <vt:lpstr>Презентация PowerPoint</vt:lpstr>
      <vt:lpstr>b)yon zarjirning tuzilishiga ko’ra:</vt:lpstr>
      <vt:lpstr>Презентация PowerPoint</vt:lpstr>
      <vt:lpstr> Peptid bog‘lari va oqsil sintezi </vt:lpstr>
      <vt:lpstr>Proteinogen aminokislotalarning biologik vazifalari.</vt:lpstr>
      <vt:lpstr>Proteinogen va no-proteinogen aminokislotalarning farqi.</vt:lpstr>
      <vt:lpstr>Quyida proteinogen aminokislotalarning kashf etilishi va tadqiq etilishi bosqichlari haqida ma'lumot berilgan:</vt:lpstr>
      <vt:lpstr>Новаторские решения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Proteinogen aminokislotalar.</dc:title>
  <dc:creator>hp</dc:creator>
  <cp:lastModifiedBy>hp</cp:lastModifiedBy>
  <cp:revision>24</cp:revision>
  <dcterms:created xsi:type="dcterms:W3CDTF">2024-01-27T20:47:16Z</dcterms:created>
  <dcterms:modified xsi:type="dcterms:W3CDTF">2025-02-28T16:25:48Z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