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704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362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5163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2674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2444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627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741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67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25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02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875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621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012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028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312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735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EDE23-CBCB-4B58-8EB1-75EE1663DFA3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7EF90564-EB38-485E-A4FA-EC79D0EE9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EFD39-D3E6-4FB0-AC27-9D3062A89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431896"/>
            <a:ext cx="7766936" cy="164630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MAVZU: BIZNESDA REJALASHTIRISHNING AHAMIYATI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Biznes reja: qanday tuzish, nimalarni bilish kerak, ko'rsatma va tavsiya">
            <a:extLst>
              <a:ext uri="{FF2B5EF4-FFF2-40B4-BE49-F238E27FC236}">
                <a16:creationId xmlns:a16="http://schemas.microsoft.com/office/drawing/2014/main" id="{5CADFC46-849F-43C9-9CB8-2D85363D69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8" t="2167" r="-168"/>
          <a:stretch/>
        </p:blipFill>
        <p:spPr bwMode="auto">
          <a:xfrm>
            <a:off x="2476071" y="2989780"/>
            <a:ext cx="5691883" cy="2682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056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3439DB-D720-4548-804A-A0368FC01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8596668" cy="3880773"/>
          </a:xfrm>
        </p:spPr>
        <p:txBody>
          <a:bodyPr>
            <a:noAutofit/>
          </a:bodyPr>
          <a:lstStyle/>
          <a:p>
            <a:r>
              <a:rPr lang="ru-RU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Me’yor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belgilangan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sifatdagi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mahsulot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birligi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tayyorlash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uchun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sarflanuvchi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xomashyo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material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yoqilg’i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energiya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boshqa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resurslardan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foydalanishning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yo’l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qo’yilishi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mumkin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bo’lgan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maksimal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yoki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minimal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chegarasidir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b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Me’yoriy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nisbiy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kattalik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bo’lib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asosan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foizlar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yoki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koeffitsientlarda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aks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ettiriladi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mehnat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fondlari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predmetlaridan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foydalanish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darajasini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ularning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maydon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birligi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og’irlik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birligi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hajm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birligiga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sarflaninshini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ifodalab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beradi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b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Me’yor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me’yoriylar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quyidagi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asosiy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guruhlar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asosida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ishlab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chiqiladi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2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tirik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mehnat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xarajati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me’yorlari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2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moddiy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xarajat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me’yorlari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2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ishlab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chiqarish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jarayonini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tashkil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me’yorlari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2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mehnat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fondlaridan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foydalanish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me’yorlari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2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korxona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sex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asbob-uskunalarning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loyiha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quvvatiga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vaqti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me’yorlari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ru-RU" sz="2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146" name="Picture 2" descr="BIZNES REJA (TEO, kredit va boshqa faoliyatlar uchun) tuzib beramiz.! -  Финансовые услуги / партнерство Карши на Olx">
            <a:extLst>
              <a:ext uri="{FF2B5EF4-FFF2-40B4-BE49-F238E27FC236}">
                <a16:creationId xmlns:a16="http://schemas.microsoft.com/office/drawing/2014/main" id="{8DB82FDB-0823-45FC-9A7F-C6A067CE4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668" y="105471"/>
            <a:ext cx="3584371" cy="1939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к выбрать идеальный бизнес">
            <a:extLst>
              <a:ext uri="{FF2B5EF4-FFF2-40B4-BE49-F238E27FC236}">
                <a16:creationId xmlns:a16="http://schemas.microsoft.com/office/drawing/2014/main" id="{34AA0DC3-8535-4137-844F-CCED5EB2A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667" y="3592636"/>
            <a:ext cx="3557449" cy="2541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308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B5BDD7-65AF-4A54-ABD1-051CF1417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8596668" cy="3880773"/>
          </a:xfrm>
        </p:spPr>
        <p:txBody>
          <a:bodyPr>
            <a:noAutofit/>
          </a:bodyPr>
          <a:lstStyle/>
          <a:p>
            <a:r>
              <a:rPr lang="ru-RU" sz="23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Korxonani</a:t>
            </a:r>
            <a:r>
              <a:rPr lang="ru-RU" sz="23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biznes-rejalashtirish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3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Biznes-rejalarda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muhim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ko’rsatkichlari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quyidagilar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ishlab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chiqarilayotgan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mahsulot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nomenklaturasi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hajmi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mahsulot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sotish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hajmi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pul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ko’rinishida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mahsulot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birligining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tannarxi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foyda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daromad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kategoriyalar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bo’yicha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xodimlar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mehnatga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haq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to’lash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fondi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o’rtacha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haqi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darajasi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omborlardagi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xomashyo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materiallar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tugallanmagan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ishlab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chiqarish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tayyor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mahsulot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zaxiralari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aylanma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fondlar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hajmi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umumiy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guruhlar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bo’yicha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kapital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qo’yilmalar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hajmi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jumladan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qo’yilma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obyektlari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yo’nalishlari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bo’yicha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texnika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texnologiyaga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oid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chora-tadbirlar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boshqa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ko’rsatkichlar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ru-RU" sz="23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170" name="Picture 2" descr="Управление бизнес-процессами предприятия: структура, основы, цели, методы,  оптимизация">
            <a:extLst>
              <a:ext uri="{FF2B5EF4-FFF2-40B4-BE49-F238E27FC236}">
                <a16:creationId xmlns:a16="http://schemas.microsoft.com/office/drawing/2014/main" id="{5ED64387-ED5F-40A6-942A-B065850EF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667" y="151063"/>
            <a:ext cx="4505322" cy="28078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0578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B308F60-9159-48CD-B4A5-912B56FF3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33" y="0"/>
            <a:ext cx="8596668" cy="3880773"/>
          </a:xfrm>
        </p:spPr>
        <p:txBody>
          <a:bodyPr>
            <a:noAutofit/>
          </a:bodyPr>
          <a:lstStyle/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Biznes-rejani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tuzishda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quyidagi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shartlarga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alohida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e’tibor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qaratish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zarur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biznes-reja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professional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shu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paytda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sodda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bajarish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uchun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tushunarli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oson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bo’lishi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lozim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biznes-reja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investor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yoki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boshqa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manfaatdor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shaxs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o’ziga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kerakli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ma’lumotlarni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qidirib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topishi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uchun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bo’limlarga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boblarga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bo’linishi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lozim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biznes-rejani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tayyorlashda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korxonaning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rahbari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albatta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qatnashishi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shart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chunki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investor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bank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yoki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boshqa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moliya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idorasi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korxona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rahbari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qatnashmaganligi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yoki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boshqa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shaxsga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topshirilganligi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haqida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xabar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topsa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biznes-rejaning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ishonchliligiga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shubha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uyg’onishi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mumkin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biznes-rejaning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obyektiv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baholanishiga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erishish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kerak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ya'ni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xatolar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noto’g’ri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hisob-kitoblar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bo’lmasligi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lozim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biznes-rejaning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tarqatib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yuborilmasligini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nazorat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qilish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zarur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chunki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to’g’risidagi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mahfiy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ma'lumotlar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joy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olgan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bo’ladi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ru-RU" sz="23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870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E521E-A262-4B24-AF65-2AB6B32D4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E’tiboringiznuchun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7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Планируем бюджет">
            <a:extLst>
              <a:ext uri="{FF2B5EF4-FFF2-40B4-BE49-F238E27FC236}">
                <a16:creationId xmlns:a16="http://schemas.microsoft.com/office/drawing/2014/main" id="{A1B085FE-19D2-413F-8950-A0B647C79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612" y="2979360"/>
            <a:ext cx="4912492" cy="3269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589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BBF1530-5FD1-440B-BC0F-F09506FAB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624" y="1616059"/>
            <a:ext cx="8596668" cy="3880773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REJA: 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Biznesda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</a:t>
            </a: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ejalashtirishning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mohiyati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ahamiyati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vazifalari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Ishlab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chiqarishni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tamoyillari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texnologiyasi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bashorat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Korxonani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biznes-rejalashtirish</a:t>
            </a:r>
            <a:r>
              <a:rPr lang="ru-RU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ru-RU" sz="3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5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239F0C1-DEFE-4BC9-A429-6289E3C5C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175" y="174661"/>
            <a:ext cx="9134486" cy="3880773"/>
          </a:xfrm>
        </p:spPr>
        <p:txBody>
          <a:bodyPr>
            <a:noAutofit/>
          </a:bodyPr>
          <a:lstStyle/>
          <a:p>
            <a:pPr algn="just"/>
            <a:r>
              <a:rPr lang="ru-RU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mo’ljallangan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yoki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ma’lum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harakatlarni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bajarish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muddati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tartibi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ketma-ketligini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ko’zda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tutuvchi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chora-tadbirlar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tizimi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b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loyiha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ishlab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bo‘yicha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axborotni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ishlashga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asoslangan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kelajakda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maqsadga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erishish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uchun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parametrlami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aniqlovchi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tartibga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solingan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jarayondir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b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«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kelajakning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ongli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tafakkuri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». </a:t>
            </a:r>
            <a:b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keng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ma’noda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- «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mazmunan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bo‘lajak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voqealami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aniqlash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bo’yicha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qarorlar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qabul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qilishni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tizimli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tayyorlash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asosida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boshqaruv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qarorlarini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shakllantirishdir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». </a:t>
            </a:r>
            <a:b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Rejalatirish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tartibga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soluvchi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jarayon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sifatida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korxona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faoliyatini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yaqin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uzoq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istiqbol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sari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ilgari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asoslab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muayyanlashtirish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izohlab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berishni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ifodalaydi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bashorat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qilish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o’zaro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aloqada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bo’lgan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ikkita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jarayon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bo’lib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xo’jalik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faoliyatini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avvaldan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bajarilgan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hisob-kitoblar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eng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kam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tavakkalchilik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eng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yuqori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natijalarga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erishish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asosida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yuritishni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ko’zda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tutadi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indikativ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yoki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bashorat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kabi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rejalarni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ishlab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jarayoni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bo’lsa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korxonaning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ma’lum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vaqt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mobaynida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amalga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oshiruvchi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texnik-iqtisodiy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ko’rsatkichlarini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o’zida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aks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ettiruvchi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hujjatni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ifodalaydi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b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640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422CC84-EAC3-41BF-A40C-EBC18156A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8596668" cy="3880773"/>
          </a:xfrm>
        </p:spPr>
        <p:txBody>
          <a:bodyPr>
            <a:noAutofit/>
          </a:bodyPr>
          <a:lstStyle/>
          <a:p>
            <a:pPr algn="just"/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Rejalashtirishning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ahamiyati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shundan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iboratki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u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iqtisodiyotni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rivojlantirishning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prinsipial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masalalariga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oid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davlat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xukumat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ko‘rsatmalarini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iqtisodiy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ijtimoiy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taraqqiyot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rejalari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yordamida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aniq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topshiriqlarga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amaliy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ishlarga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aylantiradi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Uzoq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muddatli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ya’ni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uch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yillik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yillik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o‘n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yillik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rejalarda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davlatning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iqtisodiy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strategiyasi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jamlangan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holda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ifodalanadi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Yillik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odatda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xo‘jalik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vazifalarini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etishning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samarali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taktikasi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nazarda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tutiladi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b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Rejalashtirishning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asosiy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vazifalari</a:t>
            </a:r>
            <a:r>
              <a:rPr lang="ru-RU" sz="23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quyidagilar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maqsadni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belgilash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korxona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faoliyatining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turli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xil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yo’nalishlari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iqtisodiyot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aholi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uchun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zarur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bo’lgan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mahsulot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ishlab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chiqarishning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iqtisodiy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jihatdan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maqsadga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muvofiqligini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asoslab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berish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arur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moddiy-texnika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asosini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shakllantirish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moliyalashtirish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manbalarini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aniqlash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3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yakuniy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natijalarning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ijobiy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bo’lishiga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3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erishish</a:t>
            </a:r>
            <a:r>
              <a:rPr lang="ru-RU" sz="23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just"/>
            <a:endParaRPr lang="ru-RU" sz="23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 descr="Biznesni tekshirish: nazorat qilinishi kerak bo'lgan 14 narsa">
            <a:extLst>
              <a:ext uri="{FF2B5EF4-FFF2-40B4-BE49-F238E27FC236}">
                <a16:creationId xmlns:a16="http://schemas.microsoft.com/office/drawing/2014/main" id="{50DA8361-A3E9-4E15-903C-29BA8A986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232" y="173858"/>
            <a:ext cx="3146788" cy="20864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Biznes turlari: Zamonaviy, foydali tadbirkaorlik yo'nalishlar ro'xati">
            <a:extLst>
              <a:ext uri="{FF2B5EF4-FFF2-40B4-BE49-F238E27FC236}">
                <a16:creationId xmlns:a16="http://schemas.microsoft.com/office/drawing/2014/main" id="{56C341A4-22C8-4265-8724-FD7EC0D13E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54" b="1049"/>
          <a:stretch/>
        </p:blipFill>
        <p:spPr bwMode="auto">
          <a:xfrm>
            <a:off x="8730232" y="3880773"/>
            <a:ext cx="3302500" cy="2437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798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19BE2E-DDC1-425D-BBCB-894F7EF00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205" y="1840503"/>
            <a:ext cx="8596668" cy="3880773"/>
          </a:xfrm>
        </p:spPr>
        <p:txBody>
          <a:bodyPr>
            <a:noAutofit/>
          </a:bodyPr>
          <a:lstStyle/>
          <a:p>
            <a:r>
              <a:rPr lang="ru-RU" sz="3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3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5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turlari</a:t>
            </a:r>
            <a:r>
              <a:rPr lang="ru-RU" sz="35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sz="3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5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strategik</a:t>
            </a:r>
            <a:r>
              <a:rPr lang="ru-RU" sz="3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r>
              <a:rPr lang="ru-RU" sz="3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uzoq</a:t>
            </a:r>
            <a:r>
              <a:rPr lang="ru-RU" sz="3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muddatli</a:t>
            </a:r>
            <a:r>
              <a:rPr lang="ru-RU" sz="3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3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; </a:t>
            </a:r>
            <a:endParaRPr lang="en-US" sz="35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qisqa</a:t>
            </a:r>
            <a:r>
              <a:rPr lang="ru-RU" sz="3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muddatli</a:t>
            </a:r>
            <a:r>
              <a:rPr lang="ru-RU" sz="3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3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35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joriy</a:t>
            </a:r>
            <a:r>
              <a:rPr lang="ru-RU" sz="3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3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3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choraklar</a:t>
            </a:r>
            <a:r>
              <a:rPr lang="ru-RU" sz="3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</a:p>
          <a:p>
            <a:endParaRPr lang="ru-RU" sz="35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 descr="Бизнес идеи с нуля: новые и проверенные идеи бизнеса | Дизайн, лого и бизнес  | Блог Турболого">
            <a:extLst>
              <a:ext uri="{FF2B5EF4-FFF2-40B4-BE49-F238E27FC236}">
                <a16:creationId xmlns:a16="http://schemas.microsoft.com/office/drawing/2014/main" id="{38EB2B42-A927-45E3-BDDF-48BD2424A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83" y="2248466"/>
            <a:ext cx="5108076" cy="30648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71355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F330D20-2DF2-4E2E-8AD3-E72B4E75D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80" y="146855"/>
            <a:ext cx="9175583" cy="3880773"/>
          </a:xfrm>
        </p:spPr>
        <p:txBody>
          <a:bodyPr>
            <a:noAutofit/>
          </a:bodyPr>
          <a:lstStyle/>
          <a:p>
            <a:pPr algn="just"/>
            <a:r>
              <a:rPr lang="ru-RU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Strategik</a:t>
            </a:r>
            <a:r>
              <a:rPr lang="ru-RU" sz="22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rejalashtirish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xo‘jalik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yuritishning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bozor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tizimidagina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vujudga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10-15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yillik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davrni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korxona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rahbariyatining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mas'uliyatli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vazifasi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rivojlanishning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ustivor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yo‘nalishlarini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bozorda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talabni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inobatga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olgan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resurs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ta'minlashga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qaratilgan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3-5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yilga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mo‘ljallangan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ru-RU" sz="22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muddatli</a:t>
            </a:r>
            <a:r>
              <a:rPr lang="ru-RU" sz="22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rejalashtirish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korxona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faoliyatining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sotish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xarajatlar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moliya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turlarini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mazmuni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maqsadli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funksiyalariga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ko‘ra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strategik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rejalashtirishdan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qilmaydi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ru-RU" sz="22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muddatli</a:t>
            </a:r>
            <a:r>
              <a:rPr lang="ru-RU" sz="22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rejalashtirish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korxona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faoliyati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rivojlanishi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1-3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yilga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mo‘ljallab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rejalashtiriladi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o‘ziga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xosligi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shundaki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ko‘rsatkichlari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chorakda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uchinchi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ko‘rsatkichlari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yarim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yilda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aniqlashtiriladi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to‘g‘rilashlar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kiritilib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boriladi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ак составить бизнес-план: полезные советы | Fractus">
            <a:extLst>
              <a:ext uri="{FF2B5EF4-FFF2-40B4-BE49-F238E27FC236}">
                <a16:creationId xmlns:a16="http://schemas.microsoft.com/office/drawing/2014/main" id="{90AD2B44-71BA-4FD1-9290-64E0083F0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99" y="4679659"/>
            <a:ext cx="3131407" cy="20314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Новые бизнес идеи в мире 2024 🌍| Новинки идей для открытия бизнеса с нуля">
            <a:extLst>
              <a:ext uri="{FF2B5EF4-FFF2-40B4-BE49-F238E27FC236}">
                <a16:creationId xmlns:a16="http://schemas.microsoft.com/office/drawing/2014/main" id="{59C87614-64C0-4AD9-A110-5BEC4085C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557" y="4679659"/>
            <a:ext cx="3421187" cy="2019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52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413D07-B706-4818-BD61-07FEB43C5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464" y="116031"/>
            <a:ext cx="8596668" cy="3880773"/>
          </a:xfrm>
        </p:spPr>
        <p:txBody>
          <a:bodyPr>
            <a:noAutofit/>
          </a:bodyPr>
          <a:lstStyle/>
          <a:p>
            <a:pPr algn="just"/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Joriy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unga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choraklarga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bo‘lingan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yillik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rejalar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asos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qilib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olinadi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Ushbu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rejalar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qoidaga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ko‘ra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o‘zgaruvchan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bo‘lib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joriy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yilning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birinchi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uch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oyi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uchun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qat'iy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hayotiy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ko‘rsatkichlar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belgilanib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keyingi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to‘qqiz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oy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davomida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ularga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to‘g‘rilashlar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korrektirovka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kiritiladi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Ular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qisqa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muddatli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rejalarga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qaraganda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ayniqsa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ishlab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chiqarish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harakati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moddiy-tovar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boyliklari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zahirasi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bahoni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shakllantirish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qismida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yanada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aniqroq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hisoblanadi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texnik-iqtisodiy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tezkor-ishlab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chiqarish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turlariga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bo‘linadi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Texnik-iqtisodiy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korxona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faoliyatining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barcha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iqtisodiy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texnik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ijtimoiy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hokazo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jihatlarini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qamrab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oluvchi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turi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bo‘lib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asosan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yilga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mo‘ljallangan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iqtisodiy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ijtimoiy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rivojlanish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rejasi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shaklida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amalga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oshiriladi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korxona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faoliyatining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yillik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rejasi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deb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ataladi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Tezkor-ishlab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chiqarish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texnik-iqtisodiy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rejalashtirishning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davomi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bo‘lib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korxona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yillik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rejasini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yanada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qisqaroq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muddatga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sutka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o‘n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kunlik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oyga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bo‘lib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muayyanlashtirish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tavsiflanadi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715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849D7F-AA03-470E-80AC-90140D71F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754" y="413982"/>
            <a:ext cx="8596668" cy="3880773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Ishlab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chiqarishni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tamoyillari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tamoyillari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ilmiylik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tamoyili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majmuaviylik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tamoyili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proporsionallik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tamoyili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uzluksizlik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tamoyili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optimallik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tamoyili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b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moslashuvchanlik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tamoyili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122" name="Picture 2" descr="Разрабатываем бизнес план для предприятий и предпринимателей | Beýleki  hyzmatlar">
            <a:extLst>
              <a:ext uri="{FF2B5EF4-FFF2-40B4-BE49-F238E27FC236}">
                <a16:creationId xmlns:a16="http://schemas.microsoft.com/office/drawing/2014/main" id="{1AF8298C-F6DC-4396-98B2-8CE97FB72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760" y="1778971"/>
            <a:ext cx="6196172" cy="37177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62076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C52381-47D1-4F21-B5E2-F0448AE55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8596668" cy="3880773"/>
          </a:xfrm>
        </p:spPr>
        <p:txBody>
          <a:bodyPr>
            <a:noAutofit/>
          </a:bodyPr>
          <a:lstStyle/>
          <a:p>
            <a:pPr algn="just"/>
            <a:r>
              <a:rPr lang="ru-RU" sz="25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5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texnologiyasi</a:t>
            </a:r>
            <a:r>
              <a:rPr lang="ru-RU" sz="25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5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bashorat</a:t>
            </a:r>
            <a:endParaRPr lang="en-US" sz="25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Rejalashtirish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boshqarish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jarayoni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sifatida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o’z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texnologiyasiga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bo’lib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texnologiya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korxonaning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rejalashtirilayotgan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davrdagi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maqsad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vazifalarini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aniqlash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bajaruvchilarga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muayyan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vazifalarni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belgilash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vazifalarning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turi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kattaligi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muddatiga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ko’ra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aniqlashtirish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shuningdek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ishlab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chiqarish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natijasi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daromad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yoki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foyda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olishni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o’z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ichiga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oladi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vazifalarni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bajarishda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quyidagi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omillar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hisobga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olinadi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5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ishlab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chiqarish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quvvatining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mavjudligi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tuzilmasi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5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xodimlar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soni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ixtisos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tarkibi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malakasi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5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moliyaviy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resurslar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5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aylanma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mablag’lar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mavjudligi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unga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bo’lgan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ehtiyojlar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5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ilmiy-texnik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tadqiqotlar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tuzilmasi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tayyorlik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darajasi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en-US" sz="25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mahsulotni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sotish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kanallari</a:t>
            </a:r>
            <a:r>
              <a:rPr lang="ru-RU" sz="25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just"/>
            <a:endParaRPr lang="ru-RU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5059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159</TotalTime>
  <Words>1079</Words>
  <Application>Microsoft Office PowerPoint</Application>
  <PresentationFormat>Широкоэкранный</PresentationFormat>
  <Paragraphs>59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Symbol</vt:lpstr>
      <vt:lpstr>Times New Roman</vt:lpstr>
      <vt:lpstr>Trebuchet MS</vt:lpstr>
      <vt:lpstr>Wingdings 3</vt:lpstr>
      <vt:lpstr>Аспект</vt:lpstr>
      <vt:lpstr>MAVZU: BIZNESDA REJALASHTIRISHNING AHAMIYATI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E’tiboringiznuchun rahmat!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O'zbekistonda boshqarish nazariyasining o'ziga xos jihatlari</dc:title>
  <dc:creator>Admin</dc:creator>
  <cp:lastModifiedBy>Пользователь</cp:lastModifiedBy>
  <cp:revision>8</cp:revision>
  <dcterms:created xsi:type="dcterms:W3CDTF">2024-02-29T15:05:19Z</dcterms:created>
  <dcterms:modified xsi:type="dcterms:W3CDTF">2024-11-15T05:11:07Z</dcterms:modified>
</cp:coreProperties>
</file>