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92" r:id="rId1"/>
  </p:sldMasterIdLst>
  <p:notesMasterIdLst>
    <p:notesMasterId r:id="rId2"/>
  </p:notesMasterIdLst>
  <p:sldIdLst>
    <p:sldId id="301" r:id="rId3"/>
    <p:sldId id="309" r:id="rId4"/>
    <p:sldId id="302" r:id="rId5"/>
    <p:sldId id="306" r:id="rId6"/>
    <p:sldId id="304" r:id="rId7"/>
    <p:sldId id="305" r:id="rId8"/>
    <p:sldId id="307" r:id="rId9"/>
    <p:sldId id="308" r:id="rId10"/>
    <p:sldId id="303" r:id="rId11"/>
    <p:sldId id="310" r:id="rId12"/>
    <p:sldId id="311" r:id="rId13"/>
    <p:sldId id="312" r:id="rId14"/>
    <p:sldId id="313" r:id="rId15"/>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7978" autoAdjust="0"/>
    <p:restoredTop sz="94660"/>
  </p:normalViewPr>
  <p:slideViewPr>
    <p:cSldViewPr snapToGrid="0">
      <p:cViewPr varScale="1">
        <p:scale>
          <a:sx n="116" d="100"/>
          <a:sy n="116" d="100"/>
        </p:scale>
        <p:origin x="1332"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tableStyles" Target="tableStyles.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51" name=""/>
        <p:cNvGrpSpPr/>
        <p:nvPr/>
      </p:nvGrpSpPr>
      <p:grpSpPr>
        <a:xfrm>
          <a:off x="0" y="0"/>
          <a:ext cx="0" cy="0"/>
          <a:chOff x="0" y="0"/>
          <a:chExt cx="0" cy="0"/>
        </a:xfrm>
      </p:grpSpPr>
      <p:sp>
        <p:nvSpPr>
          <p:cNvPr id="1048663"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64"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65"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66"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67"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68"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Титульный слайд">
    <p:spTree>
      <p:nvGrpSpPr>
        <p:cNvPr id="33" name=""/>
        <p:cNvGrpSpPr/>
        <p:nvPr/>
      </p:nvGrpSpPr>
      <p:grpSpPr>
        <a:xfrm>
          <a:off x="0" y="0"/>
          <a:ext cx="0" cy="0"/>
          <a:chOff x="0" y="0"/>
          <a:chExt cx="0" cy="0"/>
        </a:xfrm>
      </p:grpSpPr>
      <p:sp>
        <p:nvSpPr>
          <p:cNvPr id="1048595" name="Title 1"/>
          <p:cNvSpPr>
            <a:spLocks noGrp="1"/>
          </p:cNvSpPr>
          <p:nvPr>
            <p:ph type="ctrTitle"/>
          </p:nvPr>
        </p:nvSpPr>
        <p:spPr>
          <a:xfrm>
            <a:off x="685800" y="1122363"/>
            <a:ext cx="7772400" cy="2387600"/>
          </a:xfrm>
        </p:spPr>
        <p:txBody>
          <a:bodyPr anchor="b"/>
          <a:lstStyle>
            <a:lvl1pPr algn="ctr">
              <a:defRPr sz="6000"/>
            </a:lvl1pPr>
          </a:lstStyle>
          <a:p>
            <a:r>
              <a:rPr altLang="zh-CN" lang="ru-RU" smtClean="0"/>
              <a:t>Образец заголовка</a:t>
            </a:r>
            <a:endParaRPr dirty="0" lang="en-US"/>
          </a:p>
        </p:txBody>
      </p:sp>
      <p:sp>
        <p:nvSpPr>
          <p:cNvPr id="1048596"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ru-RU" smtClean="0"/>
              <a:t>Образец подзаголовка</a:t>
            </a:r>
            <a:endParaRPr dirty="0" lang="en-US"/>
          </a:p>
        </p:txBody>
      </p:sp>
      <p:sp>
        <p:nvSpPr>
          <p:cNvPr id="1048597" name="Date Placeholder 3"/>
          <p:cNvSpPr>
            <a:spLocks noGrp="1"/>
          </p:cNvSpPr>
          <p:nvPr>
            <p:ph type="dt" sz="half" idx="10"/>
          </p:nvPr>
        </p:nvSpPr>
        <p:spPr/>
        <p:txBody>
          <a:bodyPr/>
          <a:p>
            <a:fld id="{AB29C8F3-725A-4F9A-A507-94E9D5D4F6DB}" type="datetimeFigureOut">
              <a:rPr altLang="en-US" lang="zh-CN" smtClean="0"/>
              <a:t>2015/5/12</a:t>
            </a:fld>
            <a:endParaRPr altLang="en-US" lang="zh-CN"/>
          </a:p>
        </p:txBody>
      </p:sp>
      <p:sp>
        <p:nvSpPr>
          <p:cNvPr id="1048598" name="Footer Placeholder 4"/>
          <p:cNvSpPr>
            <a:spLocks noGrp="1"/>
          </p:cNvSpPr>
          <p:nvPr>
            <p:ph type="ftr" sz="quarter" idx="11"/>
          </p:nvPr>
        </p:nvSpPr>
        <p:spPr/>
        <p:txBody>
          <a:bodyPr/>
          <a:p>
            <a:endParaRPr altLang="en-US" lang="zh-CN"/>
          </a:p>
        </p:txBody>
      </p:sp>
      <p:sp>
        <p:nvSpPr>
          <p:cNvPr id="1048599" name="Slide Number Placeholder 5"/>
          <p:cNvSpPr>
            <a:spLocks noGrp="1"/>
          </p:cNvSpPr>
          <p:nvPr>
            <p:ph type="sldNum" sz="quarter" idx="12"/>
          </p:nvPr>
        </p:nvSpPr>
        <p:spPr/>
        <p:txBody>
          <a:bodyPr/>
          <a:p>
            <a:fld id="{7BE40409-DAE8-4674-9087-DC3CFB3688BD}"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Заголовок и вертикальный текст">
    <p:spTree>
      <p:nvGrpSpPr>
        <p:cNvPr id="45" name=""/>
        <p:cNvGrpSpPr/>
        <p:nvPr/>
      </p:nvGrpSpPr>
      <p:grpSpPr>
        <a:xfrm>
          <a:off x="0" y="0"/>
          <a:ext cx="0" cy="0"/>
          <a:chOff x="0" y="0"/>
          <a:chExt cx="0" cy="0"/>
        </a:xfrm>
      </p:grpSpPr>
      <p:sp>
        <p:nvSpPr>
          <p:cNvPr id="1048630" name="Title 1"/>
          <p:cNvSpPr>
            <a:spLocks noGrp="1"/>
          </p:cNvSpPr>
          <p:nvPr>
            <p:ph type="title"/>
          </p:nvPr>
        </p:nvSpPr>
        <p:spPr/>
        <p:txBody>
          <a:bodyPr/>
          <a:p>
            <a:r>
              <a:rPr altLang="zh-CN" lang="ru-RU" smtClean="0"/>
              <a:t>Образец заголовка</a:t>
            </a:r>
            <a:endParaRPr dirty="0" lang="en-US"/>
          </a:p>
        </p:txBody>
      </p:sp>
      <p:sp>
        <p:nvSpPr>
          <p:cNvPr id="1048631" name="Vertical Text Placeholder 2"/>
          <p:cNvSpPr>
            <a:spLocks noGrp="1"/>
          </p:cNvSpPr>
          <p:nvPr>
            <p:ph type="body" orient="vert" idx="1"/>
          </p:nvPr>
        </p:nvSpPr>
        <p:spPr/>
        <p:txBody>
          <a:bodyPr vert="eaVert"/>
          <a:p>
            <a:pPr lvl="0"/>
            <a:r>
              <a:rPr altLang="zh-CN" lang="ru-RU" smtClean="0"/>
              <a:t>Образец текста</a:t>
            </a:r>
          </a:p>
          <a:p>
            <a:pPr lvl="1"/>
            <a:r>
              <a:rPr altLang="zh-CN" lang="ru-RU" smtClean="0"/>
              <a:t>Второй уровень</a:t>
            </a:r>
          </a:p>
          <a:p>
            <a:pPr lvl="2"/>
            <a:r>
              <a:rPr altLang="zh-CN" lang="ru-RU" smtClean="0"/>
              <a:t>Третий уровень</a:t>
            </a:r>
          </a:p>
          <a:p>
            <a:pPr lvl="3"/>
            <a:r>
              <a:rPr altLang="zh-CN" lang="ru-RU" smtClean="0"/>
              <a:t>Четвертый уровень</a:t>
            </a:r>
          </a:p>
          <a:p>
            <a:pPr lvl="4"/>
            <a:r>
              <a:rPr altLang="zh-CN" lang="ru-RU" smtClean="0"/>
              <a:t>Пятый уровень</a:t>
            </a:r>
            <a:endParaRPr dirty="0" lang="en-US"/>
          </a:p>
        </p:txBody>
      </p:sp>
      <p:sp>
        <p:nvSpPr>
          <p:cNvPr id="1048632" name="Date Placeholder 3"/>
          <p:cNvSpPr>
            <a:spLocks noGrp="1"/>
          </p:cNvSpPr>
          <p:nvPr>
            <p:ph type="dt" sz="half" idx="10"/>
          </p:nvPr>
        </p:nvSpPr>
        <p:spPr/>
        <p:txBody>
          <a:bodyPr/>
          <a:p>
            <a:fld id="{AB29C8F3-725A-4F9A-A507-94E9D5D4F6DB}" type="datetimeFigureOut">
              <a:rPr altLang="en-US" lang="zh-CN" smtClean="0"/>
              <a:t>2015/5/12</a:t>
            </a:fld>
            <a:endParaRPr altLang="en-US" lang="zh-CN"/>
          </a:p>
        </p:txBody>
      </p:sp>
      <p:sp>
        <p:nvSpPr>
          <p:cNvPr id="1048633" name="Footer Placeholder 4"/>
          <p:cNvSpPr>
            <a:spLocks noGrp="1"/>
          </p:cNvSpPr>
          <p:nvPr>
            <p:ph type="ftr" sz="quarter" idx="11"/>
          </p:nvPr>
        </p:nvSpPr>
        <p:spPr/>
        <p:txBody>
          <a:bodyPr/>
          <a:p>
            <a:endParaRPr altLang="en-US" lang="zh-CN"/>
          </a:p>
        </p:txBody>
      </p:sp>
      <p:sp>
        <p:nvSpPr>
          <p:cNvPr id="1048634" name="Slide Number Placeholder 5"/>
          <p:cNvSpPr>
            <a:spLocks noGrp="1"/>
          </p:cNvSpPr>
          <p:nvPr>
            <p:ph type="sldNum" sz="quarter" idx="12"/>
          </p:nvPr>
        </p:nvSpPr>
        <p:spPr/>
        <p:txBody>
          <a:bodyPr/>
          <a:p>
            <a:fld id="{7BE40409-DAE8-4674-9087-DC3CFB3688BD}"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Вертикальный заголовок и текст">
    <p:spTree>
      <p:nvGrpSpPr>
        <p:cNvPr id="43" name=""/>
        <p:cNvGrpSpPr/>
        <p:nvPr/>
      </p:nvGrpSpPr>
      <p:grpSpPr>
        <a:xfrm>
          <a:off x="0" y="0"/>
          <a:ext cx="0" cy="0"/>
          <a:chOff x="0" y="0"/>
          <a:chExt cx="0" cy="0"/>
        </a:xfrm>
      </p:grpSpPr>
      <p:sp>
        <p:nvSpPr>
          <p:cNvPr id="1048619" name="Vertical Title 1"/>
          <p:cNvSpPr>
            <a:spLocks noGrp="1"/>
          </p:cNvSpPr>
          <p:nvPr>
            <p:ph type="title" orient="vert"/>
          </p:nvPr>
        </p:nvSpPr>
        <p:spPr>
          <a:xfrm>
            <a:off x="6543675" y="365125"/>
            <a:ext cx="1971675" cy="5811838"/>
          </a:xfrm>
        </p:spPr>
        <p:txBody>
          <a:bodyPr vert="eaVert"/>
          <a:p>
            <a:r>
              <a:rPr altLang="zh-CN" lang="ru-RU" smtClean="0"/>
              <a:t>Образец заголовка</a:t>
            </a:r>
            <a:endParaRPr dirty="0" lang="en-US"/>
          </a:p>
        </p:txBody>
      </p:sp>
      <p:sp>
        <p:nvSpPr>
          <p:cNvPr id="1048620" name="Vertical Text Placeholder 2"/>
          <p:cNvSpPr>
            <a:spLocks noGrp="1"/>
          </p:cNvSpPr>
          <p:nvPr>
            <p:ph type="body" orient="vert" idx="1"/>
          </p:nvPr>
        </p:nvSpPr>
        <p:spPr>
          <a:xfrm>
            <a:off x="628650" y="365125"/>
            <a:ext cx="5800725" cy="5811838"/>
          </a:xfrm>
        </p:spPr>
        <p:txBody>
          <a:bodyPr vert="eaVert"/>
          <a:p>
            <a:pPr lvl="0"/>
            <a:r>
              <a:rPr altLang="zh-CN" lang="ru-RU" smtClean="0"/>
              <a:t>Образец текста</a:t>
            </a:r>
          </a:p>
          <a:p>
            <a:pPr lvl="1"/>
            <a:r>
              <a:rPr altLang="zh-CN" lang="ru-RU" smtClean="0"/>
              <a:t>Второй уровень</a:t>
            </a:r>
          </a:p>
          <a:p>
            <a:pPr lvl="2"/>
            <a:r>
              <a:rPr altLang="zh-CN" lang="ru-RU" smtClean="0"/>
              <a:t>Третий уровень</a:t>
            </a:r>
          </a:p>
          <a:p>
            <a:pPr lvl="3"/>
            <a:r>
              <a:rPr altLang="zh-CN" lang="ru-RU" smtClean="0"/>
              <a:t>Четвертый уровень</a:t>
            </a:r>
          </a:p>
          <a:p>
            <a:pPr lvl="4"/>
            <a:r>
              <a:rPr altLang="zh-CN" lang="ru-RU" smtClean="0"/>
              <a:t>Пятый уровень</a:t>
            </a:r>
            <a:endParaRPr dirty="0" lang="en-US"/>
          </a:p>
        </p:txBody>
      </p:sp>
      <p:sp>
        <p:nvSpPr>
          <p:cNvPr id="1048621" name="Date Placeholder 3"/>
          <p:cNvSpPr>
            <a:spLocks noGrp="1"/>
          </p:cNvSpPr>
          <p:nvPr>
            <p:ph type="dt" sz="half" idx="10"/>
          </p:nvPr>
        </p:nvSpPr>
        <p:spPr/>
        <p:txBody>
          <a:bodyPr/>
          <a:p>
            <a:fld id="{AB29C8F3-725A-4F9A-A507-94E9D5D4F6DB}" type="datetimeFigureOut">
              <a:rPr altLang="en-US" lang="zh-CN" smtClean="0"/>
              <a:t>2015/5/12</a:t>
            </a:fld>
            <a:endParaRPr altLang="en-US" lang="zh-CN"/>
          </a:p>
        </p:txBody>
      </p:sp>
      <p:sp>
        <p:nvSpPr>
          <p:cNvPr id="1048622" name="Footer Placeholder 4"/>
          <p:cNvSpPr>
            <a:spLocks noGrp="1"/>
          </p:cNvSpPr>
          <p:nvPr>
            <p:ph type="ftr" sz="quarter" idx="11"/>
          </p:nvPr>
        </p:nvSpPr>
        <p:spPr/>
        <p:txBody>
          <a:bodyPr/>
          <a:p>
            <a:endParaRPr altLang="en-US" lang="zh-CN"/>
          </a:p>
        </p:txBody>
      </p:sp>
      <p:sp>
        <p:nvSpPr>
          <p:cNvPr id="1048623" name="Slide Number Placeholder 5"/>
          <p:cNvSpPr>
            <a:spLocks noGrp="1"/>
          </p:cNvSpPr>
          <p:nvPr>
            <p:ph type="sldNum" sz="quarter" idx="12"/>
          </p:nvPr>
        </p:nvSpPr>
        <p:spPr/>
        <p:txBody>
          <a:bodyPr/>
          <a:p>
            <a:fld id="{7BE40409-DAE8-4674-9087-DC3CFB3688BD}"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Заголовок и объект">
    <p:spTree>
      <p:nvGrpSpPr>
        <p:cNvPr id="27" name=""/>
        <p:cNvGrpSpPr/>
        <p:nvPr/>
      </p:nvGrpSpPr>
      <p:grpSpPr>
        <a:xfrm>
          <a:off x="0" y="0"/>
          <a:ext cx="0" cy="0"/>
          <a:chOff x="0" y="0"/>
          <a:chExt cx="0" cy="0"/>
        </a:xfrm>
      </p:grpSpPr>
      <p:sp>
        <p:nvSpPr>
          <p:cNvPr id="1048581" name="Title 1"/>
          <p:cNvSpPr>
            <a:spLocks noGrp="1"/>
          </p:cNvSpPr>
          <p:nvPr>
            <p:ph type="title"/>
          </p:nvPr>
        </p:nvSpPr>
        <p:spPr/>
        <p:txBody>
          <a:bodyPr/>
          <a:p>
            <a:r>
              <a:rPr altLang="zh-CN" lang="ru-RU" smtClean="0"/>
              <a:t>Образец заголовка</a:t>
            </a:r>
            <a:endParaRPr dirty="0" lang="en-US"/>
          </a:p>
        </p:txBody>
      </p:sp>
      <p:sp>
        <p:nvSpPr>
          <p:cNvPr id="1048582" name="Content Placeholder 2"/>
          <p:cNvSpPr>
            <a:spLocks noGrp="1"/>
          </p:cNvSpPr>
          <p:nvPr>
            <p:ph idx="1"/>
          </p:nvPr>
        </p:nvSpPr>
        <p:spPr/>
        <p:txBody>
          <a:bodyPr/>
          <a:p>
            <a:pPr lvl="0"/>
            <a:r>
              <a:rPr altLang="zh-CN" lang="ru-RU" smtClean="0"/>
              <a:t>Образец текста</a:t>
            </a:r>
          </a:p>
          <a:p>
            <a:pPr lvl="1"/>
            <a:r>
              <a:rPr altLang="zh-CN" lang="ru-RU" smtClean="0"/>
              <a:t>Второй уровень</a:t>
            </a:r>
          </a:p>
          <a:p>
            <a:pPr lvl="2"/>
            <a:r>
              <a:rPr altLang="zh-CN" lang="ru-RU" smtClean="0"/>
              <a:t>Третий уровень</a:t>
            </a:r>
          </a:p>
          <a:p>
            <a:pPr lvl="3"/>
            <a:r>
              <a:rPr altLang="zh-CN" lang="ru-RU" smtClean="0"/>
              <a:t>Четвертый уровень</a:t>
            </a:r>
          </a:p>
          <a:p>
            <a:pPr lvl="4"/>
            <a:r>
              <a:rPr altLang="zh-CN" lang="ru-RU" smtClean="0"/>
              <a:t>Пятый уровень</a:t>
            </a:r>
            <a:endParaRPr dirty="0" lang="en-US"/>
          </a:p>
        </p:txBody>
      </p:sp>
      <p:sp>
        <p:nvSpPr>
          <p:cNvPr id="1048583" name="Date Placeholder 3"/>
          <p:cNvSpPr>
            <a:spLocks noGrp="1"/>
          </p:cNvSpPr>
          <p:nvPr>
            <p:ph type="dt" sz="half" idx="10"/>
          </p:nvPr>
        </p:nvSpPr>
        <p:spPr/>
        <p:txBody>
          <a:bodyPr/>
          <a:p>
            <a:fld id="{AB29C8F3-725A-4F9A-A507-94E9D5D4F6DB}"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7BE40409-DAE8-4674-9087-DC3CFB3688BD}"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Заголовок раздела">
    <p:spTree>
      <p:nvGrpSpPr>
        <p:cNvPr id="46" name=""/>
        <p:cNvGrpSpPr/>
        <p:nvPr/>
      </p:nvGrpSpPr>
      <p:grpSpPr>
        <a:xfrm>
          <a:off x="0" y="0"/>
          <a:ext cx="0" cy="0"/>
          <a:chOff x="0" y="0"/>
          <a:chExt cx="0" cy="0"/>
        </a:xfrm>
      </p:grpSpPr>
      <p:sp>
        <p:nvSpPr>
          <p:cNvPr id="1048635" name="Title 1"/>
          <p:cNvSpPr>
            <a:spLocks noGrp="1"/>
          </p:cNvSpPr>
          <p:nvPr>
            <p:ph type="title"/>
          </p:nvPr>
        </p:nvSpPr>
        <p:spPr>
          <a:xfrm>
            <a:off x="623888" y="1709739"/>
            <a:ext cx="7886700" cy="2852737"/>
          </a:xfrm>
        </p:spPr>
        <p:txBody>
          <a:bodyPr anchor="b"/>
          <a:lstStyle>
            <a:lvl1pPr>
              <a:defRPr sz="6000"/>
            </a:lvl1pPr>
          </a:lstStyle>
          <a:p>
            <a:r>
              <a:rPr altLang="zh-CN" lang="ru-RU" smtClean="0"/>
              <a:t>Образец заголовка</a:t>
            </a:r>
            <a:endParaRPr dirty="0" lang="en-US"/>
          </a:p>
        </p:txBody>
      </p:sp>
      <p:sp>
        <p:nvSpPr>
          <p:cNvPr id="1048636"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ru-RU" smtClean="0"/>
              <a:t>Образец текста</a:t>
            </a:r>
          </a:p>
        </p:txBody>
      </p:sp>
      <p:sp>
        <p:nvSpPr>
          <p:cNvPr id="1048637" name="Date Placeholder 3"/>
          <p:cNvSpPr>
            <a:spLocks noGrp="1"/>
          </p:cNvSpPr>
          <p:nvPr>
            <p:ph type="dt" sz="half" idx="10"/>
          </p:nvPr>
        </p:nvSpPr>
        <p:spPr/>
        <p:txBody>
          <a:bodyPr/>
          <a:p>
            <a:fld id="{AB29C8F3-725A-4F9A-A507-94E9D5D4F6DB}" type="datetimeFigureOut">
              <a:rPr altLang="en-US" lang="zh-CN" smtClean="0"/>
              <a:t>2015/5/12</a:t>
            </a:fld>
            <a:endParaRPr altLang="en-US" lang="zh-CN"/>
          </a:p>
        </p:txBody>
      </p:sp>
      <p:sp>
        <p:nvSpPr>
          <p:cNvPr id="1048638" name="Footer Placeholder 4"/>
          <p:cNvSpPr>
            <a:spLocks noGrp="1"/>
          </p:cNvSpPr>
          <p:nvPr>
            <p:ph type="ftr" sz="quarter" idx="11"/>
          </p:nvPr>
        </p:nvSpPr>
        <p:spPr/>
        <p:txBody>
          <a:bodyPr/>
          <a:p>
            <a:endParaRPr altLang="en-US" lang="zh-CN"/>
          </a:p>
        </p:txBody>
      </p:sp>
      <p:sp>
        <p:nvSpPr>
          <p:cNvPr id="1048639" name="Slide Number Placeholder 5"/>
          <p:cNvSpPr>
            <a:spLocks noGrp="1"/>
          </p:cNvSpPr>
          <p:nvPr>
            <p:ph type="sldNum" sz="quarter" idx="12"/>
          </p:nvPr>
        </p:nvSpPr>
        <p:spPr/>
        <p:txBody>
          <a:bodyPr/>
          <a:p>
            <a:fld id="{7BE40409-DAE8-4674-9087-DC3CFB3688BD}"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Два объекта">
    <p:spTree>
      <p:nvGrpSpPr>
        <p:cNvPr id="47" name=""/>
        <p:cNvGrpSpPr/>
        <p:nvPr/>
      </p:nvGrpSpPr>
      <p:grpSpPr>
        <a:xfrm>
          <a:off x="0" y="0"/>
          <a:ext cx="0" cy="0"/>
          <a:chOff x="0" y="0"/>
          <a:chExt cx="0" cy="0"/>
        </a:xfrm>
      </p:grpSpPr>
      <p:sp>
        <p:nvSpPr>
          <p:cNvPr id="1048640" name="Title 1"/>
          <p:cNvSpPr>
            <a:spLocks noGrp="1"/>
          </p:cNvSpPr>
          <p:nvPr>
            <p:ph type="title"/>
          </p:nvPr>
        </p:nvSpPr>
        <p:spPr/>
        <p:txBody>
          <a:bodyPr/>
          <a:p>
            <a:r>
              <a:rPr altLang="zh-CN" lang="ru-RU" smtClean="0"/>
              <a:t>Образец заголовка</a:t>
            </a:r>
            <a:endParaRPr dirty="0" lang="en-US"/>
          </a:p>
        </p:txBody>
      </p:sp>
      <p:sp>
        <p:nvSpPr>
          <p:cNvPr id="1048641" name="Content Placeholder 2"/>
          <p:cNvSpPr>
            <a:spLocks noGrp="1"/>
          </p:cNvSpPr>
          <p:nvPr>
            <p:ph sz="half" idx="1"/>
          </p:nvPr>
        </p:nvSpPr>
        <p:spPr>
          <a:xfrm>
            <a:off x="628650" y="1825625"/>
            <a:ext cx="3886200" cy="4351338"/>
          </a:xfrm>
        </p:spPr>
        <p:txBody>
          <a:bodyPr/>
          <a:p>
            <a:pPr lvl="0"/>
            <a:r>
              <a:rPr altLang="zh-CN" lang="ru-RU" smtClean="0"/>
              <a:t>Образец текста</a:t>
            </a:r>
          </a:p>
          <a:p>
            <a:pPr lvl="1"/>
            <a:r>
              <a:rPr altLang="zh-CN" lang="ru-RU" smtClean="0"/>
              <a:t>Второй уровень</a:t>
            </a:r>
          </a:p>
          <a:p>
            <a:pPr lvl="2"/>
            <a:r>
              <a:rPr altLang="zh-CN" lang="ru-RU" smtClean="0"/>
              <a:t>Третий уровень</a:t>
            </a:r>
          </a:p>
          <a:p>
            <a:pPr lvl="3"/>
            <a:r>
              <a:rPr altLang="zh-CN" lang="ru-RU" smtClean="0"/>
              <a:t>Четвертый уровень</a:t>
            </a:r>
          </a:p>
          <a:p>
            <a:pPr lvl="4"/>
            <a:r>
              <a:rPr altLang="zh-CN" lang="ru-RU" smtClean="0"/>
              <a:t>Пятый уровень</a:t>
            </a:r>
            <a:endParaRPr dirty="0" lang="en-US"/>
          </a:p>
        </p:txBody>
      </p:sp>
      <p:sp>
        <p:nvSpPr>
          <p:cNvPr id="1048642" name="Content Placeholder 3"/>
          <p:cNvSpPr>
            <a:spLocks noGrp="1"/>
          </p:cNvSpPr>
          <p:nvPr>
            <p:ph sz="half" idx="2"/>
          </p:nvPr>
        </p:nvSpPr>
        <p:spPr>
          <a:xfrm>
            <a:off x="4629150" y="1825625"/>
            <a:ext cx="3886200" cy="4351338"/>
          </a:xfrm>
        </p:spPr>
        <p:txBody>
          <a:bodyPr/>
          <a:p>
            <a:pPr lvl="0"/>
            <a:r>
              <a:rPr altLang="zh-CN" lang="ru-RU" smtClean="0"/>
              <a:t>Образец текста</a:t>
            </a:r>
          </a:p>
          <a:p>
            <a:pPr lvl="1"/>
            <a:r>
              <a:rPr altLang="zh-CN" lang="ru-RU" smtClean="0"/>
              <a:t>Второй уровень</a:t>
            </a:r>
          </a:p>
          <a:p>
            <a:pPr lvl="2"/>
            <a:r>
              <a:rPr altLang="zh-CN" lang="ru-RU" smtClean="0"/>
              <a:t>Третий уровень</a:t>
            </a:r>
          </a:p>
          <a:p>
            <a:pPr lvl="3"/>
            <a:r>
              <a:rPr altLang="zh-CN" lang="ru-RU" smtClean="0"/>
              <a:t>Четвертый уровень</a:t>
            </a:r>
          </a:p>
          <a:p>
            <a:pPr lvl="4"/>
            <a:r>
              <a:rPr altLang="zh-CN" lang="ru-RU" smtClean="0"/>
              <a:t>Пятый уровень</a:t>
            </a:r>
            <a:endParaRPr dirty="0" lang="en-US"/>
          </a:p>
        </p:txBody>
      </p:sp>
      <p:sp>
        <p:nvSpPr>
          <p:cNvPr id="1048643" name="Date Placeholder 4"/>
          <p:cNvSpPr>
            <a:spLocks noGrp="1"/>
          </p:cNvSpPr>
          <p:nvPr>
            <p:ph type="dt" sz="half" idx="10"/>
          </p:nvPr>
        </p:nvSpPr>
        <p:spPr/>
        <p:txBody>
          <a:bodyPr/>
          <a:p>
            <a:fld id="{AB29C8F3-725A-4F9A-A507-94E9D5D4F6DB}" type="datetimeFigureOut">
              <a:rPr altLang="en-US" lang="zh-CN" smtClean="0"/>
              <a:t>2015/5/12</a:t>
            </a:fld>
            <a:endParaRPr altLang="en-US" lang="zh-CN"/>
          </a:p>
        </p:txBody>
      </p:sp>
      <p:sp>
        <p:nvSpPr>
          <p:cNvPr id="1048644" name="Footer Placeholder 5"/>
          <p:cNvSpPr>
            <a:spLocks noGrp="1"/>
          </p:cNvSpPr>
          <p:nvPr>
            <p:ph type="ftr" sz="quarter" idx="11"/>
          </p:nvPr>
        </p:nvSpPr>
        <p:spPr/>
        <p:txBody>
          <a:bodyPr/>
          <a:p>
            <a:endParaRPr altLang="en-US" lang="zh-CN"/>
          </a:p>
        </p:txBody>
      </p:sp>
      <p:sp>
        <p:nvSpPr>
          <p:cNvPr id="1048645" name="Slide Number Placeholder 6"/>
          <p:cNvSpPr>
            <a:spLocks noGrp="1"/>
          </p:cNvSpPr>
          <p:nvPr>
            <p:ph type="sldNum" sz="quarter" idx="12"/>
          </p:nvPr>
        </p:nvSpPr>
        <p:spPr/>
        <p:txBody>
          <a:bodyPr/>
          <a:p>
            <a:fld id="{7BE40409-DAE8-4674-9087-DC3CFB3688BD}"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Сравнение">
    <p:spTree>
      <p:nvGrpSpPr>
        <p:cNvPr id="48" name=""/>
        <p:cNvGrpSpPr/>
        <p:nvPr/>
      </p:nvGrpSpPr>
      <p:grpSpPr>
        <a:xfrm>
          <a:off x="0" y="0"/>
          <a:ext cx="0" cy="0"/>
          <a:chOff x="0" y="0"/>
          <a:chExt cx="0" cy="0"/>
        </a:xfrm>
      </p:grpSpPr>
      <p:sp>
        <p:nvSpPr>
          <p:cNvPr id="1048646" name="Title 1"/>
          <p:cNvSpPr>
            <a:spLocks noGrp="1"/>
          </p:cNvSpPr>
          <p:nvPr>
            <p:ph type="title"/>
          </p:nvPr>
        </p:nvSpPr>
        <p:spPr>
          <a:xfrm>
            <a:off x="629841" y="365126"/>
            <a:ext cx="7886700" cy="1325563"/>
          </a:xfrm>
        </p:spPr>
        <p:txBody>
          <a:bodyPr/>
          <a:p>
            <a:r>
              <a:rPr altLang="zh-CN" lang="ru-RU" smtClean="0"/>
              <a:t>Образец заголовка</a:t>
            </a:r>
            <a:endParaRPr dirty="0" lang="en-US"/>
          </a:p>
        </p:txBody>
      </p:sp>
      <p:sp>
        <p:nvSpPr>
          <p:cNvPr id="1048647"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ru-RU" smtClean="0"/>
              <a:t>Образец текста</a:t>
            </a:r>
          </a:p>
        </p:txBody>
      </p:sp>
      <p:sp>
        <p:nvSpPr>
          <p:cNvPr id="1048648" name="Content Placeholder 3"/>
          <p:cNvSpPr>
            <a:spLocks noGrp="1"/>
          </p:cNvSpPr>
          <p:nvPr>
            <p:ph sz="half" idx="2"/>
          </p:nvPr>
        </p:nvSpPr>
        <p:spPr>
          <a:xfrm>
            <a:off x="629842" y="2505075"/>
            <a:ext cx="3868340" cy="3684588"/>
          </a:xfrm>
        </p:spPr>
        <p:txBody>
          <a:bodyPr/>
          <a:p>
            <a:pPr lvl="0"/>
            <a:r>
              <a:rPr altLang="zh-CN" lang="ru-RU" smtClean="0"/>
              <a:t>Образец текста</a:t>
            </a:r>
          </a:p>
          <a:p>
            <a:pPr lvl="1"/>
            <a:r>
              <a:rPr altLang="zh-CN" lang="ru-RU" smtClean="0"/>
              <a:t>Второй уровень</a:t>
            </a:r>
          </a:p>
          <a:p>
            <a:pPr lvl="2"/>
            <a:r>
              <a:rPr altLang="zh-CN" lang="ru-RU" smtClean="0"/>
              <a:t>Третий уровень</a:t>
            </a:r>
          </a:p>
          <a:p>
            <a:pPr lvl="3"/>
            <a:r>
              <a:rPr altLang="zh-CN" lang="ru-RU" smtClean="0"/>
              <a:t>Четвертый уровень</a:t>
            </a:r>
          </a:p>
          <a:p>
            <a:pPr lvl="4"/>
            <a:r>
              <a:rPr altLang="zh-CN" lang="ru-RU" smtClean="0"/>
              <a:t>Пятый уровень</a:t>
            </a:r>
            <a:endParaRPr dirty="0" lang="en-US"/>
          </a:p>
        </p:txBody>
      </p:sp>
      <p:sp>
        <p:nvSpPr>
          <p:cNvPr id="1048649"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ru-RU" smtClean="0"/>
              <a:t>Образец текста</a:t>
            </a:r>
          </a:p>
        </p:txBody>
      </p:sp>
      <p:sp>
        <p:nvSpPr>
          <p:cNvPr id="1048650" name="Content Placeholder 5"/>
          <p:cNvSpPr>
            <a:spLocks noGrp="1"/>
          </p:cNvSpPr>
          <p:nvPr>
            <p:ph sz="quarter" idx="4"/>
          </p:nvPr>
        </p:nvSpPr>
        <p:spPr>
          <a:xfrm>
            <a:off x="4629150" y="2505075"/>
            <a:ext cx="3887391" cy="3684588"/>
          </a:xfrm>
        </p:spPr>
        <p:txBody>
          <a:bodyPr/>
          <a:p>
            <a:pPr lvl="0"/>
            <a:r>
              <a:rPr altLang="zh-CN" lang="ru-RU" smtClean="0"/>
              <a:t>Образец текста</a:t>
            </a:r>
          </a:p>
          <a:p>
            <a:pPr lvl="1"/>
            <a:r>
              <a:rPr altLang="zh-CN" lang="ru-RU" smtClean="0"/>
              <a:t>Второй уровень</a:t>
            </a:r>
          </a:p>
          <a:p>
            <a:pPr lvl="2"/>
            <a:r>
              <a:rPr altLang="zh-CN" lang="ru-RU" smtClean="0"/>
              <a:t>Третий уровень</a:t>
            </a:r>
          </a:p>
          <a:p>
            <a:pPr lvl="3"/>
            <a:r>
              <a:rPr altLang="zh-CN" lang="ru-RU" smtClean="0"/>
              <a:t>Четвертый уровень</a:t>
            </a:r>
          </a:p>
          <a:p>
            <a:pPr lvl="4"/>
            <a:r>
              <a:rPr altLang="zh-CN" lang="ru-RU" smtClean="0"/>
              <a:t>Пятый уровень</a:t>
            </a:r>
            <a:endParaRPr dirty="0" lang="en-US"/>
          </a:p>
        </p:txBody>
      </p:sp>
      <p:sp>
        <p:nvSpPr>
          <p:cNvPr id="1048651" name="Date Placeholder 6"/>
          <p:cNvSpPr>
            <a:spLocks noGrp="1"/>
          </p:cNvSpPr>
          <p:nvPr>
            <p:ph type="dt" sz="half" idx="10"/>
          </p:nvPr>
        </p:nvSpPr>
        <p:spPr/>
        <p:txBody>
          <a:bodyPr/>
          <a:p>
            <a:fld id="{AB29C8F3-725A-4F9A-A507-94E9D5D4F6DB}" type="datetimeFigureOut">
              <a:rPr altLang="en-US" lang="zh-CN" smtClean="0"/>
              <a:t>2015/5/12</a:t>
            </a:fld>
            <a:endParaRPr altLang="en-US" lang="zh-CN"/>
          </a:p>
        </p:txBody>
      </p:sp>
      <p:sp>
        <p:nvSpPr>
          <p:cNvPr id="1048652" name="Footer Placeholder 7"/>
          <p:cNvSpPr>
            <a:spLocks noGrp="1"/>
          </p:cNvSpPr>
          <p:nvPr>
            <p:ph type="ftr" sz="quarter" idx="11"/>
          </p:nvPr>
        </p:nvSpPr>
        <p:spPr/>
        <p:txBody>
          <a:bodyPr/>
          <a:p>
            <a:endParaRPr altLang="en-US" lang="zh-CN"/>
          </a:p>
        </p:txBody>
      </p:sp>
      <p:sp>
        <p:nvSpPr>
          <p:cNvPr id="1048653" name="Slide Number Placeholder 8"/>
          <p:cNvSpPr>
            <a:spLocks noGrp="1"/>
          </p:cNvSpPr>
          <p:nvPr>
            <p:ph type="sldNum" sz="quarter" idx="12"/>
          </p:nvPr>
        </p:nvSpPr>
        <p:spPr/>
        <p:txBody>
          <a:bodyPr/>
          <a:p>
            <a:fld id="{7BE40409-DAE8-4674-9087-DC3CFB3688BD}"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Только заголовок">
    <p:spTree>
      <p:nvGrpSpPr>
        <p:cNvPr id="42" name=""/>
        <p:cNvGrpSpPr/>
        <p:nvPr/>
      </p:nvGrpSpPr>
      <p:grpSpPr>
        <a:xfrm>
          <a:off x="0" y="0"/>
          <a:ext cx="0" cy="0"/>
          <a:chOff x="0" y="0"/>
          <a:chExt cx="0" cy="0"/>
        </a:xfrm>
      </p:grpSpPr>
      <p:sp>
        <p:nvSpPr>
          <p:cNvPr id="1048615" name="Title 1"/>
          <p:cNvSpPr>
            <a:spLocks noGrp="1"/>
          </p:cNvSpPr>
          <p:nvPr>
            <p:ph type="title"/>
          </p:nvPr>
        </p:nvSpPr>
        <p:spPr/>
        <p:txBody>
          <a:bodyPr/>
          <a:p>
            <a:r>
              <a:rPr altLang="zh-CN" lang="ru-RU" smtClean="0"/>
              <a:t>Образец заголовка</a:t>
            </a:r>
            <a:endParaRPr dirty="0" lang="en-US"/>
          </a:p>
        </p:txBody>
      </p:sp>
      <p:sp>
        <p:nvSpPr>
          <p:cNvPr id="1048616" name="Date Placeholder 2"/>
          <p:cNvSpPr>
            <a:spLocks noGrp="1"/>
          </p:cNvSpPr>
          <p:nvPr>
            <p:ph type="dt" sz="half" idx="10"/>
          </p:nvPr>
        </p:nvSpPr>
        <p:spPr/>
        <p:txBody>
          <a:bodyPr/>
          <a:p>
            <a:fld id="{AB29C8F3-725A-4F9A-A507-94E9D5D4F6DB}" type="datetimeFigureOut">
              <a:rPr altLang="en-US" lang="zh-CN" smtClean="0"/>
              <a:t>2015/5/12</a:t>
            </a:fld>
            <a:endParaRPr altLang="en-US" lang="zh-CN"/>
          </a:p>
        </p:txBody>
      </p:sp>
      <p:sp>
        <p:nvSpPr>
          <p:cNvPr id="1048617" name="Footer Placeholder 3"/>
          <p:cNvSpPr>
            <a:spLocks noGrp="1"/>
          </p:cNvSpPr>
          <p:nvPr>
            <p:ph type="ftr" sz="quarter" idx="11"/>
          </p:nvPr>
        </p:nvSpPr>
        <p:spPr/>
        <p:txBody>
          <a:bodyPr/>
          <a:p>
            <a:endParaRPr altLang="en-US" lang="zh-CN"/>
          </a:p>
        </p:txBody>
      </p:sp>
      <p:sp>
        <p:nvSpPr>
          <p:cNvPr id="1048618" name="Slide Number Placeholder 4"/>
          <p:cNvSpPr>
            <a:spLocks noGrp="1"/>
          </p:cNvSpPr>
          <p:nvPr>
            <p:ph type="sldNum" sz="quarter" idx="12"/>
          </p:nvPr>
        </p:nvSpPr>
        <p:spPr/>
        <p:txBody>
          <a:bodyPr/>
          <a:p>
            <a:fld id="{7BE40409-DAE8-4674-9087-DC3CFB3688BD}"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Пустой слайд">
    <p:spTree>
      <p:nvGrpSpPr>
        <p:cNvPr id="49" name=""/>
        <p:cNvGrpSpPr/>
        <p:nvPr/>
      </p:nvGrpSpPr>
      <p:grpSpPr>
        <a:xfrm>
          <a:off x="0" y="0"/>
          <a:ext cx="0" cy="0"/>
          <a:chOff x="0" y="0"/>
          <a:chExt cx="0" cy="0"/>
        </a:xfrm>
      </p:grpSpPr>
      <p:sp>
        <p:nvSpPr>
          <p:cNvPr id="1048654" name="Date Placeholder 1"/>
          <p:cNvSpPr>
            <a:spLocks noGrp="1"/>
          </p:cNvSpPr>
          <p:nvPr>
            <p:ph type="dt" sz="half" idx="10"/>
          </p:nvPr>
        </p:nvSpPr>
        <p:spPr/>
        <p:txBody>
          <a:bodyPr/>
          <a:p>
            <a:fld id="{AB29C8F3-725A-4F9A-A507-94E9D5D4F6DB}" type="datetimeFigureOut">
              <a:rPr altLang="en-US" lang="zh-CN" smtClean="0"/>
              <a:t>2015/5/12</a:t>
            </a:fld>
            <a:endParaRPr altLang="en-US" lang="zh-CN"/>
          </a:p>
        </p:txBody>
      </p:sp>
      <p:sp>
        <p:nvSpPr>
          <p:cNvPr id="1048655" name="Footer Placeholder 2"/>
          <p:cNvSpPr>
            <a:spLocks noGrp="1"/>
          </p:cNvSpPr>
          <p:nvPr>
            <p:ph type="ftr" sz="quarter" idx="11"/>
          </p:nvPr>
        </p:nvSpPr>
        <p:spPr/>
        <p:txBody>
          <a:bodyPr/>
          <a:p>
            <a:endParaRPr altLang="en-US" lang="zh-CN"/>
          </a:p>
        </p:txBody>
      </p:sp>
      <p:sp>
        <p:nvSpPr>
          <p:cNvPr id="1048656" name="Slide Number Placeholder 3"/>
          <p:cNvSpPr>
            <a:spLocks noGrp="1"/>
          </p:cNvSpPr>
          <p:nvPr>
            <p:ph type="sldNum" sz="quarter" idx="12"/>
          </p:nvPr>
        </p:nvSpPr>
        <p:spPr/>
        <p:txBody>
          <a:bodyPr/>
          <a:p>
            <a:fld id="{7BE40409-DAE8-4674-9087-DC3CFB3688BD}"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Объект с подписью">
    <p:spTree>
      <p:nvGrpSpPr>
        <p:cNvPr id="50" name=""/>
        <p:cNvGrpSpPr/>
        <p:nvPr/>
      </p:nvGrpSpPr>
      <p:grpSpPr>
        <a:xfrm>
          <a:off x="0" y="0"/>
          <a:ext cx="0" cy="0"/>
          <a:chOff x="0" y="0"/>
          <a:chExt cx="0" cy="0"/>
        </a:xfrm>
      </p:grpSpPr>
      <p:sp>
        <p:nvSpPr>
          <p:cNvPr id="1048657" name="Title 1"/>
          <p:cNvSpPr>
            <a:spLocks noGrp="1"/>
          </p:cNvSpPr>
          <p:nvPr>
            <p:ph type="title"/>
          </p:nvPr>
        </p:nvSpPr>
        <p:spPr>
          <a:xfrm>
            <a:off x="629841" y="457200"/>
            <a:ext cx="2949178" cy="1600200"/>
          </a:xfrm>
        </p:spPr>
        <p:txBody>
          <a:bodyPr anchor="b"/>
          <a:lstStyle>
            <a:lvl1pPr>
              <a:defRPr sz="3200"/>
            </a:lvl1pPr>
          </a:lstStyle>
          <a:p>
            <a:r>
              <a:rPr altLang="zh-CN" lang="ru-RU" smtClean="0"/>
              <a:t>Образец заголовка</a:t>
            </a:r>
            <a:endParaRPr dirty="0" lang="en-US"/>
          </a:p>
        </p:txBody>
      </p:sp>
      <p:sp>
        <p:nvSpPr>
          <p:cNvPr id="1048658"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ru-RU" smtClean="0"/>
              <a:t>Образец текста</a:t>
            </a:r>
          </a:p>
          <a:p>
            <a:pPr lvl="1"/>
            <a:r>
              <a:rPr altLang="zh-CN" lang="ru-RU" smtClean="0"/>
              <a:t>Второй уровень</a:t>
            </a:r>
          </a:p>
          <a:p>
            <a:pPr lvl="2"/>
            <a:r>
              <a:rPr altLang="zh-CN" lang="ru-RU" smtClean="0"/>
              <a:t>Третий уровень</a:t>
            </a:r>
          </a:p>
          <a:p>
            <a:pPr lvl="3"/>
            <a:r>
              <a:rPr altLang="zh-CN" lang="ru-RU" smtClean="0"/>
              <a:t>Четвертый уровень</a:t>
            </a:r>
          </a:p>
          <a:p>
            <a:pPr lvl="4"/>
            <a:r>
              <a:rPr altLang="zh-CN" lang="ru-RU" smtClean="0"/>
              <a:t>Пятый уровень</a:t>
            </a:r>
            <a:endParaRPr dirty="0" lang="en-US"/>
          </a:p>
        </p:txBody>
      </p:sp>
      <p:sp>
        <p:nvSpPr>
          <p:cNvPr id="1048659"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ru-RU" smtClean="0"/>
              <a:t>Образец текста</a:t>
            </a:r>
          </a:p>
        </p:txBody>
      </p:sp>
      <p:sp>
        <p:nvSpPr>
          <p:cNvPr id="1048660" name="Date Placeholder 4"/>
          <p:cNvSpPr>
            <a:spLocks noGrp="1"/>
          </p:cNvSpPr>
          <p:nvPr>
            <p:ph type="dt" sz="half" idx="10"/>
          </p:nvPr>
        </p:nvSpPr>
        <p:spPr/>
        <p:txBody>
          <a:bodyPr/>
          <a:p>
            <a:fld id="{AB29C8F3-725A-4F9A-A507-94E9D5D4F6DB}" type="datetimeFigureOut">
              <a:rPr altLang="en-US" lang="zh-CN" smtClean="0"/>
              <a:t>2015/5/12</a:t>
            </a:fld>
            <a:endParaRPr altLang="en-US" lang="zh-CN"/>
          </a:p>
        </p:txBody>
      </p:sp>
      <p:sp>
        <p:nvSpPr>
          <p:cNvPr id="1048661" name="Footer Placeholder 5"/>
          <p:cNvSpPr>
            <a:spLocks noGrp="1"/>
          </p:cNvSpPr>
          <p:nvPr>
            <p:ph type="ftr" sz="quarter" idx="11"/>
          </p:nvPr>
        </p:nvSpPr>
        <p:spPr/>
        <p:txBody>
          <a:bodyPr/>
          <a:p>
            <a:endParaRPr altLang="en-US" lang="zh-CN"/>
          </a:p>
        </p:txBody>
      </p:sp>
      <p:sp>
        <p:nvSpPr>
          <p:cNvPr id="1048662" name="Slide Number Placeholder 6"/>
          <p:cNvSpPr>
            <a:spLocks noGrp="1"/>
          </p:cNvSpPr>
          <p:nvPr>
            <p:ph type="sldNum" sz="quarter" idx="12"/>
          </p:nvPr>
        </p:nvSpPr>
        <p:spPr/>
        <p:txBody>
          <a:bodyPr/>
          <a:p>
            <a:fld id="{7BE40409-DAE8-4674-9087-DC3CFB3688BD}"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Рисунок с подписью">
    <p:spTree>
      <p:nvGrpSpPr>
        <p:cNvPr id="44" name=""/>
        <p:cNvGrpSpPr/>
        <p:nvPr/>
      </p:nvGrpSpPr>
      <p:grpSpPr>
        <a:xfrm>
          <a:off x="0" y="0"/>
          <a:ext cx="0" cy="0"/>
          <a:chOff x="0" y="0"/>
          <a:chExt cx="0" cy="0"/>
        </a:xfrm>
      </p:grpSpPr>
      <p:sp>
        <p:nvSpPr>
          <p:cNvPr id="1048624" name="Title 1"/>
          <p:cNvSpPr>
            <a:spLocks noGrp="1"/>
          </p:cNvSpPr>
          <p:nvPr>
            <p:ph type="title"/>
          </p:nvPr>
        </p:nvSpPr>
        <p:spPr>
          <a:xfrm>
            <a:off x="629841" y="457200"/>
            <a:ext cx="2949178" cy="1600200"/>
          </a:xfrm>
        </p:spPr>
        <p:txBody>
          <a:bodyPr anchor="b"/>
          <a:lstStyle>
            <a:lvl1pPr>
              <a:defRPr sz="3200"/>
            </a:lvl1pPr>
          </a:lstStyle>
          <a:p>
            <a:r>
              <a:rPr altLang="zh-CN" lang="ru-RU" smtClean="0"/>
              <a:t>Образец заголовка</a:t>
            </a:r>
            <a:endParaRPr dirty="0" lang="en-US"/>
          </a:p>
        </p:txBody>
      </p:sp>
      <p:sp>
        <p:nvSpPr>
          <p:cNvPr id="1048625"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ru-RU" smtClean="0"/>
              <a:t>Вставка рисунка</a:t>
            </a:r>
            <a:endParaRPr dirty="0" lang="en-US"/>
          </a:p>
        </p:txBody>
      </p:sp>
      <p:sp>
        <p:nvSpPr>
          <p:cNvPr id="1048626"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ru-RU" smtClean="0"/>
              <a:t>Образец текста</a:t>
            </a:r>
          </a:p>
        </p:txBody>
      </p:sp>
      <p:sp>
        <p:nvSpPr>
          <p:cNvPr id="1048627" name="Date Placeholder 4"/>
          <p:cNvSpPr>
            <a:spLocks noGrp="1"/>
          </p:cNvSpPr>
          <p:nvPr>
            <p:ph type="dt" sz="half" idx="10"/>
          </p:nvPr>
        </p:nvSpPr>
        <p:spPr/>
        <p:txBody>
          <a:bodyPr/>
          <a:p>
            <a:fld id="{AB29C8F3-725A-4F9A-A507-94E9D5D4F6DB}" type="datetimeFigureOut">
              <a:rPr altLang="en-US" lang="zh-CN" smtClean="0"/>
              <a:t>2015/5/12</a:t>
            </a:fld>
            <a:endParaRPr altLang="en-US" lang="zh-CN"/>
          </a:p>
        </p:txBody>
      </p:sp>
      <p:sp>
        <p:nvSpPr>
          <p:cNvPr id="1048628" name="Footer Placeholder 5"/>
          <p:cNvSpPr>
            <a:spLocks noGrp="1"/>
          </p:cNvSpPr>
          <p:nvPr>
            <p:ph type="ftr" sz="quarter" idx="11"/>
          </p:nvPr>
        </p:nvSpPr>
        <p:spPr/>
        <p:txBody>
          <a:bodyPr/>
          <a:p>
            <a:endParaRPr altLang="en-US" lang="zh-CN"/>
          </a:p>
        </p:txBody>
      </p:sp>
      <p:sp>
        <p:nvSpPr>
          <p:cNvPr id="1048629" name="Slide Number Placeholder 6"/>
          <p:cNvSpPr>
            <a:spLocks noGrp="1"/>
          </p:cNvSpPr>
          <p:nvPr>
            <p:ph type="sldNum" sz="quarter" idx="12"/>
          </p:nvPr>
        </p:nvSpPr>
        <p:spPr/>
        <p:txBody>
          <a:bodyPr/>
          <a:p>
            <a:fld id="{7BE40409-DAE8-4674-9087-DC3CFB3688BD}"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5"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ru-RU" smtClean="0"/>
              <a:t>Образец заголовка</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ru-RU" smtClean="0"/>
              <a:t>Образец текста</a:t>
            </a:r>
          </a:p>
          <a:p>
            <a:pPr lvl="1"/>
            <a:r>
              <a:rPr altLang="zh-CN" lang="ru-RU" smtClean="0"/>
              <a:t>Второй уровень</a:t>
            </a:r>
          </a:p>
          <a:p>
            <a:pPr lvl="2"/>
            <a:r>
              <a:rPr altLang="zh-CN" lang="ru-RU" smtClean="0"/>
              <a:t>Третий уровень</a:t>
            </a:r>
          </a:p>
          <a:p>
            <a:pPr lvl="3"/>
            <a:r>
              <a:rPr altLang="zh-CN" lang="ru-RU" smtClean="0"/>
              <a:t>Четвертый уровень</a:t>
            </a:r>
          </a:p>
          <a:p>
            <a:pPr lvl="4"/>
            <a:r>
              <a:rPr altLang="zh-CN" lang="ru-RU" smtClean="0"/>
              <a:t>Пятый уровень</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AB29C8F3-725A-4F9A-A507-94E9D5D4F6DB}"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7BE40409-DAE8-4674-9087-DC3CFB3688BD}"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34" name=""/>
        <p:cNvGrpSpPr/>
        <p:nvPr/>
      </p:nvGrpSpPr>
      <p:grpSpPr>
        <a:xfrm>
          <a:off x="0" y="0"/>
          <a:ext cx="0" cy="0"/>
          <a:chOff x="0" y="0"/>
          <a:chExt cx="0" cy="0"/>
        </a:xfrm>
      </p:grpSpPr>
      <p:sp>
        <p:nvSpPr>
          <p:cNvPr id="1048600" name="Заголовок 1"/>
          <p:cNvSpPr>
            <a:spLocks noGrp="1"/>
          </p:cNvSpPr>
          <p:nvPr>
            <p:ph type="ctrTitle"/>
          </p:nvPr>
        </p:nvSpPr>
        <p:spPr/>
        <p:txBody>
          <a:bodyPr/>
          <a:p>
            <a:r>
              <a:rPr altLang="en-US" lang="en-US">
                <a:solidFill>
                  <a:srgbClr val="800000"/>
                </a:solidFill>
              </a:rPr>
              <a:t>M</a:t>
            </a:r>
            <a:r>
              <a:rPr altLang="en-US" lang="en-US">
                <a:solidFill>
                  <a:srgbClr val="800000"/>
                </a:solidFill>
              </a:rPr>
              <a:t>a</a:t>
            </a:r>
            <a:r>
              <a:rPr altLang="en-US" lang="en-US">
                <a:solidFill>
                  <a:srgbClr val="800000"/>
                </a:solidFill>
              </a:rPr>
              <a:t>v</a:t>
            </a:r>
            <a:r>
              <a:rPr altLang="en-US" lang="en-US">
                <a:solidFill>
                  <a:srgbClr val="800000"/>
                </a:solidFill>
              </a:rPr>
              <a:t>z</a:t>
            </a:r>
            <a:r>
              <a:rPr altLang="en-US" lang="en-US">
                <a:solidFill>
                  <a:srgbClr val="800000"/>
                </a:solidFill>
              </a:rPr>
              <a:t>u</a:t>
            </a:r>
            <a:r>
              <a:rPr altLang="en-US" lang="en-US">
                <a:solidFill>
                  <a:srgbClr val="800000"/>
                </a:solidFill>
              </a:rPr>
              <a:t>:</a:t>
            </a:r>
            <a:r>
              <a:rPr altLang="en-US" lang="en-US">
                <a:solidFill>
                  <a:srgbClr val="800000"/>
                </a:solidFill>
              </a:rPr>
              <a:t>D</a:t>
            </a:r>
            <a:r>
              <a:rPr altLang="en-US" lang="en-US">
                <a:solidFill>
                  <a:srgbClr val="800000"/>
                </a:solidFill>
              </a:rPr>
              <a:t>i</a:t>
            </a:r>
            <a:r>
              <a:rPr altLang="en-US" lang="en-US">
                <a:solidFill>
                  <a:srgbClr val="800000"/>
                </a:solidFill>
              </a:rPr>
              <a:t>z</a:t>
            </a:r>
            <a:r>
              <a:rPr altLang="en-US" lang="en-US">
                <a:solidFill>
                  <a:srgbClr val="800000"/>
                </a:solidFill>
              </a:rPr>
              <a:t>e</a:t>
            </a:r>
            <a:r>
              <a:rPr altLang="en-US" lang="en-US">
                <a:solidFill>
                  <a:srgbClr val="800000"/>
                </a:solidFill>
              </a:rPr>
              <a:t>n</a:t>
            </a:r>
            <a:r>
              <a:rPr altLang="en-US" lang="en-US">
                <a:solidFill>
                  <a:srgbClr val="800000"/>
                </a:solidFill>
              </a:rPr>
              <a:t>t</a:t>
            </a:r>
            <a:r>
              <a:rPr altLang="en-US" lang="en-US">
                <a:solidFill>
                  <a:srgbClr val="800000"/>
                </a:solidFill>
              </a:rPr>
              <a:t>e</a:t>
            </a:r>
            <a:r>
              <a:rPr altLang="en-US" lang="en-US">
                <a:solidFill>
                  <a:srgbClr val="800000"/>
                </a:solidFill>
              </a:rPr>
              <a:t>r</a:t>
            </a:r>
            <a:r>
              <a:rPr altLang="en-US" lang="en-US">
                <a:solidFill>
                  <a:srgbClr val="800000"/>
                </a:solidFill>
              </a:rPr>
              <a:t>i</a:t>
            </a:r>
            <a:r>
              <a:rPr altLang="en-US" lang="en-US">
                <a:solidFill>
                  <a:srgbClr val="800000"/>
                </a:solidFill>
              </a:rPr>
              <a:t>y</a:t>
            </a:r>
            <a:r>
              <a:rPr altLang="en-US" lang="en-US">
                <a:solidFill>
                  <a:srgbClr val="800000"/>
                </a:solidFill>
              </a:rPr>
              <a:t>a</a:t>
            </a:r>
            <a:endParaRPr altLang="en-US" lang="ru-RU">
              <a:solidFill>
                <a:srgbClr val="800000"/>
              </a:solidFill>
            </a:endParaRPr>
          </a:p>
        </p:txBody>
      </p:sp>
      <p:sp>
        <p:nvSpPr>
          <p:cNvPr id="1048601" name="Подзаголовок 2"/>
          <p:cNvSpPr>
            <a:spLocks noGrp="1"/>
          </p:cNvSpPr>
          <p:nvPr>
            <p:ph type="subTitle" idx="1"/>
          </p:nvPr>
        </p:nvSpPr>
        <p:spPr/>
        <p:txBody>
          <a:bodyPr/>
          <a:p>
            <a:r>
              <a:rPr altLang="en-US" lang="en-US"/>
              <a:t>F</a:t>
            </a:r>
            <a:r>
              <a:rPr altLang="en-US" lang="en-US"/>
              <a:t>a</a:t>
            </a:r>
            <a:r>
              <a:rPr altLang="en-US" lang="en-US"/>
              <a:t>n</a:t>
            </a:r>
            <a:r>
              <a:rPr altLang="en-US" lang="en-US"/>
              <a:t> </a:t>
            </a:r>
            <a:r>
              <a:rPr altLang="en-US" lang="ru-RU"/>
              <a:t>ò</a:t>
            </a:r>
            <a:r>
              <a:rPr altLang="en-US" lang="en-US"/>
              <a:t>q</a:t>
            </a:r>
            <a:r>
              <a:rPr altLang="en-US" lang="en-US"/>
              <a:t>i</a:t>
            </a:r>
            <a:r>
              <a:rPr altLang="en-US" lang="en-US"/>
              <a:t>t</a:t>
            </a:r>
            <a:r>
              <a:rPr altLang="en-US" lang="en-US"/>
              <a:t>u</a:t>
            </a:r>
            <a:r>
              <a:rPr altLang="en-US" lang="en-US"/>
              <a:t>v</a:t>
            </a:r>
            <a:r>
              <a:rPr altLang="en-US" lang="en-US"/>
              <a:t>c</a:t>
            </a:r>
            <a:r>
              <a:rPr altLang="en-US" lang="en-US"/>
              <a:t>h</a:t>
            </a:r>
            <a:r>
              <a:rPr altLang="en-US" lang="en-US"/>
              <a:t>i</a:t>
            </a:r>
            <a:r>
              <a:rPr altLang="en-US" lang="en-US"/>
              <a:t>s</a:t>
            </a:r>
            <a:r>
              <a:rPr altLang="en-US" lang="en-US"/>
              <a:t>i</a:t>
            </a:r>
            <a:r>
              <a:rPr altLang="en-US" lang="en-US"/>
              <a:t>:</a:t>
            </a:r>
            <a:r>
              <a:rPr altLang="en-US" lang="en-US"/>
              <a:t>H</a:t>
            </a:r>
            <a:r>
              <a:rPr altLang="en-US" lang="en-US"/>
              <a:t>a</a:t>
            </a:r>
            <a:r>
              <a:rPr altLang="en-US" lang="en-US"/>
              <a:t>k</a:t>
            </a:r>
            <a:r>
              <a:rPr altLang="en-US" lang="en-US"/>
              <a:t>i</a:t>
            </a:r>
            <a:r>
              <a:rPr altLang="en-US" lang="en-US"/>
              <a:t>m</a:t>
            </a:r>
            <a:r>
              <a:rPr altLang="en-US" lang="en-US"/>
              <a:t>o</a:t>
            </a:r>
            <a:r>
              <a:rPr altLang="en-US" lang="en-US"/>
              <a:t>v</a:t>
            </a:r>
            <a:r>
              <a:rPr altLang="en-US" lang="en-US"/>
              <a:t>a</a:t>
            </a:r>
            <a:r>
              <a:rPr altLang="en-US" lang="en-US"/>
              <a:t> </a:t>
            </a:r>
            <a:r>
              <a:rPr altLang="en-US" lang="en-US"/>
              <a:t>M</a:t>
            </a:r>
            <a:r>
              <a:rPr altLang="en-US" lang="en-US"/>
              <a:t>u</a:t>
            </a:r>
            <a:r>
              <a:rPr altLang="en-US" lang="en-US"/>
              <a:t>h</a:t>
            </a:r>
            <a:r>
              <a:rPr altLang="en-US" lang="en-US"/>
              <a:t>i</a:t>
            </a:r>
            <a:r>
              <a:rPr altLang="en-US" lang="en-US"/>
              <a:t>n</a:t>
            </a:r>
            <a:r>
              <a:rPr altLang="en-US" lang="en-US"/>
              <a:t>u</a:t>
            </a:r>
            <a:r>
              <a:rPr altLang="en-US" lang="en-US"/>
              <a:t>r</a:t>
            </a:r>
            <a:endParaRPr altLang="en-US" lang="ru-RU"/>
          </a:p>
          <a:p>
            <a:r>
              <a:rPr altLang="en-US" lang="en-US"/>
              <a:t>T</a:t>
            </a:r>
            <a:r>
              <a:rPr altLang="en-US" lang="en-US"/>
              <a:t>a</a:t>
            </a:r>
            <a:r>
              <a:rPr altLang="en-US" lang="en-US"/>
              <a:t>l</a:t>
            </a:r>
            <a:r>
              <a:rPr altLang="en-US" lang="en-US"/>
              <a:t>a</a:t>
            </a:r>
            <a:r>
              <a:rPr altLang="en-US" lang="en-US"/>
              <a:t>b</a:t>
            </a:r>
            <a:r>
              <a:rPr altLang="en-US" lang="en-US"/>
              <a:t>a</a:t>
            </a:r>
            <a:r>
              <a:rPr altLang="en-US" lang="en-US"/>
              <a:t>:</a:t>
            </a:r>
            <a:r>
              <a:rPr altLang="en-US" lang="ru-RU"/>
              <a:t>Ò</a:t>
            </a:r>
            <a:r>
              <a:rPr altLang="en-US" lang="en-US"/>
              <a:t>r</a:t>
            </a:r>
            <a:r>
              <a:rPr altLang="en-US" lang="en-US"/>
              <a:t>a</a:t>
            </a:r>
            <a:r>
              <a:rPr altLang="en-US" lang="en-US"/>
              <a:t>z</a:t>
            </a:r>
            <a:r>
              <a:rPr altLang="en-US" lang="en-US"/>
              <a:t>a</a:t>
            </a:r>
            <a:r>
              <a:rPr altLang="en-US" lang="en-US"/>
              <a:t>l</a:t>
            </a:r>
            <a:r>
              <a:rPr altLang="en-US" lang="en-US"/>
              <a:t>i</a:t>
            </a:r>
            <a:r>
              <a:rPr altLang="en-US" lang="en-US"/>
              <a:t>y</a:t>
            </a:r>
            <a:r>
              <a:rPr altLang="en-US" lang="en-US"/>
              <a:t>e</a:t>
            </a:r>
            <a:r>
              <a:rPr altLang="en-US" lang="en-US"/>
              <a:t>v</a:t>
            </a:r>
            <a:r>
              <a:rPr altLang="en-US" lang="en-US"/>
              <a:t>a</a:t>
            </a:r>
            <a:r>
              <a:rPr altLang="en-US" lang="en-US"/>
              <a:t> </a:t>
            </a:r>
            <a:r>
              <a:rPr altLang="en-US" lang="en-US"/>
              <a:t>D</a:t>
            </a:r>
            <a:r>
              <a:rPr altLang="en-US" lang="en-US"/>
              <a:t>i</a:t>
            </a:r>
            <a:r>
              <a:rPr altLang="en-US" lang="en-US"/>
              <a:t>l</a:t>
            </a:r>
            <a:r>
              <a:rPr altLang="en-US" lang="en-US"/>
              <a:t>n</a:t>
            </a:r>
            <a:r>
              <a:rPr altLang="en-US" lang="en-US"/>
              <a:t>u</a:t>
            </a:r>
            <a:r>
              <a:rPr altLang="en-US" lang="en-US"/>
              <a:t>r</a:t>
            </a:r>
            <a:r>
              <a:rPr altLang="en-US" lang="en-US"/>
              <a:t>a</a:t>
            </a:r>
            <a:endParaRPr altLang="en-US"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31" name=""/>
        <p:cNvGrpSpPr/>
        <p:nvPr/>
      </p:nvGrpSpPr>
      <p:grpSpPr>
        <a:xfrm>
          <a:off x="0" y="0"/>
          <a:ext cx="0" cy="0"/>
          <a:chOff x="0" y="0"/>
          <a:chExt cx="0" cy="0"/>
        </a:xfrm>
      </p:grpSpPr>
      <p:sp>
        <p:nvSpPr>
          <p:cNvPr id="1048591" name=""/>
          <p:cNvSpPr>
            <a:spLocks noGrp="1"/>
          </p:cNvSpPr>
          <p:nvPr>
            <p:ph type="title"/>
          </p:nvPr>
        </p:nvSpPr>
        <p:spPr/>
        <p:txBody>
          <a:bodyPr/>
          <a:p>
            <a:r>
              <a:rPr lang="en-US"/>
              <a:t>K</a:t>
            </a:r>
            <a:r>
              <a:rPr lang="en-US"/>
              <a:t>l</a:t>
            </a:r>
            <a:r>
              <a:rPr lang="en-US"/>
              <a:t>i</a:t>
            </a:r>
            <a:r>
              <a:rPr lang="en-US"/>
              <a:t>n</a:t>
            </a:r>
            <a:r>
              <a:rPr lang="en-US"/>
              <a:t>i</a:t>
            </a:r>
            <a:r>
              <a:rPr lang="en-US"/>
              <a:t>k</a:t>
            </a:r>
            <a:r>
              <a:rPr lang="en-US"/>
              <a:t>a</a:t>
            </a:r>
            <a:r>
              <a:rPr lang="en-US"/>
              <a:t>s</a:t>
            </a:r>
            <a:r>
              <a:rPr lang="en-US"/>
              <a:t>i</a:t>
            </a:r>
            <a:endParaRPr lang="ru-RU"/>
          </a:p>
        </p:txBody>
      </p:sp>
      <p:sp>
        <p:nvSpPr>
          <p:cNvPr id="1048592" name=""/>
          <p:cNvSpPr>
            <a:spLocks noGrp="1"/>
          </p:cNvSpPr>
          <p:nvPr>
            <p:ph idx="1"/>
          </p:nvPr>
        </p:nvSpPr>
        <p:spPr/>
        <p:txBody>
          <a:bodyPr/>
          <a:p>
            <a:r>
              <a:rPr lang="en-US"/>
              <a:t>Kasallik asoratsiz oʻtganda 6—7 kuni ich ketishi kamayadi, axlatda yalqugʻ yoʻqoladi, qorin ogʻrigʻi bosiladi, bemor ishtahaga kiradi. Dizenteriya bir necha kundan (yengil xili) 3—4 haftagacha davom etadi. Kasallik qoʻzishi (qaytalanishi) ham mumkin. Asosan, yosh bolalar bilan keksalarda dizenteriya ogʻir oʻtadi. Avitaminoz, nimjonlik, oʻta charchash va sh. k. dizenteriyaning choʻzilishiga (surunkali dizenteriyaga) sabab boʻladi. Dizenteriyaning bu xili oylab choʻziladi vaqt-vaqti bilan zoʻriqib turadi. U soʻnggi yillarda kam uchramoqda. Surunkali dizenteriya bilan ogʻrigan bemorlardan tevarak-atrofdagilarga kasallik yuqishi mumkin.</a:t>
            </a:r>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30" name=""/>
        <p:cNvGrpSpPr/>
        <p:nvPr/>
      </p:nvGrpSpPr>
      <p:grpSpPr>
        <a:xfrm>
          <a:off x="0" y="0"/>
          <a:ext cx="0" cy="0"/>
          <a:chOff x="0" y="0"/>
          <a:chExt cx="0" cy="0"/>
        </a:xfrm>
      </p:grpSpPr>
      <p:sp>
        <p:nvSpPr>
          <p:cNvPr id="1048590" name=""/>
          <p:cNvSpPr>
            <a:spLocks noGrp="1"/>
          </p:cNvSpPr>
          <p:nvPr/>
        </p:nvSpPr>
        <p:spPr>
          <a:xfrm>
            <a:off x="628650" y="365126"/>
            <a:ext cx="7886700" cy="5769875"/>
          </a:xfrm>
          <a:prstGeom prst="rect"/>
        </p:spPr>
        <p:txBody>
          <a:bodyPr anchor="ctr" bIns="45720" lIns="91440" rIns="91440" rtlCol="0" tIns="45720" vert="horz">
            <a:normAutofit fontScale="77273" lnSpcReduction="20000"/>
          </a:bodyPr>
          <a:lstStyle>
            <a:lvl1pPr algn="l" defTabSz="914400" eaLnBrk="1" hangingPunct="1" latinLnBrk="0" rtl="0">
              <a:lnSpc>
                <a:spcPct val="90000"/>
              </a:lnSpc>
              <a:spcBef>
                <a:spcPct val="0"/>
              </a:spcBef>
              <a:buNone/>
              <a:defRPr sz="4400" kern="1200">
                <a:solidFill>
                  <a:srgbClr val="000000"/>
                </a:solidFill>
                <a:latin typeface="+mj-lt"/>
                <a:ea typeface="+mj-ea"/>
                <a:cs typeface="+mj-cs"/>
              </a:defRPr>
            </a:lvl1pPr>
          </a:lstStyle>
          <a:p>
            <a:r>
              <a:rPr lang="ru-RU"/>
              <a:t>Yosh bolalarda dizenteriya oʻziga xos oʻtadi: ichakning yalligʻlanishidan koʻra umumiy intoksikatsiya yaqqol koʻzga tashlanadi. Yuqorida aytilgan belgilardan tashqari, axlatni laboratoriyada tekshirish, yoʻgʻon ichak pastki qismining shilliq qavatini koʻzdan kechirish (kolonofibroskopiya, rektoromanoskopiya) va bakteriologik tekshirish asosida dizenteriya aniklanadi. Bemor kasalxonada davolangani maʼqul. Dizenteriya bilan ogʻrib oʻtgan kishida qoladigan immunitet uzoq davom etmaydi. Dizenteriyani davolashda dorilardan tashqari, parhezning ahamiyati bor.</a:t>
            </a:r>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28" name=""/>
        <p:cNvGrpSpPr/>
        <p:nvPr/>
      </p:nvGrpSpPr>
      <p:grpSpPr>
        <a:xfrm>
          <a:off x="0" y="0"/>
          <a:ext cx="0" cy="0"/>
          <a:chOff x="0" y="0"/>
          <a:chExt cx="0" cy="0"/>
        </a:xfrm>
      </p:grpSpPr>
      <p:sp>
        <p:nvSpPr>
          <p:cNvPr id="1048586" name=""/>
          <p:cNvSpPr>
            <a:spLocks noGrp="1"/>
          </p:cNvSpPr>
          <p:nvPr>
            <p:ph type="title"/>
          </p:nvPr>
        </p:nvSpPr>
        <p:spPr/>
        <p:txBody>
          <a:bodyPr/>
          <a:p>
            <a:r>
              <a:rPr lang="en-US"/>
              <a:t>D</a:t>
            </a:r>
            <a:r>
              <a:rPr lang="en-US"/>
              <a:t>a</a:t>
            </a:r>
            <a:r>
              <a:rPr lang="en-US"/>
              <a:t>v</a:t>
            </a:r>
            <a:r>
              <a:rPr lang="en-US"/>
              <a:t>o</a:t>
            </a:r>
            <a:r>
              <a:rPr lang="en-US"/>
              <a:t>s</a:t>
            </a:r>
            <a:r>
              <a:rPr lang="en-US"/>
              <a:t>i</a:t>
            </a:r>
            <a:r>
              <a:rPr lang="en-US"/>
              <a:t> </a:t>
            </a:r>
            <a:r>
              <a:rPr lang="en-US"/>
              <a:t>v</a:t>
            </a:r>
            <a:r>
              <a:rPr lang="en-US"/>
              <a:t>a</a:t>
            </a:r>
            <a:r>
              <a:rPr lang="en-US"/>
              <a:t> </a:t>
            </a:r>
            <a:r>
              <a:rPr lang="en-US"/>
              <a:t>o</a:t>
            </a:r>
            <a:r>
              <a:rPr lang="en-US"/>
              <a:t>l</a:t>
            </a:r>
            <a:r>
              <a:rPr lang="en-US"/>
              <a:t>d</a:t>
            </a:r>
            <a:r>
              <a:rPr lang="en-US"/>
              <a:t>i</a:t>
            </a:r>
            <a:r>
              <a:rPr lang="en-US"/>
              <a:t>n</a:t>
            </a:r>
            <a:r>
              <a:rPr lang="en-US"/>
              <a:t>i</a:t>
            </a:r>
            <a:r>
              <a:rPr lang="en-US"/>
              <a:t> </a:t>
            </a:r>
            <a:r>
              <a:rPr lang="en-US"/>
              <a:t>o</a:t>
            </a:r>
            <a:r>
              <a:rPr lang="en-US"/>
              <a:t>l</a:t>
            </a:r>
            <a:r>
              <a:rPr lang="en-US"/>
              <a:t>i</a:t>
            </a:r>
            <a:r>
              <a:rPr lang="en-US"/>
              <a:t>s</a:t>
            </a:r>
            <a:r>
              <a:rPr lang="en-US"/>
              <a:t>h</a:t>
            </a:r>
            <a:endParaRPr lang="ru-RU"/>
          </a:p>
        </p:txBody>
      </p:sp>
      <p:sp>
        <p:nvSpPr>
          <p:cNvPr id="1048587" name=""/>
          <p:cNvSpPr>
            <a:spLocks noGrp="1"/>
          </p:cNvSpPr>
          <p:nvPr>
            <p:ph idx="1"/>
          </p:nvPr>
        </p:nvSpPr>
        <p:spPr/>
        <p:txBody>
          <a:bodyPr>
            <a:normAutofit fontScale="92857" lnSpcReduction="20000"/>
          </a:bodyPr>
          <a:p>
            <a:r>
              <a:rPr lang="en-US"/>
              <a:t>Davolash usullariga asosan gipreimmun zardob, norsulfazol (1%) va boshqa antibiotiklar buyuriladi.</a:t>
            </a:r>
            <a:endParaRPr lang="ru-RU"/>
          </a:p>
          <a:p>
            <a:r>
              <a:rPr lang="en-US"/>
              <a:t>Dizenteriyani oldini olish uchun aholi yashaydigan joylarni toza tutish, oziqovqat korxonalari, suv tarmoqlari ustidan sanitariya nazoratini kuchaytirish, pashshani yoʻqotish, shaxsiy gigiyena qoidalariga jiddiy rioya qilish, mevasabzavotni toza suvga obdan yuvib yeyish kerak va hokazo. Aholini, ayniqsa qishloq joylarida, toza ichimlik suv bilan taʼminlash nafaqat dizenteriya, balki barcha oʻtkir ichak kasalliklarining oldini olishda muhim ijtimoiy tadbir hisoblanadi. Bolalarni yoshligidan pokizalikka odatlantirish lozi</a:t>
            </a:r>
            <a:r>
              <a:rPr lang="en-US"/>
              <a:t>m</a:t>
            </a:r>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29" name=""/>
        <p:cNvGrpSpPr/>
        <p:nvPr/>
      </p:nvGrpSpPr>
      <p:grpSpPr>
        <a:xfrm>
          <a:off x="0" y="0"/>
          <a:ext cx="0" cy="0"/>
          <a:chOff x="0" y="0"/>
          <a:chExt cx="0" cy="0"/>
        </a:xfrm>
      </p:grpSpPr>
      <p:sp>
        <p:nvSpPr>
          <p:cNvPr id="1048588" name=""/>
          <p:cNvSpPr>
            <a:spLocks noGrp="1"/>
          </p:cNvSpPr>
          <p:nvPr>
            <p:ph type="title"/>
          </p:nvPr>
        </p:nvSpPr>
        <p:spPr/>
        <p:txBody>
          <a:bodyPr/>
          <a:p>
            <a:endParaRPr lang="ru-RU"/>
          </a:p>
        </p:txBody>
      </p:sp>
      <p:sp>
        <p:nvSpPr>
          <p:cNvPr id="1048589" name=""/>
          <p:cNvSpPr>
            <a:spLocks noGrp="1"/>
          </p:cNvSpPr>
          <p:nvPr>
            <p:ph idx="1"/>
          </p:nvPr>
        </p:nvSpPr>
        <p:spPr/>
        <p:txBody>
          <a:bodyPr/>
          <a:p>
            <a:endParaRPr lang="ru-RU"/>
          </a:p>
        </p:txBody>
      </p:sp>
      <p:pic>
        <p:nvPicPr>
          <p:cNvPr id="2097152" name=""/>
          <p:cNvPicPr>
            <a:picLocks/>
          </p:cNvPicPr>
          <p:nvPr/>
        </p:nvPicPr>
        <p:blipFill>
          <a:blip xmlns:r="http://schemas.openxmlformats.org/officeDocument/2006/relationships" r:embed="rId1"/>
          <a:stretch>
            <a:fillRect/>
          </a:stretch>
        </p:blipFill>
        <p:spPr>
          <a:xfrm rot="0">
            <a:off x="583384" y="347494"/>
            <a:ext cx="7994518" cy="5850521"/>
          </a:xfrm>
          <a:prstGeom prst="rec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32" name=""/>
        <p:cNvGrpSpPr/>
        <p:nvPr/>
      </p:nvGrpSpPr>
      <p:grpSpPr>
        <a:xfrm>
          <a:off x="0" y="0"/>
          <a:ext cx="0" cy="0"/>
          <a:chOff x="0" y="0"/>
          <a:chExt cx="0" cy="0"/>
        </a:xfrm>
      </p:grpSpPr>
      <p:sp>
        <p:nvSpPr>
          <p:cNvPr id="1048593" name=""/>
          <p:cNvSpPr>
            <a:spLocks noGrp="1"/>
          </p:cNvSpPr>
          <p:nvPr>
            <p:ph type="title"/>
          </p:nvPr>
        </p:nvSpPr>
        <p:spPr/>
        <p:txBody>
          <a:bodyPr/>
          <a:p>
            <a:endParaRPr lang="ru-RU"/>
          </a:p>
        </p:txBody>
      </p:sp>
      <p:sp>
        <p:nvSpPr>
          <p:cNvPr id="1048594" name=""/>
          <p:cNvSpPr>
            <a:spLocks noGrp="1"/>
          </p:cNvSpPr>
          <p:nvPr>
            <p:ph idx="1"/>
          </p:nvPr>
        </p:nvSpPr>
        <p:spPr/>
        <p:txBody>
          <a:bodyPr/>
          <a:p>
            <a:endParaRPr lang="ru-RU"/>
          </a:p>
        </p:txBody>
      </p:sp>
      <p:pic>
        <p:nvPicPr>
          <p:cNvPr id="2097153" name=""/>
          <p:cNvPicPr>
            <a:picLocks/>
          </p:cNvPicPr>
          <p:nvPr/>
        </p:nvPicPr>
        <p:blipFill>
          <a:blip xmlns:r="http://schemas.openxmlformats.org/officeDocument/2006/relationships" r:embed="rId1"/>
          <a:stretch>
            <a:fillRect/>
          </a:stretch>
        </p:blipFill>
        <p:spPr>
          <a:xfrm rot="0">
            <a:off x="146926" y="469018"/>
            <a:ext cx="8850148" cy="5919963"/>
          </a:xfrm>
          <a:prstGeom prst="rec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35" name=""/>
        <p:cNvGrpSpPr/>
        <p:nvPr/>
      </p:nvGrpSpPr>
      <p:grpSpPr>
        <a:xfrm>
          <a:off x="0" y="0"/>
          <a:ext cx="0" cy="0"/>
          <a:chOff x="0" y="0"/>
          <a:chExt cx="0" cy="0"/>
        </a:xfrm>
      </p:grpSpPr>
      <p:sp>
        <p:nvSpPr>
          <p:cNvPr id="1048602" name=""/>
          <p:cNvSpPr>
            <a:spLocks noGrp="1"/>
          </p:cNvSpPr>
          <p:nvPr>
            <p:ph type="title"/>
          </p:nvPr>
        </p:nvSpPr>
        <p:spPr/>
        <p:txBody>
          <a:bodyPr/>
          <a:p>
            <a:r>
              <a:rPr lang="en-US"/>
              <a:t>D</a:t>
            </a:r>
            <a:r>
              <a:rPr lang="en-US"/>
              <a:t>I</a:t>
            </a:r>
            <a:r>
              <a:rPr lang="en-US"/>
              <a:t>Z</a:t>
            </a:r>
            <a:r>
              <a:rPr lang="en-US"/>
              <a:t>E</a:t>
            </a:r>
            <a:r>
              <a:rPr lang="en-US"/>
              <a:t>N</a:t>
            </a:r>
            <a:r>
              <a:rPr lang="en-US"/>
              <a:t>T</a:t>
            </a:r>
            <a:r>
              <a:rPr lang="en-US"/>
              <a:t>E</a:t>
            </a:r>
            <a:r>
              <a:rPr lang="en-US"/>
              <a:t>R</a:t>
            </a:r>
            <a:r>
              <a:rPr lang="en-US"/>
              <a:t>I</a:t>
            </a:r>
            <a:r>
              <a:rPr lang="en-US"/>
              <a:t>Y</a:t>
            </a:r>
            <a:r>
              <a:rPr lang="en-US"/>
              <a:t>A</a:t>
            </a:r>
            <a:r>
              <a:rPr lang="en-US"/>
              <a:t>-</a:t>
            </a:r>
            <a:r>
              <a:rPr lang="en-US"/>
              <a:t>I</a:t>
            </a:r>
            <a:r>
              <a:rPr lang="en-US"/>
              <a:t>C</a:t>
            </a:r>
            <a:r>
              <a:rPr lang="en-US"/>
              <a:t>H</a:t>
            </a:r>
            <a:r>
              <a:rPr lang="en-US"/>
              <a:t>B</a:t>
            </a:r>
            <a:r>
              <a:rPr lang="en-US"/>
              <a:t>U</a:t>
            </a:r>
            <a:r>
              <a:rPr lang="en-US"/>
              <a:t>R</a:t>
            </a:r>
            <a:r>
              <a:rPr lang="en-US"/>
              <a:t>U</a:t>
            </a:r>
            <a:r>
              <a:rPr altLang="en-US" lang="ru-RU"/>
              <a:t>Ĝ</a:t>
            </a:r>
            <a:endParaRPr lang="ru-RU"/>
          </a:p>
        </p:txBody>
      </p:sp>
      <p:sp>
        <p:nvSpPr>
          <p:cNvPr id="1048603" name=""/>
          <p:cNvSpPr>
            <a:spLocks noGrp="1"/>
          </p:cNvSpPr>
          <p:nvPr>
            <p:ph idx="1"/>
          </p:nvPr>
        </p:nvSpPr>
        <p:spPr/>
        <p:txBody>
          <a:bodyPr/>
          <a:p>
            <a:pPr indent="0" marL="0">
              <a:buNone/>
            </a:pPr>
            <a:r>
              <a:rPr lang="en-US"/>
              <a:t>Dizenteriya (yunoncha diz.va enteron – ichak), ichburugʻ – yoʻgʻon ichakning zararlanishi (bot-bot ich ketishi va qorinning burab ogʻrishi) va organizmning zaharlanishi (boʻshashish, holdan toyish, bosh ogʻrigʻi, harorat koʻtarilishi, koʻngil aynishi, baʼzan qayt qilish) bilan kechadigan oʻtkir infeksion kasallik. Butun yer yuzida uchraydi. Odamlarda uchraydigan dizenteriya qoʻzgʻatuvchisining turiga qarab, bakterial dizenteriya bilan amyobiaz farq qilinadi.</a:t>
            </a:r>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39" name=""/>
        <p:cNvGrpSpPr/>
        <p:nvPr/>
      </p:nvGrpSpPr>
      <p:grpSpPr>
        <a:xfrm>
          <a:off x="0" y="0"/>
          <a:ext cx="0" cy="0"/>
          <a:chOff x="0" y="0"/>
          <a:chExt cx="0" cy="0"/>
        </a:xfrm>
      </p:grpSpPr>
      <p:sp>
        <p:nvSpPr>
          <p:cNvPr id="1048609" name=""/>
          <p:cNvSpPr>
            <a:spLocks noGrp="1"/>
          </p:cNvSpPr>
          <p:nvPr>
            <p:ph type="title"/>
          </p:nvPr>
        </p:nvSpPr>
        <p:spPr/>
        <p:txBody>
          <a:bodyPr/>
          <a:p>
            <a:endParaRPr lang="ru-RU"/>
          </a:p>
        </p:txBody>
      </p:sp>
      <p:sp>
        <p:nvSpPr>
          <p:cNvPr id="1048610" name=""/>
          <p:cNvSpPr>
            <a:spLocks noGrp="1"/>
          </p:cNvSpPr>
          <p:nvPr>
            <p:ph idx="1"/>
          </p:nvPr>
        </p:nvSpPr>
        <p:spPr/>
        <p:txBody>
          <a:bodyPr/>
          <a:p>
            <a:endParaRPr lang="ru-RU"/>
          </a:p>
        </p:txBody>
      </p:sp>
      <p:pic>
        <p:nvPicPr>
          <p:cNvPr id="2097155" name=""/>
          <p:cNvPicPr>
            <a:picLocks/>
          </p:cNvPicPr>
          <p:nvPr/>
        </p:nvPicPr>
        <p:blipFill>
          <a:blip xmlns:r="http://schemas.openxmlformats.org/officeDocument/2006/relationships" r:embed="rId1"/>
          <a:stretch>
            <a:fillRect/>
          </a:stretch>
        </p:blipFill>
        <p:spPr>
          <a:xfrm rot="24439">
            <a:off x="421956" y="393741"/>
            <a:ext cx="8072303" cy="5962523"/>
          </a:xfrm>
          <a:prstGeom prst="rec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37" name=""/>
        <p:cNvGrpSpPr/>
        <p:nvPr/>
      </p:nvGrpSpPr>
      <p:grpSpPr>
        <a:xfrm>
          <a:off x="0" y="0"/>
          <a:ext cx="0" cy="0"/>
          <a:chOff x="0" y="0"/>
          <a:chExt cx="0" cy="0"/>
        </a:xfrm>
      </p:grpSpPr>
      <p:sp>
        <p:nvSpPr>
          <p:cNvPr id="1048606" name=""/>
          <p:cNvSpPr>
            <a:spLocks noGrp="1"/>
          </p:cNvSpPr>
          <p:nvPr>
            <p:ph type="title"/>
          </p:nvPr>
        </p:nvSpPr>
        <p:spPr/>
        <p:txBody>
          <a:bodyPr/>
          <a:p>
            <a:r>
              <a:rPr lang="en-US"/>
              <a:t>Q</a:t>
            </a:r>
            <a:r>
              <a:rPr altLang="en-US" lang="ru-RU"/>
              <a:t>ò</a:t>
            </a:r>
            <a:r>
              <a:rPr altLang="en-US" lang="en-US"/>
              <a:t>z</a:t>
            </a:r>
            <a:r>
              <a:rPr altLang="en-US" lang="ru-RU"/>
              <a:t>ĝ</a:t>
            </a:r>
            <a:r>
              <a:rPr altLang="en-US" lang="en-US"/>
              <a:t>a</a:t>
            </a:r>
            <a:r>
              <a:rPr altLang="en-US" lang="en-US"/>
              <a:t>t</a:t>
            </a:r>
            <a:r>
              <a:rPr altLang="en-US" lang="en-US"/>
              <a:t>u</a:t>
            </a:r>
            <a:r>
              <a:rPr altLang="en-US" lang="en-US"/>
              <a:t>v</a:t>
            </a:r>
            <a:r>
              <a:rPr altLang="en-US" lang="en-US"/>
              <a:t>c</a:t>
            </a:r>
            <a:r>
              <a:rPr altLang="en-US" lang="en-US"/>
              <a:t>h</a:t>
            </a:r>
            <a:r>
              <a:rPr altLang="en-US" lang="en-US"/>
              <a:t>i</a:t>
            </a:r>
            <a:r>
              <a:rPr altLang="en-US" lang="en-US"/>
              <a:t>s</a:t>
            </a:r>
            <a:r>
              <a:rPr altLang="en-US" lang="en-US"/>
              <a:t>i</a:t>
            </a:r>
            <a:endParaRPr lang="ru-RU"/>
          </a:p>
        </p:txBody>
      </p:sp>
      <p:sp>
        <p:nvSpPr>
          <p:cNvPr id="1048607" name=""/>
          <p:cNvSpPr>
            <a:spLocks noGrp="1"/>
          </p:cNvSpPr>
          <p:nvPr>
            <p:ph idx="1"/>
          </p:nvPr>
        </p:nvSpPr>
        <p:spPr/>
        <p:txBody>
          <a:bodyPr/>
          <a:p>
            <a:r>
              <a:rPr lang="en-US"/>
              <a:t>Bakterial dizenteriya mikroblari tayoqchasimon boʻlib, bir necha turi bor; bu turlarni kashf etgan olimlar nomi bilan Grigoryev-Shiga, Shmits-Shtutser, Fleksner, Zonne bakteriyalari deb ataladi. Grigoryev-Shiga bakteriyalari boshqa bakteriyalardan farq qilib, kuchli toksin chiqaradi (bu mikrob qoʻzgʻatgan kasallik ogʻirroq oʻtadi). Fleksner va Zonne bakteriyalari qoʻzgʻatgan hollar koʻproq kuzatiladi (ular qoʻzgʻatgan kasallik yengilroq oʻtadi); Shmits-Shtutser bakteriyalari juda kam uchraydi.</a:t>
            </a:r>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38" name=""/>
        <p:cNvGrpSpPr/>
        <p:nvPr/>
      </p:nvGrpSpPr>
      <p:grpSpPr>
        <a:xfrm>
          <a:off x="0" y="0"/>
          <a:ext cx="0" cy="0"/>
          <a:chOff x="0" y="0"/>
          <a:chExt cx="0" cy="0"/>
        </a:xfrm>
      </p:grpSpPr>
      <p:sp>
        <p:nvSpPr>
          <p:cNvPr id="1048608" name=""/>
          <p:cNvSpPr>
            <a:spLocks noGrp="1"/>
          </p:cNvSpPr>
          <p:nvPr>
            <p:ph idx="1"/>
          </p:nvPr>
        </p:nvSpPr>
        <p:spPr>
          <a:xfrm rot="22500">
            <a:off x="621011" y="870582"/>
            <a:ext cx="7886700" cy="5643488"/>
          </a:xfrm>
        </p:spPr>
        <p:txBody>
          <a:bodyPr/>
          <a:p>
            <a:r>
              <a:rPr lang="ru-RU"/>
              <a:t>Dizenteriya bakteriyalari bemor axlati bilan tashqi muhitga chiqadi. Kasallikdan sogʻaygan baʼzi kishilar ham dizenteriya bakteriyalarini uzoq vaqt chiqarib turadi. Bemorni parvarish qilayotgan kishilar, shuningdek, bakteriya tashuvchilarning yuvuqsiz qoʻli va pashsha orqali dizenteriya mikroblari suv, meva, sabzavot, sut va ovqatga oʻtishi mumkin. Ularda dizenteriya mikroblari bir necha kundan 2—3 oygacha saqlana oladi. Sogʻlom odam dizenteriya bakteriyalari bilan ifloslangan suv, meva, sabzavot, ovqatni isteʼmol qilganda kasallik yuqadi.</a:t>
            </a:r>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40" name=""/>
        <p:cNvGrpSpPr/>
        <p:nvPr/>
      </p:nvGrpSpPr>
      <p:grpSpPr>
        <a:xfrm>
          <a:off x="0" y="0"/>
          <a:ext cx="0" cy="0"/>
          <a:chOff x="0" y="0"/>
          <a:chExt cx="0" cy="0"/>
        </a:xfrm>
      </p:grpSpPr>
      <p:sp>
        <p:nvSpPr>
          <p:cNvPr id="1048611" name=""/>
          <p:cNvSpPr>
            <a:spLocks noGrp="1"/>
          </p:cNvSpPr>
          <p:nvPr>
            <p:ph type="title"/>
          </p:nvPr>
        </p:nvSpPr>
        <p:spPr/>
        <p:txBody>
          <a:bodyPr/>
          <a:p>
            <a:r>
              <a:rPr lang="en-US"/>
              <a:t>Y</a:t>
            </a:r>
            <a:r>
              <a:rPr lang="en-US"/>
              <a:t>u</a:t>
            </a:r>
            <a:r>
              <a:rPr lang="en-US"/>
              <a:t>q</a:t>
            </a:r>
            <a:r>
              <a:rPr lang="en-US"/>
              <a:t>i</a:t>
            </a:r>
            <a:r>
              <a:rPr lang="en-US"/>
              <a:t>s</a:t>
            </a:r>
            <a:r>
              <a:rPr lang="en-US"/>
              <a:t>h</a:t>
            </a:r>
            <a:r>
              <a:rPr lang="en-US"/>
              <a:t> </a:t>
            </a:r>
            <a:r>
              <a:rPr lang="en-US"/>
              <a:t>y</a:t>
            </a:r>
            <a:r>
              <a:rPr altLang="en-US" lang="ru-RU"/>
              <a:t>ò</a:t>
            </a:r>
            <a:r>
              <a:rPr altLang="en-US" lang="en-US"/>
              <a:t>l</a:t>
            </a:r>
            <a:r>
              <a:rPr altLang="en-US" lang="en-US"/>
              <a:t>l</a:t>
            </a:r>
            <a:r>
              <a:rPr altLang="en-US" lang="en-US"/>
              <a:t>a</a:t>
            </a:r>
            <a:r>
              <a:rPr altLang="en-US" lang="en-US"/>
              <a:t>r</a:t>
            </a:r>
            <a:r>
              <a:rPr altLang="en-US" lang="en-US"/>
              <a:t>i</a:t>
            </a:r>
            <a:r>
              <a:rPr altLang="en-US" lang="en-US"/>
              <a:t>!</a:t>
            </a:r>
            <a:endParaRPr lang="ru-RU"/>
          </a:p>
        </p:txBody>
      </p:sp>
      <p:sp>
        <p:nvSpPr>
          <p:cNvPr id="1048612" name=""/>
          <p:cNvSpPr>
            <a:spLocks noGrp="1"/>
          </p:cNvSpPr>
          <p:nvPr>
            <p:ph idx="1"/>
          </p:nvPr>
        </p:nvSpPr>
        <p:spPr/>
        <p:txBody>
          <a:bodyPr>
            <a:normAutofit fontScale="85714" lnSpcReduction="20000"/>
          </a:bodyPr>
          <a:p>
            <a:r>
              <a:rPr lang="en-US"/>
              <a:t>Ozodalik qoidalariga rioya qilmaslik (hojatxona, oshxonalarning iflos boʻlishi, pashshani yoʻqotmaslik, qoʻlni tozalab yuvmaslik) dizenteriyaning tarqalishiga sabab boʻladi. Dizenteriya yil boʻyi uchrab turadi, ammo issiq faslda (iyun – oktyabr) pashsha koʻpayishi, suv koʻp ichilishi, meva-sabzavotni yuvmay yeyish natijasida dizenteriya bilan kasallanish koʻpayadi. Dizenteriyaga hamma moyil, lekin yosh bolalar, keksalar va nim-jon kishilarda koʻproq kuzatiladi. Dizenteriya bakteriyalari yoʻgʻon ichakda koʻpayadi va ayni vaqtda ichakni yalligʻlantirib, butun organizmda moddalar almashinuviga putur yetkazadi. Ularning yoʻgʻon ichakda qosil qiladigan zahari (toksini) ichak shilliq pardasiga oʻziga xos taʼsir koʻrsatadi (yalligʻlantiradi, yara hosil qiladi), butun organizmni zaharlaydi (intoksikatsiya).</a:t>
            </a:r>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41" name=""/>
        <p:cNvGrpSpPr/>
        <p:nvPr/>
      </p:nvGrpSpPr>
      <p:grpSpPr>
        <a:xfrm>
          <a:off x="0" y="0"/>
          <a:ext cx="0" cy="0"/>
          <a:chOff x="0" y="0"/>
          <a:chExt cx="0" cy="0"/>
        </a:xfrm>
      </p:grpSpPr>
      <p:sp>
        <p:nvSpPr>
          <p:cNvPr id="1048613" name=""/>
          <p:cNvSpPr>
            <a:spLocks noGrp="1"/>
          </p:cNvSpPr>
          <p:nvPr>
            <p:ph type="title"/>
          </p:nvPr>
        </p:nvSpPr>
        <p:spPr/>
        <p:txBody>
          <a:bodyPr/>
          <a:p>
            <a:r>
              <a:rPr lang="en-US"/>
              <a:t>K</a:t>
            </a:r>
            <a:r>
              <a:rPr lang="en-US"/>
              <a:t>l</a:t>
            </a:r>
            <a:r>
              <a:rPr lang="en-US"/>
              <a:t>i</a:t>
            </a:r>
            <a:r>
              <a:rPr lang="en-US"/>
              <a:t>n</a:t>
            </a:r>
            <a:r>
              <a:rPr lang="en-US"/>
              <a:t>i</a:t>
            </a:r>
            <a:r>
              <a:rPr lang="en-US"/>
              <a:t>k</a:t>
            </a:r>
            <a:r>
              <a:rPr lang="en-US"/>
              <a:t>a</a:t>
            </a:r>
            <a:r>
              <a:rPr lang="en-US"/>
              <a:t>s</a:t>
            </a:r>
            <a:r>
              <a:rPr lang="en-US"/>
              <a:t>i</a:t>
            </a:r>
            <a:r>
              <a:rPr lang="en-US"/>
              <a:t>!</a:t>
            </a:r>
            <a:endParaRPr lang="ru-RU"/>
          </a:p>
        </p:txBody>
      </p:sp>
      <p:sp>
        <p:nvSpPr>
          <p:cNvPr id="1048614" name=""/>
          <p:cNvSpPr>
            <a:spLocks noGrp="1"/>
          </p:cNvSpPr>
          <p:nvPr>
            <p:ph idx="1"/>
          </p:nvPr>
        </p:nvSpPr>
        <p:spPr/>
        <p:txBody>
          <a:bodyPr>
            <a:normAutofit fontScale="92857" lnSpcReduction="20000"/>
          </a:bodyPr>
          <a:p>
            <a:r>
              <a:rPr lang="en-US"/>
              <a:t>Kasallik yuqqach, 3—4 kunlik yashirin (inkubatsion) davrdan keyin qorin burab ogʻriydi, tez-tez ich ketadi. Avval ich suyuq kelib, keyin qon bilan shilimshiq aralash (yalqugʻ) boʻladi. Bir kecha-kunduzda 10—15 martagacha hojatxonaga borish dizenteriyaga xos belgidir. Bemor temperaturasi kasallikning faqat dastlabki kunlarida salgina koʻtariladi. Qorin dapqir-dapqir burab ogʻriydi, toʻgʻri ichak tortishibqisqarib ogʻritadi (tenezm), ayni vaqtda tez-tez ich kelishi, soxta „hojat boʻlishi“ bemorning axgyulini ogʻirlashtiradi. Ich ketishi tufayli koʻp suyuqlik yoʻqolishi natijasida bemor tez ozadi, koʻzi kirtayib qoladi, terisi qurishadi, qoʻl-oyogʻi sovqotadi, ishtahasi yoʻqoladi, qattiq chanqaydi. Umumiy ahvoli mushkullashadi.</a:t>
            </a:r>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66565"/>
        </a:solidFill>
      </p:bgPr>
    </p:bg>
    <p:spTree>
      <p:nvGrpSpPr>
        <p:cNvPr id="36" name=""/>
        <p:cNvGrpSpPr/>
        <p:nvPr/>
      </p:nvGrpSpPr>
      <p:grpSpPr>
        <a:xfrm>
          <a:off x="0" y="0"/>
          <a:ext cx="0" cy="0"/>
          <a:chOff x="0" y="0"/>
          <a:chExt cx="0" cy="0"/>
        </a:xfrm>
      </p:grpSpPr>
      <p:sp>
        <p:nvSpPr>
          <p:cNvPr id="1048604" name=""/>
          <p:cNvSpPr>
            <a:spLocks noGrp="1"/>
          </p:cNvSpPr>
          <p:nvPr>
            <p:ph type="title"/>
          </p:nvPr>
        </p:nvSpPr>
        <p:spPr/>
        <p:txBody>
          <a:bodyPr/>
          <a:p>
            <a:endParaRPr lang="ru-RU"/>
          </a:p>
        </p:txBody>
      </p:sp>
      <p:sp>
        <p:nvSpPr>
          <p:cNvPr id="1048605" name=""/>
          <p:cNvSpPr>
            <a:spLocks noGrp="1"/>
          </p:cNvSpPr>
          <p:nvPr/>
        </p:nvSpPr>
        <p:spPr>
          <a:xfrm>
            <a:off x="628650" y="2067513"/>
            <a:ext cx="7886700" cy="4351338"/>
          </a:xfrm>
          <a:prstGeom prst="rect"/>
        </p:spPr>
        <p:txBody>
          <a:bodyPr bIns="45720" lIns="91440" rIns="91440" rtlCol="0" tIns="45720" vert="horz">
            <a:normAutofit/>
          </a:bodyPr>
          <a:lst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rgbClr val="000000"/>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rgbClr val="000000"/>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rgbClr val="000000"/>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rgbClr val="000000"/>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rgbClr val="000000"/>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rgbClr val="000000"/>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rgbClr val="000000"/>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rgbClr val="000000"/>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rgbClr val="000000"/>
                </a:solidFill>
                <a:latin typeface="+mn-lt"/>
                <a:ea typeface="+mn-ea"/>
                <a:cs typeface="+mn-cs"/>
              </a:defRPr>
            </a:lvl9pPr>
          </a:lstStyle>
          <a:p>
            <a:pPr indent="0" marL="0">
              <a:buNone/>
            </a:pPr>
            <a:endParaRPr lang="ru-RU"/>
          </a:p>
        </p:txBody>
      </p:sp>
      <p:pic>
        <p:nvPicPr>
          <p:cNvPr id="2097154" name=""/>
          <p:cNvPicPr>
            <a:picLocks/>
          </p:cNvPicPr>
          <p:nvPr/>
        </p:nvPicPr>
        <p:blipFill>
          <a:blip xmlns:r="http://schemas.openxmlformats.org/officeDocument/2006/relationships" r:embed="rId1"/>
          <a:stretch>
            <a:fillRect/>
          </a:stretch>
        </p:blipFill>
        <p:spPr>
          <a:xfrm rot="33511">
            <a:off x="411631" y="251274"/>
            <a:ext cx="8361834" cy="6198376"/>
          </a:xfrm>
          <a:prstGeom prst="rect"/>
        </p:spPr>
      </p:pic>
    </p:spTree>
  </p:cSld>
  <p:clrMapOvr>
    <a:masterClrMapping/>
  </p:clrMapOvr>
</p:sld>
</file>

<file path=ppt/theme/theme1.xml><?xml version="1.0" encoding="utf-8"?>
<a:theme xmlns:a="http://schemas.openxmlformats.org/drawingml/2006/main" name="Тема Office">
  <a:themeElements>
    <a:clrScheme name="Тема 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Redmi Note 9S</dc:creator>
  <dcterms:created xsi:type="dcterms:W3CDTF">2015-05-11T13:36:16Z</dcterms:created>
  <dcterms:modified xsi:type="dcterms:W3CDTF">2024-12-18T06:37:09Z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82f04d2857334db59c70971b830205b3</vt:lpwstr>
  </property>
</Properties>
</file>