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83" r:id="rId5"/>
    <p:sldId id="292" r:id="rId6"/>
    <p:sldId id="285" r:id="rId7"/>
    <p:sldId id="286" r:id="rId8"/>
    <p:sldId id="287" r:id="rId9"/>
    <p:sldId id="288" r:id="rId10"/>
    <p:sldId id="289" r:id="rId11"/>
    <p:sldId id="293" r:id="rId12"/>
    <p:sldId id="294" r:id="rId13"/>
    <p:sldId id="295" r:id="rId14"/>
    <p:sldId id="300" r:id="rId15"/>
    <p:sldId id="299" r:id="rId16"/>
    <p:sldId id="297" r:id="rId17"/>
    <p:sldId id="298" r:id="rId18"/>
    <p:sldId id="29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727E-7B58-4C38-8514-00CC4C43635D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639A-3785-40E0-AACE-FAE458543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40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727E-7B58-4C38-8514-00CC4C43635D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639A-3785-40E0-AACE-FAE458543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55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727E-7B58-4C38-8514-00CC4C43635D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639A-3785-40E0-AACE-FAE458543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41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727E-7B58-4C38-8514-00CC4C43635D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639A-3785-40E0-AACE-FAE458543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38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727E-7B58-4C38-8514-00CC4C43635D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639A-3785-40E0-AACE-FAE458543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859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727E-7B58-4C38-8514-00CC4C43635D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639A-3785-40E0-AACE-FAE458543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0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727E-7B58-4C38-8514-00CC4C43635D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639A-3785-40E0-AACE-FAE458543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898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727E-7B58-4C38-8514-00CC4C43635D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639A-3785-40E0-AACE-FAE458543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918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727E-7B58-4C38-8514-00CC4C43635D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639A-3785-40E0-AACE-FAE458543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59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727E-7B58-4C38-8514-00CC4C43635D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639A-3785-40E0-AACE-FAE458543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40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727E-7B58-4C38-8514-00CC4C43635D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639A-3785-40E0-AACE-FAE458543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83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E727E-7B58-4C38-8514-00CC4C43635D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7639A-3785-40E0-AACE-FAE458543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06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6882063" y="2305249"/>
            <a:ext cx="4716378" cy="219456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</a:rPr>
              <a:t>Soff</a:t>
            </a:r>
            <a:endParaRPr lang="en-US" sz="5400" dirty="0" smtClean="0">
              <a:solidFill>
                <a:srgbClr val="002060"/>
              </a:solidFill>
            </a:endParaRPr>
          </a:p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Freelancer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65" y="770021"/>
            <a:ext cx="5561395" cy="556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74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9449">
            <a:off x="240913" y="2359981"/>
            <a:ext cx="5200089" cy="22898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129" y="1434165"/>
            <a:ext cx="5996059" cy="41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55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9" y="1004454"/>
            <a:ext cx="4886896" cy="50013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287" y="1435400"/>
            <a:ext cx="5996150" cy="414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86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49" y="965515"/>
            <a:ext cx="5504143" cy="4694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267" y="1434164"/>
            <a:ext cx="5996060" cy="41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52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9" y="1452146"/>
            <a:ext cx="5338487" cy="41059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395" y="1434164"/>
            <a:ext cx="5996060" cy="41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23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43" y="342637"/>
            <a:ext cx="6394359" cy="601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0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577" y="95183"/>
            <a:ext cx="7125504" cy="666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11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444" y="0"/>
            <a:ext cx="7215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6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25" y="1"/>
            <a:ext cx="6831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58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495">
            <a:off x="3205556" y="596634"/>
            <a:ext cx="5836937" cy="576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15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4" y="1556996"/>
            <a:ext cx="5486202" cy="38962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892" y="1434164"/>
            <a:ext cx="5996060" cy="41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36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" y="1556996"/>
            <a:ext cx="5486202" cy="38962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387" y="1434163"/>
            <a:ext cx="5996060" cy="41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85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4" y="1556996"/>
            <a:ext cx="5486202" cy="38962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45" y="1263922"/>
            <a:ext cx="5303194" cy="44824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766" y="1434162"/>
            <a:ext cx="5996060" cy="41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51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37" y="1019467"/>
            <a:ext cx="5029680" cy="4971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760" y="1435916"/>
            <a:ext cx="5996060" cy="413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00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65" y="1489621"/>
            <a:ext cx="5486202" cy="38962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392" y="1434164"/>
            <a:ext cx="5996060" cy="41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26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63" y="1510362"/>
            <a:ext cx="5486202" cy="39895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640" y="1434164"/>
            <a:ext cx="5996060" cy="41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04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4" y="1556996"/>
            <a:ext cx="5486202" cy="38962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30" y="1196690"/>
            <a:ext cx="5603910" cy="42126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008" y="1434164"/>
            <a:ext cx="5996060" cy="41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27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0" y="1239362"/>
            <a:ext cx="5486202" cy="38962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143" y="1434165"/>
            <a:ext cx="5996060" cy="41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270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</Words>
  <Application>Microsoft Office PowerPoint</Application>
  <PresentationFormat>Широкоэкранный</PresentationFormat>
  <Paragraphs>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777</cp:lastModifiedBy>
  <cp:revision>9</cp:revision>
  <dcterms:created xsi:type="dcterms:W3CDTF">2026-01-06T11:49:45Z</dcterms:created>
  <dcterms:modified xsi:type="dcterms:W3CDTF">2026-01-06T13:19:26Z</dcterms:modified>
</cp:coreProperties>
</file>