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
  </p:notesMasterIdLst>
  <p:handoutMasterIdLst>
    <p:handoutMasterId r:id="rId3"/>
  </p:handout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Lst>
  <p:sldSz cx="18288000" cy="10287000"/>
  <p:notesSz cx="6858000" cy="9144000"/>
  <p:embeddedFontLst>
    <p:embeddedFont>
      <p:font typeface="Amasis MT Pro Black" panose="02040A04050005020304" pitchFamily="18" charset="0"/>
      <p:bold r:id="rId4"/>
      <p:boldItalic r:id="rId5"/>
    </p:embeddedFont>
    <p:embeddedFont>
      <p:font typeface="Meiryo UI" panose="020B0604030504040204" pitchFamily="34" charset="-128"/>
      <p:regular r:id="rId6"/>
      <p:bold r:id="rId7"/>
      <p:italic r:id="rId8"/>
      <p:boldItalic r:id="rId9"/>
    </p:embeddedFont>
    <p:embeddedFont>
      <p:font typeface="Quicksand" panose="020B0604020202020204" charset="0"/>
      <p:regular r:id="rId10"/>
      <p:bold r:id="rId11"/>
    </p:embeddedFont>
    <p:embeddedFont>
      <p:font typeface="Staatliches" pitchFamily="2"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60A86F-B00D-430A-A42D-35329268FA2A}">
  <a:tblStyle styleId="{6560A86F-B00D-430A-A42D-35329268FA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font" Target="fonts/font7.fntdata"/><Relationship Id="rId11" Type="http://schemas.openxmlformats.org/officeDocument/2006/relationships/font" Target="fonts/font8.fntdata"/><Relationship Id="rId12" Type="http://schemas.openxmlformats.org/officeDocument/2006/relationships/font" Target="fonts/font9.fntdata"/><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 Type="http://schemas.openxmlformats.org/officeDocument/2006/relationships/notesMaster" Target="notesMasters/notesMaster1.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 Type="http://schemas.openxmlformats.org/officeDocument/2006/relationships/handoutMaster" Target="handoutMasters/handoutMaster1.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4" Type="http://schemas.openxmlformats.org/officeDocument/2006/relationships/font" Target="fonts/font1.fntdata"/><Relationship Id="rId5" Type="http://schemas.openxmlformats.org/officeDocument/2006/relationships/font" Target="fonts/font2.fntdata"/><Relationship Id="rId6" Type="http://schemas.openxmlformats.org/officeDocument/2006/relationships/font" Target="fonts/font3.fntdata"/><Relationship Id="rId7" Type="http://schemas.openxmlformats.org/officeDocument/2006/relationships/font" Target="fonts/font4.fntdata"/><Relationship Id="rId8" Type="http://schemas.openxmlformats.org/officeDocument/2006/relationships/font" Target="fonts/font5.fntdata"/><Relationship Id="rId9"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91AD7-B7F8-4673-B6E1-23CBEB00561A}" type="doc">
      <dgm:prSet loTypeId="urn:microsoft.com/office/officeart/2005/8/layout/pyramid2" loCatId="pyramid" qsTypeId="urn:microsoft.com/office/officeart/2005/8/quickstyle/simple1" qsCatId="simple" csTypeId="urn:microsoft.com/office/officeart/2005/8/colors/accent1_2" csCatId="accent1" phldr="1"/>
      <dgm:spPr/>
    </dgm:pt>
    <dgm:pt modelId="{AF9D8908-2D16-44D8-BF4A-993E0D400D02}">
      <dgm:prSet phldrT="[Text]"/>
      <dgm:spPr/>
      <dgm:t>
        <a:bodyPr/>
        <a:lstStyle/>
        <a:p>
          <a:r>
            <a:rPr lang="en-US" dirty="0"/>
            <a:t> </a:t>
          </a:r>
        </a:p>
      </dgm:t>
    </dgm:pt>
    <dgm:pt modelId="{23F94BD1-D0D1-435C-AA2C-E6C462C2450E}" type="parTrans" cxnId="{7990B3E6-3CD6-44E0-96EB-22F74D0474F5}">
      <dgm:prSet/>
      <dgm:spPr/>
      <dgm:t>
        <a:bodyPr/>
        <a:lstStyle/>
        <a:p>
          <a:endParaRPr lang="en-US"/>
        </a:p>
      </dgm:t>
    </dgm:pt>
    <dgm:pt modelId="{E8F0796B-1223-4F2B-92D8-81A11F8E9E41}" type="sibTrans" cxnId="{7990B3E6-3CD6-44E0-96EB-22F74D0474F5}">
      <dgm:prSet/>
      <dgm:spPr/>
      <dgm:t>
        <a:bodyPr/>
        <a:lstStyle/>
        <a:p>
          <a:endParaRPr lang="en-US"/>
        </a:p>
      </dgm:t>
    </dgm:pt>
    <dgm:pt modelId="{6DEAF6E6-4F40-4A11-A543-11D3EA91BA10}">
      <dgm:prSet phldrT="[Text]"/>
      <dgm:spPr/>
      <dgm:t>
        <a:bodyPr/>
        <a:lstStyle/>
        <a:p>
          <a:r>
            <a:rPr lang="en-US" dirty="0"/>
            <a:t> </a:t>
          </a:r>
        </a:p>
      </dgm:t>
    </dgm:pt>
    <dgm:pt modelId="{DD749A11-9C7A-4316-B957-C5160FC6D2AE}" type="parTrans" cxnId="{4B794756-449D-4F09-9403-54FBC97E835E}">
      <dgm:prSet/>
      <dgm:spPr/>
      <dgm:t>
        <a:bodyPr/>
        <a:lstStyle/>
        <a:p>
          <a:endParaRPr lang="en-US"/>
        </a:p>
      </dgm:t>
    </dgm:pt>
    <dgm:pt modelId="{1D4AA38F-7B81-4FC1-A562-77328D5431EA}" type="sibTrans" cxnId="{4B794756-449D-4F09-9403-54FBC97E835E}">
      <dgm:prSet/>
      <dgm:spPr/>
      <dgm:t>
        <a:bodyPr/>
        <a:lstStyle/>
        <a:p>
          <a:endParaRPr lang="en-US"/>
        </a:p>
      </dgm:t>
    </dgm:pt>
    <dgm:pt modelId="{1E3D19CC-4738-4B29-94F9-4A47D254C89D}">
      <dgm:prSet phldrT="[Text]"/>
      <dgm:spPr/>
      <dgm:t>
        <a:bodyPr/>
        <a:lstStyle/>
        <a:p>
          <a:r>
            <a:rPr lang="en-US" dirty="0"/>
            <a:t> </a:t>
          </a:r>
        </a:p>
      </dgm:t>
    </dgm:pt>
    <dgm:pt modelId="{C7EFE94C-ECE7-4D15-9563-F258A68069CD}" type="parTrans" cxnId="{35BAC525-AC95-4BB9-BF69-6735A449AA3C}">
      <dgm:prSet/>
      <dgm:spPr/>
      <dgm:t>
        <a:bodyPr/>
        <a:lstStyle/>
        <a:p>
          <a:endParaRPr lang="en-US"/>
        </a:p>
      </dgm:t>
    </dgm:pt>
    <dgm:pt modelId="{8C89A892-F60D-4267-A275-F1B71EC9E1A2}" type="sibTrans" cxnId="{35BAC525-AC95-4BB9-BF69-6735A449AA3C}">
      <dgm:prSet/>
      <dgm:spPr/>
      <dgm:t>
        <a:bodyPr/>
        <a:lstStyle/>
        <a:p>
          <a:endParaRPr lang="en-US"/>
        </a:p>
      </dgm:t>
    </dgm:pt>
    <dgm:pt modelId="{4DFA5E09-F4E9-4A33-972B-E7EE4B7B25F8}" type="pres">
      <dgm:prSet presAssocID="{43591AD7-B7F8-4673-B6E1-23CBEB00561A}" presName="compositeShape" presStyleCnt="0">
        <dgm:presLayoutVars>
          <dgm:dir/>
          <dgm:resizeHandles/>
        </dgm:presLayoutVars>
      </dgm:prSet>
      <dgm:spPr/>
    </dgm:pt>
    <dgm:pt modelId="{88F82B2D-B788-4888-988A-D6C143D6ECD9}" type="pres">
      <dgm:prSet presAssocID="{43591AD7-B7F8-4673-B6E1-23CBEB00561A}" presName="pyramid" presStyleLbl="node1" presStyleIdx="0" presStyleCnt="1" custScaleX="132388" custLinFactNeighborX="6944"/>
      <dgm:spPr/>
    </dgm:pt>
    <dgm:pt modelId="{2134AAAD-850A-4D62-B440-4ECC971D365E}" type="pres">
      <dgm:prSet presAssocID="{43591AD7-B7F8-4673-B6E1-23CBEB00561A}" presName="theList" presStyleCnt="0"/>
      <dgm:spPr/>
    </dgm:pt>
    <dgm:pt modelId="{AB0AD59A-A258-4EE1-9A2A-6D1AE54E82F1}" type="pres">
      <dgm:prSet presAssocID="{AF9D8908-2D16-44D8-BF4A-993E0D400D02}" presName="aNode" presStyleLbl="fgAcc1" presStyleIdx="0" presStyleCnt="3" custScaleX="267207" custLinFactY="4953" custLinFactNeighborX="68485" custLinFactNeighborY="100000">
        <dgm:presLayoutVars>
          <dgm:bulletEnabled val="1"/>
        </dgm:presLayoutVars>
      </dgm:prSet>
      <dgm:spPr/>
    </dgm:pt>
    <dgm:pt modelId="{BCD1FA29-CC7B-4DF6-B538-052EA7F513E2}" type="pres">
      <dgm:prSet presAssocID="{AF9D8908-2D16-44D8-BF4A-993E0D400D02}" presName="aSpace" presStyleCnt="0"/>
      <dgm:spPr/>
    </dgm:pt>
    <dgm:pt modelId="{2822244F-2C65-4AA5-954B-8F99E3F68121}" type="pres">
      <dgm:prSet presAssocID="{6DEAF6E6-4F40-4A11-A543-11D3EA91BA10}" presName="aNode" presStyleLbl="fgAcc1" presStyleIdx="1" presStyleCnt="3" custScaleX="267207" custLinFactY="4953" custLinFactNeighborX="74287" custLinFactNeighborY="100000">
        <dgm:presLayoutVars>
          <dgm:bulletEnabled val="1"/>
        </dgm:presLayoutVars>
      </dgm:prSet>
      <dgm:spPr/>
    </dgm:pt>
    <dgm:pt modelId="{A0B0F03A-CF3C-4AFB-8B27-D791CB0C600E}" type="pres">
      <dgm:prSet presAssocID="{6DEAF6E6-4F40-4A11-A543-11D3EA91BA10}" presName="aSpace" presStyleCnt="0"/>
      <dgm:spPr/>
    </dgm:pt>
    <dgm:pt modelId="{DB2CC279-AF69-421B-BB4F-9749D1F8B3BF}" type="pres">
      <dgm:prSet presAssocID="{1E3D19CC-4738-4B29-94F9-4A47D254C89D}" presName="aNode" presStyleLbl="fgAcc1" presStyleIdx="2" presStyleCnt="3" custScaleX="267207" custLinFactY="4953" custLinFactNeighborX="74287" custLinFactNeighborY="100000">
        <dgm:presLayoutVars>
          <dgm:bulletEnabled val="1"/>
        </dgm:presLayoutVars>
      </dgm:prSet>
      <dgm:spPr/>
    </dgm:pt>
    <dgm:pt modelId="{322502C0-E7AF-4639-860E-A493D54C3DEC}" type="pres">
      <dgm:prSet presAssocID="{1E3D19CC-4738-4B29-94F9-4A47D254C89D}" presName="aSpace" presStyleCnt="0"/>
      <dgm:spPr/>
    </dgm:pt>
  </dgm:ptLst>
  <dgm:cxnLst>
    <dgm:cxn modelId="{C520A707-A56C-4BAA-8F9C-B53D62280990}" type="presOf" srcId="{43591AD7-B7F8-4673-B6E1-23CBEB00561A}" destId="{4DFA5E09-F4E9-4A33-972B-E7EE4B7B25F8}" srcOrd="0" destOrd="0" presId="urn:microsoft.com/office/officeart/2005/8/layout/pyramid2"/>
    <dgm:cxn modelId="{35BAC525-AC95-4BB9-BF69-6735A449AA3C}" srcId="{43591AD7-B7F8-4673-B6E1-23CBEB00561A}" destId="{1E3D19CC-4738-4B29-94F9-4A47D254C89D}" srcOrd="2" destOrd="0" parTransId="{C7EFE94C-ECE7-4D15-9563-F258A68069CD}" sibTransId="{8C89A892-F60D-4267-A275-F1B71EC9E1A2}"/>
    <dgm:cxn modelId="{5A899252-BBDA-4703-85CB-C71AE54D37EC}" type="presOf" srcId="{AF9D8908-2D16-44D8-BF4A-993E0D400D02}" destId="{AB0AD59A-A258-4EE1-9A2A-6D1AE54E82F1}" srcOrd="0" destOrd="0" presId="urn:microsoft.com/office/officeart/2005/8/layout/pyramid2"/>
    <dgm:cxn modelId="{4B794756-449D-4F09-9403-54FBC97E835E}" srcId="{43591AD7-B7F8-4673-B6E1-23CBEB00561A}" destId="{6DEAF6E6-4F40-4A11-A543-11D3EA91BA10}" srcOrd="1" destOrd="0" parTransId="{DD749A11-9C7A-4316-B957-C5160FC6D2AE}" sibTransId="{1D4AA38F-7B81-4FC1-A562-77328D5431EA}"/>
    <dgm:cxn modelId="{211B25A5-8F2C-4E7C-8BF3-2A9D5A188D5A}" type="presOf" srcId="{1E3D19CC-4738-4B29-94F9-4A47D254C89D}" destId="{DB2CC279-AF69-421B-BB4F-9749D1F8B3BF}" srcOrd="0" destOrd="0" presId="urn:microsoft.com/office/officeart/2005/8/layout/pyramid2"/>
    <dgm:cxn modelId="{D18604C4-1AFA-4889-8159-5C943558513A}" type="presOf" srcId="{6DEAF6E6-4F40-4A11-A543-11D3EA91BA10}" destId="{2822244F-2C65-4AA5-954B-8F99E3F68121}" srcOrd="0" destOrd="0" presId="urn:microsoft.com/office/officeart/2005/8/layout/pyramid2"/>
    <dgm:cxn modelId="{7990B3E6-3CD6-44E0-96EB-22F74D0474F5}" srcId="{43591AD7-B7F8-4673-B6E1-23CBEB00561A}" destId="{AF9D8908-2D16-44D8-BF4A-993E0D400D02}" srcOrd="0" destOrd="0" parTransId="{23F94BD1-D0D1-435C-AA2C-E6C462C2450E}" sibTransId="{E8F0796B-1223-4F2B-92D8-81A11F8E9E41}"/>
    <dgm:cxn modelId="{8DF6C25A-A736-400E-A2EF-37209C6B4F60}" type="presParOf" srcId="{4DFA5E09-F4E9-4A33-972B-E7EE4B7B25F8}" destId="{88F82B2D-B788-4888-988A-D6C143D6ECD9}" srcOrd="0" destOrd="0" presId="urn:microsoft.com/office/officeart/2005/8/layout/pyramid2"/>
    <dgm:cxn modelId="{C2174E24-B260-47B0-BCA3-19B2F521109C}" type="presParOf" srcId="{4DFA5E09-F4E9-4A33-972B-E7EE4B7B25F8}" destId="{2134AAAD-850A-4D62-B440-4ECC971D365E}" srcOrd="1" destOrd="0" presId="urn:microsoft.com/office/officeart/2005/8/layout/pyramid2"/>
    <dgm:cxn modelId="{EDBCBC8B-50D4-4270-828D-4CC10185E087}" type="presParOf" srcId="{2134AAAD-850A-4D62-B440-4ECC971D365E}" destId="{AB0AD59A-A258-4EE1-9A2A-6D1AE54E82F1}" srcOrd="0" destOrd="0" presId="urn:microsoft.com/office/officeart/2005/8/layout/pyramid2"/>
    <dgm:cxn modelId="{2F8E6028-6B08-44AC-9238-8260167B17BB}" type="presParOf" srcId="{2134AAAD-850A-4D62-B440-4ECC971D365E}" destId="{BCD1FA29-CC7B-4DF6-B538-052EA7F513E2}" srcOrd="1" destOrd="0" presId="urn:microsoft.com/office/officeart/2005/8/layout/pyramid2"/>
    <dgm:cxn modelId="{9C2F9FC4-9918-4FDB-9643-16C015B14210}" type="presParOf" srcId="{2134AAAD-850A-4D62-B440-4ECC971D365E}" destId="{2822244F-2C65-4AA5-954B-8F99E3F68121}" srcOrd="2" destOrd="0" presId="urn:microsoft.com/office/officeart/2005/8/layout/pyramid2"/>
    <dgm:cxn modelId="{0A782A86-29CC-4FBA-99E0-8A890217786D}" type="presParOf" srcId="{2134AAAD-850A-4D62-B440-4ECC971D365E}" destId="{A0B0F03A-CF3C-4AFB-8B27-D791CB0C600E}" srcOrd="3" destOrd="0" presId="urn:microsoft.com/office/officeart/2005/8/layout/pyramid2"/>
    <dgm:cxn modelId="{0D465ED7-AD14-41F5-A1A2-33E7CAE61050}" type="presParOf" srcId="{2134AAAD-850A-4D62-B440-4ECC971D365E}" destId="{DB2CC279-AF69-421B-BB4F-9749D1F8B3BF}" srcOrd="4" destOrd="0" presId="urn:microsoft.com/office/officeart/2005/8/layout/pyramid2"/>
    <dgm:cxn modelId="{27BDE818-A675-4C26-84FE-9E752B432BA8}" type="presParOf" srcId="{2134AAAD-850A-4D62-B440-4ECC971D365E}" destId="{322502C0-E7AF-4639-860E-A493D54C3DE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E4030-9500-48CA-947E-CCC40716D8F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9DA9185-F6E5-4E23-A2E9-49909BCF82C8}">
      <dgm:prSet phldrT="[Text]"/>
      <dgm:spPr/>
      <dgm:t>
        <a:bodyPr/>
        <a:lstStyle/>
        <a:p>
          <a:r>
            <a:rPr lang="en-US" dirty="0"/>
            <a:t> </a:t>
          </a:r>
        </a:p>
      </dgm:t>
    </dgm:pt>
    <dgm:pt modelId="{0A66FDB5-E9CE-4609-9F7E-B712AC9633ED}" type="parTrans" cxnId="{6BC14DB0-9B13-4DA8-BF2A-73EEA7DAC248}">
      <dgm:prSet/>
      <dgm:spPr/>
      <dgm:t>
        <a:bodyPr/>
        <a:lstStyle/>
        <a:p>
          <a:endParaRPr lang="en-US"/>
        </a:p>
      </dgm:t>
    </dgm:pt>
    <dgm:pt modelId="{D535E589-7B0B-4DD6-8E6B-A002A6C79305}" type="sibTrans" cxnId="{6BC14DB0-9B13-4DA8-BF2A-73EEA7DAC248}">
      <dgm:prSet/>
      <dgm:spPr/>
      <dgm:t>
        <a:bodyPr/>
        <a:lstStyle/>
        <a:p>
          <a:endParaRPr lang="en-US"/>
        </a:p>
      </dgm:t>
    </dgm:pt>
    <dgm:pt modelId="{77228DA5-0478-4FE5-8804-12D83B86795E}">
      <dgm:prSet phldrT="[Text]"/>
      <dgm:spPr/>
      <dgm:t>
        <a:bodyPr/>
        <a:lstStyle/>
        <a:p>
          <a:r>
            <a:rPr lang="en-US" dirty="0"/>
            <a:t> </a:t>
          </a:r>
        </a:p>
      </dgm:t>
    </dgm:pt>
    <dgm:pt modelId="{2A414AF5-3035-4F4B-BFF7-7635995A744B}" type="parTrans" cxnId="{D64B51A9-4C54-4020-9F5B-344FFC1510A4}">
      <dgm:prSet/>
      <dgm:spPr/>
      <dgm:t>
        <a:bodyPr/>
        <a:lstStyle/>
        <a:p>
          <a:endParaRPr lang="en-US"/>
        </a:p>
      </dgm:t>
    </dgm:pt>
    <dgm:pt modelId="{DC41A9D6-9076-47BB-90A8-DA2DBEC104EE}" type="sibTrans" cxnId="{D64B51A9-4C54-4020-9F5B-344FFC1510A4}">
      <dgm:prSet/>
      <dgm:spPr/>
      <dgm:t>
        <a:bodyPr/>
        <a:lstStyle/>
        <a:p>
          <a:endParaRPr lang="en-US"/>
        </a:p>
      </dgm:t>
    </dgm:pt>
    <dgm:pt modelId="{FA59D08B-50CE-4ECA-B532-95449EF45806}">
      <dgm:prSet phldrT="[Text]"/>
      <dgm:spPr/>
      <dgm:t>
        <a:bodyPr/>
        <a:lstStyle/>
        <a:p>
          <a:r>
            <a:rPr lang="en-US" dirty="0"/>
            <a:t> </a:t>
          </a:r>
        </a:p>
      </dgm:t>
    </dgm:pt>
    <dgm:pt modelId="{F8EF2EFD-7D7F-4A17-B46C-27A27AF5DA0E}" type="parTrans" cxnId="{EE6DA0C0-90D2-4D29-BE6E-73E70AA53C27}">
      <dgm:prSet/>
      <dgm:spPr/>
      <dgm:t>
        <a:bodyPr/>
        <a:lstStyle/>
        <a:p>
          <a:endParaRPr lang="en-US"/>
        </a:p>
      </dgm:t>
    </dgm:pt>
    <dgm:pt modelId="{7082359C-8218-41B7-BCFC-0D2CFBEE9DF3}" type="sibTrans" cxnId="{EE6DA0C0-90D2-4D29-BE6E-73E70AA53C27}">
      <dgm:prSet/>
      <dgm:spPr/>
      <dgm:t>
        <a:bodyPr/>
        <a:lstStyle/>
        <a:p>
          <a:endParaRPr lang="en-US"/>
        </a:p>
      </dgm:t>
    </dgm:pt>
    <dgm:pt modelId="{03040D0B-31BF-4D46-AB1D-55B65375FC55}" type="pres">
      <dgm:prSet presAssocID="{31EE4030-9500-48CA-947E-CCC40716D8FA}" presName="CompostProcess" presStyleCnt="0">
        <dgm:presLayoutVars>
          <dgm:dir/>
          <dgm:resizeHandles val="exact"/>
        </dgm:presLayoutVars>
      </dgm:prSet>
      <dgm:spPr/>
    </dgm:pt>
    <dgm:pt modelId="{5756101D-419A-4605-8A31-57F8E2B3A3B9}" type="pres">
      <dgm:prSet presAssocID="{31EE4030-9500-48CA-947E-CCC40716D8FA}" presName="arrow" presStyleLbl="bgShp" presStyleIdx="0" presStyleCnt="1"/>
      <dgm:spPr/>
    </dgm:pt>
    <dgm:pt modelId="{59700484-A933-4AB9-99EA-D0DD53C8A322}" type="pres">
      <dgm:prSet presAssocID="{31EE4030-9500-48CA-947E-CCC40716D8FA}" presName="linearProcess" presStyleCnt="0"/>
      <dgm:spPr/>
    </dgm:pt>
    <dgm:pt modelId="{054CDBC9-A784-4A8A-BD73-BBEEBB56580D}" type="pres">
      <dgm:prSet presAssocID="{29DA9185-F6E5-4E23-A2E9-49909BCF82C8}" presName="textNode" presStyleLbl="node1" presStyleIdx="0" presStyleCnt="3">
        <dgm:presLayoutVars>
          <dgm:bulletEnabled val="1"/>
        </dgm:presLayoutVars>
      </dgm:prSet>
      <dgm:spPr/>
    </dgm:pt>
    <dgm:pt modelId="{049EAC43-87B0-46D8-AB51-0D1E432ACD27}" type="pres">
      <dgm:prSet presAssocID="{D535E589-7B0B-4DD6-8E6B-A002A6C79305}" presName="sibTrans" presStyleCnt="0"/>
      <dgm:spPr/>
    </dgm:pt>
    <dgm:pt modelId="{530730F2-4556-4A33-BCA2-58FB0621F942}" type="pres">
      <dgm:prSet presAssocID="{77228DA5-0478-4FE5-8804-12D83B86795E}" presName="textNode" presStyleLbl="node1" presStyleIdx="1" presStyleCnt="3">
        <dgm:presLayoutVars>
          <dgm:bulletEnabled val="1"/>
        </dgm:presLayoutVars>
      </dgm:prSet>
      <dgm:spPr/>
    </dgm:pt>
    <dgm:pt modelId="{6091A7A8-40AD-495C-81E0-867D875AA3E7}" type="pres">
      <dgm:prSet presAssocID="{DC41A9D6-9076-47BB-90A8-DA2DBEC104EE}" presName="sibTrans" presStyleCnt="0"/>
      <dgm:spPr/>
    </dgm:pt>
    <dgm:pt modelId="{070F964A-048A-4D33-B13F-5BCA589BEFCD}" type="pres">
      <dgm:prSet presAssocID="{FA59D08B-50CE-4ECA-B532-95449EF45806}" presName="textNode" presStyleLbl="node1" presStyleIdx="2" presStyleCnt="3">
        <dgm:presLayoutVars>
          <dgm:bulletEnabled val="1"/>
        </dgm:presLayoutVars>
      </dgm:prSet>
      <dgm:spPr/>
    </dgm:pt>
  </dgm:ptLst>
  <dgm:cxnLst>
    <dgm:cxn modelId="{98869B19-4C8D-45CB-8831-CDA9F479330C}" type="presOf" srcId="{29DA9185-F6E5-4E23-A2E9-49909BCF82C8}" destId="{054CDBC9-A784-4A8A-BD73-BBEEBB56580D}" srcOrd="0" destOrd="0" presId="urn:microsoft.com/office/officeart/2005/8/layout/hProcess9"/>
    <dgm:cxn modelId="{69616A67-0B5B-4AEE-9BAE-31B1B18B5BFA}" type="presOf" srcId="{77228DA5-0478-4FE5-8804-12D83B86795E}" destId="{530730F2-4556-4A33-BCA2-58FB0621F942}" srcOrd="0" destOrd="0" presId="urn:microsoft.com/office/officeart/2005/8/layout/hProcess9"/>
    <dgm:cxn modelId="{C51E514D-FE64-4BE0-86F2-86DDFEF08A66}" type="presOf" srcId="{FA59D08B-50CE-4ECA-B532-95449EF45806}" destId="{070F964A-048A-4D33-B13F-5BCA589BEFCD}" srcOrd="0" destOrd="0" presId="urn:microsoft.com/office/officeart/2005/8/layout/hProcess9"/>
    <dgm:cxn modelId="{D64B51A9-4C54-4020-9F5B-344FFC1510A4}" srcId="{31EE4030-9500-48CA-947E-CCC40716D8FA}" destId="{77228DA5-0478-4FE5-8804-12D83B86795E}" srcOrd="1" destOrd="0" parTransId="{2A414AF5-3035-4F4B-BFF7-7635995A744B}" sibTransId="{DC41A9D6-9076-47BB-90A8-DA2DBEC104EE}"/>
    <dgm:cxn modelId="{6BC14DB0-9B13-4DA8-BF2A-73EEA7DAC248}" srcId="{31EE4030-9500-48CA-947E-CCC40716D8FA}" destId="{29DA9185-F6E5-4E23-A2E9-49909BCF82C8}" srcOrd="0" destOrd="0" parTransId="{0A66FDB5-E9CE-4609-9F7E-B712AC9633ED}" sibTransId="{D535E589-7B0B-4DD6-8E6B-A002A6C79305}"/>
    <dgm:cxn modelId="{EE6DA0C0-90D2-4D29-BE6E-73E70AA53C27}" srcId="{31EE4030-9500-48CA-947E-CCC40716D8FA}" destId="{FA59D08B-50CE-4ECA-B532-95449EF45806}" srcOrd="2" destOrd="0" parTransId="{F8EF2EFD-7D7F-4A17-B46C-27A27AF5DA0E}" sibTransId="{7082359C-8218-41B7-BCFC-0D2CFBEE9DF3}"/>
    <dgm:cxn modelId="{8C2B2FD7-4D96-4F78-B5FB-AE18E08BF025}" type="presOf" srcId="{31EE4030-9500-48CA-947E-CCC40716D8FA}" destId="{03040D0B-31BF-4D46-AB1D-55B65375FC55}" srcOrd="0" destOrd="0" presId="urn:microsoft.com/office/officeart/2005/8/layout/hProcess9"/>
    <dgm:cxn modelId="{AB1C4350-EC89-4387-9273-3EC5CC719BDC}" type="presParOf" srcId="{03040D0B-31BF-4D46-AB1D-55B65375FC55}" destId="{5756101D-419A-4605-8A31-57F8E2B3A3B9}" srcOrd="0" destOrd="0" presId="urn:microsoft.com/office/officeart/2005/8/layout/hProcess9"/>
    <dgm:cxn modelId="{DDA0B66D-463D-4272-86C7-FEE09F184A4C}" type="presParOf" srcId="{03040D0B-31BF-4D46-AB1D-55B65375FC55}" destId="{59700484-A933-4AB9-99EA-D0DD53C8A322}" srcOrd="1" destOrd="0" presId="urn:microsoft.com/office/officeart/2005/8/layout/hProcess9"/>
    <dgm:cxn modelId="{812B3D34-14BE-4C91-BE00-9A649F79B3C4}" type="presParOf" srcId="{59700484-A933-4AB9-99EA-D0DD53C8A322}" destId="{054CDBC9-A784-4A8A-BD73-BBEEBB56580D}" srcOrd="0" destOrd="0" presId="urn:microsoft.com/office/officeart/2005/8/layout/hProcess9"/>
    <dgm:cxn modelId="{7E78180C-CA2F-4EBB-91DD-A0EA072EB32F}" type="presParOf" srcId="{59700484-A933-4AB9-99EA-D0DD53C8A322}" destId="{049EAC43-87B0-46D8-AB51-0D1E432ACD27}" srcOrd="1" destOrd="0" presId="urn:microsoft.com/office/officeart/2005/8/layout/hProcess9"/>
    <dgm:cxn modelId="{38BD2CF1-FA3B-4B1C-B2CC-2E5FB31BDBFF}" type="presParOf" srcId="{59700484-A933-4AB9-99EA-D0DD53C8A322}" destId="{530730F2-4556-4A33-BCA2-58FB0621F942}" srcOrd="2" destOrd="0" presId="urn:microsoft.com/office/officeart/2005/8/layout/hProcess9"/>
    <dgm:cxn modelId="{96FCC00F-4A88-42D6-8E69-244CD9E0DC1F}" type="presParOf" srcId="{59700484-A933-4AB9-99EA-D0DD53C8A322}" destId="{6091A7A8-40AD-495C-81E0-867D875AA3E7}" srcOrd="3" destOrd="0" presId="urn:microsoft.com/office/officeart/2005/8/layout/hProcess9"/>
    <dgm:cxn modelId="{F709118E-F870-46C7-8518-F33E2E40BA10}" type="presParOf" srcId="{59700484-A933-4AB9-99EA-D0DD53C8A322}" destId="{070F964A-048A-4D33-B13F-5BCA589BEFC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74164-C838-4D2F-B71E-DD9AAE89AE5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405B0BB-7EDA-49BC-AF29-408E6E1C60FE}">
      <dgm:prSet phldrT="[Text]"/>
      <dgm:spPr/>
      <dgm:t>
        <a:bodyPr/>
        <a:lstStyle/>
        <a:p>
          <a:r>
            <a:rPr lang="en-US" dirty="0"/>
            <a:t> </a:t>
          </a:r>
        </a:p>
      </dgm:t>
    </dgm:pt>
    <dgm:pt modelId="{F80724A4-9576-49D1-ADF8-64EFCD4C274D}" type="parTrans" cxnId="{9B8C9AD2-D8F1-4C3B-9413-C20DEE1B4A9B}">
      <dgm:prSet/>
      <dgm:spPr/>
      <dgm:t>
        <a:bodyPr/>
        <a:lstStyle/>
        <a:p>
          <a:endParaRPr lang="en-US"/>
        </a:p>
      </dgm:t>
    </dgm:pt>
    <dgm:pt modelId="{C4F0EFD9-DF94-43DD-8DAA-2C76B3254246}" type="sibTrans" cxnId="{9B8C9AD2-D8F1-4C3B-9413-C20DEE1B4A9B}">
      <dgm:prSet/>
      <dgm:spPr/>
      <dgm:t>
        <a:bodyPr/>
        <a:lstStyle/>
        <a:p>
          <a:endParaRPr lang="en-US"/>
        </a:p>
      </dgm:t>
    </dgm:pt>
    <dgm:pt modelId="{619FF61E-1D4B-4045-A224-88BA59FC22C0}">
      <dgm:prSet phldrT="[Text]"/>
      <dgm:spPr/>
      <dgm:t>
        <a:bodyPr/>
        <a:lstStyle/>
        <a:p>
          <a:r>
            <a:rPr lang="en-US" dirty="0"/>
            <a:t> </a:t>
          </a:r>
        </a:p>
      </dgm:t>
    </dgm:pt>
    <dgm:pt modelId="{2E890EA4-9BA6-4B2C-8806-74A46E11434B}" type="parTrans" cxnId="{544B922E-0656-476E-A9B9-CC0E9EEA2686}">
      <dgm:prSet/>
      <dgm:spPr/>
      <dgm:t>
        <a:bodyPr/>
        <a:lstStyle/>
        <a:p>
          <a:endParaRPr lang="en-US"/>
        </a:p>
      </dgm:t>
    </dgm:pt>
    <dgm:pt modelId="{1B1ED518-3FA0-4D32-9BA8-B66926EA86A5}" type="sibTrans" cxnId="{544B922E-0656-476E-A9B9-CC0E9EEA2686}">
      <dgm:prSet/>
      <dgm:spPr/>
      <dgm:t>
        <a:bodyPr/>
        <a:lstStyle/>
        <a:p>
          <a:endParaRPr lang="en-US"/>
        </a:p>
      </dgm:t>
    </dgm:pt>
    <dgm:pt modelId="{2E47655F-30C9-4796-94E9-B438169468F5}">
      <dgm:prSet phldrT="[Text]"/>
      <dgm:spPr/>
      <dgm:t>
        <a:bodyPr/>
        <a:lstStyle/>
        <a:p>
          <a:r>
            <a:rPr lang="en-US" dirty="0"/>
            <a:t> </a:t>
          </a:r>
        </a:p>
      </dgm:t>
    </dgm:pt>
    <dgm:pt modelId="{67D3BB19-694F-4A30-87F2-F6867A42C532}" type="parTrans" cxnId="{24986230-F399-4EB4-83EB-F02B722D4ABC}">
      <dgm:prSet/>
      <dgm:spPr/>
      <dgm:t>
        <a:bodyPr/>
        <a:lstStyle/>
        <a:p>
          <a:endParaRPr lang="en-US"/>
        </a:p>
      </dgm:t>
    </dgm:pt>
    <dgm:pt modelId="{F3AC64C2-FDFA-42A4-9664-11E834E644E9}" type="sibTrans" cxnId="{24986230-F399-4EB4-83EB-F02B722D4ABC}">
      <dgm:prSet/>
      <dgm:spPr/>
      <dgm:t>
        <a:bodyPr/>
        <a:lstStyle/>
        <a:p>
          <a:endParaRPr lang="en-US"/>
        </a:p>
      </dgm:t>
    </dgm:pt>
    <dgm:pt modelId="{A2B5F4C4-97F0-4397-9AEA-72B43280D2DB}">
      <dgm:prSet phldrT="[Text]"/>
      <dgm:spPr/>
      <dgm:t>
        <a:bodyPr/>
        <a:lstStyle/>
        <a:p>
          <a:r>
            <a:rPr lang="en-US" dirty="0"/>
            <a:t> </a:t>
          </a:r>
        </a:p>
      </dgm:t>
    </dgm:pt>
    <dgm:pt modelId="{66ABB7C2-64D8-4D79-AC3C-12ACADD3737B}" type="parTrans" cxnId="{F4047A22-046B-4CC1-889A-827CE65021D5}">
      <dgm:prSet/>
      <dgm:spPr/>
      <dgm:t>
        <a:bodyPr/>
        <a:lstStyle/>
        <a:p>
          <a:endParaRPr lang="en-US"/>
        </a:p>
      </dgm:t>
    </dgm:pt>
    <dgm:pt modelId="{AD7942CD-B60D-4978-8E8A-F14D12BCDD17}" type="sibTrans" cxnId="{F4047A22-046B-4CC1-889A-827CE65021D5}">
      <dgm:prSet/>
      <dgm:spPr/>
      <dgm:t>
        <a:bodyPr/>
        <a:lstStyle/>
        <a:p>
          <a:endParaRPr lang="en-US"/>
        </a:p>
      </dgm:t>
    </dgm:pt>
    <dgm:pt modelId="{5EF594B6-9D76-4F3F-A13E-1CBEAE906CAF}">
      <dgm:prSet phldrT="[Text]"/>
      <dgm:spPr/>
      <dgm:t>
        <a:bodyPr/>
        <a:lstStyle/>
        <a:p>
          <a:r>
            <a:rPr lang="en-US" dirty="0"/>
            <a:t> </a:t>
          </a:r>
        </a:p>
      </dgm:t>
    </dgm:pt>
    <dgm:pt modelId="{9A5FC19E-B3E9-4C41-B0D9-541B0AC1D834}" type="parTrans" cxnId="{D721ACC1-6D43-4996-85BE-C7317511A491}">
      <dgm:prSet/>
      <dgm:spPr/>
      <dgm:t>
        <a:bodyPr/>
        <a:lstStyle/>
        <a:p>
          <a:endParaRPr lang="en-US"/>
        </a:p>
      </dgm:t>
    </dgm:pt>
    <dgm:pt modelId="{41F30D30-D272-4DAF-BF0D-6B333932C2C7}" type="sibTrans" cxnId="{D721ACC1-6D43-4996-85BE-C7317511A491}">
      <dgm:prSet/>
      <dgm:spPr/>
      <dgm:t>
        <a:bodyPr/>
        <a:lstStyle/>
        <a:p>
          <a:endParaRPr lang="en-US"/>
        </a:p>
      </dgm:t>
    </dgm:pt>
    <dgm:pt modelId="{D117452C-3AC0-4A3C-8C3E-F13DD57E290F}">
      <dgm:prSet phldrT="[Text]"/>
      <dgm:spPr/>
      <dgm:t>
        <a:bodyPr/>
        <a:lstStyle/>
        <a:p>
          <a:r>
            <a:rPr lang="en-US" dirty="0"/>
            <a:t> </a:t>
          </a:r>
        </a:p>
      </dgm:t>
    </dgm:pt>
    <dgm:pt modelId="{AB533C3C-ADDE-4C48-9877-5EA9D6E0755B}" type="parTrans" cxnId="{A5A06AE6-F6C6-4746-8A7D-5BFECC088A2D}">
      <dgm:prSet/>
      <dgm:spPr/>
      <dgm:t>
        <a:bodyPr/>
        <a:lstStyle/>
        <a:p>
          <a:endParaRPr lang="en-US"/>
        </a:p>
      </dgm:t>
    </dgm:pt>
    <dgm:pt modelId="{3DC72023-A817-4ABA-AD9C-686186E7C97E}" type="sibTrans" cxnId="{A5A06AE6-F6C6-4746-8A7D-5BFECC088A2D}">
      <dgm:prSet/>
      <dgm:spPr/>
      <dgm:t>
        <a:bodyPr/>
        <a:lstStyle/>
        <a:p>
          <a:endParaRPr lang="en-US"/>
        </a:p>
      </dgm:t>
    </dgm:pt>
    <dgm:pt modelId="{136F6AFF-0184-455B-A190-3D73DD894D12}" type="pres">
      <dgm:prSet presAssocID="{E5374164-C838-4D2F-B71E-DD9AAE89AE54}" presName="diagram" presStyleCnt="0">
        <dgm:presLayoutVars>
          <dgm:chPref val="1"/>
          <dgm:dir/>
          <dgm:animOne val="branch"/>
          <dgm:animLvl val="lvl"/>
          <dgm:resizeHandles/>
        </dgm:presLayoutVars>
      </dgm:prSet>
      <dgm:spPr/>
    </dgm:pt>
    <dgm:pt modelId="{4A30ED0D-300C-43B7-9C22-87D9B8C24968}" type="pres">
      <dgm:prSet presAssocID="{8405B0BB-7EDA-49BC-AF29-408E6E1C60FE}" presName="root" presStyleCnt="0"/>
      <dgm:spPr/>
    </dgm:pt>
    <dgm:pt modelId="{3B240256-68EE-4E3D-B935-125B2EE93996}" type="pres">
      <dgm:prSet presAssocID="{8405B0BB-7EDA-49BC-AF29-408E6E1C60FE}" presName="rootComposite" presStyleCnt="0"/>
      <dgm:spPr/>
    </dgm:pt>
    <dgm:pt modelId="{2EABC0AB-F643-4BE2-B53E-2680BA8056C6}" type="pres">
      <dgm:prSet presAssocID="{8405B0BB-7EDA-49BC-AF29-408E6E1C60FE}" presName="rootText" presStyleLbl="node1" presStyleIdx="0" presStyleCnt="2" custScaleX="163492" custLinFactNeighborX="-13403"/>
      <dgm:spPr/>
    </dgm:pt>
    <dgm:pt modelId="{D3EBB430-ED1B-4575-AB71-EA1228C9BE93}" type="pres">
      <dgm:prSet presAssocID="{8405B0BB-7EDA-49BC-AF29-408E6E1C60FE}" presName="rootConnector" presStyleLbl="node1" presStyleIdx="0" presStyleCnt="2"/>
      <dgm:spPr/>
    </dgm:pt>
    <dgm:pt modelId="{CD334BFF-6611-4D5E-9665-99E43BD77EFD}" type="pres">
      <dgm:prSet presAssocID="{8405B0BB-7EDA-49BC-AF29-408E6E1C60FE}" presName="childShape" presStyleCnt="0"/>
      <dgm:spPr/>
    </dgm:pt>
    <dgm:pt modelId="{A82682C7-0B2C-4483-9729-5FD19D5D75B9}" type="pres">
      <dgm:prSet presAssocID="{2E890EA4-9BA6-4B2C-8806-74A46E11434B}" presName="Name13" presStyleLbl="parChTrans1D2" presStyleIdx="0" presStyleCnt="4"/>
      <dgm:spPr/>
    </dgm:pt>
    <dgm:pt modelId="{8D7403E3-91B9-48A8-87B5-9B3BDC83F038}" type="pres">
      <dgm:prSet presAssocID="{619FF61E-1D4B-4045-A224-88BA59FC22C0}" presName="childText" presStyleLbl="bgAcc1" presStyleIdx="0" presStyleCnt="4" custScaleX="205186" custLinFactNeighborX="-16753">
        <dgm:presLayoutVars>
          <dgm:bulletEnabled val="1"/>
        </dgm:presLayoutVars>
      </dgm:prSet>
      <dgm:spPr/>
    </dgm:pt>
    <dgm:pt modelId="{0E35C541-5FB1-4927-822D-00369737A66B}" type="pres">
      <dgm:prSet presAssocID="{67D3BB19-694F-4A30-87F2-F6867A42C532}" presName="Name13" presStyleLbl="parChTrans1D2" presStyleIdx="1" presStyleCnt="4"/>
      <dgm:spPr/>
    </dgm:pt>
    <dgm:pt modelId="{5D6C08D1-C6C4-4F9F-87EB-1643CDB5CD23}" type="pres">
      <dgm:prSet presAssocID="{2E47655F-30C9-4796-94E9-B438169468F5}" presName="childText" presStyleLbl="bgAcc1" presStyleIdx="1" presStyleCnt="4" custScaleX="205186" custLinFactNeighborX="-16431" custLinFactNeighborY="-2312">
        <dgm:presLayoutVars>
          <dgm:bulletEnabled val="1"/>
        </dgm:presLayoutVars>
      </dgm:prSet>
      <dgm:spPr/>
    </dgm:pt>
    <dgm:pt modelId="{043DC0EC-83D6-4B89-B94C-C7FF08257E43}" type="pres">
      <dgm:prSet presAssocID="{A2B5F4C4-97F0-4397-9AEA-72B43280D2DB}" presName="root" presStyleCnt="0"/>
      <dgm:spPr/>
    </dgm:pt>
    <dgm:pt modelId="{9F96DF20-6464-48E5-8133-10AAD94CC4FE}" type="pres">
      <dgm:prSet presAssocID="{A2B5F4C4-97F0-4397-9AEA-72B43280D2DB}" presName="rootComposite" presStyleCnt="0"/>
      <dgm:spPr/>
    </dgm:pt>
    <dgm:pt modelId="{9F91AB57-C3EE-4EB4-8564-CD040B3E5265}" type="pres">
      <dgm:prSet presAssocID="{A2B5F4C4-97F0-4397-9AEA-72B43280D2DB}" presName="rootText" presStyleLbl="node1" presStyleIdx="1" presStyleCnt="2" custScaleX="163492" custLinFactNeighborX="8469" custLinFactNeighborY="581"/>
      <dgm:spPr/>
    </dgm:pt>
    <dgm:pt modelId="{F0CEA0B3-56C5-48A8-B806-335A6FDC8A02}" type="pres">
      <dgm:prSet presAssocID="{A2B5F4C4-97F0-4397-9AEA-72B43280D2DB}" presName="rootConnector" presStyleLbl="node1" presStyleIdx="1" presStyleCnt="2"/>
      <dgm:spPr/>
    </dgm:pt>
    <dgm:pt modelId="{F5F4AF20-7237-4242-A580-37006A6B7604}" type="pres">
      <dgm:prSet presAssocID="{A2B5F4C4-97F0-4397-9AEA-72B43280D2DB}" presName="childShape" presStyleCnt="0"/>
      <dgm:spPr/>
    </dgm:pt>
    <dgm:pt modelId="{32AAFD21-0965-459C-95DB-DE8FBDB36820}" type="pres">
      <dgm:prSet presAssocID="{9A5FC19E-B3E9-4C41-B0D9-541B0AC1D834}" presName="Name13" presStyleLbl="parChTrans1D2" presStyleIdx="2" presStyleCnt="4"/>
      <dgm:spPr/>
    </dgm:pt>
    <dgm:pt modelId="{52AD8314-C5EB-4921-9E6F-AC31FF0D4790}" type="pres">
      <dgm:prSet presAssocID="{5EF594B6-9D76-4F3F-A13E-1CBEAE906CAF}" presName="childText" presStyleLbl="bgAcc1" presStyleIdx="2" presStyleCnt="4" custScaleX="205186" custLinFactNeighborX="10584" custLinFactNeighborY="-2115">
        <dgm:presLayoutVars>
          <dgm:bulletEnabled val="1"/>
        </dgm:presLayoutVars>
      </dgm:prSet>
      <dgm:spPr/>
    </dgm:pt>
    <dgm:pt modelId="{57FDD5F3-7A4C-4108-8E8C-F0691467D490}" type="pres">
      <dgm:prSet presAssocID="{AB533C3C-ADDE-4C48-9877-5EA9D6E0755B}" presName="Name13" presStyleLbl="parChTrans1D2" presStyleIdx="3" presStyleCnt="4"/>
      <dgm:spPr/>
    </dgm:pt>
    <dgm:pt modelId="{42B2EF47-27B6-4B95-AF5D-EB882F3AAEFF}" type="pres">
      <dgm:prSet presAssocID="{D117452C-3AC0-4A3C-8C3E-F13DD57E290F}" presName="childText" presStyleLbl="bgAcc1" presStyleIdx="3" presStyleCnt="4" custScaleX="205186" custLinFactNeighborX="10584" custLinFactNeighborY="-2115">
        <dgm:presLayoutVars>
          <dgm:bulletEnabled val="1"/>
        </dgm:presLayoutVars>
      </dgm:prSet>
      <dgm:spPr/>
    </dgm:pt>
  </dgm:ptLst>
  <dgm:cxnLst>
    <dgm:cxn modelId="{0C738E0A-318E-44BA-A983-EFA27E5A5218}" type="presOf" srcId="{8405B0BB-7EDA-49BC-AF29-408E6E1C60FE}" destId="{2EABC0AB-F643-4BE2-B53E-2680BA8056C6}" srcOrd="0" destOrd="0" presId="urn:microsoft.com/office/officeart/2005/8/layout/hierarchy3"/>
    <dgm:cxn modelId="{1644BA1B-C4E7-4A18-88DE-13F7693E0626}" type="presOf" srcId="{8405B0BB-7EDA-49BC-AF29-408E6E1C60FE}" destId="{D3EBB430-ED1B-4575-AB71-EA1228C9BE93}" srcOrd="1" destOrd="0" presId="urn:microsoft.com/office/officeart/2005/8/layout/hierarchy3"/>
    <dgm:cxn modelId="{F4047A22-046B-4CC1-889A-827CE65021D5}" srcId="{E5374164-C838-4D2F-B71E-DD9AAE89AE54}" destId="{A2B5F4C4-97F0-4397-9AEA-72B43280D2DB}" srcOrd="1" destOrd="0" parTransId="{66ABB7C2-64D8-4D79-AC3C-12ACADD3737B}" sibTransId="{AD7942CD-B60D-4978-8E8A-F14D12BCDD17}"/>
    <dgm:cxn modelId="{544B922E-0656-476E-A9B9-CC0E9EEA2686}" srcId="{8405B0BB-7EDA-49BC-AF29-408E6E1C60FE}" destId="{619FF61E-1D4B-4045-A224-88BA59FC22C0}" srcOrd="0" destOrd="0" parTransId="{2E890EA4-9BA6-4B2C-8806-74A46E11434B}" sibTransId="{1B1ED518-3FA0-4D32-9BA8-B66926EA86A5}"/>
    <dgm:cxn modelId="{24986230-F399-4EB4-83EB-F02B722D4ABC}" srcId="{8405B0BB-7EDA-49BC-AF29-408E6E1C60FE}" destId="{2E47655F-30C9-4796-94E9-B438169468F5}" srcOrd="1" destOrd="0" parTransId="{67D3BB19-694F-4A30-87F2-F6867A42C532}" sibTransId="{F3AC64C2-FDFA-42A4-9664-11E834E644E9}"/>
    <dgm:cxn modelId="{2C2F333D-68B3-4636-B13E-5DE5A6E8D0FF}" type="presOf" srcId="{67D3BB19-694F-4A30-87F2-F6867A42C532}" destId="{0E35C541-5FB1-4927-822D-00369737A66B}" srcOrd="0" destOrd="0" presId="urn:microsoft.com/office/officeart/2005/8/layout/hierarchy3"/>
    <dgm:cxn modelId="{38FF6D63-A170-49D6-A6F8-85FD81EE8596}" type="presOf" srcId="{5EF594B6-9D76-4F3F-A13E-1CBEAE906CAF}" destId="{52AD8314-C5EB-4921-9E6F-AC31FF0D4790}" srcOrd="0" destOrd="0" presId="urn:microsoft.com/office/officeart/2005/8/layout/hierarchy3"/>
    <dgm:cxn modelId="{AEFD4773-35BE-42B5-ACA4-54966C9A7A93}" type="presOf" srcId="{D117452C-3AC0-4A3C-8C3E-F13DD57E290F}" destId="{42B2EF47-27B6-4B95-AF5D-EB882F3AAEFF}" srcOrd="0" destOrd="0" presId="urn:microsoft.com/office/officeart/2005/8/layout/hierarchy3"/>
    <dgm:cxn modelId="{914BA154-A03C-417B-8B1B-D8B55E48CC63}" type="presOf" srcId="{2E47655F-30C9-4796-94E9-B438169468F5}" destId="{5D6C08D1-C6C4-4F9F-87EB-1643CDB5CD23}" srcOrd="0" destOrd="0" presId="urn:microsoft.com/office/officeart/2005/8/layout/hierarchy3"/>
    <dgm:cxn modelId="{7BA8247D-6E1F-4811-BCA1-2B5C0E56C429}" type="presOf" srcId="{A2B5F4C4-97F0-4397-9AEA-72B43280D2DB}" destId="{9F91AB57-C3EE-4EB4-8564-CD040B3E5265}" srcOrd="0" destOrd="0" presId="urn:microsoft.com/office/officeart/2005/8/layout/hierarchy3"/>
    <dgm:cxn modelId="{B4255783-6117-442F-A86D-7134656877E4}" type="presOf" srcId="{2E890EA4-9BA6-4B2C-8806-74A46E11434B}" destId="{A82682C7-0B2C-4483-9729-5FD19D5D75B9}" srcOrd="0" destOrd="0" presId="urn:microsoft.com/office/officeart/2005/8/layout/hierarchy3"/>
    <dgm:cxn modelId="{FAF38692-E18A-49BC-A873-B67A4C5FE382}" type="presOf" srcId="{619FF61E-1D4B-4045-A224-88BA59FC22C0}" destId="{8D7403E3-91B9-48A8-87B5-9B3BDC83F038}" srcOrd="0" destOrd="0" presId="urn:microsoft.com/office/officeart/2005/8/layout/hierarchy3"/>
    <dgm:cxn modelId="{414E42BF-67E7-4E19-B761-618CF9974605}" type="presOf" srcId="{A2B5F4C4-97F0-4397-9AEA-72B43280D2DB}" destId="{F0CEA0B3-56C5-48A8-B806-335A6FDC8A02}" srcOrd="1" destOrd="0" presId="urn:microsoft.com/office/officeart/2005/8/layout/hierarchy3"/>
    <dgm:cxn modelId="{D721ACC1-6D43-4996-85BE-C7317511A491}" srcId="{A2B5F4C4-97F0-4397-9AEA-72B43280D2DB}" destId="{5EF594B6-9D76-4F3F-A13E-1CBEAE906CAF}" srcOrd="0" destOrd="0" parTransId="{9A5FC19E-B3E9-4C41-B0D9-541B0AC1D834}" sibTransId="{41F30D30-D272-4DAF-BF0D-6B333932C2C7}"/>
    <dgm:cxn modelId="{9B8C9AD2-D8F1-4C3B-9413-C20DEE1B4A9B}" srcId="{E5374164-C838-4D2F-B71E-DD9AAE89AE54}" destId="{8405B0BB-7EDA-49BC-AF29-408E6E1C60FE}" srcOrd="0" destOrd="0" parTransId="{F80724A4-9576-49D1-ADF8-64EFCD4C274D}" sibTransId="{C4F0EFD9-DF94-43DD-8DAA-2C76B3254246}"/>
    <dgm:cxn modelId="{A5A06AE6-F6C6-4746-8A7D-5BFECC088A2D}" srcId="{A2B5F4C4-97F0-4397-9AEA-72B43280D2DB}" destId="{D117452C-3AC0-4A3C-8C3E-F13DD57E290F}" srcOrd="1" destOrd="0" parTransId="{AB533C3C-ADDE-4C48-9877-5EA9D6E0755B}" sibTransId="{3DC72023-A817-4ABA-AD9C-686186E7C97E}"/>
    <dgm:cxn modelId="{D9E9CEEB-70BA-464E-826A-FEB954F537D1}" type="presOf" srcId="{9A5FC19E-B3E9-4C41-B0D9-541B0AC1D834}" destId="{32AAFD21-0965-459C-95DB-DE8FBDB36820}" srcOrd="0" destOrd="0" presId="urn:microsoft.com/office/officeart/2005/8/layout/hierarchy3"/>
    <dgm:cxn modelId="{485071EC-D890-4F2E-B288-11E5894BD82F}" type="presOf" srcId="{AB533C3C-ADDE-4C48-9877-5EA9D6E0755B}" destId="{57FDD5F3-7A4C-4108-8E8C-F0691467D490}" srcOrd="0" destOrd="0" presId="urn:microsoft.com/office/officeart/2005/8/layout/hierarchy3"/>
    <dgm:cxn modelId="{2B3306F8-D057-4740-A0B5-31A2623FB623}" type="presOf" srcId="{E5374164-C838-4D2F-B71E-DD9AAE89AE54}" destId="{136F6AFF-0184-455B-A190-3D73DD894D12}" srcOrd="0" destOrd="0" presId="urn:microsoft.com/office/officeart/2005/8/layout/hierarchy3"/>
    <dgm:cxn modelId="{F0BCA1BF-7DFD-4502-AB32-0F077E71917D}" type="presParOf" srcId="{136F6AFF-0184-455B-A190-3D73DD894D12}" destId="{4A30ED0D-300C-43B7-9C22-87D9B8C24968}" srcOrd="0" destOrd="0" presId="urn:microsoft.com/office/officeart/2005/8/layout/hierarchy3"/>
    <dgm:cxn modelId="{8998B59E-9F5A-4CA2-AC36-BAFBAE2D85EA}" type="presParOf" srcId="{4A30ED0D-300C-43B7-9C22-87D9B8C24968}" destId="{3B240256-68EE-4E3D-B935-125B2EE93996}" srcOrd="0" destOrd="0" presId="urn:microsoft.com/office/officeart/2005/8/layout/hierarchy3"/>
    <dgm:cxn modelId="{DCC55C89-1FCA-45F8-AAB6-CEF071404B21}" type="presParOf" srcId="{3B240256-68EE-4E3D-B935-125B2EE93996}" destId="{2EABC0AB-F643-4BE2-B53E-2680BA8056C6}" srcOrd="0" destOrd="0" presId="urn:microsoft.com/office/officeart/2005/8/layout/hierarchy3"/>
    <dgm:cxn modelId="{31AD7EE9-4FD0-48C2-AE8B-D3487F30BEBE}" type="presParOf" srcId="{3B240256-68EE-4E3D-B935-125B2EE93996}" destId="{D3EBB430-ED1B-4575-AB71-EA1228C9BE93}" srcOrd="1" destOrd="0" presId="urn:microsoft.com/office/officeart/2005/8/layout/hierarchy3"/>
    <dgm:cxn modelId="{B55D99F2-CB41-44DF-94DE-0E70A991948F}" type="presParOf" srcId="{4A30ED0D-300C-43B7-9C22-87D9B8C24968}" destId="{CD334BFF-6611-4D5E-9665-99E43BD77EFD}" srcOrd="1" destOrd="0" presId="urn:microsoft.com/office/officeart/2005/8/layout/hierarchy3"/>
    <dgm:cxn modelId="{933DF5E8-C343-4E3E-855C-BAF2F63677E4}" type="presParOf" srcId="{CD334BFF-6611-4D5E-9665-99E43BD77EFD}" destId="{A82682C7-0B2C-4483-9729-5FD19D5D75B9}" srcOrd="0" destOrd="0" presId="urn:microsoft.com/office/officeart/2005/8/layout/hierarchy3"/>
    <dgm:cxn modelId="{1750F678-8AAB-4FA8-8E16-3DD39C42B360}" type="presParOf" srcId="{CD334BFF-6611-4D5E-9665-99E43BD77EFD}" destId="{8D7403E3-91B9-48A8-87B5-9B3BDC83F038}" srcOrd="1" destOrd="0" presId="urn:microsoft.com/office/officeart/2005/8/layout/hierarchy3"/>
    <dgm:cxn modelId="{7CCCA5DA-0496-4FD5-8526-EEC1FBE27B5C}" type="presParOf" srcId="{CD334BFF-6611-4D5E-9665-99E43BD77EFD}" destId="{0E35C541-5FB1-4927-822D-00369737A66B}" srcOrd="2" destOrd="0" presId="urn:microsoft.com/office/officeart/2005/8/layout/hierarchy3"/>
    <dgm:cxn modelId="{816CADCB-034D-44B2-95A8-881383090A1B}" type="presParOf" srcId="{CD334BFF-6611-4D5E-9665-99E43BD77EFD}" destId="{5D6C08D1-C6C4-4F9F-87EB-1643CDB5CD23}" srcOrd="3" destOrd="0" presId="urn:microsoft.com/office/officeart/2005/8/layout/hierarchy3"/>
    <dgm:cxn modelId="{C431457A-5D26-403D-ABC0-D87984318D48}" type="presParOf" srcId="{136F6AFF-0184-455B-A190-3D73DD894D12}" destId="{043DC0EC-83D6-4B89-B94C-C7FF08257E43}" srcOrd="1" destOrd="0" presId="urn:microsoft.com/office/officeart/2005/8/layout/hierarchy3"/>
    <dgm:cxn modelId="{C63FB813-0443-4A43-9736-459E16B53843}" type="presParOf" srcId="{043DC0EC-83D6-4B89-B94C-C7FF08257E43}" destId="{9F96DF20-6464-48E5-8133-10AAD94CC4FE}" srcOrd="0" destOrd="0" presId="urn:microsoft.com/office/officeart/2005/8/layout/hierarchy3"/>
    <dgm:cxn modelId="{DEA5591E-1C7E-48CB-95EA-22B0B84D58F0}" type="presParOf" srcId="{9F96DF20-6464-48E5-8133-10AAD94CC4FE}" destId="{9F91AB57-C3EE-4EB4-8564-CD040B3E5265}" srcOrd="0" destOrd="0" presId="urn:microsoft.com/office/officeart/2005/8/layout/hierarchy3"/>
    <dgm:cxn modelId="{3C26BB1D-C062-4A0D-AE2C-B98E981B34CE}" type="presParOf" srcId="{9F96DF20-6464-48E5-8133-10AAD94CC4FE}" destId="{F0CEA0B3-56C5-48A8-B806-335A6FDC8A02}" srcOrd="1" destOrd="0" presId="urn:microsoft.com/office/officeart/2005/8/layout/hierarchy3"/>
    <dgm:cxn modelId="{22D07D0F-579B-49D2-B99C-4476567FBCBC}" type="presParOf" srcId="{043DC0EC-83D6-4B89-B94C-C7FF08257E43}" destId="{F5F4AF20-7237-4242-A580-37006A6B7604}" srcOrd="1" destOrd="0" presId="urn:microsoft.com/office/officeart/2005/8/layout/hierarchy3"/>
    <dgm:cxn modelId="{35EE0FD0-C0C2-4076-871D-7C415680A77E}" type="presParOf" srcId="{F5F4AF20-7237-4242-A580-37006A6B7604}" destId="{32AAFD21-0965-459C-95DB-DE8FBDB36820}" srcOrd="0" destOrd="0" presId="urn:microsoft.com/office/officeart/2005/8/layout/hierarchy3"/>
    <dgm:cxn modelId="{3A2BF87B-F7EA-4BCC-9840-1CB7F4EC2DAA}" type="presParOf" srcId="{F5F4AF20-7237-4242-A580-37006A6B7604}" destId="{52AD8314-C5EB-4921-9E6F-AC31FF0D4790}" srcOrd="1" destOrd="0" presId="urn:microsoft.com/office/officeart/2005/8/layout/hierarchy3"/>
    <dgm:cxn modelId="{3E3F5BEF-75D5-44DC-BEA9-3D3AB50FCD4E}" type="presParOf" srcId="{F5F4AF20-7237-4242-A580-37006A6B7604}" destId="{57FDD5F3-7A4C-4108-8E8C-F0691467D490}" srcOrd="2" destOrd="0" presId="urn:microsoft.com/office/officeart/2005/8/layout/hierarchy3"/>
    <dgm:cxn modelId="{94200253-A346-4A99-8F2A-8294A2D78568}" type="presParOf" srcId="{F5F4AF20-7237-4242-A580-37006A6B7604}" destId="{42B2EF47-27B6-4B95-AF5D-EB882F3AAEF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82B2D-B788-4888-988A-D6C143D6ECD9}">
      <dsp:nvSpPr>
        <dsp:cNvPr id="0" name=""/>
        <dsp:cNvSpPr/>
      </dsp:nvSpPr>
      <dsp:spPr>
        <a:xfrm>
          <a:off x="2800561" y="0"/>
          <a:ext cx="8229853" cy="621646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AD59A-A258-4EE1-9A2A-6D1AE54E82F1}">
      <dsp:nvSpPr>
        <dsp:cNvPr id="0" name=""/>
        <dsp:cNvSpPr/>
      </dsp:nvSpPr>
      <dsp:spPr>
        <a:xfrm>
          <a:off x="5474537" y="881815"/>
          <a:ext cx="10797039" cy="14715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dsp:txBody>
      <dsp:txXfrm>
        <a:off x="5546372" y="953650"/>
        <a:ext cx="10653369" cy="1327883"/>
      </dsp:txXfrm>
    </dsp:sp>
    <dsp:sp modelId="{2822244F-2C65-4AA5-954B-8F99E3F68121}">
      <dsp:nvSpPr>
        <dsp:cNvPr id="0" name=""/>
        <dsp:cNvSpPr/>
      </dsp:nvSpPr>
      <dsp:spPr>
        <a:xfrm>
          <a:off x="5474537" y="2537313"/>
          <a:ext cx="10797039" cy="14715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dsp:txBody>
      <dsp:txXfrm>
        <a:off x="5546372" y="2609148"/>
        <a:ext cx="10653369" cy="1327883"/>
      </dsp:txXfrm>
    </dsp:sp>
    <dsp:sp modelId="{DB2CC279-AF69-421B-BB4F-9749D1F8B3BF}">
      <dsp:nvSpPr>
        <dsp:cNvPr id="0" name=""/>
        <dsp:cNvSpPr/>
      </dsp:nvSpPr>
      <dsp:spPr>
        <a:xfrm>
          <a:off x="5474537" y="4192811"/>
          <a:ext cx="10797039" cy="14715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dsp:txBody>
      <dsp:txXfrm>
        <a:off x="5546372" y="4264646"/>
        <a:ext cx="10653369" cy="1327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6101D-419A-4605-8A31-57F8E2B3A3B9}">
      <dsp:nvSpPr>
        <dsp:cNvPr id="0" name=""/>
        <dsp:cNvSpPr/>
      </dsp:nvSpPr>
      <dsp:spPr>
        <a:xfrm>
          <a:off x="1154238" y="0"/>
          <a:ext cx="13081365" cy="56720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CDBC9-A784-4A8A-BD73-BBEEBB56580D}">
      <dsp:nvSpPr>
        <dsp:cNvPr id="0" name=""/>
        <dsp:cNvSpPr/>
      </dsp:nvSpPr>
      <dsp:spPr>
        <a:xfrm>
          <a:off x="0" y="1701629"/>
          <a:ext cx="4616952" cy="2268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10756" y="1812385"/>
        <a:ext cx="4395440" cy="2047327"/>
      </dsp:txXfrm>
    </dsp:sp>
    <dsp:sp modelId="{530730F2-4556-4A33-BCA2-58FB0621F942}">
      <dsp:nvSpPr>
        <dsp:cNvPr id="0" name=""/>
        <dsp:cNvSpPr/>
      </dsp:nvSpPr>
      <dsp:spPr>
        <a:xfrm>
          <a:off x="5386444" y="1701629"/>
          <a:ext cx="4616952" cy="2268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5497200" y="1812385"/>
        <a:ext cx="4395440" cy="2047327"/>
      </dsp:txXfrm>
    </dsp:sp>
    <dsp:sp modelId="{070F964A-048A-4D33-B13F-5BCA589BEFCD}">
      <dsp:nvSpPr>
        <dsp:cNvPr id="0" name=""/>
        <dsp:cNvSpPr/>
      </dsp:nvSpPr>
      <dsp:spPr>
        <a:xfrm>
          <a:off x="10772889" y="1701629"/>
          <a:ext cx="4616952" cy="2268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0883645" y="1812385"/>
        <a:ext cx="4395440" cy="2047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C0AB-F643-4BE2-B53E-2680BA8056C6}">
      <dsp:nvSpPr>
        <dsp:cNvPr id="0" name=""/>
        <dsp:cNvSpPr/>
      </dsp:nvSpPr>
      <dsp:spPr>
        <a:xfrm>
          <a:off x="0" y="177427"/>
          <a:ext cx="5387336" cy="16475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8256" y="225683"/>
        <a:ext cx="5290824" cy="1551072"/>
      </dsp:txXfrm>
    </dsp:sp>
    <dsp:sp modelId="{A82682C7-0B2C-4483-9729-5FD19D5D75B9}">
      <dsp:nvSpPr>
        <dsp:cNvPr id="0" name=""/>
        <dsp:cNvSpPr/>
      </dsp:nvSpPr>
      <dsp:spPr>
        <a:xfrm>
          <a:off x="538733" y="1825011"/>
          <a:ext cx="104006" cy="1235688"/>
        </a:xfrm>
        <a:custGeom>
          <a:avLst/>
          <a:gdLst/>
          <a:ahLst/>
          <a:cxnLst/>
          <a:rect l="0" t="0" r="0" b="0"/>
          <a:pathLst>
            <a:path>
              <a:moveTo>
                <a:pt x="0" y="0"/>
              </a:moveTo>
              <a:lnTo>
                <a:pt x="0" y="1235688"/>
              </a:lnTo>
              <a:lnTo>
                <a:pt x="104006" y="123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403E3-91B9-48A8-87B5-9B3BDC83F038}">
      <dsp:nvSpPr>
        <dsp:cNvPr id="0" name=""/>
        <dsp:cNvSpPr/>
      </dsp:nvSpPr>
      <dsp:spPr>
        <a:xfrm>
          <a:off x="642740" y="2236907"/>
          <a:ext cx="5408979" cy="16475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90996" y="2285163"/>
        <a:ext cx="5312467" cy="1551072"/>
      </dsp:txXfrm>
    </dsp:sp>
    <dsp:sp modelId="{0E35C541-5FB1-4927-822D-00369737A66B}">
      <dsp:nvSpPr>
        <dsp:cNvPr id="0" name=""/>
        <dsp:cNvSpPr/>
      </dsp:nvSpPr>
      <dsp:spPr>
        <a:xfrm>
          <a:off x="538733" y="1825011"/>
          <a:ext cx="112495" cy="3257076"/>
        </a:xfrm>
        <a:custGeom>
          <a:avLst/>
          <a:gdLst/>
          <a:ahLst/>
          <a:cxnLst/>
          <a:rect l="0" t="0" r="0" b="0"/>
          <a:pathLst>
            <a:path>
              <a:moveTo>
                <a:pt x="0" y="0"/>
              </a:moveTo>
              <a:lnTo>
                <a:pt x="0" y="3257076"/>
              </a:lnTo>
              <a:lnTo>
                <a:pt x="112495" y="3257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C08D1-C6C4-4F9F-87EB-1643CDB5CD23}">
      <dsp:nvSpPr>
        <dsp:cNvPr id="0" name=""/>
        <dsp:cNvSpPr/>
      </dsp:nvSpPr>
      <dsp:spPr>
        <a:xfrm>
          <a:off x="651228" y="4258295"/>
          <a:ext cx="5408979" cy="16475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99484" y="4306551"/>
        <a:ext cx="5312467" cy="1551072"/>
      </dsp:txXfrm>
    </dsp:sp>
    <dsp:sp modelId="{9F91AB57-C3EE-4EB4-8564-CD040B3E5265}">
      <dsp:nvSpPr>
        <dsp:cNvPr id="0" name=""/>
        <dsp:cNvSpPr/>
      </dsp:nvSpPr>
      <dsp:spPr>
        <a:xfrm>
          <a:off x="6518744" y="187000"/>
          <a:ext cx="5387336" cy="16475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567000" y="235256"/>
        <a:ext cx="5290824" cy="1551072"/>
      </dsp:txXfrm>
    </dsp:sp>
    <dsp:sp modelId="{32AAFD21-0965-459C-95DB-DE8FBDB36820}">
      <dsp:nvSpPr>
        <dsp:cNvPr id="0" name=""/>
        <dsp:cNvSpPr/>
      </dsp:nvSpPr>
      <dsp:spPr>
        <a:xfrm>
          <a:off x="7057477" y="1834584"/>
          <a:ext cx="266570" cy="1191269"/>
        </a:xfrm>
        <a:custGeom>
          <a:avLst/>
          <a:gdLst/>
          <a:ahLst/>
          <a:cxnLst/>
          <a:rect l="0" t="0" r="0" b="0"/>
          <a:pathLst>
            <a:path>
              <a:moveTo>
                <a:pt x="0" y="0"/>
              </a:moveTo>
              <a:lnTo>
                <a:pt x="0" y="1191269"/>
              </a:lnTo>
              <a:lnTo>
                <a:pt x="266570" y="1191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D8314-C5EB-4921-9E6F-AC31FF0D4790}">
      <dsp:nvSpPr>
        <dsp:cNvPr id="0" name=""/>
        <dsp:cNvSpPr/>
      </dsp:nvSpPr>
      <dsp:spPr>
        <a:xfrm>
          <a:off x="7324048" y="2202061"/>
          <a:ext cx="5408979" cy="16475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7372304" y="2250317"/>
        <a:ext cx="5312467" cy="1551072"/>
      </dsp:txXfrm>
    </dsp:sp>
    <dsp:sp modelId="{57FDD5F3-7A4C-4108-8E8C-F0691467D490}">
      <dsp:nvSpPr>
        <dsp:cNvPr id="0" name=""/>
        <dsp:cNvSpPr/>
      </dsp:nvSpPr>
      <dsp:spPr>
        <a:xfrm>
          <a:off x="7057477" y="1834584"/>
          <a:ext cx="266570" cy="3250749"/>
        </a:xfrm>
        <a:custGeom>
          <a:avLst/>
          <a:gdLst/>
          <a:ahLst/>
          <a:cxnLst/>
          <a:rect l="0" t="0" r="0" b="0"/>
          <a:pathLst>
            <a:path>
              <a:moveTo>
                <a:pt x="0" y="0"/>
              </a:moveTo>
              <a:lnTo>
                <a:pt x="0" y="3250749"/>
              </a:lnTo>
              <a:lnTo>
                <a:pt x="266570" y="32507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2EF47-27B6-4B95-AF5D-EB882F3AAEFF}">
      <dsp:nvSpPr>
        <dsp:cNvPr id="0" name=""/>
        <dsp:cNvSpPr/>
      </dsp:nvSpPr>
      <dsp:spPr>
        <a:xfrm>
          <a:off x="7324048" y="4261541"/>
          <a:ext cx="5408979" cy="16475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7372304" y="4309797"/>
        <a:ext cx="5312467" cy="15510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3A478E-785E-E65D-197D-A4DD21B798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893699-8D6D-3D96-6C39-FB6EFC857F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9E30C1-99DE-4907-A648-19D3E674B6E2}" type="datetimeFigureOut">
              <a:rPr lang="en-US" smtClean="0"/>
              <a:t>1/6/2025</a:t>
            </a:fld>
            <a:endParaRPr lang="en-US"/>
          </a:p>
        </p:txBody>
      </p:sp>
      <p:sp>
        <p:nvSpPr>
          <p:cNvPr id="4" name="Footer Placeholder 3">
            <a:extLst>
              <a:ext uri="{FF2B5EF4-FFF2-40B4-BE49-F238E27FC236}">
                <a16:creationId xmlns:a16="http://schemas.microsoft.com/office/drawing/2014/main" id="{ED2E265E-E369-1DF1-EED4-A6080B2BD2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CBFBF7-0613-202E-C45C-5C5D70CD71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E91D08-4722-4535-BC10-5C7AD43A79AA}" type="slidenum">
              <a:rPr lang="en-US" smtClean="0"/>
              <a:t>‹#›</a:t>
            </a:fld>
            <a:endParaRPr lang="en-US"/>
          </a:p>
        </p:txBody>
      </p:sp>
    </p:spTree>
    <p:extLst>
      <p:ext uri="{BB962C8B-B14F-4D97-AF65-F5344CB8AC3E}">
        <p14:creationId xmlns:p14="http://schemas.microsoft.com/office/powerpoint/2010/main" val="1807358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hyperlink" Target="https://www.slidescarnival.com/"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Intro">
    <p:bg>
      <p:bgPr>
        <a:blipFill dpi="0" rotWithShape="1">
          <a:blip r:embed="rId2">
            <a:lum/>
          </a:blip>
          <a:srcRect/>
          <a:stretch>
            <a:fillRect/>
          </a:stretch>
        </a:blipFill>
        <a:effectLst/>
      </p:bgPr>
    </p:bg>
    <p:spTree>
      <p:nvGrpSpPr>
        <p:cNvPr id="1" name="Shape 11"/>
        <p:cNvGrpSpPr/>
        <p:nvPr/>
      </p:nvGrpSpPr>
      <p:grpSpPr>
        <a:xfrm>
          <a:off x="0" y="0"/>
          <a:ext cx="0" cy="0"/>
          <a:chOff x="0" y="0"/>
          <a:chExt cx="0" cy="0"/>
        </a:xfrm>
      </p:grpSpPr>
      <p:sp>
        <p:nvSpPr>
          <p:cNvPr id="3" name="Google Shape;91;p13">
            <a:extLst>
              <a:ext uri="{FF2B5EF4-FFF2-40B4-BE49-F238E27FC236}">
                <a16:creationId xmlns:a16="http://schemas.microsoft.com/office/drawing/2014/main" id="{084CC021-D928-1B6A-8A9A-51863A59A1F5}"/>
              </a:ext>
            </a:extLst>
          </p:cNvPr>
          <p:cNvSpPr/>
          <p:nvPr userDrawn="1"/>
        </p:nvSpPr>
        <p:spPr>
          <a:xfrm>
            <a:off x="-2133600" y="1977344"/>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 name="Google Shape;92;p13">
            <a:extLst>
              <a:ext uri="{FF2B5EF4-FFF2-40B4-BE49-F238E27FC236}">
                <a16:creationId xmlns:a16="http://schemas.microsoft.com/office/drawing/2014/main" id="{9A39E141-C6A9-0F3E-4890-7B2D80296113}"/>
              </a:ext>
            </a:extLst>
          </p:cNvPr>
          <p:cNvSpPr/>
          <p:nvPr userDrawn="1"/>
        </p:nvSpPr>
        <p:spPr>
          <a:xfrm>
            <a:off x="-2133601" y="2610278"/>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93;p13">
            <a:extLst>
              <a:ext uri="{FF2B5EF4-FFF2-40B4-BE49-F238E27FC236}">
                <a16:creationId xmlns:a16="http://schemas.microsoft.com/office/drawing/2014/main" id="{D0CDEA95-362D-7958-2517-29E5208BEE99}"/>
              </a:ext>
            </a:extLst>
          </p:cNvPr>
          <p:cNvSpPr/>
          <p:nvPr userDrawn="1"/>
        </p:nvSpPr>
        <p:spPr>
          <a:xfrm>
            <a:off x="-2133602" y="3569889"/>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5;p13">
            <a:extLst>
              <a:ext uri="{FF2B5EF4-FFF2-40B4-BE49-F238E27FC236}">
                <a16:creationId xmlns:a16="http://schemas.microsoft.com/office/drawing/2014/main" id="{599756B6-6978-01AC-DD61-27E68643EA58}"/>
              </a:ext>
            </a:extLst>
          </p:cNvPr>
          <p:cNvSpPr/>
          <p:nvPr userDrawn="1"/>
        </p:nvSpPr>
        <p:spPr>
          <a:xfrm rot="21360444">
            <a:off x="979470" y="6239378"/>
            <a:ext cx="9177373" cy="1289823"/>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Text Placeholder 13">
            <a:extLst>
              <a:ext uri="{FF2B5EF4-FFF2-40B4-BE49-F238E27FC236}">
                <a16:creationId xmlns:a16="http://schemas.microsoft.com/office/drawing/2014/main" id="{494D2E7A-DEAB-015F-7237-88EF2E8C6DB3}"/>
              </a:ext>
            </a:extLst>
          </p:cNvPr>
          <p:cNvSpPr>
            <a:spLocks noGrp="1"/>
          </p:cNvSpPr>
          <p:nvPr>
            <p:ph type="body" sz="quarter" idx="10" hasCustomPrompt="1"/>
          </p:nvPr>
        </p:nvSpPr>
        <p:spPr>
          <a:xfrm>
            <a:off x="1992313" y="5632636"/>
            <a:ext cx="7151687" cy="4412701"/>
          </a:xfrm>
          <a:prstGeom prst="rect">
            <a:avLst/>
          </a:prstGeom>
        </p:spPr>
        <p:txBody>
          <a:bodyPr/>
          <a:lstStyle>
            <a:lvl1pPr>
              <a:defRPr lang="en-US" sz="6000" b="0" i="0" u="none" strike="noStrike" cap="none" smtClean="0">
                <a:solidFill>
                  <a:srgbClr val="2D2D2D"/>
                </a:solidFill>
                <a:latin typeface="Staatliches"/>
                <a:ea typeface="Staatliches"/>
                <a:cs typeface="Staatliches"/>
                <a:sym typeface="Arial"/>
              </a:defRPr>
            </a:lvl1pPr>
          </a:lstStyle>
          <a:p>
            <a:pPr lvl="0"/>
            <a:r>
              <a:rPr lang="en-US" dirty="0"/>
              <a:t>Insert </a:t>
            </a:r>
            <a:r>
              <a:rPr lang="en-US" dirty="0" err="1"/>
              <a:t>TOPIc</a:t>
            </a:r>
            <a:endParaRPr lang="en-US" dirty="0"/>
          </a:p>
          <a:p>
            <a:pPr lvl="0"/>
            <a:endParaRPr lang="en-US" dirty="0"/>
          </a:p>
          <a:p>
            <a:pPr lvl="0"/>
            <a:endParaRPr lang="en-US" dirty="0"/>
          </a:p>
          <a:p>
            <a:pPr lvl="0"/>
            <a:endParaRPr lang="en-US" dirty="0"/>
          </a:p>
        </p:txBody>
      </p:sp>
      <p:sp>
        <p:nvSpPr>
          <p:cNvPr id="16" name="Text Placeholder 15">
            <a:extLst>
              <a:ext uri="{FF2B5EF4-FFF2-40B4-BE49-F238E27FC236}">
                <a16:creationId xmlns:a16="http://schemas.microsoft.com/office/drawing/2014/main" id="{D01A0438-C573-463A-F00B-970DD21AB627}"/>
              </a:ext>
            </a:extLst>
          </p:cNvPr>
          <p:cNvSpPr>
            <a:spLocks noGrp="1"/>
          </p:cNvSpPr>
          <p:nvPr>
            <p:ph type="body" sz="quarter" idx="11" hasCustomPrompt="1"/>
          </p:nvPr>
        </p:nvSpPr>
        <p:spPr>
          <a:xfrm>
            <a:off x="1992313" y="4961832"/>
            <a:ext cx="3044825" cy="494115"/>
          </a:xfrm>
          <a:prstGeom prst="rect">
            <a:avLst/>
          </a:prstGeom>
        </p:spPr>
        <p:txBody>
          <a:bodyPr/>
          <a:lstStyle>
            <a:lvl1pPr>
              <a:defRPr lang="en-US" sz="2128" b="0" i="0" u="none" strike="noStrike" cap="none" smtClean="0">
                <a:solidFill>
                  <a:srgbClr val="2D2D2D"/>
                </a:solidFill>
                <a:latin typeface="Quicksand"/>
                <a:ea typeface="Quicksand"/>
                <a:cs typeface="Quicksand"/>
                <a:sym typeface="Arial"/>
              </a:defRPr>
            </a:lvl1pPr>
          </a:lstStyle>
          <a:p>
            <a:pPr lvl="0"/>
            <a:r>
              <a:rPr lang="en-US" dirty="0"/>
              <a:t>Author</a:t>
            </a:r>
          </a:p>
        </p:txBody>
      </p:sp>
    </p:spTree>
    <p:extLst>
      <p:ext uri="{BB962C8B-B14F-4D97-AF65-F5344CB8AC3E}">
        <p14:creationId xmlns:p14="http://schemas.microsoft.com/office/powerpoint/2010/main" val="38031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Google Shape;558;p34">
            <a:extLst>
              <a:ext uri="{FF2B5EF4-FFF2-40B4-BE49-F238E27FC236}">
                <a16:creationId xmlns:a16="http://schemas.microsoft.com/office/drawing/2014/main" id="{0826F59C-3C15-99E1-54ED-8ACF88B7D23F}"/>
              </a:ext>
            </a:extLst>
          </p:cNvPr>
          <p:cNvPicPr preferRelativeResize="0">
            <a:picLocks noGrp="1" noRot="1" noMove="1" noResize="1" noEditPoints="1" noAdjustHandles="1" noChangeArrowheads="1" noChangeShapeType="1" noCrop="1"/>
          </p:cNvPicPr>
          <p:nvPr userDrawn="1"/>
        </p:nvPicPr>
        <p:blipFill rotWithShape="1">
          <a:blip r:embed="rId2">
            <a:alphaModFix/>
          </a:blip>
          <a:srcRect t="6131" b="6131"/>
          <a:stretch/>
        </p:blipFill>
        <p:spPr>
          <a:xfrm>
            <a:off x="1033462" y="1085467"/>
            <a:ext cx="18697335" cy="10027304"/>
          </a:xfrm>
          <a:prstGeom prst="rect">
            <a:avLst/>
          </a:prstGeom>
          <a:noFill/>
          <a:ln>
            <a:noFill/>
          </a:ln>
        </p:spPr>
      </p:pic>
      <p:cxnSp>
        <p:nvCxnSpPr>
          <p:cNvPr id="9" name="Google Shape;197;p18">
            <a:extLst>
              <a:ext uri="{FF2B5EF4-FFF2-40B4-BE49-F238E27FC236}">
                <a16:creationId xmlns:a16="http://schemas.microsoft.com/office/drawing/2014/main" id="{2937547E-3155-384E-50BF-8EDDA46717ED}"/>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13" name="Google Shape;198;p18">
            <a:extLst>
              <a:ext uri="{FF2B5EF4-FFF2-40B4-BE49-F238E27FC236}">
                <a16:creationId xmlns:a16="http://schemas.microsoft.com/office/drawing/2014/main" id="{D0FF2745-BBC2-5D0D-9960-9DE66E1FB216}"/>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3" name="Google Shape;559;p34">
            <a:extLst>
              <a:ext uri="{FF2B5EF4-FFF2-40B4-BE49-F238E27FC236}">
                <a16:creationId xmlns:a16="http://schemas.microsoft.com/office/drawing/2014/main" id="{8222D024-DC52-2B83-B2C8-55730F63F647}"/>
              </a:ext>
            </a:extLst>
          </p:cNvPr>
          <p:cNvSpPr/>
          <p:nvPr userDrawn="1"/>
        </p:nvSpPr>
        <p:spPr>
          <a:xfrm rot="21276811">
            <a:off x="2109124" y="2770628"/>
            <a:ext cx="7710367" cy="1667631"/>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 name="Google Shape;561;p34">
            <a:extLst>
              <a:ext uri="{FF2B5EF4-FFF2-40B4-BE49-F238E27FC236}">
                <a16:creationId xmlns:a16="http://schemas.microsoft.com/office/drawing/2014/main" id="{F6F57200-C2F0-AF79-192E-150C933C375F}"/>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6" name="Google Shape;562;p34">
            <a:extLst>
              <a:ext uri="{FF2B5EF4-FFF2-40B4-BE49-F238E27FC236}">
                <a16:creationId xmlns:a16="http://schemas.microsoft.com/office/drawing/2014/main" id="{7CA617DF-4819-2A6A-BECC-336328E128D9}"/>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14" name="Google Shape;566;p34">
            <a:extLst>
              <a:ext uri="{FF2B5EF4-FFF2-40B4-BE49-F238E27FC236}">
                <a16:creationId xmlns:a16="http://schemas.microsoft.com/office/drawing/2014/main" id="{4FC361CF-BE66-5D2B-E08C-8CE124411023}"/>
              </a:ext>
            </a:extLst>
          </p:cNvPr>
          <p:cNvSpPr txBox="1"/>
          <p:nvPr userDrawn="1"/>
        </p:nvSpPr>
        <p:spPr>
          <a:xfrm>
            <a:off x="1345993" y="9577608"/>
            <a:ext cx="6880363" cy="48013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400" b="0" u="none" strike="noStrike" dirty="0">
                <a:solidFill>
                  <a:schemeClr val="tx1"/>
                </a:solidFill>
                <a:latin typeface="Quicksand"/>
                <a:sym typeface="Quicksand"/>
                <a:hlinkClick r:id="rId3">
                  <a:extLst>
                    <a:ext uri="{A12FA001-AC4F-418D-AE19-62706E023703}">
                      <ahyp:hlinkClr xmlns:ahyp="http://schemas.microsoft.com/office/drawing/2018/hyperlinkcolor" val="tx"/>
                    </a:ext>
                  </a:extLst>
                </a:hlinkClick>
              </a:rPr>
              <a:t>Designed by Slides Carnival</a:t>
            </a:r>
            <a:endParaRPr sz="1050" b="0" u="none" strike="noStrike" dirty="0">
              <a:solidFill>
                <a:schemeClr val="tx1"/>
              </a:solidFill>
            </a:endParaRPr>
          </a:p>
        </p:txBody>
      </p:sp>
      <p:sp>
        <p:nvSpPr>
          <p:cNvPr id="24" name="Text Placeholder 16">
            <a:extLst>
              <a:ext uri="{FF2B5EF4-FFF2-40B4-BE49-F238E27FC236}">
                <a16:creationId xmlns:a16="http://schemas.microsoft.com/office/drawing/2014/main" id="{FFEF8EC4-795A-D34E-96E5-ABFF6641CB95}"/>
              </a:ext>
            </a:extLst>
          </p:cNvPr>
          <p:cNvSpPr>
            <a:spLocks noGrp="1"/>
          </p:cNvSpPr>
          <p:nvPr>
            <p:ph type="body" sz="quarter" idx="10" hasCustomPrompt="1"/>
          </p:nvPr>
        </p:nvSpPr>
        <p:spPr>
          <a:xfrm>
            <a:off x="1863079" y="3017082"/>
            <a:ext cx="7566671" cy="2787987"/>
          </a:xfrm>
          <a:prstGeom prst="rect">
            <a:avLst/>
          </a:prstGeom>
        </p:spPr>
        <p:txBody>
          <a:bodyPr/>
          <a:lstStyle>
            <a:lvl1pPr>
              <a:defRPr lang="en-US" sz="9000" b="0" i="0" u="none" strike="noStrike" cap="none" dirty="0">
                <a:solidFill>
                  <a:srgbClr val="2D2D2D"/>
                </a:solidFill>
                <a:latin typeface="Staatliches"/>
                <a:ea typeface="Staatliches"/>
                <a:cs typeface="Staatliches"/>
                <a:sym typeface="Arial"/>
              </a:defRPr>
            </a:lvl1pPr>
            <a:lvl3pPr>
              <a:defRPr/>
            </a:lvl3pPr>
          </a:lstStyle>
          <a:p>
            <a:pPr lvl="0"/>
            <a:r>
              <a:rPr lang="en-US" dirty="0"/>
              <a:t>Thank you</a:t>
            </a:r>
          </a:p>
        </p:txBody>
      </p:sp>
    </p:spTree>
    <p:extLst>
      <p:ext uri="{BB962C8B-B14F-4D97-AF65-F5344CB8AC3E}">
        <p14:creationId xmlns:p14="http://schemas.microsoft.com/office/powerpoint/2010/main" val="276513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sp>
        <p:nvSpPr>
          <p:cNvPr id="2" name="Text Placeholder 16">
            <a:extLst>
              <a:ext uri="{FF2B5EF4-FFF2-40B4-BE49-F238E27FC236}">
                <a16:creationId xmlns:a16="http://schemas.microsoft.com/office/drawing/2014/main" id="{A95BC9C6-F6A5-EB65-FD12-002FB9DEF935}"/>
              </a:ext>
            </a:extLst>
          </p:cNvPr>
          <p:cNvSpPr>
            <a:spLocks noGrp="1"/>
          </p:cNvSpPr>
          <p:nvPr>
            <p:ph type="body" sz="quarter" idx="10" hasCustomPrompt="1"/>
          </p:nvPr>
        </p:nvSpPr>
        <p:spPr>
          <a:xfrm>
            <a:off x="1439889" y="1238100"/>
            <a:ext cx="16284549" cy="1589640"/>
          </a:xfrm>
          <a:prstGeom prst="rect">
            <a:avLst/>
          </a:prstGeom>
        </p:spPr>
        <p:txBody>
          <a:bodyPr/>
          <a:lstStyle>
            <a:lvl1pPr>
              <a:defRPr lang="en-US" sz="4800" b="0" i="0" u="none" strike="noStrike" cap="none" dirty="0">
                <a:solidFill>
                  <a:srgbClr val="2D2D2D"/>
                </a:solidFill>
                <a:latin typeface="Staatliches"/>
                <a:ea typeface="Staatliches"/>
                <a:cs typeface="Staatliches"/>
                <a:sym typeface="Arial"/>
              </a:defRPr>
            </a:lvl1pPr>
            <a:lvl3pPr>
              <a:defRPr/>
            </a:lvl3pPr>
          </a:lstStyle>
          <a:p>
            <a:pPr lvl="0"/>
            <a:r>
              <a:rPr lang="en-US" dirty="0"/>
              <a:t>title</a:t>
            </a:r>
          </a:p>
        </p:txBody>
      </p:sp>
      <p:sp>
        <p:nvSpPr>
          <p:cNvPr id="3" name="Content Placeholder 5">
            <a:extLst>
              <a:ext uri="{FF2B5EF4-FFF2-40B4-BE49-F238E27FC236}">
                <a16:creationId xmlns:a16="http://schemas.microsoft.com/office/drawing/2014/main" id="{3B8D178B-657F-477B-5F65-1E2FBB6B6FC0}"/>
              </a:ext>
            </a:extLst>
          </p:cNvPr>
          <p:cNvSpPr>
            <a:spLocks noGrp="1"/>
          </p:cNvSpPr>
          <p:nvPr>
            <p:ph sz="quarter" idx="13" hasCustomPrompt="1"/>
          </p:nvPr>
        </p:nvSpPr>
        <p:spPr>
          <a:xfrm>
            <a:off x="1427189" y="3251200"/>
            <a:ext cx="16279786" cy="6692900"/>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stStyle>
          <a:p>
            <a:pPr lvl="0"/>
            <a:r>
              <a:rPr lang="en-US" dirty="0"/>
              <a:t>content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94346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E09830-FC33-E7C1-7580-09662A78730B}"/>
              </a:ext>
            </a:extLst>
          </p:cNvPr>
          <p:cNvSpPr>
            <a:spLocks noGrp="1"/>
          </p:cNvSpPr>
          <p:nvPr>
            <p:ph type="title" hasCustomPrompt="1"/>
          </p:nvPr>
        </p:nvSpPr>
        <p:spPr>
          <a:xfrm>
            <a:off x="9361922" y="1580263"/>
            <a:ext cx="7646219" cy="2264435"/>
          </a:xfrm>
          <a:prstGeom prst="rect">
            <a:avLst/>
          </a:prstGeom>
        </p:spPr>
        <p:txBody>
          <a:bodyPr anchor="ctr">
            <a:normAutofit/>
          </a:bodyPr>
          <a:lstStyle>
            <a:lvl1pPr>
              <a:defRPr sz="4400" baseline="0">
                <a:latin typeface="Times New Roman" panose="02020603050405020304" pitchFamily="18" charset="0"/>
                <a:cs typeface="Times New Roman" panose="02020603050405020304" pitchFamily="18" charset="0"/>
              </a:defRPr>
            </a:lvl1pPr>
          </a:lstStyle>
          <a:p>
            <a:r>
              <a:rPr lang="en-US" dirty="0"/>
              <a:t>Title, 80, str, 44</a:t>
            </a:r>
          </a:p>
        </p:txBody>
      </p:sp>
      <p:sp>
        <p:nvSpPr>
          <p:cNvPr id="6" name="Picture Placeholder 18">
            <a:extLst>
              <a:ext uri="{FF2B5EF4-FFF2-40B4-BE49-F238E27FC236}">
                <a16:creationId xmlns:a16="http://schemas.microsoft.com/office/drawing/2014/main" id="{34FFCBA8-4308-B4A0-AAD9-183620FE1C8F}"/>
              </a:ext>
            </a:extLst>
          </p:cNvPr>
          <p:cNvSpPr>
            <a:spLocks noGrp="1"/>
          </p:cNvSpPr>
          <p:nvPr>
            <p:ph type="pic" sz="quarter" idx="13" hasCustomPrompt="1"/>
          </p:nvPr>
        </p:nvSpPr>
        <p:spPr>
          <a:xfrm>
            <a:off x="1723980" y="1580263"/>
            <a:ext cx="7202100" cy="8367713"/>
          </a:xfrm>
          <a:prstGeom prst="rect">
            <a:avLst/>
          </a:prstGeom>
        </p:spPr>
        <p:txBody>
          <a:bodyPr/>
          <a:lstStyle>
            <a:lvl1pPr algn="ctr">
              <a:defRPr sz="2800">
                <a:latin typeface="Times New Roman" panose="02020603050405020304" pitchFamily="18" charset="0"/>
                <a:cs typeface="Times New Roman" panose="02020603050405020304" pitchFamily="18" charset="0"/>
              </a:defRPr>
            </a:lvl1pPr>
          </a:lstStyle>
          <a:p>
            <a:r>
              <a:rPr lang="en-US" dirty="0"/>
              <a:t>Image, 0, </a:t>
            </a:r>
            <a:r>
              <a:rPr lang="en-US" dirty="0" err="1"/>
              <a:t>img</a:t>
            </a:r>
            <a:r>
              <a:rPr lang="en-US" dirty="0"/>
              <a:t>, 15</a:t>
            </a:r>
          </a:p>
        </p:txBody>
      </p:sp>
      <p:sp>
        <p:nvSpPr>
          <p:cNvPr id="11" name="Text Placeholder 24">
            <a:extLst>
              <a:ext uri="{FF2B5EF4-FFF2-40B4-BE49-F238E27FC236}">
                <a16:creationId xmlns:a16="http://schemas.microsoft.com/office/drawing/2014/main" id="{E05759E5-CC1E-18B4-AE67-4B4F59F1AFED}"/>
              </a:ext>
            </a:extLst>
          </p:cNvPr>
          <p:cNvSpPr>
            <a:spLocks noGrp="1"/>
          </p:cNvSpPr>
          <p:nvPr>
            <p:ph type="body" sz="quarter" idx="15" hasCustomPrompt="1"/>
          </p:nvPr>
        </p:nvSpPr>
        <p:spPr>
          <a:xfrm>
            <a:off x="9361922" y="4274454"/>
            <a:ext cx="7646219" cy="5673521"/>
          </a:xfrm>
          <a:prstGeom prst="rect">
            <a:avLst/>
          </a:prstGeom>
        </p:spPr>
        <p:txBody>
          <a:bodyPr>
            <a:noAutofit/>
          </a:bodyPr>
          <a:lstStyle>
            <a:lvl1pPr>
              <a:defRPr sz="2400" b="0" cap="none" spc="0" baseline="0">
                <a:latin typeface="Times New Roman" panose="02020603050405020304" pitchFamily="18" charset="0"/>
                <a:cs typeface="Times New Roman" panose="02020603050405020304" pitchFamily="18" charset="0"/>
              </a:defRPr>
            </a:lvl1pPr>
          </a:lstStyle>
          <a:p>
            <a:pPr lvl="0"/>
            <a:r>
              <a:rPr lang="en-US" dirty="0"/>
              <a:t>Summary, 450, str, 24</a:t>
            </a:r>
          </a:p>
        </p:txBody>
      </p:sp>
    </p:spTree>
    <p:extLst>
      <p:ext uri="{BB962C8B-B14F-4D97-AF65-F5344CB8AC3E}">
        <p14:creationId xmlns:p14="http://schemas.microsoft.com/office/powerpoint/2010/main" val="60878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vide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A71E0-1019-16FB-BAFE-99EFD043A7D0}"/>
              </a:ext>
              <a:ext uri="{C183D7F6-B498-43B3-948B-1728B52AA6E4}">
                <adec:decorative xmlns:adec="http://schemas.microsoft.com/office/drawing/2017/decorative" val="1"/>
              </a:ext>
            </a:extLst>
          </p:cNvPr>
          <p:cNvSpPr/>
          <p:nvPr userDrawn="1"/>
        </p:nvSpPr>
        <p:spPr>
          <a:xfrm>
            <a:off x="7837714" y="2051682"/>
            <a:ext cx="10450286" cy="7157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4" name="Title 1">
            <a:extLst>
              <a:ext uri="{FF2B5EF4-FFF2-40B4-BE49-F238E27FC236}">
                <a16:creationId xmlns:a16="http://schemas.microsoft.com/office/drawing/2014/main" id="{47BE05F5-6417-FD9A-7BEA-1283A6B896A8}"/>
              </a:ext>
            </a:extLst>
          </p:cNvPr>
          <p:cNvSpPr>
            <a:spLocks noGrp="1"/>
          </p:cNvSpPr>
          <p:nvPr>
            <p:ph type="title" hasCustomPrompt="1"/>
          </p:nvPr>
        </p:nvSpPr>
        <p:spPr>
          <a:xfrm>
            <a:off x="8347167" y="2320653"/>
            <a:ext cx="9707380" cy="1847377"/>
          </a:xfrm>
          <a:prstGeom prst="rect">
            <a:avLst/>
          </a:prstGeom>
        </p:spPr>
        <p:txBody>
          <a:bodyPr>
            <a:normAutofit/>
          </a:bodyPr>
          <a:lstStyle>
            <a:lvl1pPr>
              <a:defRPr sz="3600">
                <a:latin typeface="Times New Roman" panose="02020603050405020304" pitchFamily="18" charset="0"/>
                <a:cs typeface="Times New Roman" panose="02020603050405020304" pitchFamily="18" charset="0"/>
              </a:defRPr>
            </a:lvl1pPr>
          </a:lstStyle>
          <a:p>
            <a:pPr>
              <a:lnSpc>
                <a:spcPct val="120000"/>
              </a:lnSpc>
            </a:pPr>
            <a:r>
              <a:rPr lang="en-US" dirty="0"/>
              <a:t>Title, 100, str, 20</a:t>
            </a:r>
          </a:p>
        </p:txBody>
      </p:sp>
      <p:sp>
        <p:nvSpPr>
          <p:cNvPr id="5" name="Text Placeholder 22">
            <a:extLst>
              <a:ext uri="{FF2B5EF4-FFF2-40B4-BE49-F238E27FC236}">
                <a16:creationId xmlns:a16="http://schemas.microsoft.com/office/drawing/2014/main" id="{7BAA4A83-C584-80EB-B8D8-F4DCEFD5AA0E}"/>
              </a:ext>
            </a:extLst>
          </p:cNvPr>
          <p:cNvSpPr>
            <a:spLocks noGrp="1"/>
          </p:cNvSpPr>
          <p:nvPr>
            <p:ph type="body" sz="quarter" idx="15" hasCustomPrompt="1"/>
          </p:nvPr>
        </p:nvSpPr>
        <p:spPr>
          <a:xfrm>
            <a:off x="8347167" y="4532812"/>
            <a:ext cx="9707380" cy="4350910"/>
          </a:xfrm>
          <a:prstGeom prst="rect">
            <a:avLst/>
          </a:prstGeom>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Summary, 200, str, 15</a:t>
            </a:r>
          </a:p>
        </p:txBody>
      </p:sp>
      <p:sp>
        <p:nvSpPr>
          <p:cNvPr id="7" name="Picture Placeholder 17">
            <a:extLst>
              <a:ext uri="{FF2B5EF4-FFF2-40B4-BE49-F238E27FC236}">
                <a16:creationId xmlns:a16="http://schemas.microsoft.com/office/drawing/2014/main" id="{4BE4C9EE-FA2D-A528-3322-EC4524CD9214}"/>
              </a:ext>
            </a:extLst>
          </p:cNvPr>
          <p:cNvSpPr>
            <a:spLocks noGrp="1"/>
          </p:cNvSpPr>
          <p:nvPr>
            <p:ph type="pic" sz="quarter" idx="13" hasCustomPrompt="1"/>
          </p:nvPr>
        </p:nvSpPr>
        <p:spPr>
          <a:xfrm>
            <a:off x="1544550" y="1514905"/>
            <a:ext cx="6293164" cy="8321425"/>
          </a:xfrm>
          <a:prstGeom prst="rect">
            <a:avLst/>
          </a:prstGeom>
        </p:spPr>
        <p:txBody>
          <a:bodyPr/>
          <a:lstStyle>
            <a:lvl1pPr algn="ctr">
              <a:defRPr/>
            </a:lvl1pPr>
          </a:lstStyle>
          <a:p>
            <a:r>
              <a:rPr lang="en-US" dirty="0"/>
              <a:t>Image, 0, </a:t>
            </a:r>
            <a:r>
              <a:rPr lang="en-US" dirty="0" err="1"/>
              <a:t>img</a:t>
            </a:r>
            <a:r>
              <a:rPr lang="en-US" dirty="0"/>
              <a:t>, 15</a:t>
            </a:r>
          </a:p>
        </p:txBody>
      </p:sp>
    </p:spTree>
    <p:extLst>
      <p:ext uri="{BB962C8B-B14F-4D97-AF65-F5344CB8AC3E}">
        <p14:creationId xmlns:p14="http://schemas.microsoft.com/office/powerpoint/2010/main" val="103420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vide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6B4E6B-963A-0C24-73D6-62016BD75C27}"/>
              </a:ext>
            </a:extLst>
          </p:cNvPr>
          <p:cNvSpPr>
            <a:spLocks noGrp="1"/>
          </p:cNvSpPr>
          <p:nvPr>
            <p:ph type="title" hasCustomPrompt="1"/>
          </p:nvPr>
        </p:nvSpPr>
        <p:spPr>
          <a:xfrm>
            <a:off x="1873210" y="1644836"/>
            <a:ext cx="15398789" cy="1663157"/>
          </a:xfrm>
          <a:prstGeom prst="rect">
            <a:avLst/>
          </a:prstGeom>
        </p:spPr>
        <p:txBody>
          <a:bodyPr>
            <a:normAutofit/>
          </a:bodyPr>
          <a:lstStyle>
            <a:lvl1pPr>
              <a:defRPr sz="4000" spc="150" baseline="0">
                <a:solidFill>
                  <a:schemeClr val="tx1"/>
                </a:solidFill>
                <a:latin typeface="Times New Roman" panose="02020603050405020304" pitchFamily="18" charset="0"/>
                <a:cs typeface="Times New Roman" panose="02020603050405020304" pitchFamily="18" charset="0"/>
              </a:defRPr>
            </a:lvl1pPr>
          </a:lstStyle>
          <a:p>
            <a:pPr>
              <a:lnSpc>
                <a:spcPct val="120000"/>
              </a:lnSpc>
            </a:pPr>
            <a:r>
              <a:rPr lang="en-US" dirty="0"/>
              <a:t>Title, 120, str, 40</a:t>
            </a:r>
          </a:p>
        </p:txBody>
      </p:sp>
      <p:grpSp>
        <p:nvGrpSpPr>
          <p:cNvPr id="6" name="Group 5">
            <a:extLst>
              <a:ext uri="{FF2B5EF4-FFF2-40B4-BE49-F238E27FC236}">
                <a16:creationId xmlns:a16="http://schemas.microsoft.com/office/drawing/2014/main" id="{351EA6D5-FC81-6DA5-299D-37ABF89EFAC8}"/>
              </a:ext>
            </a:extLst>
          </p:cNvPr>
          <p:cNvGrpSpPr/>
          <p:nvPr userDrawn="1"/>
        </p:nvGrpSpPr>
        <p:grpSpPr>
          <a:xfrm>
            <a:off x="2985064" y="4494361"/>
            <a:ext cx="1371600" cy="1371600"/>
            <a:chOff x="539711" y="2208361"/>
            <a:chExt cx="1371600" cy="1371600"/>
          </a:xfrm>
        </p:grpSpPr>
        <p:sp>
          <p:nvSpPr>
            <p:cNvPr id="8" name="Oval 7">
              <a:extLst>
                <a:ext uri="{FF2B5EF4-FFF2-40B4-BE49-F238E27FC236}">
                  <a16:creationId xmlns:a16="http://schemas.microsoft.com/office/drawing/2014/main" id="{16CDA2C5-8561-BDD6-F070-FDD65DAA400F}"/>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AFDA42-2383-91DC-183B-244488C2020E}"/>
                </a:ext>
              </a:extLst>
            </p:cNvPr>
            <p:cNvSpPr txBox="1"/>
            <p:nvPr userDrawn="1"/>
          </p:nvSpPr>
          <p:spPr>
            <a:xfrm>
              <a:off x="824661" y="2223815"/>
              <a:ext cx="853455" cy="1323439"/>
            </a:xfrm>
            <a:prstGeom prst="rect">
              <a:avLst/>
            </a:prstGeom>
            <a:noFill/>
          </p:spPr>
          <p:txBody>
            <a:bodyPr wrap="square" rtlCol="0">
              <a:spAutoFit/>
            </a:bodyPr>
            <a:lstStyle/>
            <a:p>
              <a:r>
                <a:rPr lang="en-US" sz="8000" dirty="0">
                  <a:solidFill>
                    <a:schemeClr val="bg1"/>
                  </a:solidFill>
                  <a:latin typeface="Amasis MT Pro Black" panose="02040A04050005020304" pitchFamily="18" charset="0"/>
                </a:rPr>
                <a:t>1</a:t>
              </a:r>
            </a:p>
          </p:txBody>
        </p:sp>
      </p:grpSp>
      <p:grpSp>
        <p:nvGrpSpPr>
          <p:cNvPr id="10" name="Group 9">
            <a:extLst>
              <a:ext uri="{FF2B5EF4-FFF2-40B4-BE49-F238E27FC236}">
                <a16:creationId xmlns:a16="http://schemas.microsoft.com/office/drawing/2014/main" id="{36A246E2-7E52-E93F-5D8E-1E54F302B7C0}"/>
              </a:ext>
            </a:extLst>
          </p:cNvPr>
          <p:cNvGrpSpPr/>
          <p:nvPr userDrawn="1"/>
        </p:nvGrpSpPr>
        <p:grpSpPr>
          <a:xfrm>
            <a:off x="3010941" y="7144107"/>
            <a:ext cx="1371600" cy="1371600"/>
            <a:chOff x="539711" y="2208361"/>
            <a:chExt cx="1371600" cy="1371600"/>
          </a:xfrm>
        </p:grpSpPr>
        <p:sp>
          <p:nvSpPr>
            <p:cNvPr id="11" name="Oval 10">
              <a:extLst>
                <a:ext uri="{FF2B5EF4-FFF2-40B4-BE49-F238E27FC236}">
                  <a16:creationId xmlns:a16="http://schemas.microsoft.com/office/drawing/2014/main" id="{2A9CB2E1-23E5-3CCE-8787-287FB0491C18}"/>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454A40-2BFF-3119-BD76-3BF035CABC6B}"/>
                </a:ext>
              </a:extLst>
            </p:cNvPr>
            <p:cNvSpPr txBox="1"/>
            <p:nvPr userDrawn="1"/>
          </p:nvSpPr>
          <p:spPr>
            <a:xfrm>
              <a:off x="824661" y="2223815"/>
              <a:ext cx="853455" cy="1323439"/>
            </a:xfrm>
            <a:prstGeom prst="rect">
              <a:avLst/>
            </a:prstGeom>
            <a:noFill/>
          </p:spPr>
          <p:txBody>
            <a:bodyPr wrap="square" rtlCol="0">
              <a:spAutoFit/>
            </a:bodyPr>
            <a:lstStyle/>
            <a:p>
              <a:r>
                <a:rPr lang="en-US" sz="8000" dirty="0">
                  <a:solidFill>
                    <a:schemeClr val="bg1"/>
                  </a:solidFill>
                  <a:latin typeface="Amasis MT Pro Black" panose="02040A04050005020304" pitchFamily="18" charset="0"/>
                </a:rPr>
                <a:t>2</a:t>
              </a:r>
            </a:p>
          </p:txBody>
        </p:sp>
      </p:grpSp>
      <p:sp>
        <p:nvSpPr>
          <p:cNvPr id="13" name="Text Placeholder 16">
            <a:extLst>
              <a:ext uri="{FF2B5EF4-FFF2-40B4-BE49-F238E27FC236}">
                <a16:creationId xmlns:a16="http://schemas.microsoft.com/office/drawing/2014/main" id="{9E76D39D-E21F-5F8B-BB02-EF8D9F9CCBFA}"/>
              </a:ext>
            </a:extLst>
          </p:cNvPr>
          <p:cNvSpPr>
            <a:spLocks noGrp="1"/>
          </p:cNvSpPr>
          <p:nvPr>
            <p:ph type="body" sz="quarter" idx="10" hasCustomPrompt="1"/>
          </p:nvPr>
        </p:nvSpPr>
        <p:spPr>
          <a:xfrm>
            <a:off x="4920650" y="3937868"/>
            <a:ext cx="10624149" cy="2411264"/>
          </a:xfrm>
          <a:prstGeom prst="rect">
            <a:avLst/>
          </a:prstGeom>
        </p:spPr>
        <p:txBody>
          <a:bodyPr>
            <a:normAutofit/>
          </a:bodyPr>
          <a:lstStyle>
            <a:lvl1pPr>
              <a:defRPr sz="2400" spc="0">
                <a:latin typeface="Times New Roman" panose="02020603050405020304" pitchFamily="18" charset="0"/>
                <a:cs typeface="Times New Roman" panose="02020603050405020304" pitchFamily="18" charset="0"/>
              </a:defRPr>
            </a:lvl1pPr>
          </a:lstStyle>
          <a:p>
            <a:pPr lvl="0"/>
            <a:r>
              <a:rPr lang="en-US" dirty="0"/>
              <a:t>Content1, 400, str, 24</a:t>
            </a:r>
          </a:p>
        </p:txBody>
      </p:sp>
      <p:sp>
        <p:nvSpPr>
          <p:cNvPr id="14" name="Text Placeholder 16">
            <a:extLst>
              <a:ext uri="{FF2B5EF4-FFF2-40B4-BE49-F238E27FC236}">
                <a16:creationId xmlns:a16="http://schemas.microsoft.com/office/drawing/2014/main" id="{0933E67F-2E38-6587-67D6-E3B0F3B5C21B}"/>
              </a:ext>
            </a:extLst>
          </p:cNvPr>
          <p:cNvSpPr>
            <a:spLocks noGrp="1"/>
          </p:cNvSpPr>
          <p:nvPr>
            <p:ph type="body" sz="quarter" idx="11" hasCustomPrompt="1"/>
          </p:nvPr>
        </p:nvSpPr>
        <p:spPr>
          <a:xfrm>
            <a:off x="4920650" y="6659586"/>
            <a:ext cx="10624149" cy="2411264"/>
          </a:xfrm>
          <a:prstGeom prst="rect">
            <a:avLst/>
          </a:prstGeom>
        </p:spPr>
        <p:txBody>
          <a:bodyPr>
            <a:normAutofit/>
          </a:bodyPr>
          <a:lstStyle>
            <a:lvl1pPr>
              <a:defRPr sz="2400" spc="0">
                <a:latin typeface="Times New Roman" panose="02020603050405020304" pitchFamily="18" charset="0"/>
                <a:cs typeface="Times New Roman" panose="02020603050405020304" pitchFamily="18" charset="0"/>
              </a:defRPr>
            </a:lvl1pPr>
          </a:lstStyle>
          <a:p>
            <a:pPr lvl="0"/>
            <a:r>
              <a:rPr lang="en-US" dirty="0"/>
              <a:t>Content2, 400, str, 24</a:t>
            </a:r>
          </a:p>
        </p:txBody>
      </p:sp>
    </p:spTree>
    <p:extLst>
      <p:ext uri="{BB962C8B-B14F-4D97-AF65-F5344CB8AC3E}">
        <p14:creationId xmlns:p14="http://schemas.microsoft.com/office/powerpoint/2010/main" val="51756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78C7-6C39-0140-2027-AD1678A24D8C}"/>
              </a:ext>
            </a:extLst>
          </p:cNvPr>
          <p:cNvSpPr>
            <a:spLocks noGrp="1"/>
          </p:cNvSpPr>
          <p:nvPr>
            <p:ph type="title" hasCustomPrompt="1"/>
          </p:nvPr>
        </p:nvSpPr>
        <p:spPr>
          <a:xfrm>
            <a:off x="1593810" y="1149536"/>
            <a:ext cx="15398789" cy="1663157"/>
          </a:xfrm>
          <a:prstGeom prst="rect">
            <a:avLst/>
          </a:prstGeom>
        </p:spPr>
        <p:txBody>
          <a:bodyPr>
            <a:normAutofit/>
          </a:bodyPr>
          <a:lstStyle>
            <a:lvl1pPr>
              <a:defRPr sz="4000" spc="150" baseline="0">
                <a:solidFill>
                  <a:schemeClr val="tx1"/>
                </a:solidFill>
                <a:latin typeface="Times New Roman" panose="02020603050405020304" pitchFamily="18" charset="0"/>
                <a:cs typeface="Times New Roman" panose="02020603050405020304" pitchFamily="18" charset="0"/>
              </a:defRPr>
            </a:lvl1pPr>
          </a:lstStyle>
          <a:p>
            <a:pPr>
              <a:lnSpc>
                <a:spcPct val="120000"/>
              </a:lnSpc>
            </a:pPr>
            <a:r>
              <a:rPr lang="en-US" dirty="0"/>
              <a:t>Title, 100, str, 40</a:t>
            </a:r>
          </a:p>
        </p:txBody>
      </p:sp>
      <p:grpSp>
        <p:nvGrpSpPr>
          <p:cNvPr id="4" name="Group 3">
            <a:extLst>
              <a:ext uri="{FF2B5EF4-FFF2-40B4-BE49-F238E27FC236}">
                <a16:creationId xmlns:a16="http://schemas.microsoft.com/office/drawing/2014/main" id="{783B92E4-BE47-7F3C-579E-BF2FCE07D8A5}"/>
              </a:ext>
            </a:extLst>
          </p:cNvPr>
          <p:cNvGrpSpPr/>
          <p:nvPr userDrawn="1"/>
        </p:nvGrpSpPr>
        <p:grpSpPr>
          <a:xfrm>
            <a:off x="1700491" y="3720393"/>
            <a:ext cx="944028" cy="1015663"/>
            <a:chOff x="539711" y="2136804"/>
            <a:chExt cx="1371600" cy="1468093"/>
          </a:xfrm>
        </p:grpSpPr>
        <p:sp>
          <p:nvSpPr>
            <p:cNvPr id="5" name="Oval 4">
              <a:extLst>
                <a:ext uri="{FF2B5EF4-FFF2-40B4-BE49-F238E27FC236}">
                  <a16:creationId xmlns:a16="http://schemas.microsoft.com/office/drawing/2014/main" id="{41AFABAC-AF12-57C7-9B0A-0908A3D078DE}"/>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EDDEDD-597A-CCBE-B13D-380942D260EC}"/>
                </a:ext>
              </a:extLst>
            </p:cNvPr>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1</a:t>
              </a:r>
            </a:p>
          </p:txBody>
        </p:sp>
      </p:grpSp>
      <p:sp>
        <p:nvSpPr>
          <p:cNvPr id="15" name="Text Placeholder 16">
            <a:extLst>
              <a:ext uri="{FF2B5EF4-FFF2-40B4-BE49-F238E27FC236}">
                <a16:creationId xmlns:a16="http://schemas.microsoft.com/office/drawing/2014/main" id="{A3871EBC-2370-40E8-4C8D-A44B3CE40912}"/>
              </a:ext>
            </a:extLst>
          </p:cNvPr>
          <p:cNvSpPr>
            <a:spLocks noGrp="1"/>
          </p:cNvSpPr>
          <p:nvPr>
            <p:ph type="body" sz="quarter" idx="10" hasCustomPrompt="1"/>
          </p:nvPr>
        </p:nvSpPr>
        <p:spPr>
          <a:xfrm>
            <a:off x="3124161" y="3356340"/>
            <a:ext cx="8420139" cy="1743768"/>
          </a:xfrm>
          <a:prstGeom prst="rect">
            <a:avLst/>
          </a:prstGeom>
        </p:spPr>
        <p:txBody>
          <a:bodyPr anchor="ctr">
            <a:normAutofit/>
          </a:bodyPr>
          <a:lstStyle>
            <a:lvl1pPr>
              <a:defRPr sz="2200" spc="0">
                <a:latin typeface="Times New Roman" panose="02020603050405020304" pitchFamily="18" charset="0"/>
                <a:cs typeface="Times New Roman" panose="02020603050405020304" pitchFamily="18" charset="0"/>
              </a:defRPr>
            </a:lvl1pPr>
          </a:lstStyle>
          <a:p>
            <a:pPr lvl="0"/>
            <a:r>
              <a:rPr lang="en-US" dirty="0"/>
              <a:t>Content1, 300, str, 22</a:t>
            </a:r>
          </a:p>
        </p:txBody>
      </p:sp>
      <p:grpSp>
        <p:nvGrpSpPr>
          <p:cNvPr id="16" name="Group 15">
            <a:extLst>
              <a:ext uri="{FF2B5EF4-FFF2-40B4-BE49-F238E27FC236}">
                <a16:creationId xmlns:a16="http://schemas.microsoft.com/office/drawing/2014/main" id="{D89EAA46-EA33-4AAA-F066-211C8D7A150F}"/>
              </a:ext>
            </a:extLst>
          </p:cNvPr>
          <p:cNvGrpSpPr/>
          <p:nvPr userDrawn="1"/>
        </p:nvGrpSpPr>
        <p:grpSpPr>
          <a:xfrm>
            <a:off x="1658754" y="5721661"/>
            <a:ext cx="944028" cy="1015663"/>
            <a:chOff x="539711" y="2136804"/>
            <a:chExt cx="1371600" cy="1468093"/>
          </a:xfrm>
        </p:grpSpPr>
        <p:sp>
          <p:nvSpPr>
            <p:cNvPr id="17" name="Oval 16">
              <a:extLst>
                <a:ext uri="{FF2B5EF4-FFF2-40B4-BE49-F238E27FC236}">
                  <a16:creationId xmlns:a16="http://schemas.microsoft.com/office/drawing/2014/main" id="{DC5B5CC4-AF65-3604-DE5B-62EBB63CC3D8}"/>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D111A51-994C-D270-A9E5-9259F7EE63D2}"/>
                </a:ext>
              </a:extLst>
            </p:cNvPr>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2</a:t>
              </a:r>
            </a:p>
          </p:txBody>
        </p:sp>
      </p:grpSp>
      <p:grpSp>
        <p:nvGrpSpPr>
          <p:cNvPr id="19" name="Group 18">
            <a:extLst>
              <a:ext uri="{FF2B5EF4-FFF2-40B4-BE49-F238E27FC236}">
                <a16:creationId xmlns:a16="http://schemas.microsoft.com/office/drawing/2014/main" id="{F5D6261D-6957-A2C8-0F46-DE43453E8033}"/>
              </a:ext>
            </a:extLst>
          </p:cNvPr>
          <p:cNvGrpSpPr/>
          <p:nvPr userDrawn="1"/>
        </p:nvGrpSpPr>
        <p:grpSpPr>
          <a:xfrm>
            <a:off x="1658754" y="7789685"/>
            <a:ext cx="944028" cy="1015663"/>
            <a:chOff x="539711" y="2136804"/>
            <a:chExt cx="1371600" cy="1468093"/>
          </a:xfrm>
        </p:grpSpPr>
        <p:sp>
          <p:nvSpPr>
            <p:cNvPr id="20" name="Oval 19">
              <a:extLst>
                <a:ext uri="{FF2B5EF4-FFF2-40B4-BE49-F238E27FC236}">
                  <a16:creationId xmlns:a16="http://schemas.microsoft.com/office/drawing/2014/main" id="{1F7020D3-49C8-3211-B043-241F9EF40655}"/>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E159A4A-C41A-6419-B695-99C61BB4EF9D}"/>
                </a:ext>
              </a:extLst>
            </p:cNvPr>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3</a:t>
              </a:r>
            </a:p>
          </p:txBody>
        </p:sp>
      </p:grpSp>
      <p:sp>
        <p:nvSpPr>
          <p:cNvPr id="22" name="Text Placeholder 16">
            <a:extLst>
              <a:ext uri="{FF2B5EF4-FFF2-40B4-BE49-F238E27FC236}">
                <a16:creationId xmlns:a16="http://schemas.microsoft.com/office/drawing/2014/main" id="{190689FD-99CF-0981-D4CF-FCFFAF09668F}"/>
              </a:ext>
            </a:extLst>
          </p:cNvPr>
          <p:cNvSpPr>
            <a:spLocks noGrp="1"/>
          </p:cNvSpPr>
          <p:nvPr>
            <p:ph type="body" sz="quarter" idx="11" hasCustomPrompt="1"/>
          </p:nvPr>
        </p:nvSpPr>
        <p:spPr>
          <a:xfrm>
            <a:off x="3124160" y="5357608"/>
            <a:ext cx="8420139" cy="1743768"/>
          </a:xfrm>
          <a:prstGeom prst="rect">
            <a:avLst/>
          </a:prstGeom>
        </p:spPr>
        <p:txBody>
          <a:bodyPr anchor="ctr">
            <a:normAutofit/>
          </a:bodyPr>
          <a:lstStyle>
            <a:lvl1pPr>
              <a:defRPr sz="2200" spc="0">
                <a:latin typeface="Times New Roman" panose="02020603050405020304" pitchFamily="18" charset="0"/>
                <a:cs typeface="Times New Roman" panose="02020603050405020304" pitchFamily="18" charset="0"/>
              </a:defRPr>
            </a:lvl1pPr>
          </a:lstStyle>
          <a:p>
            <a:pPr lvl="0"/>
            <a:r>
              <a:rPr lang="en-US" dirty="0"/>
              <a:t>Content2, 300, str, 22</a:t>
            </a:r>
          </a:p>
        </p:txBody>
      </p:sp>
      <p:sp>
        <p:nvSpPr>
          <p:cNvPr id="23" name="Text Placeholder 16">
            <a:extLst>
              <a:ext uri="{FF2B5EF4-FFF2-40B4-BE49-F238E27FC236}">
                <a16:creationId xmlns:a16="http://schemas.microsoft.com/office/drawing/2014/main" id="{6B1A46CB-B4A1-CBB3-A861-4D604724A83C}"/>
              </a:ext>
            </a:extLst>
          </p:cNvPr>
          <p:cNvSpPr>
            <a:spLocks noGrp="1"/>
          </p:cNvSpPr>
          <p:nvPr>
            <p:ph type="body" sz="quarter" idx="12" hasCustomPrompt="1"/>
          </p:nvPr>
        </p:nvSpPr>
        <p:spPr>
          <a:xfrm>
            <a:off x="3124160" y="7425632"/>
            <a:ext cx="8420139" cy="1743768"/>
          </a:xfrm>
          <a:prstGeom prst="rect">
            <a:avLst/>
          </a:prstGeom>
        </p:spPr>
        <p:txBody>
          <a:bodyPr anchor="ctr">
            <a:normAutofit/>
          </a:bodyPr>
          <a:lstStyle>
            <a:lvl1pPr>
              <a:defRPr sz="2200" spc="0">
                <a:latin typeface="Times New Roman" panose="02020603050405020304" pitchFamily="18" charset="0"/>
                <a:cs typeface="Times New Roman" panose="02020603050405020304" pitchFamily="18" charset="0"/>
              </a:defRPr>
            </a:lvl1pPr>
          </a:lstStyle>
          <a:p>
            <a:pPr lvl="0"/>
            <a:r>
              <a:rPr lang="en-US" dirty="0"/>
              <a:t>Content3, 300, str, 22</a:t>
            </a:r>
          </a:p>
        </p:txBody>
      </p:sp>
      <p:sp>
        <p:nvSpPr>
          <p:cNvPr id="24" name="Picture Placeholder 28">
            <a:extLst>
              <a:ext uri="{FF2B5EF4-FFF2-40B4-BE49-F238E27FC236}">
                <a16:creationId xmlns:a16="http://schemas.microsoft.com/office/drawing/2014/main" id="{27554D78-047B-FBAD-3A2A-8408626AC181}"/>
              </a:ext>
            </a:extLst>
          </p:cNvPr>
          <p:cNvSpPr>
            <a:spLocks noGrp="1"/>
          </p:cNvSpPr>
          <p:nvPr>
            <p:ph type="pic" sz="quarter" idx="13" hasCustomPrompt="1"/>
          </p:nvPr>
        </p:nvSpPr>
        <p:spPr>
          <a:xfrm>
            <a:off x="12023942" y="3356340"/>
            <a:ext cx="4968658" cy="5813060"/>
          </a:xfrm>
          <a:prstGeom prst="rect">
            <a:avLst/>
          </a:prstGeom>
        </p:spPr>
        <p:txBody>
          <a:bodyPr/>
          <a:lstStyle>
            <a:lvl1pPr>
              <a:defRPr sz="2400"/>
            </a:lvl1pPr>
          </a:lstStyle>
          <a:p>
            <a:r>
              <a:rPr lang="en-US" dirty="0"/>
              <a:t>Image, 0, </a:t>
            </a:r>
            <a:r>
              <a:rPr lang="en-US" dirty="0" err="1"/>
              <a:t>img</a:t>
            </a:r>
            <a:r>
              <a:rPr lang="en-US" dirty="0"/>
              <a:t>, 16</a:t>
            </a:r>
          </a:p>
        </p:txBody>
      </p:sp>
    </p:spTree>
    <p:extLst>
      <p:ext uri="{BB962C8B-B14F-4D97-AF65-F5344CB8AC3E}">
        <p14:creationId xmlns:p14="http://schemas.microsoft.com/office/powerpoint/2010/main" val="237821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vided Content">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7360A9-B1DE-6C54-A84F-FAA83986CB24}"/>
              </a:ext>
            </a:extLst>
          </p:cNvPr>
          <p:cNvGraphicFramePr/>
          <p:nvPr userDrawn="1">
            <p:extLst>
              <p:ext uri="{D42A27DB-BD31-4B8C-83A1-F6EECF244321}">
                <p14:modId xmlns:p14="http://schemas.microsoft.com/office/powerpoint/2010/main" val="3405882398"/>
              </p:ext>
            </p:extLst>
          </p:nvPr>
        </p:nvGraphicFramePr>
        <p:xfrm>
          <a:off x="309711" y="3467100"/>
          <a:ext cx="16271577" cy="621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7">
            <a:extLst>
              <a:ext uri="{FF2B5EF4-FFF2-40B4-BE49-F238E27FC236}">
                <a16:creationId xmlns:a16="http://schemas.microsoft.com/office/drawing/2014/main" id="{0B47B629-FDF1-A76B-6B37-D3E5B56D9442}"/>
              </a:ext>
            </a:extLst>
          </p:cNvPr>
          <p:cNvSpPr>
            <a:spLocks noGrp="1"/>
          </p:cNvSpPr>
          <p:nvPr>
            <p:ph type="body" sz="quarter" idx="10" hasCustomPrompt="1"/>
          </p:nvPr>
        </p:nvSpPr>
        <p:spPr>
          <a:xfrm>
            <a:off x="5925988" y="4470820"/>
            <a:ext cx="10515600" cy="1206079"/>
          </a:xfrm>
          <a:prstGeom prst="rect">
            <a:avLst/>
          </a:prstGeom>
        </p:spPr>
        <p:txBody>
          <a:bodyPr/>
          <a:lstStyle>
            <a:lvl1pPr>
              <a:lnSpc>
                <a:spcPct val="100000"/>
              </a:lnSpc>
              <a:defRPr sz="2400" spc="0">
                <a:latin typeface="Times New Roman" panose="02020603050405020304" pitchFamily="18" charset="0"/>
                <a:cs typeface="Times New Roman" panose="02020603050405020304" pitchFamily="18" charset="0"/>
              </a:defRPr>
            </a:lvl1pPr>
          </a:lstStyle>
          <a:p>
            <a:pPr lvl="0"/>
            <a:r>
              <a:rPr lang="en-US" dirty="0"/>
              <a:t>Content1, 350, str, 15</a:t>
            </a:r>
          </a:p>
        </p:txBody>
      </p:sp>
      <p:sp>
        <p:nvSpPr>
          <p:cNvPr id="8" name="Text Placeholder 7">
            <a:extLst>
              <a:ext uri="{FF2B5EF4-FFF2-40B4-BE49-F238E27FC236}">
                <a16:creationId xmlns:a16="http://schemas.microsoft.com/office/drawing/2014/main" id="{C0A21832-D4A2-65C0-F56F-F925F6813445}"/>
              </a:ext>
            </a:extLst>
          </p:cNvPr>
          <p:cNvSpPr>
            <a:spLocks noGrp="1"/>
          </p:cNvSpPr>
          <p:nvPr>
            <p:ph type="body" sz="quarter" idx="11" hasCustomPrompt="1"/>
          </p:nvPr>
        </p:nvSpPr>
        <p:spPr>
          <a:xfrm>
            <a:off x="5925988" y="6153569"/>
            <a:ext cx="10515600" cy="1206078"/>
          </a:xfrm>
          <a:prstGeom prst="rect">
            <a:avLst/>
          </a:prstGeom>
        </p:spPr>
        <p:txBody>
          <a:bodyPr/>
          <a:lstStyle>
            <a:lvl1pPr>
              <a:lnSpc>
                <a:spcPct val="100000"/>
              </a:lnSpc>
              <a:defRPr sz="2400" spc="0">
                <a:latin typeface="Times New Roman" panose="02020603050405020304" pitchFamily="18" charset="0"/>
                <a:cs typeface="Times New Roman" panose="02020603050405020304" pitchFamily="18" charset="0"/>
              </a:defRPr>
            </a:lvl1pPr>
          </a:lstStyle>
          <a:p>
            <a:pPr lvl="0"/>
            <a:r>
              <a:rPr lang="en-US" dirty="0"/>
              <a:t>Content2, 350, str, 15</a:t>
            </a:r>
          </a:p>
        </p:txBody>
      </p:sp>
      <p:sp>
        <p:nvSpPr>
          <p:cNvPr id="9" name="Text Placeholder 7">
            <a:extLst>
              <a:ext uri="{FF2B5EF4-FFF2-40B4-BE49-F238E27FC236}">
                <a16:creationId xmlns:a16="http://schemas.microsoft.com/office/drawing/2014/main" id="{6B2898B3-E314-C55C-50FC-DCB4E61D1A6D}"/>
              </a:ext>
            </a:extLst>
          </p:cNvPr>
          <p:cNvSpPr>
            <a:spLocks noGrp="1"/>
          </p:cNvSpPr>
          <p:nvPr>
            <p:ph type="body" sz="quarter" idx="12" hasCustomPrompt="1"/>
          </p:nvPr>
        </p:nvSpPr>
        <p:spPr>
          <a:xfrm>
            <a:off x="5925988" y="7772407"/>
            <a:ext cx="10515600" cy="1206078"/>
          </a:xfrm>
          <a:prstGeom prst="rect">
            <a:avLst/>
          </a:prstGeom>
        </p:spPr>
        <p:txBody>
          <a:bodyPr/>
          <a:lstStyle>
            <a:lvl1pPr>
              <a:lnSpc>
                <a:spcPct val="100000"/>
              </a:lnSpc>
              <a:defRPr sz="2400" spc="0">
                <a:latin typeface="Times New Roman" panose="02020603050405020304" pitchFamily="18" charset="0"/>
                <a:cs typeface="Times New Roman" panose="02020603050405020304" pitchFamily="18" charset="0"/>
              </a:defRPr>
            </a:lvl1pPr>
          </a:lstStyle>
          <a:p>
            <a:pPr lvl="0"/>
            <a:r>
              <a:rPr lang="en-US" dirty="0"/>
              <a:t>Content3, 350, str, 15</a:t>
            </a:r>
          </a:p>
        </p:txBody>
      </p:sp>
      <p:sp>
        <p:nvSpPr>
          <p:cNvPr id="10" name="Title 1">
            <a:extLst>
              <a:ext uri="{FF2B5EF4-FFF2-40B4-BE49-F238E27FC236}">
                <a16:creationId xmlns:a16="http://schemas.microsoft.com/office/drawing/2014/main" id="{42E73225-68A6-ECB7-7C7C-7A32B3D9F570}"/>
              </a:ext>
            </a:extLst>
          </p:cNvPr>
          <p:cNvSpPr>
            <a:spLocks noGrp="1"/>
          </p:cNvSpPr>
          <p:nvPr>
            <p:ph type="title" hasCustomPrompt="1"/>
          </p:nvPr>
        </p:nvSpPr>
        <p:spPr>
          <a:xfrm>
            <a:off x="1606510" y="1321257"/>
            <a:ext cx="15398789" cy="1663157"/>
          </a:xfrm>
          <a:prstGeom prst="rect">
            <a:avLst/>
          </a:prstGeom>
        </p:spPr>
        <p:txBody>
          <a:bodyPr>
            <a:normAutofit/>
          </a:bodyPr>
          <a:lstStyle>
            <a:lvl1pPr>
              <a:defRPr sz="4000" spc="150" baseline="0">
                <a:solidFill>
                  <a:schemeClr val="tx1"/>
                </a:solidFill>
                <a:latin typeface="Times New Roman" panose="02020603050405020304" pitchFamily="18" charset="0"/>
                <a:cs typeface="Times New Roman" panose="02020603050405020304" pitchFamily="18" charset="0"/>
              </a:defRPr>
            </a:lvl1pPr>
          </a:lstStyle>
          <a:p>
            <a:pPr>
              <a:lnSpc>
                <a:spcPct val="120000"/>
              </a:lnSpc>
            </a:pPr>
            <a:r>
              <a:rPr lang="en-US" dirty="0"/>
              <a:t>Title, 100, str, 40</a:t>
            </a:r>
          </a:p>
        </p:txBody>
      </p:sp>
    </p:spTree>
    <p:extLst>
      <p:ext uri="{BB962C8B-B14F-4D97-AF65-F5344CB8AC3E}">
        <p14:creationId xmlns:p14="http://schemas.microsoft.com/office/powerpoint/2010/main" val="179227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Divide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E73225-68A6-ECB7-7C7C-7A32B3D9F570}"/>
              </a:ext>
            </a:extLst>
          </p:cNvPr>
          <p:cNvSpPr>
            <a:spLocks noGrp="1"/>
          </p:cNvSpPr>
          <p:nvPr>
            <p:ph type="title" hasCustomPrompt="1"/>
          </p:nvPr>
        </p:nvSpPr>
        <p:spPr>
          <a:xfrm>
            <a:off x="1606510" y="1321257"/>
            <a:ext cx="15398789" cy="1663157"/>
          </a:xfrm>
          <a:prstGeom prst="rect">
            <a:avLst/>
          </a:prstGeom>
        </p:spPr>
        <p:txBody>
          <a:bodyPr>
            <a:normAutofit/>
          </a:bodyPr>
          <a:lstStyle>
            <a:lvl1pPr algn="ctr">
              <a:defRPr sz="4000" spc="150" baseline="0">
                <a:solidFill>
                  <a:schemeClr val="tx1"/>
                </a:solidFill>
                <a:latin typeface="Times New Roman" panose="02020603050405020304" pitchFamily="18" charset="0"/>
                <a:cs typeface="Times New Roman" panose="02020603050405020304" pitchFamily="18" charset="0"/>
              </a:defRPr>
            </a:lvl1pPr>
          </a:lstStyle>
          <a:p>
            <a:pPr>
              <a:lnSpc>
                <a:spcPct val="120000"/>
              </a:lnSpc>
            </a:pPr>
            <a:r>
              <a:rPr lang="en-US" dirty="0"/>
              <a:t>Title, 100, str, 40</a:t>
            </a:r>
          </a:p>
        </p:txBody>
      </p:sp>
      <p:sp>
        <p:nvSpPr>
          <p:cNvPr id="4" name="Rectangle 3">
            <a:extLst>
              <a:ext uri="{FF2B5EF4-FFF2-40B4-BE49-F238E27FC236}">
                <a16:creationId xmlns:a16="http://schemas.microsoft.com/office/drawing/2014/main" id="{3CFF16EE-0E7B-0C2C-DA10-E02C8A686374}"/>
              </a:ext>
            </a:extLst>
          </p:cNvPr>
          <p:cNvSpPr/>
          <p:nvPr userDrawn="1"/>
        </p:nvSpPr>
        <p:spPr>
          <a:xfrm>
            <a:off x="2483470" y="3492193"/>
            <a:ext cx="6415903" cy="288968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5">
            <a:extLst>
              <a:ext uri="{FF2B5EF4-FFF2-40B4-BE49-F238E27FC236}">
                <a16:creationId xmlns:a16="http://schemas.microsoft.com/office/drawing/2014/main" id="{A88B79F9-9214-1E21-8A99-1D9B8D3F1542}"/>
              </a:ext>
            </a:extLst>
          </p:cNvPr>
          <p:cNvSpPr>
            <a:spLocks noGrp="1"/>
          </p:cNvSpPr>
          <p:nvPr>
            <p:ph type="body" sz="quarter" idx="10" hasCustomPrompt="1"/>
          </p:nvPr>
        </p:nvSpPr>
        <p:spPr>
          <a:xfrm>
            <a:off x="2594896" y="3604217"/>
            <a:ext cx="6192002" cy="2627506"/>
          </a:xfrm>
          <a:prstGeom prst="rect">
            <a:avLst/>
          </a:prstGeom>
        </p:spPr>
        <p:txBody>
          <a:bodyPr/>
          <a:lstStyle>
            <a:lvl1pPr>
              <a:lnSpc>
                <a:spcPct val="100000"/>
              </a:lnSpc>
              <a:defRPr sz="2400" b="0" spc="0">
                <a:latin typeface="Times New Roman" panose="02020603050405020304" pitchFamily="18" charset="0"/>
                <a:cs typeface="Times New Roman" panose="02020603050405020304" pitchFamily="18" charset="0"/>
              </a:defRPr>
            </a:lvl1pPr>
          </a:lstStyle>
          <a:p>
            <a:pPr lvl="0"/>
            <a:r>
              <a:rPr lang="en-US" dirty="0"/>
              <a:t>Content1, 350, str, 22</a:t>
            </a:r>
          </a:p>
        </p:txBody>
      </p:sp>
      <p:sp>
        <p:nvSpPr>
          <p:cNvPr id="7" name="Rectangle 6">
            <a:extLst>
              <a:ext uri="{FF2B5EF4-FFF2-40B4-BE49-F238E27FC236}">
                <a16:creationId xmlns:a16="http://schemas.microsoft.com/office/drawing/2014/main" id="{F40C24B5-7877-A447-126A-50CD648073B0}"/>
              </a:ext>
            </a:extLst>
          </p:cNvPr>
          <p:cNvSpPr/>
          <p:nvPr userDrawn="1"/>
        </p:nvSpPr>
        <p:spPr>
          <a:xfrm>
            <a:off x="9430370" y="3492193"/>
            <a:ext cx="6415903" cy="288968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a:extLst>
              <a:ext uri="{FF2B5EF4-FFF2-40B4-BE49-F238E27FC236}">
                <a16:creationId xmlns:a16="http://schemas.microsoft.com/office/drawing/2014/main" id="{6EA1CFDF-B500-6782-CB1B-04B82648ED04}"/>
              </a:ext>
            </a:extLst>
          </p:cNvPr>
          <p:cNvSpPr>
            <a:spLocks noGrp="1"/>
          </p:cNvSpPr>
          <p:nvPr>
            <p:ph type="body" sz="quarter" idx="11" hasCustomPrompt="1"/>
          </p:nvPr>
        </p:nvSpPr>
        <p:spPr>
          <a:xfrm>
            <a:off x="9541796" y="3604217"/>
            <a:ext cx="6192002" cy="2627506"/>
          </a:xfrm>
          <a:prstGeom prst="rect">
            <a:avLst/>
          </a:prstGeom>
        </p:spPr>
        <p:txBody>
          <a:bodyPr/>
          <a:lstStyle>
            <a:lvl1pPr>
              <a:lnSpc>
                <a:spcPct val="100000"/>
              </a:lnSpc>
              <a:defRPr sz="2400" b="0" spc="0">
                <a:latin typeface="Times New Roman" panose="02020603050405020304" pitchFamily="18" charset="0"/>
                <a:cs typeface="Times New Roman" panose="02020603050405020304" pitchFamily="18" charset="0"/>
              </a:defRPr>
            </a:lvl1pPr>
          </a:lstStyle>
          <a:p>
            <a:pPr lvl="0"/>
            <a:r>
              <a:rPr lang="en-US" dirty="0"/>
              <a:t>Content2, 350, str, 22</a:t>
            </a:r>
          </a:p>
        </p:txBody>
      </p:sp>
      <p:sp>
        <p:nvSpPr>
          <p:cNvPr id="12" name="Rectangle 11">
            <a:extLst>
              <a:ext uri="{FF2B5EF4-FFF2-40B4-BE49-F238E27FC236}">
                <a16:creationId xmlns:a16="http://schemas.microsoft.com/office/drawing/2014/main" id="{BF45A40F-236C-95E8-1D6C-16A6B0A06FBF}"/>
              </a:ext>
            </a:extLst>
          </p:cNvPr>
          <p:cNvSpPr/>
          <p:nvPr userDrawn="1"/>
        </p:nvSpPr>
        <p:spPr>
          <a:xfrm>
            <a:off x="2496170" y="6756093"/>
            <a:ext cx="6415903" cy="288968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20CE9545-99D8-72D3-4D38-18D77D8589B7}"/>
              </a:ext>
            </a:extLst>
          </p:cNvPr>
          <p:cNvSpPr>
            <a:spLocks noGrp="1"/>
          </p:cNvSpPr>
          <p:nvPr>
            <p:ph type="body" sz="quarter" idx="12" hasCustomPrompt="1"/>
          </p:nvPr>
        </p:nvSpPr>
        <p:spPr>
          <a:xfrm>
            <a:off x="2607596" y="6868117"/>
            <a:ext cx="6192002" cy="2627506"/>
          </a:xfrm>
          <a:prstGeom prst="rect">
            <a:avLst/>
          </a:prstGeom>
        </p:spPr>
        <p:txBody>
          <a:bodyPr/>
          <a:lstStyle>
            <a:lvl1pPr>
              <a:lnSpc>
                <a:spcPct val="100000"/>
              </a:lnSpc>
              <a:defRPr sz="2400" b="0" spc="0">
                <a:latin typeface="Times New Roman" panose="02020603050405020304" pitchFamily="18" charset="0"/>
                <a:cs typeface="Times New Roman" panose="02020603050405020304" pitchFamily="18" charset="0"/>
              </a:defRPr>
            </a:lvl1pPr>
          </a:lstStyle>
          <a:p>
            <a:pPr lvl="0"/>
            <a:r>
              <a:rPr lang="en-US" dirty="0"/>
              <a:t>Content3, 350, str, 22</a:t>
            </a:r>
          </a:p>
        </p:txBody>
      </p:sp>
      <p:sp>
        <p:nvSpPr>
          <p:cNvPr id="14" name="Rectangle 13">
            <a:extLst>
              <a:ext uri="{FF2B5EF4-FFF2-40B4-BE49-F238E27FC236}">
                <a16:creationId xmlns:a16="http://schemas.microsoft.com/office/drawing/2014/main" id="{6F20FE7E-5CC7-C4BB-BDC6-85639985B6F7}"/>
              </a:ext>
            </a:extLst>
          </p:cNvPr>
          <p:cNvSpPr/>
          <p:nvPr userDrawn="1"/>
        </p:nvSpPr>
        <p:spPr>
          <a:xfrm>
            <a:off x="9443070" y="6756093"/>
            <a:ext cx="6415903" cy="288968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5">
            <a:extLst>
              <a:ext uri="{FF2B5EF4-FFF2-40B4-BE49-F238E27FC236}">
                <a16:creationId xmlns:a16="http://schemas.microsoft.com/office/drawing/2014/main" id="{0387514A-8C43-D828-29D7-27D978C2979B}"/>
              </a:ext>
            </a:extLst>
          </p:cNvPr>
          <p:cNvSpPr>
            <a:spLocks noGrp="1"/>
          </p:cNvSpPr>
          <p:nvPr>
            <p:ph type="body" sz="quarter" idx="13" hasCustomPrompt="1"/>
          </p:nvPr>
        </p:nvSpPr>
        <p:spPr>
          <a:xfrm>
            <a:off x="9554496" y="6868117"/>
            <a:ext cx="6192002" cy="2627506"/>
          </a:xfrm>
          <a:prstGeom prst="rect">
            <a:avLst/>
          </a:prstGeom>
        </p:spPr>
        <p:txBody>
          <a:bodyPr/>
          <a:lstStyle>
            <a:lvl1pPr>
              <a:lnSpc>
                <a:spcPct val="100000"/>
              </a:lnSpc>
              <a:defRPr sz="2400" b="0" spc="0">
                <a:latin typeface="Times New Roman" panose="02020603050405020304" pitchFamily="18" charset="0"/>
                <a:cs typeface="Times New Roman" panose="02020603050405020304" pitchFamily="18" charset="0"/>
              </a:defRPr>
            </a:lvl1pPr>
          </a:lstStyle>
          <a:p>
            <a:pPr lvl="0"/>
            <a:r>
              <a:rPr lang="en-US" dirty="0"/>
              <a:t>Content4, 350, str, 22</a:t>
            </a:r>
          </a:p>
        </p:txBody>
      </p:sp>
    </p:spTree>
    <p:extLst>
      <p:ext uri="{BB962C8B-B14F-4D97-AF65-F5344CB8AC3E}">
        <p14:creationId xmlns:p14="http://schemas.microsoft.com/office/powerpoint/2010/main" val="32159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Divide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E73225-68A6-ECB7-7C7C-7A32B3D9F570}"/>
              </a:ext>
            </a:extLst>
          </p:cNvPr>
          <p:cNvSpPr>
            <a:spLocks noGrp="1"/>
          </p:cNvSpPr>
          <p:nvPr>
            <p:ph type="title" hasCustomPrompt="1"/>
          </p:nvPr>
        </p:nvSpPr>
        <p:spPr>
          <a:xfrm>
            <a:off x="1606510" y="1321257"/>
            <a:ext cx="15398789" cy="1663157"/>
          </a:xfrm>
          <a:prstGeom prst="rect">
            <a:avLst/>
          </a:prstGeom>
        </p:spPr>
        <p:txBody>
          <a:bodyPr>
            <a:normAutofit/>
          </a:bodyPr>
          <a:lstStyle>
            <a:lvl1pPr algn="ctr">
              <a:defRPr sz="4000" spc="150" baseline="0">
                <a:solidFill>
                  <a:schemeClr val="tx1"/>
                </a:solidFill>
                <a:latin typeface="Times New Roman" panose="02020603050405020304" pitchFamily="18" charset="0"/>
                <a:cs typeface="Times New Roman" panose="02020603050405020304" pitchFamily="18" charset="0"/>
              </a:defRPr>
            </a:lvl1pPr>
          </a:lstStyle>
          <a:p>
            <a:pPr>
              <a:lnSpc>
                <a:spcPct val="120000"/>
              </a:lnSpc>
            </a:pPr>
            <a:r>
              <a:rPr lang="en-US" dirty="0"/>
              <a:t>Title, 100, str, 40</a:t>
            </a:r>
          </a:p>
        </p:txBody>
      </p:sp>
      <p:graphicFrame>
        <p:nvGraphicFramePr>
          <p:cNvPr id="2" name="Diagram 1">
            <a:extLst>
              <a:ext uri="{FF2B5EF4-FFF2-40B4-BE49-F238E27FC236}">
                <a16:creationId xmlns:a16="http://schemas.microsoft.com/office/drawing/2014/main" id="{DD34AF38-35B6-212C-0702-4257D74EFD1F}"/>
              </a:ext>
            </a:extLst>
          </p:cNvPr>
          <p:cNvGraphicFramePr/>
          <p:nvPr userDrawn="1">
            <p:extLst>
              <p:ext uri="{D42A27DB-BD31-4B8C-83A1-F6EECF244321}">
                <p14:modId xmlns:p14="http://schemas.microsoft.com/office/powerpoint/2010/main" val="1696680514"/>
              </p:ext>
            </p:extLst>
          </p:nvPr>
        </p:nvGraphicFramePr>
        <p:xfrm>
          <a:off x="1733511" y="3746500"/>
          <a:ext cx="15389842" cy="567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5">
            <a:extLst>
              <a:ext uri="{FF2B5EF4-FFF2-40B4-BE49-F238E27FC236}">
                <a16:creationId xmlns:a16="http://schemas.microsoft.com/office/drawing/2014/main" id="{5710AD72-11ED-4192-25CC-BA8C9198BB9F}"/>
              </a:ext>
            </a:extLst>
          </p:cNvPr>
          <p:cNvSpPr>
            <a:spLocks noGrp="1"/>
          </p:cNvSpPr>
          <p:nvPr>
            <p:ph type="body" sz="quarter" idx="10" hasCustomPrompt="1"/>
          </p:nvPr>
        </p:nvSpPr>
        <p:spPr>
          <a:xfrm>
            <a:off x="1875606" y="5499741"/>
            <a:ext cx="4372793" cy="2098417"/>
          </a:xfrm>
          <a:prstGeom prst="rect">
            <a:avLst/>
          </a:prstGeom>
        </p:spPr>
        <p:txBody>
          <a:bodyPr/>
          <a:lstStyle>
            <a:lvl1pPr>
              <a:lnSpc>
                <a:spcPct val="100000"/>
              </a:lnSpc>
              <a:defRPr sz="2400" b="0" spc="0">
                <a:solidFill>
                  <a:schemeClr val="bg1"/>
                </a:solidFill>
                <a:latin typeface="Times New Roman" panose="02020603050405020304" pitchFamily="18" charset="0"/>
                <a:cs typeface="Times New Roman" panose="02020603050405020304" pitchFamily="18" charset="0"/>
              </a:defRPr>
            </a:lvl1pPr>
          </a:lstStyle>
          <a:p>
            <a:pPr lvl="0"/>
            <a:r>
              <a:rPr lang="en-US" dirty="0"/>
              <a:t>Content1, 220, str, 22</a:t>
            </a:r>
          </a:p>
        </p:txBody>
      </p:sp>
      <p:sp>
        <p:nvSpPr>
          <p:cNvPr id="6" name="Text Placeholder 5">
            <a:extLst>
              <a:ext uri="{FF2B5EF4-FFF2-40B4-BE49-F238E27FC236}">
                <a16:creationId xmlns:a16="http://schemas.microsoft.com/office/drawing/2014/main" id="{A406F42F-D219-BE4D-568D-F3FEDC96E884}"/>
              </a:ext>
            </a:extLst>
          </p:cNvPr>
          <p:cNvSpPr>
            <a:spLocks noGrp="1"/>
          </p:cNvSpPr>
          <p:nvPr>
            <p:ph type="body" sz="quarter" idx="11" hasCustomPrompt="1"/>
          </p:nvPr>
        </p:nvSpPr>
        <p:spPr>
          <a:xfrm>
            <a:off x="7238131" y="5499741"/>
            <a:ext cx="4372793" cy="2098417"/>
          </a:xfrm>
          <a:prstGeom prst="rect">
            <a:avLst/>
          </a:prstGeom>
        </p:spPr>
        <p:txBody>
          <a:bodyPr/>
          <a:lstStyle>
            <a:lvl1pPr>
              <a:lnSpc>
                <a:spcPct val="100000"/>
              </a:lnSpc>
              <a:defRPr sz="2400" b="0" spc="0">
                <a:solidFill>
                  <a:schemeClr val="bg1"/>
                </a:solidFill>
                <a:latin typeface="Times New Roman" panose="02020603050405020304" pitchFamily="18" charset="0"/>
                <a:cs typeface="Times New Roman" panose="02020603050405020304" pitchFamily="18" charset="0"/>
              </a:defRPr>
            </a:lvl1pPr>
          </a:lstStyle>
          <a:p>
            <a:pPr lvl="0"/>
            <a:r>
              <a:rPr lang="en-US" dirty="0"/>
              <a:t>Content2, 220, str, 22</a:t>
            </a:r>
          </a:p>
        </p:txBody>
      </p:sp>
      <p:sp>
        <p:nvSpPr>
          <p:cNvPr id="8" name="Text Placeholder 5">
            <a:extLst>
              <a:ext uri="{FF2B5EF4-FFF2-40B4-BE49-F238E27FC236}">
                <a16:creationId xmlns:a16="http://schemas.microsoft.com/office/drawing/2014/main" id="{F8A5163B-1ADA-FC57-661A-28C082C415DD}"/>
              </a:ext>
            </a:extLst>
          </p:cNvPr>
          <p:cNvSpPr>
            <a:spLocks noGrp="1"/>
          </p:cNvSpPr>
          <p:nvPr>
            <p:ph type="body" sz="quarter" idx="12" hasCustomPrompt="1"/>
          </p:nvPr>
        </p:nvSpPr>
        <p:spPr>
          <a:xfrm>
            <a:off x="12600655" y="5499741"/>
            <a:ext cx="4404643" cy="2098417"/>
          </a:xfrm>
          <a:prstGeom prst="rect">
            <a:avLst/>
          </a:prstGeom>
        </p:spPr>
        <p:txBody>
          <a:bodyPr/>
          <a:lstStyle>
            <a:lvl1pPr>
              <a:lnSpc>
                <a:spcPct val="100000"/>
              </a:lnSpc>
              <a:defRPr sz="2400" b="0" spc="0">
                <a:solidFill>
                  <a:schemeClr val="bg1"/>
                </a:solidFill>
                <a:latin typeface="Times New Roman" panose="02020603050405020304" pitchFamily="18" charset="0"/>
                <a:cs typeface="Times New Roman" panose="02020603050405020304" pitchFamily="18" charset="0"/>
              </a:defRPr>
            </a:lvl1pPr>
          </a:lstStyle>
          <a:p>
            <a:pPr lvl="0"/>
            <a:r>
              <a:rPr lang="en-US" dirty="0"/>
              <a:t>Content3, 220, str, 22</a:t>
            </a:r>
          </a:p>
        </p:txBody>
      </p:sp>
    </p:spTree>
    <p:extLst>
      <p:ext uri="{BB962C8B-B14F-4D97-AF65-F5344CB8AC3E}">
        <p14:creationId xmlns:p14="http://schemas.microsoft.com/office/powerpoint/2010/main" val="374271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Divide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E73225-68A6-ECB7-7C7C-7A32B3D9F570}"/>
              </a:ext>
            </a:extLst>
          </p:cNvPr>
          <p:cNvSpPr>
            <a:spLocks noGrp="1"/>
          </p:cNvSpPr>
          <p:nvPr>
            <p:ph type="title" hasCustomPrompt="1"/>
          </p:nvPr>
        </p:nvSpPr>
        <p:spPr>
          <a:xfrm>
            <a:off x="1606510" y="1321257"/>
            <a:ext cx="15398789" cy="1663157"/>
          </a:xfrm>
          <a:prstGeom prst="rect">
            <a:avLst/>
          </a:prstGeom>
        </p:spPr>
        <p:txBody>
          <a:bodyPr>
            <a:normAutofit/>
          </a:bodyPr>
          <a:lstStyle>
            <a:lvl1pPr algn="ctr">
              <a:defRPr sz="4000" spc="150" baseline="0">
                <a:solidFill>
                  <a:schemeClr val="tx1"/>
                </a:solidFill>
                <a:latin typeface="Times New Roman" panose="02020603050405020304" pitchFamily="18" charset="0"/>
                <a:cs typeface="Times New Roman" panose="02020603050405020304" pitchFamily="18" charset="0"/>
              </a:defRPr>
            </a:lvl1pPr>
          </a:lstStyle>
          <a:p>
            <a:pPr>
              <a:lnSpc>
                <a:spcPct val="120000"/>
              </a:lnSpc>
            </a:pPr>
            <a:r>
              <a:rPr lang="en-US" dirty="0"/>
              <a:t>Title, 100, str, 40</a:t>
            </a:r>
          </a:p>
        </p:txBody>
      </p:sp>
      <p:graphicFrame>
        <p:nvGraphicFramePr>
          <p:cNvPr id="4" name="Diagram 3">
            <a:extLst>
              <a:ext uri="{FF2B5EF4-FFF2-40B4-BE49-F238E27FC236}">
                <a16:creationId xmlns:a16="http://schemas.microsoft.com/office/drawing/2014/main" id="{B7E6434D-2D0E-25A6-6B3A-B93213CA87FC}"/>
              </a:ext>
            </a:extLst>
          </p:cNvPr>
          <p:cNvGraphicFramePr/>
          <p:nvPr userDrawn="1">
            <p:extLst>
              <p:ext uri="{D42A27DB-BD31-4B8C-83A1-F6EECF244321}">
                <p14:modId xmlns:p14="http://schemas.microsoft.com/office/powerpoint/2010/main" val="2444894943"/>
              </p:ext>
            </p:extLst>
          </p:nvPr>
        </p:nvGraphicFramePr>
        <p:xfrm>
          <a:off x="2777486" y="3441700"/>
          <a:ext cx="12733028" cy="61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6">
            <a:extLst>
              <a:ext uri="{FF2B5EF4-FFF2-40B4-BE49-F238E27FC236}">
                <a16:creationId xmlns:a16="http://schemas.microsoft.com/office/drawing/2014/main" id="{73027E7E-D3F7-66A9-1BFF-8E58B7B3F189}"/>
              </a:ext>
            </a:extLst>
          </p:cNvPr>
          <p:cNvSpPr>
            <a:spLocks noGrp="1"/>
          </p:cNvSpPr>
          <p:nvPr>
            <p:ph type="body" sz="quarter" idx="10" hasCustomPrompt="1"/>
          </p:nvPr>
        </p:nvSpPr>
        <p:spPr>
          <a:xfrm>
            <a:off x="2853684" y="3676773"/>
            <a:ext cx="5172715" cy="1509087"/>
          </a:xfrm>
          <a:prstGeom prst="rect">
            <a:avLst/>
          </a:prstGeom>
        </p:spPr>
        <p:txBody>
          <a:bodyPr>
            <a:normAutofit/>
          </a:bodyPr>
          <a:lstStyle>
            <a:lvl1pPr>
              <a:lnSpc>
                <a:spcPct val="100000"/>
              </a:lnSpc>
              <a:defRPr sz="2000" spc="0">
                <a:solidFill>
                  <a:schemeClr val="bg1"/>
                </a:solidFill>
                <a:latin typeface="Times New Roman" panose="02020603050405020304" pitchFamily="18" charset="0"/>
                <a:cs typeface="Times New Roman" panose="02020603050405020304" pitchFamily="18" charset="0"/>
              </a:defRPr>
            </a:lvl1pPr>
          </a:lstStyle>
          <a:p>
            <a:pPr lvl="0"/>
            <a:r>
              <a:rPr lang="en-US" dirty="0"/>
              <a:t>Subtitle1, 80, str, 26</a:t>
            </a:r>
          </a:p>
        </p:txBody>
      </p:sp>
      <p:sp>
        <p:nvSpPr>
          <p:cNvPr id="7" name="Text Placeholder 6">
            <a:extLst>
              <a:ext uri="{FF2B5EF4-FFF2-40B4-BE49-F238E27FC236}">
                <a16:creationId xmlns:a16="http://schemas.microsoft.com/office/drawing/2014/main" id="{33F63F0F-1756-FFA9-620C-B3ED2E208A05}"/>
              </a:ext>
            </a:extLst>
          </p:cNvPr>
          <p:cNvSpPr>
            <a:spLocks noGrp="1"/>
          </p:cNvSpPr>
          <p:nvPr>
            <p:ph type="body" sz="quarter" idx="11" hasCustomPrompt="1"/>
          </p:nvPr>
        </p:nvSpPr>
        <p:spPr>
          <a:xfrm>
            <a:off x="3428713" y="5692658"/>
            <a:ext cx="5290828" cy="1583439"/>
          </a:xfrm>
          <a:prstGeom prst="rect">
            <a:avLst/>
          </a:prstGeom>
        </p:spPr>
        <p:txBody>
          <a:bodyPr>
            <a:normAutofit/>
          </a:bodyPr>
          <a:lstStyle>
            <a:lvl1pPr>
              <a:lnSpc>
                <a:spcPct val="100000"/>
              </a:lnSpc>
              <a:defRPr sz="2000" b="0" spc="0">
                <a:latin typeface="Times New Roman" panose="02020603050405020304" pitchFamily="18" charset="0"/>
                <a:cs typeface="Times New Roman" panose="02020603050405020304" pitchFamily="18" charset="0"/>
              </a:defRPr>
            </a:lvl1pPr>
          </a:lstStyle>
          <a:p>
            <a:pPr lvl="0"/>
            <a:r>
              <a:rPr lang="en-US" dirty="0"/>
              <a:t>Content1_1, 250, str, 20</a:t>
            </a:r>
          </a:p>
        </p:txBody>
      </p:sp>
      <p:sp>
        <p:nvSpPr>
          <p:cNvPr id="9" name="Text Placeholder 6">
            <a:extLst>
              <a:ext uri="{FF2B5EF4-FFF2-40B4-BE49-F238E27FC236}">
                <a16:creationId xmlns:a16="http://schemas.microsoft.com/office/drawing/2014/main" id="{F2E011FB-A873-ED51-EA88-B8666BA0FC02}"/>
              </a:ext>
            </a:extLst>
          </p:cNvPr>
          <p:cNvSpPr>
            <a:spLocks noGrp="1"/>
          </p:cNvSpPr>
          <p:nvPr>
            <p:ph type="body" sz="quarter" idx="12" hasCustomPrompt="1"/>
          </p:nvPr>
        </p:nvSpPr>
        <p:spPr>
          <a:xfrm>
            <a:off x="3546826" y="7733383"/>
            <a:ext cx="5172715" cy="1537617"/>
          </a:xfrm>
          <a:prstGeom prst="rect">
            <a:avLst/>
          </a:prstGeom>
        </p:spPr>
        <p:txBody>
          <a:bodyPr>
            <a:normAutofit/>
          </a:bodyPr>
          <a:lstStyle>
            <a:lvl1pPr>
              <a:lnSpc>
                <a:spcPct val="100000"/>
              </a:lnSpc>
              <a:defRPr sz="2000" b="0" spc="0">
                <a:latin typeface="Times New Roman" panose="02020603050405020304" pitchFamily="18" charset="0"/>
                <a:cs typeface="Times New Roman" panose="02020603050405020304" pitchFamily="18" charset="0"/>
              </a:defRPr>
            </a:lvl1pPr>
          </a:lstStyle>
          <a:p>
            <a:pPr lvl="0"/>
            <a:r>
              <a:rPr lang="en-US" dirty="0"/>
              <a:t>Content1_2, 250, str, 20</a:t>
            </a:r>
          </a:p>
        </p:txBody>
      </p:sp>
      <p:sp>
        <p:nvSpPr>
          <p:cNvPr id="11" name="Text Placeholder 6">
            <a:extLst>
              <a:ext uri="{FF2B5EF4-FFF2-40B4-BE49-F238E27FC236}">
                <a16:creationId xmlns:a16="http://schemas.microsoft.com/office/drawing/2014/main" id="{12927EE9-2558-8D40-53CF-27DFA124BBED}"/>
              </a:ext>
            </a:extLst>
          </p:cNvPr>
          <p:cNvSpPr>
            <a:spLocks noGrp="1"/>
          </p:cNvSpPr>
          <p:nvPr>
            <p:ph type="body" sz="quarter" idx="13" hasCustomPrompt="1"/>
          </p:nvPr>
        </p:nvSpPr>
        <p:spPr>
          <a:xfrm>
            <a:off x="9305904" y="3686297"/>
            <a:ext cx="5273696" cy="1509087"/>
          </a:xfrm>
          <a:prstGeom prst="rect">
            <a:avLst/>
          </a:prstGeom>
        </p:spPr>
        <p:txBody>
          <a:bodyPr>
            <a:normAutofit/>
          </a:bodyPr>
          <a:lstStyle>
            <a:lvl1pPr>
              <a:lnSpc>
                <a:spcPct val="100000"/>
              </a:lnSpc>
              <a:defRPr sz="2000" spc="0">
                <a:solidFill>
                  <a:schemeClr val="bg1"/>
                </a:solidFill>
                <a:latin typeface="Times New Roman" panose="02020603050405020304" pitchFamily="18" charset="0"/>
                <a:cs typeface="Times New Roman" panose="02020603050405020304" pitchFamily="18" charset="0"/>
              </a:defRPr>
            </a:lvl1pPr>
          </a:lstStyle>
          <a:p>
            <a:pPr lvl="0"/>
            <a:r>
              <a:rPr lang="en-US" dirty="0"/>
              <a:t>Subtitle2, 80, str, 26</a:t>
            </a:r>
          </a:p>
        </p:txBody>
      </p:sp>
      <p:sp>
        <p:nvSpPr>
          <p:cNvPr id="12" name="Text Placeholder 6">
            <a:extLst>
              <a:ext uri="{FF2B5EF4-FFF2-40B4-BE49-F238E27FC236}">
                <a16:creationId xmlns:a16="http://schemas.microsoft.com/office/drawing/2014/main" id="{23255446-4924-CDE5-5C8C-F9B254251C9F}"/>
              </a:ext>
            </a:extLst>
          </p:cNvPr>
          <p:cNvSpPr>
            <a:spLocks noGrp="1"/>
          </p:cNvSpPr>
          <p:nvPr>
            <p:ph type="body" sz="quarter" idx="14" hasCustomPrompt="1"/>
          </p:nvPr>
        </p:nvSpPr>
        <p:spPr>
          <a:xfrm>
            <a:off x="10188926" y="5661490"/>
            <a:ext cx="5273695" cy="1613692"/>
          </a:xfrm>
          <a:prstGeom prst="rect">
            <a:avLst/>
          </a:prstGeom>
        </p:spPr>
        <p:txBody>
          <a:bodyPr>
            <a:normAutofit/>
          </a:bodyPr>
          <a:lstStyle>
            <a:lvl1pPr>
              <a:lnSpc>
                <a:spcPct val="100000"/>
              </a:lnSpc>
              <a:defRPr sz="2000" b="0" spc="0">
                <a:latin typeface="Times New Roman" panose="02020603050405020304" pitchFamily="18" charset="0"/>
                <a:cs typeface="Times New Roman" panose="02020603050405020304" pitchFamily="18" charset="0"/>
              </a:defRPr>
            </a:lvl1pPr>
          </a:lstStyle>
          <a:p>
            <a:pPr lvl="0"/>
            <a:r>
              <a:rPr lang="en-US" dirty="0"/>
              <a:t>Content2_1, 250, str, 20</a:t>
            </a:r>
          </a:p>
        </p:txBody>
      </p:sp>
      <p:sp>
        <p:nvSpPr>
          <p:cNvPr id="13" name="Text Placeholder 6">
            <a:extLst>
              <a:ext uri="{FF2B5EF4-FFF2-40B4-BE49-F238E27FC236}">
                <a16:creationId xmlns:a16="http://schemas.microsoft.com/office/drawing/2014/main" id="{145E75F1-06BB-823F-6F08-07429B709EAA}"/>
              </a:ext>
            </a:extLst>
          </p:cNvPr>
          <p:cNvSpPr>
            <a:spLocks noGrp="1"/>
          </p:cNvSpPr>
          <p:nvPr>
            <p:ph type="body" sz="quarter" idx="15" hasCustomPrompt="1"/>
          </p:nvPr>
        </p:nvSpPr>
        <p:spPr>
          <a:xfrm>
            <a:off x="10188925" y="7732467"/>
            <a:ext cx="5172715" cy="1537618"/>
          </a:xfrm>
          <a:prstGeom prst="rect">
            <a:avLst/>
          </a:prstGeom>
        </p:spPr>
        <p:txBody>
          <a:bodyPr>
            <a:normAutofit/>
          </a:bodyPr>
          <a:lstStyle>
            <a:lvl1pPr>
              <a:lnSpc>
                <a:spcPct val="100000"/>
              </a:lnSpc>
              <a:defRPr sz="2000" b="0" spc="0">
                <a:latin typeface="Times New Roman" panose="02020603050405020304" pitchFamily="18" charset="0"/>
                <a:cs typeface="Times New Roman" panose="02020603050405020304" pitchFamily="18" charset="0"/>
              </a:defRPr>
            </a:lvl1pPr>
          </a:lstStyle>
          <a:p>
            <a:pPr lvl="0"/>
            <a:r>
              <a:rPr lang="en-US" dirty="0"/>
              <a:t>Content2_2, 250, str, 20</a:t>
            </a:r>
          </a:p>
        </p:txBody>
      </p:sp>
    </p:spTree>
    <p:extLst>
      <p:ext uri="{BB962C8B-B14F-4D97-AF65-F5344CB8AC3E}">
        <p14:creationId xmlns:p14="http://schemas.microsoft.com/office/powerpoint/2010/main" val="150598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ns">
    <p:spTree>
      <p:nvGrpSpPr>
        <p:cNvPr id="1" name=""/>
        <p:cNvGrpSpPr/>
        <p:nvPr/>
      </p:nvGrpSpPr>
      <p:grpSpPr>
        <a:xfrm>
          <a:off x="0" y="0"/>
          <a:ext cx="0" cy="0"/>
          <a:chOff x="0" y="0"/>
          <a:chExt cx="0" cy="0"/>
        </a:xfrm>
      </p:grpSpPr>
      <p:sp>
        <p:nvSpPr>
          <p:cNvPr id="3" name="Google Shape;160;p17">
            <a:extLst>
              <a:ext uri="{FF2B5EF4-FFF2-40B4-BE49-F238E27FC236}">
                <a16:creationId xmlns:a16="http://schemas.microsoft.com/office/drawing/2014/main" id="{1399F357-896F-9F1C-53AA-78AA162B2EA9}"/>
              </a:ext>
            </a:extLst>
          </p:cNvPr>
          <p:cNvSpPr/>
          <p:nvPr userDrawn="1"/>
        </p:nvSpPr>
        <p:spPr>
          <a:xfrm rot="21246670">
            <a:off x="1244951" y="1674233"/>
            <a:ext cx="5950586" cy="1238887"/>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Google Shape;162;p17">
            <a:extLst>
              <a:ext uri="{FF2B5EF4-FFF2-40B4-BE49-F238E27FC236}">
                <a16:creationId xmlns:a16="http://schemas.microsoft.com/office/drawing/2014/main" id="{F9C552EF-8A90-7622-1F89-AD41A6E2ACDA}"/>
              </a:ext>
            </a:extLst>
          </p:cNvPr>
          <p:cNvPicPr preferRelativeResize="0"/>
          <p:nvPr userDrawn="1"/>
        </p:nvPicPr>
        <p:blipFill rotWithShape="1">
          <a:blip r:embed="rId2">
            <a:alphaModFix/>
          </a:blip>
          <a:srcRect l="30974" t="29087" r="32892" b="13404"/>
          <a:stretch/>
        </p:blipFill>
        <p:spPr>
          <a:xfrm>
            <a:off x="10561194" y="1033463"/>
            <a:ext cx="7366904" cy="7816538"/>
          </a:xfrm>
          <a:prstGeom prst="rect">
            <a:avLst/>
          </a:prstGeom>
          <a:noFill/>
          <a:ln>
            <a:noFill/>
          </a:ln>
        </p:spPr>
      </p:pic>
      <p:grpSp>
        <p:nvGrpSpPr>
          <p:cNvPr id="9" name="Google Shape;174;p17">
            <a:extLst>
              <a:ext uri="{FF2B5EF4-FFF2-40B4-BE49-F238E27FC236}">
                <a16:creationId xmlns:a16="http://schemas.microsoft.com/office/drawing/2014/main" id="{13041891-2BE7-FFE1-3040-E96D08BF3473}"/>
              </a:ext>
            </a:extLst>
          </p:cNvPr>
          <p:cNvGrpSpPr/>
          <p:nvPr userDrawn="1"/>
        </p:nvGrpSpPr>
        <p:grpSpPr>
          <a:xfrm>
            <a:off x="1818119" y="3925615"/>
            <a:ext cx="578118" cy="578118"/>
            <a:chOff x="0" y="0"/>
            <a:chExt cx="812800" cy="812800"/>
          </a:xfrm>
        </p:grpSpPr>
        <p:sp>
          <p:nvSpPr>
            <p:cNvPr id="10" name="Google Shape;175;p17">
              <a:extLst>
                <a:ext uri="{FF2B5EF4-FFF2-40B4-BE49-F238E27FC236}">
                  <a16:creationId xmlns:a16="http://schemas.microsoft.com/office/drawing/2014/main" id="{D15A1CD1-F730-2A73-3842-2EA231165326}"/>
                </a:ext>
              </a:extLst>
            </p:cNvPr>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BFF45"/>
            </a:solidFill>
            <a:ln>
              <a:noFill/>
            </a:ln>
          </p:spPr>
          <p:txBody>
            <a:bodyPr/>
            <a:lstStyle/>
            <a:p>
              <a:endParaRPr lang="en-US"/>
            </a:p>
          </p:txBody>
        </p:sp>
        <p:sp>
          <p:nvSpPr>
            <p:cNvPr id="11" name="Google Shape;176;p17">
              <a:extLst>
                <a:ext uri="{FF2B5EF4-FFF2-40B4-BE49-F238E27FC236}">
                  <a16:creationId xmlns:a16="http://schemas.microsoft.com/office/drawing/2014/main" id="{2753B227-D979-7353-C66D-F657BF252C9A}"/>
                </a:ext>
              </a:extLst>
            </p:cNvPr>
            <p:cNvSpPr txBox="1"/>
            <p:nvPr/>
          </p:nvSpPr>
          <p:spPr>
            <a:xfrm>
              <a:off x="139700" y="111125"/>
              <a:ext cx="533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 name="Google Shape;177;p17">
            <a:extLst>
              <a:ext uri="{FF2B5EF4-FFF2-40B4-BE49-F238E27FC236}">
                <a16:creationId xmlns:a16="http://schemas.microsoft.com/office/drawing/2014/main" id="{58042971-BE59-9BFE-B1DD-C6BC74FDADC5}"/>
              </a:ext>
            </a:extLst>
          </p:cNvPr>
          <p:cNvGrpSpPr/>
          <p:nvPr userDrawn="1"/>
        </p:nvGrpSpPr>
        <p:grpSpPr>
          <a:xfrm>
            <a:off x="1818119" y="5608120"/>
            <a:ext cx="578118" cy="578118"/>
            <a:chOff x="0" y="0"/>
            <a:chExt cx="812800" cy="812800"/>
          </a:xfrm>
        </p:grpSpPr>
        <p:sp>
          <p:nvSpPr>
            <p:cNvPr id="13" name="Google Shape;178;p17">
              <a:extLst>
                <a:ext uri="{FF2B5EF4-FFF2-40B4-BE49-F238E27FC236}">
                  <a16:creationId xmlns:a16="http://schemas.microsoft.com/office/drawing/2014/main" id="{672D6D23-024A-B07A-01FB-E08BBD67003F}"/>
                </a:ext>
              </a:extLst>
            </p:cNvPr>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BFF45"/>
            </a:solidFill>
            <a:ln>
              <a:noFill/>
            </a:ln>
          </p:spPr>
          <p:txBody>
            <a:bodyPr/>
            <a:lstStyle/>
            <a:p>
              <a:endParaRPr lang="en-US"/>
            </a:p>
          </p:txBody>
        </p:sp>
        <p:sp>
          <p:nvSpPr>
            <p:cNvPr id="14" name="Google Shape;179;p17">
              <a:extLst>
                <a:ext uri="{FF2B5EF4-FFF2-40B4-BE49-F238E27FC236}">
                  <a16:creationId xmlns:a16="http://schemas.microsoft.com/office/drawing/2014/main" id="{6DEDD36D-791F-4B8A-154D-5A618D4BA0E6}"/>
                </a:ext>
              </a:extLst>
            </p:cNvPr>
            <p:cNvSpPr txBox="1"/>
            <p:nvPr/>
          </p:nvSpPr>
          <p:spPr>
            <a:xfrm>
              <a:off x="139700" y="111125"/>
              <a:ext cx="533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 name="Google Shape;180;p17">
            <a:extLst>
              <a:ext uri="{FF2B5EF4-FFF2-40B4-BE49-F238E27FC236}">
                <a16:creationId xmlns:a16="http://schemas.microsoft.com/office/drawing/2014/main" id="{A8D4CDCB-2B89-A24A-2D30-604D7418060F}"/>
              </a:ext>
            </a:extLst>
          </p:cNvPr>
          <p:cNvGrpSpPr/>
          <p:nvPr userDrawn="1"/>
        </p:nvGrpSpPr>
        <p:grpSpPr>
          <a:xfrm>
            <a:off x="1818119" y="7385072"/>
            <a:ext cx="578118" cy="578118"/>
            <a:chOff x="0" y="0"/>
            <a:chExt cx="812800" cy="812800"/>
          </a:xfrm>
        </p:grpSpPr>
        <p:sp>
          <p:nvSpPr>
            <p:cNvPr id="16" name="Google Shape;181;p17">
              <a:extLst>
                <a:ext uri="{FF2B5EF4-FFF2-40B4-BE49-F238E27FC236}">
                  <a16:creationId xmlns:a16="http://schemas.microsoft.com/office/drawing/2014/main" id="{F7195F58-C46A-E30A-9430-195684954873}"/>
                </a:ext>
              </a:extLst>
            </p:cNvPr>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BFF45"/>
            </a:solidFill>
            <a:ln>
              <a:noFill/>
            </a:ln>
          </p:spPr>
          <p:txBody>
            <a:bodyPr/>
            <a:lstStyle/>
            <a:p>
              <a:endParaRPr lang="en-US"/>
            </a:p>
          </p:txBody>
        </p:sp>
        <p:sp>
          <p:nvSpPr>
            <p:cNvPr id="17" name="Google Shape;182;p17">
              <a:extLst>
                <a:ext uri="{FF2B5EF4-FFF2-40B4-BE49-F238E27FC236}">
                  <a16:creationId xmlns:a16="http://schemas.microsoft.com/office/drawing/2014/main" id="{687931BB-E118-E546-3CFB-939A2AC8E6E5}"/>
                </a:ext>
              </a:extLst>
            </p:cNvPr>
            <p:cNvSpPr txBox="1"/>
            <p:nvPr/>
          </p:nvSpPr>
          <p:spPr>
            <a:xfrm>
              <a:off x="139700" y="111125"/>
              <a:ext cx="533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1" name="Google Shape;171;p17"/>
          <p:cNvSpPr/>
          <p:nvPr userDrawn="1"/>
        </p:nvSpPr>
        <p:spPr>
          <a:xfrm>
            <a:off x="-9525" y="5446"/>
            <a:ext cx="1028700" cy="1028017"/>
          </a:xfrm>
          <a:custGeom>
            <a:avLst/>
            <a:gdLst/>
            <a:ahLst/>
            <a:cxnLst/>
            <a:rect l="l" t="t" r="r" b="b"/>
            <a:pathLst>
              <a:path w="270933" h="270753" extrusionOk="0">
                <a:moveTo>
                  <a:pt x="0" y="0"/>
                </a:moveTo>
                <a:lnTo>
                  <a:pt x="270933" y="0"/>
                </a:lnTo>
                <a:lnTo>
                  <a:pt x="270933" y="270753"/>
                </a:lnTo>
                <a:lnTo>
                  <a:pt x="0" y="270753"/>
                </a:lnTo>
                <a:close/>
              </a:path>
            </a:pathLst>
          </a:custGeom>
          <a:solidFill>
            <a:srgbClr val="2D2D2D"/>
          </a:solidFill>
          <a:ln>
            <a:noFill/>
          </a:ln>
        </p:spPr>
        <p:txBody>
          <a:bodyPr/>
          <a:lstStyle/>
          <a:p>
            <a:endParaRPr lang="en-US" dirty="0"/>
          </a:p>
        </p:txBody>
      </p:sp>
      <p:sp>
        <p:nvSpPr>
          <p:cNvPr id="22" name="Text Placeholder 21">
            <a:extLst>
              <a:ext uri="{FF2B5EF4-FFF2-40B4-BE49-F238E27FC236}">
                <a16:creationId xmlns:a16="http://schemas.microsoft.com/office/drawing/2014/main" id="{A52BF33F-32DC-CF3C-D39F-C48675EA9A9C}"/>
              </a:ext>
            </a:extLst>
          </p:cNvPr>
          <p:cNvSpPr>
            <a:spLocks noGrp="1"/>
          </p:cNvSpPr>
          <p:nvPr>
            <p:ph type="body" sz="quarter" idx="10" hasCustomPrompt="1"/>
          </p:nvPr>
        </p:nvSpPr>
        <p:spPr>
          <a:xfrm>
            <a:off x="1818118" y="1724556"/>
            <a:ext cx="7366903" cy="1138242"/>
          </a:xfrm>
          <a:prstGeom prst="rect">
            <a:avLst/>
          </a:prstGeom>
        </p:spPr>
        <p:txBody>
          <a:bodyPr/>
          <a:lstStyle>
            <a:lvl1pPr>
              <a:defRPr lang="en-US" sz="9000" b="0" i="0" u="none" strike="noStrike" cap="none" dirty="0">
                <a:solidFill>
                  <a:srgbClr val="2D2D2D"/>
                </a:solidFill>
                <a:latin typeface="Staatliches"/>
                <a:ea typeface="Staatliches"/>
                <a:cs typeface="Staatliches"/>
                <a:sym typeface="Arial"/>
              </a:defRPr>
            </a:lvl1pPr>
            <a:lvl2pPr>
              <a:defRPr lang="en-US" sz="9000" b="0" i="0" u="none" strike="noStrike" cap="none" smtClean="0">
                <a:solidFill>
                  <a:srgbClr val="2D2D2D"/>
                </a:solidFill>
                <a:latin typeface="Staatliches"/>
                <a:ea typeface="Staatliches"/>
                <a:cs typeface="Staatliches"/>
                <a:sym typeface="Arial"/>
              </a:defRPr>
            </a:lvl2pPr>
          </a:lstStyle>
          <a:p>
            <a:pPr lvl="0"/>
            <a:r>
              <a:rPr lang="en-US" sz="9000" b="0" i="0" u="none" strike="noStrike" cap="none" dirty="0">
                <a:solidFill>
                  <a:srgbClr val="2D2D2D"/>
                </a:solidFill>
                <a:latin typeface="Staatliches"/>
                <a:sym typeface="Arial"/>
              </a:rPr>
              <a:t>Plan</a:t>
            </a:r>
            <a:endParaRPr lang="en-US" dirty="0"/>
          </a:p>
        </p:txBody>
      </p:sp>
      <p:sp>
        <p:nvSpPr>
          <p:cNvPr id="23" name="Text Placeholder 21">
            <a:extLst>
              <a:ext uri="{FF2B5EF4-FFF2-40B4-BE49-F238E27FC236}">
                <a16:creationId xmlns:a16="http://schemas.microsoft.com/office/drawing/2014/main" id="{6F3465FB-68B7-DAF7-5CA4-64B1387D16A7}"/>
              </a:ext>
            </a:extLst>
          </p:cNvPr>
          <p:cNvSpPr>
            <a:spLocks noGrp="1"/>
          </p:cNvSpPr>
          <p:nvPr>
            <p:ph type="body" sz="quarter" idx="11" hasCustomPrompt="1"/>
          </p:nvPr>
        </p:nvSpPr>
        <p:spPr>
          <a:xfrm>
            <a:off x="2563420" y="3948670"/>
            <a:ext cx="7215579" cy="1194830"/>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vl2pPr>
              <a:defRPr lang="en-US" sz="9000" b="0" i="0" u="none" strike="noStrike" cap="none" smtClean="0">
                <a:solidFill>
                  <a:srgbClr val="2D2D2D"/>
                </a:solidFill>
                <a:latin typeface="Staatliches"/>
                <a:ea typeface="Staatliches"/>
                <a:cs typeface="Staatliches"/>
                <a:sym typeface="Arial"/>
              </a:defRPr>
            </a:lvl2pPr>
          </a:lstStyle>
          <a:p>
            <a:pPr lvl="0"/>
            <a:r>
              <a:rPr lang="en-US" dirty="0"/>
              <a:t>Plan 1</a:t>
            </a:r>
          </a:p>
          <a:p>
            <a:pPr lvl="0"/>
            <a:endParaRPr lang="en-US" dirty="0"/>
          </a:p>
        </p:txBody>
      </p:sp>
      <p:sp>
        <p:nvSpPr>
          <p:cNvPr id="24" name="Text Placeholder 21">
            <a:extLst>
              <a:ext uri="{FF2B5EF4-FFF2-40B4-BE49-F238E27FC236}">
                <a16:creationId xmlns:a16="http://schemas.microsoft.com/office/drawing/2014/main" id="{389B1676-893E-F010-B9E8-AAC35D76A6F7}"/>
              </a:ext>
            </a:extLst>
          </p:cNvPr>
          <p:cNvSpPr>
            <a:spLocks noGrp="1"/>
          </p:cNvSpPr>
          <p:nvPr>
            <p:ph type="body" sz="quarter" idx="12" hasCustomPrompt="1"/>
          </p:nvPr>
        </p:nvSpPr>
        <p:spPr>
          <a:xfrm>
            <a:off x="2563420" y="5608120"/>
            <a:ext cx="7215579" cy="1194830"/>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vl2pPr>
              <a:defRPr lang="en-US" sz="9000" b="0" i="0" u="none" strike="noStrike" cap="none" smtClean="0">
                <a:solidFill>
                  <a:srgbClr val="2D2D2D"/>
                </a:solidFill>
                <a:latin typeface="Staatliches"/>
                <a:ea typeface="Staatliches"/>
                <a:cs typeface="Staatliches"/>
                <a:sym typeface="Arial"/>
              </a:defRPr>
            </a:lvl2pPr>
          </a:lstStyle>
          <a:p>
            <a:pPr lvl="0"/>
            <a:r>
              <a:rPr lang="en-US" dirty="0"/>
              <a:t>Plan 2</a:t>
            </a:r>
          </a:p>
          <a:p>
            <a:pPr lvl="0"/>
            <a:endParaRPr lang="en-US" dirty="0"/>
          </a:p>
        </p:txBody>
      </p:sp>
      <p:sp>
        <p:nvSpPr>
          <p:cNvPr id="25" name="Text Placeholder 21">
            <a:extLst>
              <a:ext uri="{FF2B5EF4-FFF2-40B4-BE49-F238E27FC236}">
                <a16:creationId xmlns:a16="http://schemas.microsoft.com/office/drawing/2014/main" id="{8CA7B4F8-A88A-97B5-99FF-7FAF72732056}"/>
              </a:ext>
            </a:extLst>
          </p:cNvPr>
          <p:cNvSpPr>
            <a:spLocks noGrp="1"/>
          </p:cNvSpPr>
          <p:nvPr>
            <p:ph type="body" sz="quarter" idx="13" hasCustomPrompt="1"/>
          </p:nvPr>
        </p:nvSpPr>
        <p:spPr>
          <a:xfrm>
            <a:off x="2563420" y="7385072"/>
            <a:ext cx="7215579" cy="1403328"/>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vl2pPr>
              <a:defRPr lang="en-US" sz="9000" b="0" i="0" u="none" strike="noStrike" cap="none" smtClean="0">
                <a:solidFill>
                  <a:srgbClr val="2D2D2D"/>
                </a:solidFill>
                <a:latin typeface="Staatliches"/>
                <a:ea typeface="Staatliches"/>
                <a:cs typeface="Staatliches"/>
                <a:sym typeface="Arial"/>
              </a:defRPr>
            </a:lvl2pPr>
          </a:lstStyle>
          <a:p>
            <a:pPr lvl="0"/>
            <a:r>
              <a:rPr lang="en-US" dirty="0"/>
              <a:t>Plan 3</a:t>
            </a:r>
          </a:p>
          <a:p>
            <a:pPr lvl="0"/>
            <a:endParaRPr lang="en-US" dirty="0"/>
          </a:p>
        </p:txBody>
      </p:sp>
    </p:spTree>
    <p:extLst>
      <p:ext uri="{BB962C8B-B14F-4D97-AF65-F5344CB8AC3E}">
        <p14:creationId xmlns:p14="http://schemas.microsoft.com/office/powerpoint/2010/main" val="30157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Divided Conten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D6DE1E5-4695-91A6-F042-C5303BB37D6F}"/>
              </a:ext>
            </a:extLst>
          </p:cNvPr>
          <p:cNvSpPr>
            <a:spLocks noGrp="1"/>
          </p:cNvSpPr>
          <p:nvPr>
            <p:ph type="body" sz="quarter" idx="10" hasCustomPrompt="1"/>
          </p:nvPr>
        </p:nvSpPr>
        <p:spPr>
          <a:xfrm>
            <a:off x="1473406" y="5700337"/>
            <a:ext cx="6358866" cy="3839323"/>
          </a:xfrm>
          <a:prstGeom prst="rect">
            <a:avLst/>
          </a:prstGeom>
        </p:spPr>
        <p:txBody>
          <a:bodyPr anchor="ctr">
            <a:normAutofit/>
          </a:bodyPr>
          <a:lstStyle>
            <a:lvl1pPr algn="ctr">
              <a:lnSpc>
                <a:spcPct val="100000"/>
              </a:lnSpc>
              <a:defRPr sz="3600" b="1" spc="0">
                <a:latin typeface="Times New Roman" panose="02020603050405020304" pitchFamily="18" charset="0"/>
                <a:cs typeface="Times New Roman" panose="02020603050405020304" pitchFamily="18" charset="0"/>
              </a:defRPr>
            </a:lvl1pPr>
          </a:lstStyle>
          <a:p>
            <a:pPr lvl="0"/>
            <a:r>
              <a:rPr lang="en-US" dirty="0"/>
              <a:t>Title, 150, str, 36</a:t>
            </a:r>
          </a:p>
        </p:txBody>
      </p:sp>
      <p:sp>
        <p:nvSpPr>
          <p:cNvPr id="3" name="Text Placeholder 2">
            <a:extLst>
              <a:ext uri="{FF2B5EF4-FFF2-40B4-BE49-F238E27FC236}">
                <a16:creationId xmlns:a16="http://schemas.microsoft.com/office/drawing/2014/main" id="{1F691F49-F443-3DF5-9170-68DD53E235F6}"/>
              </a:ext>
            </a:extLst>
          </p:cNvPr>
          <p:cNvSpPr>
            <a:spLocks noGrp="1"/>
          </p:cNvSpPr>
          <p:nvPr>
            <p:ph type="body" sz="quarter" idx="11" hasCustomPrompt="1"/>
          </p:nvPr>
        </p:nvSpPr>
        <p:spPr>
          <a:xfrm>
            <a:off x="8354441" y="5372099"/>
            <a:ext cx="9412859" cy="4495801"/>
          </a:xfrm>
          <a:prstGeom prst="rect">
            <a:avLst/>
          </a:prstGeom>
        </p:spPr>
        <p:txBody>
          <a:bodyPr anchor="t">
            <a:normAutofit/>
          </a:bodyPr>
          <a:lstStyle>
            <a:lvl1pPr algn="l">
              <a:lnSpc>
                <a:spcPct val="100000"/>
              </a:lnSpc>
              <a:defRPr sz="2800" b="0" spc="0">
                <a:latin typeface="Times New Roman" panose="02020603050405020304" pitchFamily="18" charset="0"/>
                <a:cs typeface="Times New Roman" panose="02020603050405020304" pitchFamily="18" charset="0"/>
              </a:defRPr>
            </a:lvl1pPr>
          </a:lstStyle>
          <a:p>
            <a:pPr lvl="0"/>
            <a:r>
              <a:rPr lang="en-US" dirty="0"/>
              <a:t>content, 400, str, 28</a:t>
            </a:r>
          </a:p>
        </p:txBody>
      </p:sp>
      <p:sp>
        <p:nvSpPr>
          <p:cNvPr id="6" name="Picture Placeholder 5">
            <a:extLst>
              <a:ext uri="{FF2B5EF4-FFF2-40B4-BE49-F238E27FC236}">
                <a16:creationId xmlns:a16="http://schemas.microsoft.com/office/drawing/2014/main" id="{AB1DE27D-8BF3-A91C-845C-DF425573CC49}"/>
              </a:ext>
            </a:extLst>
          </p:cNvPr>
          <p:cNvSpPr>
            <a:spLocks noGrp="1"/>
          </p:cNvSpPr>
          <p:nvPr>
            <p:ph type="pic" sz="quarter" idx="12" hasCustomPrompt="1"/>
          </p:nvPr>
        </p:nvSpPr>
        <p:spPr>
          <a:xfrm>
            <a:off x="1041400" y="1005841"/>
            <a:ext cx="17221197" cy="3909060"/>
          </a:xfrm>
          <a:prstGeom prst="rect">
            <a:avLst/>
          </a:prstGeom>
        </p:spPr>
        <p:txBody>
          <a:bodyPr/>
          <a:lstStyle>
            <a:lvl1pPr>
              <a:defRPr/>
            </a:lvl1pPr>
          </a:lstStyle>
          <a:p>
            <a:r>
              <a:rPr lang="en-US" dirty="0"/>
              <a:t>Image, 0, str, 16</a:t>
            </a:r>
          </a:p>
        </p:txBody>
      </p:sp>
    </p:spTree>
    <p:extLst>
      <p:ext uri="{BB962C8B-B14F-4D97-AF65-F5344CB8AC3E}">
        <p14:creationId xmlns:p14="http://schemas.microsoft.com/office/powerpoint/2010/main" val="1799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Google Shape;113;p14">
            <a:extLst>
              <a:ext uri="{FF2B5EF4-FFF2-40B4-BE49-F238E27FC236}">
                <a16:creationId xmlns:a16="http://schemas.microsoft.com/office/drawing/2014/main" id="{656F45AF-CB2A-70D7-7096-43CB41F48C9F}"/>
              </a:ext>
            </a:extLst>
          </p:cNvPr>
          <p:cNvSpPr/>
          <p:nvPr userDrawn="1"/>
        </p:nvSpPr>
        <p:spPr>
          <a:xfrm>
            <a:off x="15892607" y="1418899"/>
            <a:ext cx="4569425" cy="951517"/>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114;p14">
            <a:extLst>
              <a:ext uri="{FF2B5EF4-FFF2-40B4-BE49-F238E27FC236}">
                <a16:creationId xmlns:a16="http://schemas.microsoft.com/office/drawing/2014/main" id="{60F7BAED-6D6E-8565-1387-94535824D85E}"/>
              </a:ext>
            </a:extLst>
          </p:cNvPr>
          <p:cNvSpPr/>
          <p:nvPr userDrawn="1"/>
        </p:nvSpPr>
        <p:spPr>
          <a:xfrm>
            <a:off x="15927020" y="2054518"/>
            <a:ext cx="4569425" cy="960383"/>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115;p14">
            <a:extLst>
              <a:ext uri="{FF2B5EF4-FFF2-40B4-BE49-F238E27FC236}">
                <a16:creationId xmlns:a16="http://schemas.microsoft.com/office/drawing/2014/main" id="{647F8482-74B4-66B6-8447-A155713E6DD6}"/>
              </a:ext>
            </a:extLst>
          </p:cNvPr>
          <p:cNvSpPr/>
          <p:nvPr userDrawn="1"/>
        </p:nvSpPr>
        <p:spPr>
          <a:xfrm>
            <a:off x="15892607" y="2690655"/>
            <a:ext cx="4569425" cy="951517"/>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Text Placeholder 8">
            <a:extLst>
              <a:ext uri="{FF2B5EF4-FFF2-40B4-BE49-F238E27FC236}">
                <a16:creationId xmlns:a16="http://schemas.microsoft.com/office/drawing/2014/main" id="{EFC18132-E850-BC65-ECC8-54F1FFB3CEF7}"/>
              </a:ext>
            </a:extLst>
          </p:cNvPr>
          <p:cNvSpPr>
            <a:spLocks noGrp="1"/>
          </p:cNvSpPr>
          <p:nvPr>
            <p:ph type="body" sz="quarter" idx="10" hasCustomPrompt="1"/>
          </p:nvPr>
        </p:nvSpPr>
        <p:spPr>
          <a:xfrm>
            <a:off x="1691843" y="1093868"/>
            <a:ext cx="13670395" cy="1359244"/>
          </a:xfrm>
          <a:prstGeom prst="rect">
            <a:avLst/>
          </a:prstGeom>
        </p:spPr>
        <p:txBody>
          <a:bodyPr anchor="ctr"/>
          <a:lstStyle>
            <a:lvl1pPr>
              <a:defRPr lang="en-US" sz="4800" b="0" i="0" u="none" strike="noStrike" cap="none" dirty="0">
                <a:solidFill>
                  <a:srgbClr val="2D2D2D"/>
                </a:solidFill>
                <a:latin typeface="Staatliches"/>
                <a:ea typeface="Staatliches"/>
                <a:cs typeface="Staatliches"/>
                <a:sym typeface="Arial"/>
              </a:defRPr>
            </a:lvl1pPr>
          </a:lstStyle>
          <a:p>
            <a:pPr lvl="0"/>
            <a:r>
              <a:rPr lang="en-US" dirty="0"/>
              <a:t>title</a:t>
            </a:r>
          </a:p>
        </p:txBody>
      </p:sp>
      <p:sp>
        <p:nvSpPr>
          <p:cNvPr id="14" name="Text Placeholder 13">
            <a:extLst>
              <a:ext uri="{FF2B5EF4-FFF2-40B4-BE49-F238E27FC236}">
                <a16:creationId xmlns:a16="http://schemas.microsoft.com/office/drawing/2014/main" id="{C20E3F2B-3C9D-D3FC-A0A2-963847D47DE7}"/>
              </a:ext>
            </a:extLst>
          </p:cNvPr>
          <p:cNvSpPr>
            <a:spLocks noGrp="1"/>
          </p:cNvSpPr>
          <p:nvPr>
            <p:ph type="body" sz="quarter" idx="11" hasCustomPrompt="1"/>
          </p:nvPr>
        </p:nvSpPr>
        <p:spPr>
          <a:xfrm>
            <a:off x="1691843" y="3888581"/>
            <a:ext cx="4708957" cy="5843248"/>
          </a:xfrm>
          <a:prstGeom prst="rect">
            <a:avLst/>
          </a:prstGeom>
        </p:spPr>
        <p:txBody>
          <a:bodyPr/>
          <a:lstStyle>
            <a:lvl1pPr>
              <a:defRPr lang="en-US" sz="24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content1</a:t>
            </a:r>
          </a:p>
        </p:txBody>
      </p:sp>
      <p:sp>
        <p:nvSpPr>
          <p:cNvPr id="15" name="Text Placeholder 13">
            <a:extLst>
              <a:ext uri="{FF2B5EF4-FFF2-40B4-BE49-F238E27FC236}">
                <a16:creationId xmlns:a16="http://schemas.microsoft.com/office/drawing/2014/main" id="{60986B98-0D52-9191-1DB7-F45572E75666}"/>
              </a:ext>
            </a:extLst>
          </p:cNvPr>
          <p:cNvSpPr>
            <a:spLocks noGrp="1"/>
          </p:cNvSpPr>
          <p:nvPr>
            <p:ph type="body" sz="quarter" idx="12" hasCustomPrompt="1"/>
          </p:nvPr>
        </p:nvSpPr>
        <p:spPr>
          <a:xfrm>
            <a:off x="1691843" y="2690655"/>
            <a:ext cx="4708957" cy="960383"/>
          </a:xfrm>
          <a:prstGeom prst="rect">
            <a:avLst/>
          </a:prstGeom>
        </p:spPr>
        <p:txBody>
          <a:bodyPr/>
          <a:lstStyle>
            <a:lvl1pPr>
              <a:defRPr lang="en-US" sz="2800" b="1"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subtitle1</a:t>
            </a:r>
          </a:p>
        </p:txBody>
      </p:sp>
      <p:sp>
        <p:nvSpPr>
          <p:cNvPr id="18" name="Text Placeholder 13">
            <a:extLst>
              <a:ext uri="{FF2B5EF4-FFF2-40B4-BE49-F238E27FC236}">
                <a16:creationId xmlns:a16="http://schemas.microsoft.com/office/drawing/2014/main" id="{D06F743B-D18F-10D8-69CF-ECF1D0898112}"/>
              </a:ext>
            </a:extLst>
          </p:cNvPr>
          <p:cNvSpPr>
            <a:spLocks noGrp="1"/>
          </p:cNvSpPr>
          <p:nvPr>
            <p:ph type="body" sz="quarter" idx="13" hasCustomPrompt="1"/>
          </p:nvPr>
        </p:nvSpPr>
        <p:spPr>
          <a:xfrm>
            <a:off x="6782012" y="3871163"/>
            <a:ext cx="4778617" cy="5843248"/>
          </a:xfrm>
          <a:prstGeom prst="rect">
            <a:avLst/>
          </a:prstGeom>
        </p:spPr>
        <p:txBody>
          <a:bodyPr/>
          <a:lstStyle>
            <a:lvl1pPr>
              <a:defRPr lang="en-US" sz="24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content2</a:t>
            </a:r>
          </a:p>
        </p:txBody>
      </p:sp>
      <p:sp>
        <p:nvSpPr>
          <p:cNvPr id="19" name="Text Placeholder 13">
            <a:extLst>
              <a:ext uri="{FF2B5EF4-FFF2-40B4-BE49-F238E27FC236}">
                <a16:creationId xmlns:a16="http://schemas.microsoft.com/office/drawing/2014/main" id="{7591D6A6-C7A5-EB9E-8BCE-016E2641809A}"/>
              </a:ext>
            </a:extLst>
          </p:cNvPr>
          <p:cNvSpPr>
            <a:spLocks noGrp="1"/>
          </p:cNvSpPr>
          <p:nvPr>
            <p:ph type="body" sz="quarter" idx="14" hasCustomPrompt="1"/>
          </p:nvPr>
        </p:nvSpPr>
        <p:spPr>
          <a:xfrm>
            <a:off x="6755892" y="2673237"/>
            <a:ext cx="4804737" cy="960383"/>
          </a:xfrm>
          <a:prstGeom prst="rect">
            <a:avLst/>
          </a:prstGeom>
        </p:spPr>
        <p:txBody>
          <a:bodyPr/>
          <a:lstStyle>
            <a:lvl1pPr>
              <a:defRPr lang="en-US" sz="2800" b="1"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subtitle2</a:t>
            </a:r>
          </a:p>
        </p:txBody>
      </p:sp>
      <p:sp>
        <p:nvSpPr>
          <p:cNvPr id="20" name="Text Placeholder 13">
            <a:extLst>
              <a:ext uri="{FF2B5EF4-FFF2-40B4-BE49-F238E27FC236}">
                <a16:creationId xmlns:a16="http://schemas.microsoft.com/office/drawing/2014/main" id="{CEAA7392-0FDC-52D4-44A3-4ACA651AAE36}"/>
              </a:ext>
            </a:extLst>
          </p:cNvPr>
          <p:cNvSpPr>
            <a:spLocks noGrp="1"/>
          </p:cNvSpPr>
          <p:nvPr>
            <p:ph type="body" sz="quarter" idx="15" hasCustomPrompt="1"/>
          </p:nvPr>
        </p:nvSpPr>
        <p:spPr>
          <a:xfrm>
            <a:off x="11872186" y="3853745"/>
            <a:ext cx="4913579" cy="5843248"/>
          </a:xfrm>
          <a:prstGeom prst="rect">
            <a:avLst/>
          </a:prstGeom>
        </p:spPr>
        <p:txBody>
          <a:bodyPr/>
          <a:lstStyle>
            <a:lvl1pPr>
              <a:defRPr lang="en-US" sz="24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content3</a:t>
            </a:r>
          </a:p>
        </p:txBody>
      </p:sp>
      <p:sp>
        <p:nvSpPr>
          <p:cNvPr id="21" name="Text Placeholder 13">
            <a:extLst>
              <a:ext uri="{FF2B5EF4-FFF2-40B4-BE49-F238E27FC236}">
                <a16:creationId xmlns:a16="http://schemas.microsoft.com/office/drawing/2014/main" id="{A7C69424-2A82-4DCA-ED71-114A3FEBE820}"/>
              </a:ext>
            </a:extLst>
          </p:cNvPr>
          <p:cNvSpPr>
            <a:spLocks noGrp="1"/>
          </p:cNvSpPr>
          <p:nvPr>
            <p:ph type="body" sz="quarter" idx="16" hasCustomPrompt="1"/>
          </p:nvPr>
        </p:nvSpPr>
        <p:spPr>
          <a:xfrm>
            <a:off x="11872192" y="2655819"/>
            <a:ext cx="4913579" cy="960383"/>
          </a:xfrm>
          <a:prstGeom prst="rect">
            <a:avLst/>
          </a:prstGeom>
        </p:spPr>
        <p:txBody>
          <a:bodyPr/>
          <a:lstStyle>
            <a:lvl1pPr>
              <a:defRPr lang="en-US" sz="2800" b="1"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subtitle3</a:t>
            </a:r>
          </a:p>
        </p:txBody>
      </p:sp>
    </p:spTree>
    <p:extLst>
      <p:ext uri="{BB962C8B-B14F-4D97-AF65-F5344CB8AC3E}">
        <p14:creationId xmlns:p14="http://schemas.microsoft.com/office/powerpoint/2010/main" val="374039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graphicFrame>
        <p:nvGraphicFramePr>
          <p:cNvPr id="10" name="Google Shape;316;p24">
            <a:extLst>
              <a:ext uri="{FF2B5EF4-FFF2-40B4-BE49-F238E27FC236}">
                <a16:creationId xmlns:a16="http://schemas.microsoft.com/office/drawing/2014/main" id="{41846BD5-9C60-D625-4C11-6C4E0C94DFAF}"/>
              </a:ext>
            </a:extLst>
          </p:cNvPr>
          <p:cNvGraphicFramePr/>
          <p:nvPr userDrawn="1">
            <p:extLst>
              <p:ext uri="{D42A27DB-BD31-4B8C-83A1-F6EECF244321}">
                <p14:modId xmlns:p14="http://schemas.microsoft.com/office/powerpoint/2010/main" val="3474994095"/>
              </p:ext>
            </p:extLst>
          </p:nvPr>
        </p:nvGraphicFramePr>
        <p:xfrm>
          <a:off x="2385491" y="1817191"/>
          <a:ext cx="15021803" cy="7220978"/>
        </p:xfrm>
        <a:graphic>
          <a:graphicData uri="http://schemas.openxmlformats.org/drawingml/2006/table">
            <a:tbl>
              <a:tblPr>
                <a:noFill/>
                <a:tableStyleId>{6560A86F-B00D-430A-A42D-35329268FA2A}</a:tableStyleId>
              </a:tblPr>
              <a:tblGrid>
                <a:gridCol w="3731545">
                  <a:extLst>
                    <a:ext uri="{9D8B030D-6E8A-4147-A177-3AD203B41FA5}">
                      <a16:colId xmlns:a16="http://schemas.microsoft.com/office/drawing/2014/main" val="20000"/>
                    </a:ext>
                  </a:extLst>
                </a:gridCol>
                <a:gridCol w="3993615">
                  <a:extLst>
                    <a:ext uri="{9D8B030D-6E8A-4147-A177-3AD203B41FA5}">
                      <a16:colId xmlns:a16="http://schemas.microsoft.com/office/drawing/2014/main" val="20001"/>
                    </a:ext>
                  </a:extLst>
                </a:gridCol>
                <a:gridCol w="3735978">
                  <a:extLst>
                    <a:ext uri="{9D8B030D-6E8A-4147-A177-3AD203B41FA5}">
                      <a16:colId xmlns:a16="http://schemas.microsoft.com/office/drawing/2014/main" val="20002"/>
                    </a:ext>
                  </a:extLst>
                </a:gridCol>
                <a:gridCol w="3560665">
                  <a:extLst>
                    <a:ext uri="{9D8B030D-6E8A-4147-A177-3AD203B41FA5}">
                      <a16:colId xmlns:a16="http://schemas.microsoft.com/office/drawing/2014/main" val="20003"/>
                    </a:ext>
                  </a:extLst>
                </a:gridCol>
              </a:tblGrid>
              <a:tr h="2861838">
                <a:tc>
                  <a:txBody>
                    <a:bodyPr/>
                    <a:lstStyle/>
                    <a:p>
                      <a:pPr marL="0" marR="0" lvl="0" indent="0" algn="ctr" rtl="0">
                        <a:lnSpc>
                          <a:spcPct val="139988"/>
                        </a:lnSpc>
                        <a:spcBef>
                          <a:spcPts val="0"/>
                        </a:spcBef>
                        <a:spcAft>
                          <a:spcPts val="0"/>
                        </a:spcAft>
                        <a:buNone/>
                      </a:pPr>
                      <a:r>
                        <a:rPr lang="en-US" sz="9000" b="1" u="none" strike="noStrike" cap="none" dirty="0">
                          <a:solidFill>
                            <a:srgbClr val="2D2D2D"/>
                          </a:solidFill>
                          <a:latin typeface="Staatliches"/>
                          <a:ea typeface="Staatliches"/>
                          <a:cs typeface="Staatliches"/>
                          <a:sym typeface="Staatliches"/>
                        </a:rPr>
                        <a:t>S</a:t>
                      </a:r>
                      <a:endParaRPr sz="1100" u="none" strike="noStrike" cap="none" dirty="0"/>
                    </a:p>
                  </a:txBody>
                  <a:tcPr marL="190500" marR="190500" marT="190500" marB="190500" anchor="ctr">
                    <a:lnL w="9525" cap="flat" cmpd="sng">
                      <a:solidFill>
                        <a:srgbClr val="A6A6A6"/>
                      </a:solidFill>
                      <a:prstDash val="solid"/>
                      <a:round/>
                      <a:headEnd type="none" w="sm" len="sm"/>
                      <a:tailEnd type="none" w="sm" len="sm"/>
                    </a:lnL>
                    <a:lnR w="9525" cap="flat" cmpd="sng">
                      <a:solidFill>
                        <a:srgbClr val="2D2D2D"/>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2D2D2D"/>
                      </a:solidFill>
                      <a:prstDash val="solid"/>
                      <a:round/>
                      <a:headEnd type="none" w="sm" len="sm"/>
                      <a:tailEnd type="none" w="sm" len="sm"/>
                    </a:lnB>
                  </a:tcPr>
                </a:tc>
                <a:tc>
                  <a:txBody>
                    <a:bodyPr/>
                    <a:lstStyle/>
                    <a:p>
                      <a:pPr marL="0" marR="0" lvl="0" indent="0" algn="ctr" rtl="0">
                        <a:lnSpc>
                          <a:spcPct val="139988"/>
                        </a:lnSpc>
                        <a:spcBef>
                          <a:spcPts val="0"/>
                        </a:spcBef>
                        <a:spcAft>
                          <a:spcPts val="0"/>
                        </a:spcAft>
                        <a:buNone/>
                      </a:pPr>
                      <a:r>
                        <a:rPr lang="en-US" sz="9000" b="1" u="none" strike="noStrike" cap="none" dirty="0">
                          <a:solidFill>
                            <a:srgbClr val="2D2D2D"/>
                          </a:solidFill>
                          <a:latin typeface="Staatliches"/>
                          <a:ea typeface="Staatliches"/>
                          <a:cs typeface="Staatliches"/>
                          <a:sym typeface="Staatliches"/>
                        </a:rPr>
                        <a:t>W</a:t>
                      </a:r>
                      <a:endParaRPr sz="1100" u="none" strike="noStrike" cap="none" dirty="0"/>
                    </a:p>
                  </a:txBody>
                  <a:tcPr marL="190500" marR="190500" marT="190500" marB="190500" anchor="ctr">
                    <a:lnL w="9525" cap="flat" cmpd="sng">
                      <a:solidFill>
                        <a:srgbClr val="2D2D2D"/>
                      </a:solidFill>
                      <a:prstDash val="solid"/>
                      <a:round/>
                      <a:headEnd type="none" w="sm" len="sm"/>
                      <a:tailEnd type="none" w="sm" len="sm"/>
                    </a:lnL>
                    <a:lnR w="9525" cap="flat" cmpd="sng">
                      <a:solidFill>
                        <a:srgbClr val="2D2D2D"/>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2D2D2D"/>
                      </a:solidFill>
                      <a:prstDash val="solid"/>
                      <a:round/>
                      <a:headEnd type="none" w="sm" len="sm"/>
                      <a:tailEnd type="none" w="sm" len="sm"/>
                    </a:lnB>
                  </a:tcPr>
                </a:tc>
                <a:tc>
                  <a:txBody>
                    <a:bodyPr/>
                    <a:lstStyle/>
                    <a:p>
                      <a:pPr marL="0" marR="0" lvl="0" indent="0" algn="ctr" rtl="0">
                        <a:lnSpc>
                          <a:spcPct val="139988"/>
                        </a:lnSpc>
                        <a:spcBef>
                          <a:spcPts val="0"/>
                        </a:spcBef>
                        <a:spcAft>
                          <a:spcPts val="0"/>
                        </a:spcAft>
                        <a:buNone/>
                      </a:pPr>
                      <a:r>
                        <a:rPr lang="en-US" sz="9000" b="1" u="none" strike="noStrike" cap="none" dirty="0">
                          <a:solidFill>
                            <a:srgbClr val="2D2D2D"/>
                          </a:solidFill>
                          <a:latin typeface="Staatliches"/>
                          <a:ea typeface="Staatliches"/>
                          <a:cs typeface="Staatliches"/>
                          <a:sym typeface="Staatliches"/>
                        </a:rPr>
                        <a:t>O</a:t>
                      </a:r>
                      <a:endParaRPr sz="1100" u="none" strike="noStrike" cap="none" dirty="0"/>
                    </a:p>
                  </a:txBody>
                  <a:tcPr marL="190500" marR="190500" marT="190500" marB="190500" anchor="ctr">
                    <a:lnL w="9525" cap="flat" cmpd="sng">
                      <a:solidFill>
                        <a:srgbClr val="2D2D2D"/>
                      </a:solidFill>
                      <a:prstDash val="solid"/>
                      <a:round/>
                      <a:headEnd type="none" w="sm" len="sm"/>
                      <a:tailEnd type="none" w="sm" len="sm"/>
                    </a:lnL>
                    <a:lnR w="9525" cap="flat" cmpd="sng">
                      <a:solidFill>
                        <a:srgbClr val="2D2D2D"/>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2D2D2D"/>
                      </a:solidFill>
                      <a:prstDash val="solid"/>
                      <a:round/>
                      <a:headEnd type="none" w="sm" len="sm"/>
                      <a:tailEnd type="none" w="sm" len="sm"/>
                    </a:lnB>
                  </a:tcPr>
                </a:tc>
                <a:tc>
                  <a:txBody>
                    <a:bodyPr/>
                    <a:lstStyle/>
                    <a:p>
                      <a:pPr marL="0" marR="0" lvl="0" indent="0" algn="ctr" rtl="0">
                        <a:lnSpc>
                          <a:spcPct val="139988"/>
                        </a:lnSpc>
                        <a:spcBef>
                          <a:spcPts val="0"/>
                        </a:spcBef>
                        <a:spcAft>
                          <a:spcPts val="0"/>
                        </a:spcAft>
                        <a:buNone/>
                      </a:pPr>
                      <a:r>
                        <a:rPr lang="en-US" sz="9000" b="1" u="none" strike="noStrike" cap="none" dirty="0">
                          <a:solidFill>
                            <a:srgbClr val="2D2D2D"/>
                          </a:solidFill>
                          <a:latin typeface="Staatliches"/>
                          <a:ea typeface="Staatliches"/>
                          <a:cs typeface="Staatliches"/>
                          <a:sym typeface="Staatliches"/>
                        </a:rPr>
                        <a:t>T</a:t>
                      </a:r>
                      <a:endParaRPr sz="1100" u="none" strike="noStrike" cap="none" dirty="0"/>
                    </a:p>
                  </a:txBody>
                  <a:tcPr marL="190500" marR="190500" marT="190500" marB="190500" anchor="ctr">
                    <a:lnL w="9525" cap="flat" cmpd="sng">
                      <a:solidFill>
                        <a:srgbClr val="2D2D2D"/>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2D2D2D"/>
                      </a:solidFill>
                      <a:prstDash val="solid"/>
                      <a:round/>
                      <a:headEnd type="none" w="sm" len="sm"/>
                      <a:tailEnd type="none" w="sm" len="sm"/>
                    </a:lnB>
                  </a:tcPr>
                </a:tc>
                <a:extLst>
                  <a:ext uri="{0D108BD9-81ED-4DB2-BD59-A6C34878D82A}">
                    <a16:rowId xmlns:a16="http://schemas.microsoft.com/office/drawing/2014/main" val="10000"/>
                  </a:ext>
                </a:extLst>
              </a:tr>
              <a:tr h="1466996">
                <a:tc>
                  <a:txBody>
                    <a:bodyPr/>
                    <a:lstStyle/>
                    <a:p>
                      <a:pPr marL="0" marR="0" lvl="0" indent="0" algn="ctr" rtl="0">
                        <a:lnSpc>
                          <a:spcPct val="140000"/>
                        </a:lnSpc>
                        <a:spcBef>
                          <a:spcPts val="0"/>
                        </a:spcBef>
                        <a:spcAft>
                          <a:spcPts val="0"/>
                        </a:spcAft>
                        <a:buNone/>
                      </a:pPr>
                      <a:endParaRPr sz="1100" u="none" strike="noStrike" cap="none" dirty="0"/>
                    </a:p>
                  </a:txBody>
                  <a:tcPr marL="190500" marR="190500" marT="190500" marB="190500">
                    <a:lnL w="9525" cap="flat" cmpd="sng">
                      <a:solidFill>
                        <a:srgbClr val="A6A6A6"/>
                      </a:solidFill>
                      <a:prstDash val="solid"/>
                      <a:round/>
                      <a:headEnd type="none" w="sm" len="sm"/>
                      <a:tailEnd type="none" w="sm" len="sm"/>
                    </a:lnL>
                    <a:lnR w="9525" cap="flat" cmpd="sng">
                      <a:solidFill>
                        <a:srgbClr val="2D2D2D"/>
                      </a:solidFill>
                      <a:prstDash val="solid"/>
                      <a:round/>
                      <a:headEnd type="none" w="sm" len="sm"/>
                      <a:tailEnd type="none" w="sm" len="sm"/>
                    </a:lnR>
                    <a:lnT w="9525" cap="flat" cmpd="sng">
                      <a:solidFill>
                        <a:srgbClr val="2D2D2D"/>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endParaRPr sz="1100" u="none" strike="noStrike" cap="none" dirty="0"/>
                    </a:p>
                  </a:txBody>
                  <a:tcPr marL="190500" marR="190500" marT="190500" marB="190500">
                    <a:lnL w="9525" cap="flat" cmpd="sng">
                      <a:solidFill>
                        <a:srgbClr val="2D2D2D"/>
                      </a:solidFill>
                      <a:prstDash val="solid"/>
                      <a:round/>
                      <a:headEnd type="none" w="sm" len="sm"/>
                      <a:tailEnd type="none" w="sm" len="sm"/>
                    </a:lnL>
                    <a:lnR w="9525" cap="flat" cmpd="sng">
                      <a:solidFill>
                        <a:srgbClr val="2D2D2D"/>
                      </a:solidFill>
                      <a:prstDash val="solid"/>
                      <a:round/>
                      <a:headEnd type="none" w="sm" len="sm"/>
                      <a:tailEnd type="none" w="sm" len="sm"/>
                    </a:lnR>
                    <a:lnT w="9525" cap="flat" cmpd="sng">
                      <a:solidFill>
                        <a:srgbClr val="2D2D2D"/>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endParaRPr sz="1100" u="none" strike="noStrike" cap="none" dirty="0"/>
                    </a:p>
                  </a:txBody>
                  <a:tcPr marL="190500" marR="190500" marT="190500" marB="190500">
                    <a:lnL w="9525" cap="flat" cmpd="sng">
                      <a:solidFill>
                        <a:srgbClr val="2D2D2D"/>
                      </a:solidFill>
                      <a:prstDash val="solid"/>
                      <a:round/>
                      <a:headEnd type="none" w="sm" len="sm"/>
                      <a:tailEnd type="none" w="sm" len="sm"/>
                    </a:lnL>
                    <a:lnR w="9525" cap="flat" cmpd="sng">
                      <a:solidFill>
                        <a:srgbClr val="2D2D2D"/>
                      </a:solidFill>
                      <a:prstDash val="solid"/>
                      <a:round/>
                      <a:headEnd type="none" w="sm" len="sm"/>
                      <a:tailEnd type="none" w="sm" len="sm"/>
                    </a:lnR>
                    <a:lnT w="9525" cap="flat" cmpd="sng">
                      <a:solidFill>
                        <a:srgbClr val="2D2D2D"/>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endParaRPr sz="1100" u="none" strike="noStrike" cap="none" dirty="0"/>
                    </a:p>
                  </a:txBody>
                  <a:tcPr marL="190500" marR="190500" marT="190500" marB="190500">
                    <a:lnL w="9525" cap="flat" cmpd="sng">
                      <a:solidFill>
                        <a:srgbClr val="2D2D2D"/>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2D2D2D"/>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1"/>
                  </a:ext>
                </a:extLst>
              </a:tr>
              <a:tr h="2892144">
                <a:tc>
                  <a:txBody>
                    <a:bodyPr/>
                    <a:lstStyle/>
                    <a:p>
                      <a:pPr marL="0" marR="0" lvl="0" indent="0" algn="l" rtl="0">
                        <a:lnSpc>
                          <a:spcPct val="140000"/>
                        </a:lnSpc>
                        <a:spcBef>
                          <a:spcPts val="0"/>
                        </a:spcBef>
                        <a:spcAft>
                          <a:spcPts val="0"/>
                        </a:spcAft>
                        <a:buNone/>
                      </a:pPr>
                      <a:endParaRPr dirty="0"/>
                    </a:p>
                  </a:txBody>
                  <a:tcPr marL="190500" marR="190500" marT="190500" marB="1905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marR="0" lvl="0" indent="0" algn="l" rtl="0">
                        <a:lnSpc>
                          <a:spcPct val="140000"/>
                        </a:lnSpc>
                        <a:spcBef>
                          <a:spcPts val="0"/>
                        </a:spcBef>
                        <a:spcAft>
                          <a:spcPts val="0"/>
                        </a:spcAft>
                        <a:buNone/>
                      </a:pPr>
                      <a:endParaRPr dirty="0"/>
                    </a:p>
                  </a:txBody>
                  <a:tcPr marL="190500" marR="190500" marT="190500" marB="1905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marR="0" lvl="0" indent="0" algn="l" rtl="0">
                        <a:lnSpc>
                          <a:spcPct val="140000"/>
                        </a:lnSpc>
                        <a:spcBef>
                          <a:spcPts val="0"/>
                        </a:spcBef>
                        <a:spcAft>
                          <a:spcPts val="0"/>
                        </a:spcAft>
                        <a:buNone/>
                      </a:pPr>
                      <a:endParaRPr dirty="0"/>
                    </a:p>
                  </a:txBody>
                  <a:tcPr marL="190500" marR="190500" marT="190500" marB="1905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marR="0" lvl="0" indent="0" algn="l" rtl="0">
                        <a:lnSpc>
                          <a:spcPct val="140000"/>
                        </a:lnSpc>
                        <a:spcBef>
                          <a:spcPts val="0"/>
                        </a:spcBef>
                        <a:spcAft>
                          <a:spcPts val="0"/>
                        </a:spcAft>
                        <a:buNone/>
                      </a:pPr>
                      <a:endParaRPr dirty="0"/>
                    </a:p>
                  </a:txBody>
                  <a:tcPr marL="190500" marR="190500" marT="190500" marB="19050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bl>
          </a:graphicData>
        </a:graphic>
      </p:graphicFrame>
      <p:sp>
        <p:nvSpPr>
          <p:cNvPr id="8" name="Google Shape;315;p24">
            <a:extLst>
              <a:ext uri="{FF2B5EF4-FFF2-40B4-BE49-F238E27FC236}">
                <a16:creationId xmlns:a16="http://schemas.microsoft.com/office/drawing/2014/main" id="{A5DB7D09-4D42-8D7F-5DAD-0906ED0E8462}"/>
              </a:ext>
            </a:extLst>
          </p:cNvPr>
          <p:cNvSpPr/>
          <p:nvPr userDrawn="1"/>
        </p:nvSpPr>
        <p:spPr>
          <a:xfrm>
            <a:off x="2932740" y="5091562"/>
            <a:ext cx="2506995" cy="672235"/>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1" name="Google Shape;317;p24">
            <a:extLst>
              <a:ext uri="{FF2B5EF4-FFF2-40B4-BE49-F238E27FC236}">
                <a16:creationId xmlns:a16="http://schemas.microsoft.com/office/drawing/2014/main" id="{F42FB105-3297-59C5-4D1C-B0B901E88E85}"/>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12" name="Google Shape;318;p24">
            <a:extLst>
              <a:ext uri="{FF2B5EF4-FFF2-40B4-BE49-F238E27FC236}">
                <a16:creationId xmlns:a16="http://schemas.microsoft.com/office/drawing/2014/main" id="{32E3DB19-6AE5-C157-9874-6722D4422B5B}"/>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23" name="Google Shape;323;p24">
            <a:extLst>
              <a:ext uri="{FF2B5EF4-FFF2-40B4-BE49-F238E27FC236}">
                <a16:creationId xmlns:a16="http://schemas.microsoft.com/office/drawing/2014/main" id="{0E86BB2A-86CC-190D-DBBA-B8A7F7E19843}"/>
              </a:ext>
            </a:extLst>
          </p:cNvPr>
          <p:cNvSpPr/>
          <p:nvPr userDrawn="1"/>
        </p:nvSpPr>
        <p:spPr>
          <a:xfrm>
            <a:off x="-2133600" y="1977344"/>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324;p24">
            <a:extLst>
              <a:ext uri="{FF2B5EF4-FFF2-40B4-BE49-F238E27FC236}">
                <a16:creationId xmlns:a16="http://schemas.microsoft.com/office/drawing/2014/main" id="{9A715FBF-B5D8-439C-923D-69AE0BAAE67B}"/>
              </a:ext>
            </a:extLst>
          </p:cNvPr>
          <p:cNvSpPr/>
          <p:nvPr userDrawn="1"/>
        </p:nvSpPr>
        <p:spPr>
          <a:xfrm>
            <a:off x="-2133601" y="2610278"/>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325;p24">
            <a:extLst>
              <a:ext uri="{FF2B5EF4-FFF2-40B4-BE49-F238E27FC236}">
                <a16:creationId xmlns:a16="http://schemas.microsoft.com/office/drawing/2014/main" id="{A60BF178-C09D-3BB7-1ABD-E67291B74B06}"/>
              </a:ext>
            </a:extLst>
          </p:cNvPr>
          <p:cNvSpPr/>
          <p:nvPr userDrawn="1"/>
        </p:nvSpPr>
        <p:spPr>
          <a:xfrm>
            <a:off x="-2133602" y="3569889"/>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326;p24">
            <a:extLst>
              <a:ext uri="{FF2B5EF4-FFF2-40B4-BE49-F238E27FC236}">
                <a16:creationId xmlns:a16="http://schemas.microsoft.com/office/drawing/2014/main" id="{D92B2568-5A10-A908-BC63-187CD78BEBD4}"/>
              </a:ext>
            </a:extLst>
          </p:cNvPr>
          <p:cNvSpPr/>
          <p:nvPr userDrawn="1"/>
        </p:nvSpPr>
        <p:spPr>
          <a:xfrm>
            <a:off x="16183385" y="8279987"/>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327;p24">
            <a:extLst>
              <a:ext uri="{FF2B5EF4-FFF2-40B4-BE49-F238E27FC236}">
                <a16:creationId xmlns:a16="http://schemas.microsoft.com/office/drawing/2014/main" id="{DB713DAD-E3F4-E810-937B-8DF987EA1F7B}"/>
              </a:ext>
            </a:extLst>
          </p:cNvPr>
          <p:cNvSpPr/>
          <p:nvPr userDrawn="1"/>
        </p:nvSpPr>
        <p:spPr>
          <a:xfrm>
            <a:off x="16183384" y="8912921"/>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328;p24">
            <a:extLst>
              <a:ext uri="{FF2B5EF4-FFF2-40B4-BE49-F238E27FC236}">
                <a16:creationId xmlns:a16="http://schemas.microsoft.com/office/drawing/2014/main" id="{025FE3A8-2CF9-82B8-BAA8-B3723908A398}"/>
              </a:ext>
            </a:extLst>
          </p:cNvPr>
          <p:cNvSpPr/>
          <p:nvPr userDrawn="1"/>
        </p:nvSpPr>
        <p:spPr>
          <a:xfrm>
            <a:off x="16183383" y="9872532"/>
            <a:ext cx="4569425" cy="1289688"/>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Text Placeholder 13">
            <a:extLst>
              <a:ext uri="{FF2B5EF4-FFF2-40B4-BE49-F238E27FC236}">
                <a16:creationId xmlns:a16="http://schemas.microsoft.com/office/drawing/2014/main" id="{9B828E4F-40BF-01D1-6008-2877E10CF460}"/>
              </a:ext>
            </a:extLst>
          </p:cNvPr>
          <p:cNvSpPr>
            <a:spLocks noGrp="1"/>
          </p:cNvSpPr>
          <p:nvPr>
            <p:ph type="body" sz="quarter" idx="13" hasCustomPrompt="1"/>
          </p:nvPr>
        </p:nvSpPr>
        <p:spPr>
          <a:xfrm>
            <a:off x="2603206" y="4859577"/>
            <a:ext cx="3414712" cy="1123211"/>
          </a:xfrm>
          <a:prstGeom prst="rect">
            <a:avLst/>
          </a:prstGeom>
        </p:spPr>
        <p:txBody>
          <a:bodyPr anchor="ctr"/>
          <a:lstStyle>
            <a:lvl1pPr algn="ctr">
              <a:defRPr lang="en-US" sz="2800" b="1"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strengths</a:t>
            </a:r>
          </a:p>
        </p:txBody>
      </p:sp>
      <p:sp>
        <p:nvSpPr>
          <p:cNvPr id="30" name="Google Shape;315;p24">
            <a:extLst>
              <a:ext uri="{FF2B5EF4-FFF2-40B4-BE49-F238E27FC236}">
                <a16:creationId xmlns:a16="http://schemas.microsoft.com/office/drawing/2014/main" id="{09801858-E75D-F088-19B9-D89B1F7E720A}"/>
              </a:ext>
            </a:extLst>
          </p:cNvPr>
          <p:cNvSpPr/>
          <p:nvPr userDrawn="1"/>
        </p:nvSpPr>
        <p:spPr>
          <a:xfrm>
            <a:off x="6894701" y="5091562"/>
            <a:ext cx="2506995" cy="672235"/>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Text Placeholder 13">
            <a:extLst>
              <a:ext uri="{FF2B5EF4-FFF2-40B4-BE49-F238E27FC236}">
                <a16:creationId xmlns:a16="http://schemas.microsoft.com/office/drawing/2014/main" id="{893942AA-2148-3690-1703-EDAA136DFBE2}"/>
              </a:ext>
            </a:extLst>
          </p:cNvPr>
          <p:cNvSpPr>
            <a:spLocks noGrp="1"/>
          </p:cNvSpPr>
          <p:nvPr>
            <p:ph type="body" sz="quarter" idx="14" hasCustomPrompt="1"/>
          </p:nvPr>
        </p:nvSpPr>
        <p:spPr>
          <a:xfrm>
            <a:off x="6565167" y="4859578"/>
            <a:ext cx="3414712" cy="1123210"/>
          </a:xfrm>
          <a:prstGeom prst="rect">
            <a:avLst/>
          </a:prstGeom>
        </p:spPr>
        <p:txBody>
          <a:bodyPr anchor="ctr"/>
          <a:lstStyle>
            <a:lvl1pPr algn="ctr">
              <a:defRPr lang="en-US" sz="2800" b="1"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weaknesses</a:t>
            </a:r>
          </a:p>
        </p:txBody>
      </p:sp>
      <p:sp>
        <p:nvSpPr>
          <p:cNvPr id="32" name="Google Shape;315;p24">
            <a:extLst>
              <a:ext uri="{FF2B5EF4-FFF2-40B4-BE49-F238E27FC236}">
                <a16:creationId xmlns:a16="http://schemas.microsoft.com/office/drawing/2014/main" id="{39518201-8A04-4066-C8E2-0373213E8010}"/>
              </a:ext>
            </a:extLst>
          </p:cNvPr>
          <p:cNvSpPr/>
          <p:nvPr userDrawn="1"/>
        </p:nvSpPr>
        <p:spPr>
          <a:xfrm>
            <a:off x="10634591" y="5091562"/>
            <a:ext cx="2506995" cy="672235"/>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Text Placeholder 13">
            <a:extLst>
              <a:ext uri="{FF2B5EF4-FFF2-40B4-BE49-F238E27FC236}">
                <a16:creationId xmlns:a16="http://schemas.microsoft.com/office/drawing/2014/main" id="{9F1AF7D9-DCF7-ED4D-890A-959FDDBA3767}"/>
              </a:ext>
            </a:extLst>
          </p:cNvPr>
          <p:cNvSpPr>
            <a:spLocks noGrp="1"/>
          </p:cNvSpPr>
          <p:nvPr>
            <p:ph type="body" sz="quarter" idx="15" hasCustomPrompt="1"/>
          </p:nvPr>
        </p:nvSpPr>
        <p:spPr>
          <a:xfrm>
            <a:off x="10305057" y="4859577"/>
            <a:ext cx="3414712" cy="1123209"/>
          </a:xfrm>
          <a:prstGeom prst="rect">
            <a:avLst/>
          </a:prstGeom>
        </p:spPr>
        <p:txBody>
          <a:bodyPr anchor="ctr"/>
          <a:lstStyle>
            <a:lvl1pPr algn="ctr">
              <a:defRPr lang="en-US" sz="2800" b="1"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opportunities</a:t>
            </a:r>
          </a:p>
        </p:txBody>
      </p:sp>
      <p:sp>
        <p:nvSpPr>
          <p:cNvPr id="34" name="Google Shape;315;p24">
            <a:extLst>
              <a:ext uri="{FF2B5EF4-FFF2-40B4-BE49-F238E27FC236}">
                <a16:creationId xmlns:a16="http://schemas.microsoft.com/office/drawing/2014/main" id="{DD708282-FAAF-90D3-0FCF-F584F1A91604}"/>
              </a:ext>
            </a:extLst>
          </p:cNvPr>
          <p:cNvSpPr/>
          <p:nvPr userDrawn="1"/>
        </p:nvSpPr>
        <p:spPr>
          <a:xfrm>
            <a:off x="14818623" y="5091562"/>
            <a:ext cx="2506995" cy="672235"/>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15;p24">
            <a:extLst>
              <a:ext uri="{FF2B5EF4-FFF2-40B4-BE49-F238E27FC236}">
                <a16:creationId xmlns:a16="http://schemas.microsoft.com/office/drawing/2014/main" id="{15549B28-F5B9-A895-AFB5-FD83CD8DC455}"/>
              </a:ext>
            </a:extLst>
          </p:cNvPr>
          <p:cNvSpPr/>
          <p:nvPr userDrawn="1"/>
        </p:nvSpPr>
        <p:spPr>
          <a:xfrm>
            <a:off x="14303061" y="5091562"/>
            <a:ext cx="2506995" cy="672235"/>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Text Placeholder 13">
            <a:extLst>
              <a:ext uri="{FF2B5EF4-FFF2-40B4-BE49-F238E27FC236}">
                <a16:creationId xmlns:a16="http://schemas.microsoft.com/office/drawing/2014/main" id="{37A097B3-6403-5189-C3FC-85C87A496120}"/>
              </a:ext>
            </a:extLst>
          </p:cNvPr>
          <p:cNvSpPr>
            <a:spLocks noGrp="1"/>
          </p:cNvSpPr>
          <p:nvPr>
            <p:ph type="body" sz="quarter" idx="17" hasCustomPrompt="1"/>
          </p:nvPr>
        </p:nvSpPr>
        <p:spPr>
          <a:xfrm>
            <a:off x="13973527" y="4859578"/>
            <a:ext cx="3414712" cy="1123208"/>
          </a:xfrm>
          <a:prstGeom prst="rect">
            <a:avLst/>
          </a:prstGeom>
        </p:spPr>
        <p:txBody>
          <a:bodyPr anchor="ctr"/>
          <a:lstStyle>
            <a:lvl1pPr algn="ctr">
              <a:defRPr lang="en-US" sz="2800" b="1"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a:t>threats</a:t>
            </a:r>
          </a:p>
        </p:txBody>
      </p:sp>
      <p:sp>
        <p:nvSpPr>
          <p:cNvPr id="55" name="Text Placeholder 13">
            <a:extLst>
              <a:ext uri="{FF2B5EF4-FFF2-40B4-BE49-F238E27FC236}">
                <a16:creationId xmlns:a16="http://schemas.microsoft.com/office/drawing/2014/main" id="{F863A78C-A6D1-C417-6CA5-64E9CD086362}"/>
              </a:ext>
            </a:extLst>
          </p:cNvPr>
          <p:cNvSpPr>
            <a:spLocks noGrp="1"/>
          </p:cNvSpPr>
          <p:nvPr>
            <p:ph type="body" sz="quarter" idx="11" hasCustomPrompt="1"/>
          </p:nvPr>
        </p:nvSpPr>
        <p:spPr>
          <a:xfrm>
            <a:off x="2385490" y="6134101"/>
            <a:ext cx="3723210" cy="2904068"/>
          </a:xfrm>
          <a:prstGeom prst="rect">
            <a:avLst/>
          </a:prstGeom>
        </p:spPr>
        <p:txBody>
          <a:bodyPr/>
          <a:lstStyle>
            <a:lvl1pPr>
              <a:defRPr lang="en-US" sz="24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err="1"/>
              <a:t>Strengths_body</a:t>
            </a:r>
            <a:endParaRPr lang="en-US" dirty="0"/>
          </a:p>
        </p:txBody>
      </p:sp>
      <p:sp>
        <p:nvSpPr>
          <p:cNvPr id="56" name="Text Placeholder 13">
            <a:extLst>
              <a:ext uri="{FF2B5EF4-FFF2-40B4-BE49-F238E27FC236}">
                <a16:creationId xmlns:a16="http://schemas.microsoft.com/office/drawing/2014/main" id="{4D01C0D3-440C-4D2D-0137-13184D338ACB}"/>
              </a:ext>
            </a:extLst>
          </p:cNvPr>
          <p:cNvSpPr>
            <a:spLocks noGrp="1"/>
          </p:cNvSpPr>
          <p:nvPr>
            <p:ph type="body" sz="quarter" idx="18" hasCustomPrompt="1"/>
          </p:nvPr>
        </p:nvSpPr>
        <p:spPr>
          <a:xfrm>
            <a:off x="6108700" y="6134098"/>
            <a:ext cx="4017966" cy="2943177"/>
          </a:xfrm>
          <a:prstGeom prst="rect">
            <a:avLst/>
          </a:prstGeom>
        </p:spPr>
        <p:txBody>
          <a:bodyPr/>
          <a:lstStyle>
            <a:lvl1pPr>
              <a:defRPr lang="en-US" sz="24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err="1"/>
              <a:t>Weaknesses_body</a:t>
            </a:r>
            <a:endParaRPr lang="en-US" dirty="0"/>
          </a:p>
        </p:txBody>
      </p:sp>
      <p:sp>
        <p:nvSpPr>
          <p:cNvPr id="57" name="Text Placeholder 13">
            <a:extLst>
              <a:ext uri="{FF2B5EF4-FFF2-40B4-BE49-F238E27FC236}">
                <a16:creationId xmlns:a16="http://schemas.microsoft.com/office/drawing/2014/main" id="{FF6BD5B6-600C-8F17-2366-12455981164D}"/>
              </a:ext>
            </a:extLst>
          </p:cNvPr>
          <p:cNvSpPr>
            <a:spLocks noGrp="1"/>
          </p:cNvSpPr>
          <p:nvPr>
            <p:ph type="body" sz="quarter" idx="19" hasCustomPrompt="1"/>
          </p:nvPr>
        </p:nvSpPr>
        <p:spPr>
          <a:xfrm>
            <a:off x="10126666" y="6134099"/>
            <a:ext cx="3723210" cy="2904068"/>
          </a:xfrm>
          <a:prstGeom prst="rect">
            <a:avLst/>
          </a:prstGeom>
        </p:spPr>
        <p:txBody>
          <a:bodyPr/>
          <a:lstStyle>
            <a:lvl1pPr>
              <a:defRPr lang="en-US" sz="24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err="1"/>
              <a:t>Opportunities_body</a:t>
            </a:r>
            <a:endParaRPr lang="en-US" dirty="0"/>
          </a:p>
        </p:txBody>
      </p:sp>
      <p:sp>
        <p:nvSpPr>
          <p:cNvPr id="58" name="Text Placeholder 13">
            <a:extLst>
              <a:ext uri="{FF2B5EF4-FFF2-40B4-BE49-F238E27FC236}">
                <a16:creationId xmlns:a16="http://schemas.microsoft.com/office/drawing/2014/main" id="{88B126DA-FDFF-1DB0-02DE-6E02D292C76B}"/>
              </a:ext>
            </a:extLst>
          </p:cNvPr>
          <p:cNvSpPr>
            <a:spLocks noGrp="1"/>
          </p:cNvSpPr>
          <p:nvPr>
            <p:ph type="body" sz="quarter" idx="20" hasCustomPrompt="1"/>
          </p:nvPr>
        </p:nvSpPr>
        <p:spPr>
          <a:xfrm>
            <a:off x="13849875" y="6134100"/>
            <a:ext cx="3557419" cy="2904068"/>
          </a:xfrm>
          <a:prstGeom prst="rect">
            <a:avLst/>
          </a:prstGeom>
        </p:spPr>
        <p:txBody>
          <a:bodyPr/>
          <a:lstStyle>
            <a:lvl1pPr>
              <a:defRPr lang="en-US" sz="24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r>
              <a:rPr lang="en-US" dirty="0" err="1"/>
              <a:t>Threats_body</a:t>
            </a:r>
            <a:endParaRPr lang="en-US" dirty="0"/>
          </a:p>
        </p:txBody>
      </p:sp>
    </p:spTree>
    <p:extLst>
      <p:ext uri="{BB962C8B-B14F-4D97-AF65-F5344CB8AC3E}">
        <p14:creationId xmlns:p14="http://schemas.microsoft.com/office/powerpoint/2010/main" val="9070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sp>
        <p:nvSpPr>
          <p:cNvPr id="2" name="Google Shape;120;p15">
            <a:extLst>
              <a:ext uri="{FF2B5EF4-FFF2-40B4-BE49-F238E27FC236}">
                <a16:creationId xmlns:a16="http://schemas.microsoft.com/office/drawing/2014/main" id="{899DA3E7-3F20-87BD-FA2C-C03773F6C3B2}"/>
              </a:ext>
            </a:extLst>
          </p:cNvPr>
          <p:cNvSpPr/>
          <p:nvPr userDrawn="1"/>
        </p:nvSpPr>
        <p:spPr>
          <a:xfrm rot="21400820">
            <a:off x="1265061" y="1947075"/>
            <a:ext cx="8045701" cy="1055076"/>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 name="Google Shape;122;p15">
            <a:extLst>
              <a:ext uri="{FF2B5EF4-FFF2-40B4-BE49-F238E27FC236}">
                <a16:creationId xmlns:a16="http://schemas.microsoft.com/office/drawing/2014/main" id="{4172EC8D-EE3B-B6E2-2BE2-2C5B2C503DCE}"/>
              </a:ext>
            </a:extLst>
          </p:cNvPr>
          <p:cNvSpPr/>
          <p:nvPr userDrawn="1"/>
        </p:nvSpPr>
        <p:spPr>
          <a:xfrm>
            <a:off x="1703742" y="6721857"/>
            <a:ext cx="8543610" cy="2688843"/>
          </a:xfrm>
          <a:prstGeom prst="rect">
            <a:avLst/>
          </a:prstGeom>
          <a:solidFill>
            <a:srgbClr val="EBF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23;p15">
            <a:extLst>
              <a:ext uri="{FF2B5EF4-FFF2-40B4-BE49-F238E27FC236}">
                <a16:creationId xmlns:a16="http://schemas.microsoft.com/office/drawing/2014/main" id="{7F9E5654-2BBE-E71B-DEFB-B91764D1BEDD}"/>
              </a:ext>
            </a:extLst>
          </p:cNvPr>
          <p:cNvPicPr preferRelativeResize="0"/>
          <p:nvPr userDrawn="1"/>
        </p:nvPicPr>
        <p:blipFill rotWithShape="1">
          <a:blip r:embed="rId2">
            <a:alphaModFix/>
          </a:blip>
          <a:srcRect t="26246" b="26247"/>
          <a:stretch/>
        </p:blipFill>
        <p:spPr>
          <a:xfrm>
            <a:off x="1551342" y="6569457"/>
            <a:ext cx="8543610" cy="2688843"/>
          </a:xfrm>
          <a:prstGeom prst="rect">
            <a:avLst/>
          </a:prstGeom>
          <a:noFill/>
          <a:ln>
            <a:noFill/>
          </a:ln>
        </p:spPr>
      </p:pic>
      <p:sp>
        <p:nvSpPr>
          <p:cNvPr id="10" name="Google Shape;131;p15">
            <a:extLst>
              <a:ext uri="{FF2B5EF4-FFF2-40B4-BE49-F238E27FC236}">
                <a16:creationId xmlns:a16="http://schemas.microsoft.com/office/drawing/2014/main" id="{BE9F2996-5928-5E62-9350-0E09425F3CBD}"/>
              </a:ext>
            </a:extLst>
          </p:cNvPr>
          <p:cNvSpPr txBox="1"/>
          <p:nvPr userDrawn="1"/>
        </p:nvSpPr>
        <p:spPr>
          <a:xfrm>
            <a:off x="11305578" y="2262951"/>
            <a:ext cx="440055" cy="723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500" b="0" i="0" u="none" strike="noStrike" cap="none" dirty="0">
                <a:solidFill>
                  <a:srgbClr val="2D2D2D"/>
                </a:solidFill>
                <a:latin typeface="Quicksand"/>
                <a:ea typeface="Quicksand"/>
                <a:cs typeface="Quicksand"/>
                <a:sym typeface="Quicksand"/>
              </a:rPr>
              <a:t>1.</a:t>
            </a:r>
            <a:endParaRPr dirty="0"/>
          </a:p>
        </p:txBody>
      </p:sp>
      <p:sp>
        <p:nvSpPr>
          <p:cNvPr id="11" name="Google Shape;132;p15">
            <a:extLst>
              <a:ext uri="{FF2B5EF4-FFF2-40B4-BE49-F238E27FC236}">
                <a16:creationId xmlns:a16="http://schemas.microsoft.com/office/drawing/2014/main" id="{127F00D6-2DCE-FC5A-9389-F9A446437FB7}"/>
              </a:ext>
            </a:extLst>
          </p:cNvPr>
          <p:cNvSpPr txBox="1"/>
          <p:nvPr userDrawn="1"/>
        </p:nvSpPr>
        <p:spPr>
          <a:xfrm>
            <a:off x="11277302" y="4945771"/>
            <a:ext cx="496609" cy="723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500" b="0" i="0" u="none" strike="noStrike" cap="none" dirty="0">
                <a:solidFill>
                  <a:srgbClr val="2D2D2D"/>
                </a:solidFill>
                <a:latin typeface="Quicksand"/>
                <a:ea typeface="Quicksand"/>
                <a:cs typeface="Quicksand"/>
                <a:sym typeface="Quicksand"/>
              </a:rPr>
              <a:t>2.</a:t>
            </a:r>
            <a:endParaRPr dirty="0"/>
          </a:p>
        </p:txBody>
      </p:sp>
      <p:sp>
        <p:nvSpPr>
          <p:cNvPr id="12" name="Google Shape;133;p15">
            <a:extLst>
              <a:ext uri="{FF2B5EF4-FFF2-40B4-BE49-F238E27FC236}">
                <a16:creationId xmlns:a16="http://schemas.microsoft.com/office/drawing/2014/main" id="{3B15BD77-A475-A321-C78E-F7E26B424BF5}"/>
              </a:ext>
            </a:extLst>
          </p:cNvPr>
          <p:cNvSpPr txBox="1"/>
          <p:nvPr userDrawn="1"/>
        </p:nvSpPr>
        <p:spPr>
          <a:xfrm>
            <a:off x="11214822" y="7628473"/>
            <a:ext cx="621566" cy="723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500" b="0" i="0" u="none" strike="noStrike" cap="none" dirty="0">
                <a:solidFill>
                  <a:srgbClr val="2D2D2D"/>
                </a:solidFill>
                <a:latin typeface="Quicksand"/>
                <a:ea typeface="Quicksand"/>
                <a:cs typeface="Quicksand"/>
                <a:sym typeface="Quicksand"/>
              </a:rPr>
              <a:t>3.</a:t>
            </a:r>
            <a:endParaRPr dirty="0"/>
          </a:p>
        </p:txBody>
      </p:sp>
      <p:sp>
        <p:nvSpPr>
          <p:cNvPr id="17" name="Text Placeholder 16">
            <a:extLst>
              <a:ext uri="{FF2B5EF4-FFF2-40B4-BE49-F238E27FC236}">
                <a16:creationId xmlns:a16="http://schemas.microsoft.com/office/drawing/2014/main" id="{DD134457-E1B1-E27B-5C34-DA33F4937712}"/>
              </a:ext>
            </a:extLst>
          </p:cNvPr>
          <p:cNvSpPr>
            <a:spLocks noGrp="1"/>
          </p:cNvSpPr>
          <p:nvPr>
            <p:ph type="body" sz="quarter" idx="10" hasCustomPrompt="1"/>
          </p:nvPr>
        </p:nvSpPr>
        <p:spPr>
          <a:xfrm>
            <a:off x="1483391" y="1482896"/>
            <a:ext cx="8093297" cy="4160258"/>
          </a:xfrm>
          <a:prstGeom prst="rect">
            <a:avLst/>
          </a:prstGeom>
        </p:spPr>
        <p:txBody>
          <a:bodyPr/>
          <a:lstStyle>
            <a:lvl1pPr>
              <a:defRPr lang="en-US" sz="6499" b="0" i="0" u="none" strike="noStrike" cap="none" dirty="0">
                <a:solidFill>
                  <a:srgbClr val="2D2D2D"/>
                </a:solidFill>
                <a:latin typeface="Staatliches"/>
                <a:ea typeface="Staatliches"/>
                <a:cs typeface="Staatliches"/>
                <a:sym typeface="Arial"/>
              </a:defRPr>
            </a:lvl1pPr>
            <a:lvl3pPr>
              <a:defRPr/>
            </a:lvl3pPr>
          </a:lstStyle>
          <a:p>
            <a:pPr lvl="0"/>
            <a:r>
              <a:rPr lang="en-US" dirty="0"/>
              <a:t>title</a:t>
            </a:r>
          </a:p>
        </p:txBody>
      </p:sp>
      <p:sp>
        <p:nvSpPr>
          <p:cNvPr id="25" name="Text Placeholder 24">
            <a:extLst>
              <a:ext uri="{FF2B5EF4-FFF2-40B4-BE49-F238E27FC236}">
                <a16:creationId xmlns:a16="http://schemas.microsoft.com/office/drawing/2014/main" id="{81E73F00-A2FC-3DCA-323D-BF9EFD7879B7}"/>
              </a:ext>
            </a:extLst>
          </p:cNvPr>
          <p:cNvSpPr>
            <a:spLocks noGrp="1"/>
          </p:cNvSpPr>
          <p:nvPr>
            <p:ph type="body" sz="quarter" idx="11" hasCustomPrompt="1"/>
          </p:nvPr>
        </p:nvSpPr>
        <p:spPr>
          <a:xfrm>
            <a:off x="11963400" y="1519202"/>
            <a:ext cx="5449389" cy="2203847"/>
          </a:xfrm>
          <a:prstGeom prst="rect">
            <a:avLst/>
          </a:prstGeom>
        </p:spPr>
        <p:txBody>
          <a:bodyPr/>
          <a:lstStyle>
            <a:lvl1pPr>
              <a:defRPr lang="en-US" sz="2399" b="0" i="0" u="none" strike="noStrike" cap="none" dirty="0">
                <a:solidFill>
                  <a:srgbClr val="2D2D2D"/>
                </a:solidFill>
                <a:latin typeface="Quicksand"/>
                <a:ea typeface="Quicksand"/>
                <a:cs typeface="Quicksand"/>
                <a:sym typeface="Arial"/>
              </a:defRPr>
            </a:lvl1pPr>
            <a:lvl5pPr>
              <a:defRPr/>
            </a:lvl5pPr>
          </a:lstStyle>
          <a:p>
            <a:pPr lvl="0"/>
            <a:r>
              <a:rPr lang="en-US" dirty="0"/>
              <a:t>content1</a:t>
            </a:r>
          </a:p>
        </p:txBody>
      </p:sp>
      <p:sp>
        <p:nvSpPr>
          <p:cNvPr id="26" name="Text Placeholder 24">
            <a:extLst>
              <a:ext uri="{FF2B5EF4-FFF2-40B4-BE49-F238E27FC236}">
                <a16:creationId xmlns:a16="http://schemas.microsoft.com/office/drawing/2014/main" id="{8DC1154E-7FE5-B05D-B426-27EEC2B2A4A9}"/>
              </a:ext>
            </a:extLst>
          </p:cNvPr>
          <p:cNvSpPr>
            <a:spLocks noGrp="1"/>
          </p:cNvSpPr>
          <p:nvPr>
            <p:ph type="body" sz="quarter" idx="12" hasCustomPrompt="1"/>
          </p:nvPr>
        </p:nvSpPr>
        <p:spPr>
          <a:xfrm>
            <a:off x="11959045" y="4205798"/>
            <a:ext cx="5449389" cy="2203847"/>
          </a:xfrm>
          <a:prstGeom prst="rect">
            <a:avLst/>
          </a:prstGeom>
        </p:spPr>
        <p:txBody>
          <a:bodyPr/>
          <a:lstStyle>
            <a:lvl1pPr>
              <a:defRPr lang="en-US" sz="2399" b="0" i="0" u="none" strike="noStrike" cap="none" dirty="0">
                <a:solidFill>
                  <a:srgbClr val="2D2D2D"/>
                </a:solidFill>
                <a:latin typeface="Quicksand"/>
                <a:ea typeface="Quicksand"/>
                <a:cs typeface="Quicksand"/>
                <a:sym typeface="Arial"/>
              </a:defRPr>
            </a:lvl1pPr>
            <a:lvl5pPr>
              <a:defRPr/>
            </a:lvl5pPr>
          </a:lstStyle>
          <a:p>
            <a:pPr lvl="0"/>
            <a:r>
              <a:rPr lang="en-US" dirty="0"/>
              <a:t>content2</a:t>
            </a:r>
          </a:p>
        </p:txBody>
      </p:sp>
      <p:sp>
        <p:nvSpPr>
          <p:cNvPr id="27" name="Text Placeholder 24">
            <a:extLst>
              <a:ext uri="{FF2B5EF4-FFF2-40B4-BE49-F238E27FC236}">
                <a16:creationId xmlns:a16="http://schemas.microsoft.com/office/drawing/2014/main" id="{E81D6666-F495-A9DA-D234-81FD78EC82CE}"/>
              </a:ext>
            </a:extLst>
          </p:cNvPr>
          <p:cNvSpPr>
            <a:spLocks noGrp="1"/>
          </p:cNvSpPr>
          <p:nvPr>
            <p:ph type="body" sz="quarter" idx="13" hasCustomPrompt="1"/>
          </p:nvPr>
        </p:nvSpPr>
        <p:spPr>
          <a:xfrm>
            <a:off x="11954690" y="6905457"/>
            <a:ext cx="5449389" cy="2203847"/>
          </a:xfrm>
          <a:prstGeom prst="rect">
            <a:avLst/>
          </a:prstGeom>
        </p:spPr>
        <p:txBody>
          <a:bodyPr/>
          <a:lstStyle>
            <a:lvl1pPr>
              <a:defRPr lang="en-US" sz="2399" b="0" i="0" u="none" strike="noStrike" cap="none" dirty="0">
                <a:solidFill>
                  <a:srgbClr val="2D2D2D"/>
                </a:solidFill>
                <a:latin typeface="Quicksand"/>
                <a:ea typeface="Quicksand"/>
                <a:cs typeface="Quicksand"/>
                <a:sym typeface="Arial"/>
              </a:defRPr>
            </a:lvl1pPr>
            <a:lvl5pPr>
              <a:defRPr/>
            </a:lvl5pPr>
          </a:lstStyle>
          <a:p>
            <a:pPr lvl="0"/>
            <a:r>
              <a:rPr lang="en-US" dirty="0"/>
              <a:t>content3</a:t>
            </a:r>
          </a:p>
        </p:txBody>
      </p:sp>
    </p:spTree>
    <p:extLst>
      <p:ext uri="{BB962C8B-B14F-4D97-AF65-F5344CB8AC3E}">
        <p14:creationId xmlns:p14="http://schemas.microsoft.com/office/powerpoint/2010/main" val="248802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Google Shape;193;p18">
            <a:extLst>
              <a:ext uri="{FF2B5EF4-FFF2-40B4-BE49-F238E27FC236}">
                <a16:creationId xmlns:a16="http://schemas.microsoft.com/office/drawing/2014/main" id="{5CE4980E-BD8E-15A1-7855-3F18DB2EB548}"/>
              </a:ext>
            </a:extLst>
          </p:cNvPr>
          <p:cNvSpPr/>
          <p:nvPr userDrawn="1"/>
        </p:nvSpPr>
        <p:spPr>
          <a:xfrm rot="21246670">
            <a:off x="1492469" y="1441029"/>
            <a:ext cx="7545771" cy="1413067"/>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195;p18">
            <a:extLst>
              <a:ext uri="{FF2B5EF4-FFF2-40B4-BE49-F238E27FC236}">
                <a16:creationId xmlns:a16="http://schemas.microsoft.com/office/drawing/2014/main" id="{AABCEC6B-6DF4-4EB2-0E72-F40ACFB259B7}"/>
              </a:ext>
            </a:extLst>
          </p:cNvPr>
          <p:cNvSpPr/>
          <p:nvPr userDrawn="1"/>
        </p:nvSpPr>
        <p:spPr>
          <a:xfrm>
            <a:off x="12010028" y="1998695"/>
            <a:ext cx="5186546" cy="7412005"/>
          </a:xfrm>
          <a:prstGeom prst="rect">
            <a:avLst/>
          </a:prstGeom>
          <a:solidFill>
            <a:srgbClr val="EBF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Google Shape;197;p18">
            <a:extLst>
              <a:ext uri="{FF2B5EF4-FFF2-40B4-BE49-F238E27FC236}">
                <a16:creationId xmlns:a16="http://schemas.microsoft.com/office/drawing/2014/main" id="{2937547E-3155-384E-50BF-8EDDA46717ED}"/>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13" name="Google Shape;198;p18">
            <a:extLst>
              <a:ext uri="{FF2B5EF4-FFF2-40B4-BE49-F238E27FC236}">
                <a16:creationId xmlns:a16="http://schemas.microsoft.com/office/drawing/2014/main" id="{D0FF2745-BBC2-5D0D-9960-9DE66E1FB216}"/>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24" name="Text Placeholder 16">
            <a:extLst>
              <a:ext uri="{FF2B5EF4-FFF2-40B4-BE49-F238E27FC236}">
                <a16:creationId xmlns:a16="http://schemas.microsoft.com/office/drawing/2014/main" id="{FFEF8EC4-795A-D34E-96E5-ABFF6641CB95}"/>
              </a:ext>
            </a:extLst>
          </p:cNvPr>
          <p:cNvSpPr>
            <a:spLocks noGrp="1"/>
          </p:cNvSpPr>
          <p:nvPr>
            <p:ph type="body" sz="quarter" idx="10" hasCustomPrompt="1"/>
          </p:nvPr>
        </p:nvSpPr>
        <p:spPr>
          <a:xfrm>
            <a:off x="1439889" y="1238100"/>
            <a:ext cx="8093297" cy="2513568"/>
          </a:xfrm>
          <a:prstGeom prst="rect">
            <a:avLst/>
          </a:prstGeom>
        </p:spPr>
        <p:txBody>
          <a:bodyPr/>
          <a:lstStyle>
            <a:lvl1pPr>
              <a:defRPr lang="en-US" sz="6499" b="0" i="0" u="none" strike="noStrike" cap="none" dirty="0">
                <a:solidFill>
                  <a:srgbClr val="2D2D2D"/>
                </a:solidFill>
                <a:latin typeface="Staatliches"/>
                <a:ea typeface="Staatliches"/>
                <a:cs typeface="Staatliches"/>
                <a:sym typeface="Arial"/>
              </a:defRPr>
            </a:lvl1pPr>
            <a:lvl3pPr>
              <a:defRPr/>
            </a:lvl3pPr>
          </a:lstStyle>
          <a:p>
            <a:pPr lvl="0"/>
            <a:r>
              <a:rPr lang="en-US" dirty="0"/>
              <a:t>title</a:t>
            </a:r>
          </a:p>
        </p:txBody>
      </p:sp>
      <p:sp>
        <p:nvSpPr>
          <p:cNvPr id="28" name="Text Placeholder 13">
            <a:extLst>
              <a:ext uri="{FF2B5EF4-FFF2-40B4-BE49-F238E27FC236}">
                <a16:creationId xmlns:a16="http://schemas.microsoft.com/office/drawing/2014/main" id="{5BF0D8A7-CDC0-C3C5-9354-700A93D822A9}"/>
              </a:ext>
            </a:extLst>
          </p:cNvPr>
          <p:cNvSpPr>
            <a:spLocks noGrp="1"/>
          </p:cNvSpPr>
          <p:nvPr>
            <p:ph type="body" sz="quarter" idx="11"/>
          </p:nvPr>
        </p:nvSpPr>
        <p:spPr>
          <a:xfrm>
            <a:off x="1444652" y="4192633"/>
            <a:ext cx="8088534" cy="5733322"/>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vl2pPr>
              <a:defRPr lang="en-US" sz="2400" b="0" i="0" u="none" strike="noStrike" cap="none" smtClean="0">
                <a:solidFill>
                  <a:srgbClr val="2D2D2D"/>
                </a:solidFill>
                <a:latin typeface="Quicksand"/>
                <a:ea typeface="Quicksand"/>
                <a:cs typeface="Quicksand"/>
                <a:sym typeface="Arial"/>
              </a:defRPr>
            </a:lvl2pPr>
          </a:lstStyle>
          <a:p>
            <a:pPr lvl="0"/>
            <a:endParaRPr lang="en-US" dirty="0"/>
          </a:p>
          <a:p>
            <a:pPr lvl="0"/>
            <a:endParaRPr lang="en-US" dirty="0"/>
          </a:p>
          <a:p>
            <a:pPr lvl="0"/>
            <a:endParaRPr lang="en-US" dirty="0"/>
          </a:p>
          <a:p>
            <a:pPr lvl="0"/>
            <a:endParaRPr lang="en-US" dirty="0"/>
          </a:p>
          <a:p>
            <a:pPr lvl="0"/>
            <a:r>
              <a:rPr lang="en-US" dirty="0"/>
              <a:t>content</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30" name="Picture Placeholder 29">
            <a:extLst>
              <a:ext uri="{FF2B5EF4-FFF2-40B4-BE49-F238E27FC236}">
                <a16:creationId xmlns:a16="http://schemas.microsoft.com/office/drawing/2014/main" id="{EA6618C1-A571-C117-FA67-2752E60C9705}"/>
              </a:ext>
            </a:extLst>
          </p:cNvPr>
          <p:cNvSpPr>
            <a:spLocks noGrp="1"/>
          </p:cNvSpPr>
          <p:nvPr>
            <p:ph type="pic" sz="quarter" idx="12" hasCustomPrompt="1"/>
          </p:nvPr>
        </p:nvSpPr>
        <p:spPr>
          <a:xfrm>
            <a:off x="11656738" y="1724341"/>
            <a:ext cx="5249862" cy="7412037"/>
          </a:xfrm>
          <a:prstGeom prst="rect">
            <a:avLst/>
          </a:prstGeom>
        </p:spPr>
        <p:txBody>
          <a:bodyPr/>
          <a:lstStyle>
            <a:lvl1pPr>
              <a:defRPr/>
            </a:lvl1pPr>
          </a:lstStyle>
          <a:p>
            <a:r>
              <a:rPr lang="en-US" dirty="0"/>
              <a:t>image</a:t>
            </a:r>
          </a:p>
        </p:txBody>
      </p:sp>
      <p:grpSp>
        <p:nvGrpSpPr>
          <p:cNvPr id="18" name="Google Shape;202;p18">
            <a:extLst>
              <a:ext uri="{FF2B5EF4-FFF2-40B4-BE49-F238E27FC236}">
                <a16:creationId xmlns:a16="http://schemas.microsoft.com/office/drawing/2014/main" id="{18FDCBD4-FE84-A02A-82E7-2A1F19C41AB7}"/>
              </a:ext>
            </a:extLst>
          </p:cNvPr>
          <p:cNvGrpSpPr/>
          <p:nvPr userDrawn="1"/>
        </p:nvGrpSpPr>
        <p:grpSpPr>
          <a:xfrm>
            <a:off x="16088616" y="8113830"/>
            <a:ext cx="1911115" cy="1911115"/>
            <a:chOff x="0" y="0"/>
            <a:chExt cx="812800" cy="812800"/>
          </a:xfrm>
        </p:grpSpPr>
        <p:sp>
          <p:nvSpPr>
            <p:cNvPr id="19" name="Google Shape;203;p18">
              <a:extLst>
                <a:ext uri="{FF2B5EF4-FFF2-40B4-BE49-F238E27FC236}">
                  <a16:creationId xmlns:a16="http://schemas.microsoft.com/office/drawing/2014/main" id="{576CC758-1417-5311-E813-CCDF81DA6C5E}"/>
                </a:ext>
              </a:extLst>
            </p:cNvPr>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BFF45"/>
            </a:solidFill>
            <a:ln w="19050" cap="flat" cmpd="sng">
              <a:solidFill>
                <a:srgbClr val="2D2D2D"/>
              </a:solidFill>
              <a:prstDash val="solid"/>
              <a:round/>
              <a:headEnd type="none" w="sm" len="sm"/>
              <a:tailEnd type="none" w="sm" len="sm"/>
            </a:ln>
          </p:spPr>
          <p:txBody>
            <a:bodyPr/>
            <a:lstStyle/>
            <a:p>
              <a:endParaRPr lang="en-US"/>
            </a:p>
          </p:txBody>
        </p:sp>
        <p:sp>
          <p:nvSpPr>
            <p:cNvPr id="20" name="Google Shape;204;p18">
              <a:extLst>
                <a:ext uri="{FF2B5EF4-FFF2-40B4-BE49-F238E27FC236}">
                  <a16:creationId xmlns:a16="http://schemas.microsoft.com/office/drawing/2014/main" id="{737BFCB3-B078-D848-E06E-6B8245244319}"/>
                </a:ext>
              </a:extLst>
            </p:cNvPr>
            <p:cNvSpPr txBox="1"/>
            <p:nvPr/>
          </p:nvSpPr>
          <p:spPr>
            <a:xfrm>
              <a:off x="139700" y="111125"/>
              <a:ext cx="533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4257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pSp>
        <p:nvGrpSpPr>
          <p:cNvPr id="7" name="Google Shape;219;p19">
            <a:extLst>
              <a:ext uri="{FF2B5EF4-FFF2-40B4-BE49-F238E27FC236}">
                <a16:creationId xmlns:a16="http://schemas.microsoft.com/office/drawing/2014/main" id="{0792B5CB-CA21-0C39-54EC-8487F6434409}"/>
              </a:ext>
            </a:extLst>
          </p:cNvPr>
          <p:cNvGrpSpPr/>
          <p:nvPr userDrawn="1"/>
        </p:nvGrpSpPr>
        <p:grpSpPr>
          <a:xfrm>
            <a:off x="15901621" y="8220641"/>
            <a:ext cx="4131356" cy="4131356"/>
            <a:chOff x="0" y="0"/>
            <a:chExt cx="812800" cy="812800"/>
          </a:xfrm>
        </p:grpSpPr>
        <p:sp>
          <p:nvSpPr>
            <p:cNvPr id="8" name="Google Shape;220;p19">
              <a:extLst>
                <a:ext uri="{FF2B5EF4-FFF2-40B4-BE49-F238E27FC236}">
                  <a16:creationId xmlns:a16="http://schemas.microsoft.com/office/drawing/2014/main" id="{E877F9B4-BE38-4FA4-6F4D-4661E24E3098}"/>
                </a:ext>
              </a:extLst>
            </p:cNvPr>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BFF45"/>
            </a:solidFill>
            <a:ln>
              <a:noFill/>
            </a:ln>
          </p:spPr>
          <p:txBody>
            <a:bodyPr/>
            <a:lstStyle/>
            <a:p>
              <a:endParaRPr lang="en-US"/>
            </a:p>
          </p:txBody>
        </p:sp>
        <p:sp>
          <p:nvSpPr>
            <p:cNvPr id="10" name="Google Shape;221;p19">
              <a:extLst>
                <a:ext uri="{FF2B5EF4-FFF2-40B4-BE49-F238E27FC236}">
                  <a16:creationId xmlns:a16="http://schemas.microsoft.com/office/drawing/2014/main" id="{0767D23B-C642-9476-4094-79C77C045F43}"/>
                </a:ext>
              </a:extLst>
            </p:cNvPr>
            <p:cNvSpPr txBox="1"/>
            <p:nvPr/>
          </p:nvSpPr>
          <p:spPr>
            <a:xfrm>
              <a:off x="139700" y="111125"/>
              <a:ext cx="533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9" name="Google Shape;197;p18">
            <a:extLst>
              <a:ext uri="{FF2B5EF4-FFF2-40B4-BE49-F238E27FC236}">
                <a16:creationId xmlns:a16="http://schemas.microsoft.com/office/drawing/2014/main" id="{2937547E-3155-384E-50BF-8EDDA46717ED}"/>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13" name="Google Shape;198;p18">
            <a:extLst>
              <a:ext uri="{FF2B5EF4-FFF2-40B4-BE49-F238E27FC236}">
                <a16:creationId xmlns:a16="http://schemas.microsoft.com/office/drawing/2014/main" id="{D0FF2745-BBC2-5D0D-9960-9DE66E1FB216}"/>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2" name="Google Shape;222;p19">
            <a:extLst>
              <a:ext uri="{FF2B5EF4-FFF2-40B4-BE49-F238E27FC236}">
                <a16:creationId xmlns:a16="http://schemas.microsoft.com/office/drawing/2014/main" id="{0DE2DB8C-3020-6217-3BD4-A34072A17494}"/>
              </a:ext>
            </a:extLst>
          </p:cNvPr>
          <p:cNvSpPr/>
          <p:nvPr userDrawn="1"/>
        </p:nvSpPr>
        <p:spPr>
          <a:xfrm rot="21034759">
            <a:off x="1076515" y="1129785"/>
            <a:ext cx="3617825" cy="940526"/>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Text Placeholder 16">
            <a:extLst>
              <a:ext uri="{FF2B5EF4-FFF2-40B4-BE49-F238E27FC236}">
                <a16:creationId xmlns:a16="http://schemas.microsoft.com/office/drawing/2014/main" id="{FFEF8EC4-795A-D34E-96E5-ABFF6641CB95}"/>
              </a:ext>
            </a:extLst>
          </p:cNvPr>
          <p:cNvSpPr>
            <a:spLocks noGrp="1"/>
          </p:cNvSpPr>
          <p:nvPr>
            <p:ph type="body" sz="quarter" idx="10" hasCustomPrompt="1"/>
          </p:nvPr>
        </p:nvSpPr>
        <p:spPr>
          <a:xfrm>
            <a:off x="1439889" y="1238100"/>
            <a:ext cx="16284549" cy="1589640"/>
          </a:xfrm>
          <a:prstGeom prst="rect">
            <a:avLst/>
          </a:prstGeom>
        </p:spPr>
        <p:txBody>
          <a:bodyPr/>
          <a:lstStyle>
            <a:lvl1pPr>
              <a:defRPr lang="en-US" sz="4800" b="0" i="0" u="none" strike="noStrike" cap="none" dirty="0">
                <a:solidFill>
                  <a:srgbClr val="2D2D2D"/>
                </a:solidFill>
                <a:latin typeface="Staatliches"/>
                <a:ea typeface="Staatliches"/>
                <a:cs typeface="Staatliches"/>
                <a:sym typeface="Arial"/>
              </a:defRPr>
            </a:lvl1pPr>
            <a:lvl3pPr>
              <a:defRPr/>
            </a:lvl3pPr>
          </a:lstStyle>
          <a:p>
            <a:pPr lvl="0"/>
            <a:r>
              <a:rPr lang="en-US" dirty="0"/>
              <a:t>title</a:t>
            </a:r>
          </a:p>
        </p:txBody>
      </p:sp>
      <p:sp>
        <p:nvSpPr>
          <p:cNvPr id="3" name="Content Placeholder 5">
            <a:extLst>
              <a:ext uri="{FF2B5EF4-FFF2-40B4-BE49-F238E27FC236}">
                <a16:creationId xmlns:a16="http://schemas.microsoft.com/office/drawing/2014/main" id="{F74F50A2-0140-76E3-3436-45DD9AB3CFBA}"/>
              </a:ext>
            </a:extLst>
          </p:cNvPr>
          <p:cNvSpPr>
            <a:spLocks noGrp="1"/>
          </p:cNvSpPr>
          <p:nvPr>
            <p:ph sz="quarter" idx="13" hasCustomPrompt="1"/>
          </p:nvPr>
        </p:nvSpPr>
        <p:spPr>
          <a:xfrm>
            <a:off x="1427189" y="3251200"/>
            <a:ext cx="16279786" cy="6692900"/>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stStyle>
          <a:p>
            <a:pPr lvl="0"/>
            <a:r>
              <a:rPr lang="en-US" dirty="0"/>
              <a:t>content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0735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d Content">
    <p:spTree>
      <p:nvGrpSpPr>
        <p:cNvPr id="1" name=""/>
        <p:cNvGrpSpPr/>
        <p:nvPr/>
      </p:nvGrpSpPr>
      <p:grpSpPr>
        <a:xfrm>
          <a:off x="0" y="0"/>
          <a:ext cx="0" cy="0"/>
          <a:chOff x="0" y="0"/>
          <a:chExt cx="0" cy="0"/>
        </a:xfrm>
      </p:grpSpPr>
      <p:grpSp>
        <p:nvGrpSpPr>
          <p:cNvPr id="7" name="Google Shape;219;p19">
            <a:extLst>
              <a:ext uri="{FF2B5EF4-FFF2-40B4-BE49-F238E27FC236}">
                <a16:creationId xmlns:a16="http://schemas.microsoft.com/office/drawing/2014/main" id="{0792B5CB-CA21-0C39-54EC-8487F6434409}"/>
              </a:ext>
            </a:extLst>
          </p:cNvPr>
          <p:cNvGrpSpPr/>
          <p:nvPr userDrawn="1"/>
        </p:nvGrpSpPr>
        <p:grpSpPr>
          <a:xfrm>
            <a:off x="15901621" y="8220641"/>
            <a:ext cx="4131356" cy="4131356"/>
            <a:chOff x="0" y="0"/>
            <a:chExt cx="812800" cy="812800"/>
          </a:xfrm>
        </p:grpSpPr>
        <p:sp>
          <p:nvSpPr>
            <p:cNvPr id="8" name="Google Shape;220;p19">
              <a:extLst>
                <a:ext uri="{FF2B5EF4-FFF2-40B4-BE49-F238E27FC236}">
                  <a16:creationId xmlns:a16="http://schemas.microsoft.com/office/drawing/2014/main" id="{E877F9B4-BE38-4FA4-6F4D-4661E24E3098}"/>
                </a:ext>
              </a:extLst>
            </p:cNvPr>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EBFF45"/>
            </a:solidFill>
            <a:ln>
              <a:noFill/>
            </a:ln>
          </p:spPr>
          <p:txBody>
            <a:bodyPr/>
            <a:lstStyle/>
            <a:p>
              <a:endParaRPr lang="en-US"/>
            </a:p>
          </p:txBody>
        </p:sp>
        <p:sp>
          <p:nvSpPr>
            <p:cNvPr id="10" name="Google Shape;221;p19">
              <a:extLst>
                <a:ext uri="{FF2B5EF4-FFF2-40B4-BE49-F238E27FC236}">
                  <a16:creationId xmlns:a16="http://schemas.microsoft.com/office/drawing/2014/main" id="{0767D23B-C642-9476-4094-79C77C045F43}"/>
                </a:ext>
              </a:extLst>
            </p:cNvPr>
            <p:cNvSpPr txBox="1"/>
            <p:nvPr/>
          </p:nvSpPr>
          <p:spPr>
            <a:xfrm>
              <a:off x="139700" y="111125"/>
              <a:ext cx="533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9" name="Google Shape;197;p18">
            <a:extLst>
              <a:ext uri="{FF2B5EF4-FFF2-40B4-BE49-F238E27FC236}">
                <a16:creationId xmlns:a16="http://schemas.microsoft.com/office/drawing/2014/main" id="{2937547E-3155-384E-50BF-8EDDA46717ED}"/>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13" name="Google Shape;198;p18">
            <a:extLst>
              <a:ext uri="{FF2B5EF4-FFF2-40B4-BE49-F238E27FC236}">
                <a16:creationId xmlns:a16="http://schemas.microsoft.com/office/drawing/2014/main" id="{D0FF2745-BBC2-5D0D-9960-9DE66E1FB216}"/>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2" name="Google Shape;222;p19">
            <a:extLst>
              <a:ext uri="{FF2B5EF4-FFF2-40B4-BE49-F238E27FC236}">
                <a16:creationId xmlns:a16="http://schemas.microsoft.com/office/drawing/2014/main" id="{0DE2DB8C-3020-6217-3BD4-A34072A17494}"/>
              </a:ext>
            </a:extLst>
          </p:cNvPr>
          <p:cNvSpPr/>
          <p:nvPr userDrawn="1"/>
        </p:nvSpPr>
        <p:spPr>
          <a:xfrm rot="21034759">
            <a:off x="1076515" y="1129785"/>
            <a:ext cx="3617825" cy="940526"/>
          </a:xfrm>
          <a:prstGeom prst="ellipse">
            <a:avLst/>
          </a:prstGeom>
          <a:no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Text Placeholder 16">
            <a:extLst>
              <a:ext uri="{FF2B5EF4-FFF2-40B4-BE49-F238E27FC236}">
                <a16:creationId xmlns:a16="http://schemas.microsoft.com/office/drawing/2014/main" id="{FFEF8EC4-795A-D34E-96E5-ABFF6641CB95}"/>
              </a:ext>
            </a:extLst>
          </p:cNvPr>
          <p:cNvSpPr>
            <a:spLocks noGrp="1"/>
          </p:cNvSpPr>
          <p:nvPr>
            <p:ph type="body" sz="quarter" idx="10" hasCustomPrompt="1"/>
          </p:nvPr>
        </p:nvSpPr>
        <p:spPr>
          <a:xfrm>
            <a:off x="1439889" y="1238100"/>
            <a:ext cx="16284549" cy="1589640"/>
          </a:xfrm>
          <a:prstGeom prst="rect">
            <a:avLst/>
          </a:prstGeom>
        </p:spPr>
        <p:txBody>
          <a:bodyPr/>
          <a:lstStyle>
            <a:lvl1pPr>
              <a:defRPr lang="en-US" sz="4800" b="0" i="0" u="none" strike="noStrike" cap="none" dirty="0">
                <a:solidFill>
                  <a:srgbClr val="2D2D2D"/>
                </a:solidFill>
                <a:latin typeface="Staatliches"/>
                <a:ea typeface="Staatliches"/>
                <a:cs typeface="Staatliches"/>
                <a:sym typeface="Arial"/>
              </a:defRPr>
            </a:lvl1pPr>
            <a:lvl3pPr>
              <a:defRPr/>
            </a:lvl3pPr>
          </a:lstStyle>
          <a:p>
            <a:pPr lvl="0"/>
            <a:r>
              <a:rPr lang="en-US" dirty="0"/>
              <a:t>title</a:t>
            </a:r>
          </a:p>
        </p:txBody>
      </p:sp>
      <p:sp>
        <p:nvSpPr>
          <p:cNvPr id="4" name="Content Placeholder 5">
            <a:extLst>
              <a:ext uri="{FF2B5EF4-FFF2-40B4-BE49-F238E27FC236}">
                <a16:creationId xmlns:a16="http://schemas.microsoft.com/office/drawing/2014/main" id="{A7550EAA-0CD4-3C63-03B3-0517B9585780}"/>
              </a:ext>
            </a:extLst>
          </p:cNvPr>
          <p:cNvSpPr>
            <a:spLocks noGrp="1"/>
          </p:cNvSpPr>
          <p:nvPr>
            <p:ph sz="quarter" idx="14" hasCustomPrompt="1"/>
          </p:nvPr>
        </p:nvSpPr>
        <p:spPr>
          <a:xfrm>
            <a:off x="1465289" y="3213100"/>
            <a:ext cx="7704111" cy="6692900"/>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stStyle>
          <a:p>
            <a:pPr lvl="0"/>
            <a:r>
              <a:rPr lang="en-US" dirty="0"/>
              <a:t>content1</a:t>
            </a:r>
          </a:p>
        </p:txBody>
      </p:sp>
      <p:sp>
        <p:nvSpPr>
          <p:cNvPr id="5" name="Content Placeholder 5">
            <a:extLst>
              <a:ext uri="{FF2B5EF4-FFF2-40B4-BE49-F238E27FC236}">
                <a16:creationId xmlns:a16="http://schemas.microsoft.com/office/drawing/2014/main" id="{B536E731-6727-B256-43C3-573B386B931D}"/>
              </a:ext>
            </a:extLst>
          </p:cNvPr>
          <p:cNvSpPr>
            <a:spLocks noGrp="1"/>
          </p:cNvSpPr>
          <p:nvPr>
            <p:ph sz="quarter" idx="15" hasCustomPrompt="1"/>
          </p:nvPr>
        </p:nvSpPr>
        <p:spPr>
          <a:xfrm>
            <a:off x="10033027" y="3200400"/>
            <a:ext cx="7704111" cy="6692900"/>
          </a:xfrm>
          <a:prstGeom prst="rect">
            <a:avLst/>
          </a:prstGeom>
        </p:spPr>
        <p:txBody>
          <a:bodyPr/>
          <a:lstStyle>
            <a:lvl1pPr>
              <a:defRPr lang="en-US" sz="3500" b="0" i="0" u="none" strike="noStrike" cap="none" dirty="0">
                <a:solidFill>
                  <a:srgbClr val="2D2D2D"/>
                </a:solidFill>
                <a:latin typeface="Quicksand"/>
                <a:ea typeface="Quicksand"/>
                <a:cs typeface="Quicksand"/>
                <a:sym typeface="Arial"/>
              </a:defRPr>
            </a:lvl1pPr>
          </a:lstStyle>
          <a:p>
            <a:pPr lvl="0"/>
            <a:r>
              <a:rPr lang="en-US" dirty="0"/>
              <a:t>cotnent2</a:t>
            </a:r>
          </a:p>
        </p:txBody>
      </p:sp>
    </p:spTree>
    <p:extLst>
      <p:ext uri="{BB962C8B-B14F-4D97-AF65-F5344CB8AC3E}">
        <p14:creationId xmlns:p14="http://schemas.microsoft.com/office/powerpoint/2010/main" val="41204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Module">
    <p:spTree>
      <p:nvGrpSpPr>
        <p:cNvPr id="1" name=""/>
        <p:cNvGrpSpPr/>
        <p:nvPr/>
      </p:nvGrpSpPr>
      <p:grpSpPr>
        <a:xfrm>
          <a:off x="0" y="0"/>
          <a:ext cx="0" cy="0"/>
          <a:chOff x="0" y="0"/>
          <a:chExt cx="0" cy="0"/>
        </a:xfrm>
      </p:grpSpPr>
      <p:pic>
        <p:nvPicPr>
          <p:cNvPr id="11" name="Google Shape;409;p28">
            <a:extLst>
              <a:ext uri="{FF2B5EF4-FFF2-40B4-BE49-F238E27FC236}">
                <a16:creationId xmlns:a16="http://schemas.microsoft.com/office/drawing/2014/main" id="{9C9E18C9-D070-B5B9-5EA8-99C80520F621}"/>
              </a:ext>
            </a:extLst>
          </p:cNvPr>
          <p:cNvPicPr preferRelativeResize="0">
            <a:picLocks noGrp="1" noRot="1" noMove="1" noResize="1" noEditPoints="1" noAdjustHandles="1" noChangeArrowheads="1" noChangeShapeType="1" noCrop="1"/>
          </p:cNvPicPr>
          <p:nvPr userDrawn="1"/>
        </p:nvPicPr>
        <p:blipFill rotWithShape="1">
          <a:blip r:embed="rId2">
            <a:alphaModFix/>
          </a:blip>
          <a:srcRect t="5000" b="5000"/>
          <a:stretch/>
        </p:blipFill>
        <p:spPr>
          <a:xfrm>
            <a:off x="0" y="0"/>
            <a:ext cx="18288000" cy="10287000"/>
          </a:xfrm>
          <a:prstGeom prst="rect">
            <a:avLst/>
          </a:prstGeom>
          <a:noFill/>
          <a:ln>
            <a:noFill/>
          </a:ln>
        </p:spPr>
      </p:pic>
      <p:cxnSp>
        <p:nvCxnSpPr>
          <p:cNvPr id="9" name="Google Shape;197;p18">
            <a:extLst>
              <a:ext uri="{FF2B5EF4-FFF2-40B4-BE49-F238E27FC236}">
                <a16:creationId xmlns:a16="http://schemas.microsoft.com/office/drawing/2014/main" id="{2937547E-3155-384E-50BF-8EDDA46717ED}"/>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13" name="Google Shape;198;p18">
            <a:extLst>
              <a:ext uri="{FF2B5EF4-FFF2-40B4-BE49-F238E27FC236}">
                <a16:creationId xmlns:a16="http://schemas.microsoft.com/office/drawing/2014/main" id="{D0FF2745-BBC2-5D0D-9960-9DE66E1FB216}"/>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12" name="Google Shape;410;p28">
            <a:extLst>
              <a:ext uri="{FF2B5EF4-FFF2-40B4-BE49-F238E27FC236}">
                <a16:creationId xmlns:a16="http://schemas.microsoft.com/office/drawing/2014/main" id="{FF8D2F9D-A9C2-5C51-CDD7-63EF7C7395A8}"/>
              </a:ext>
            </a:extLst>
          </p:cNvPr>
          <p:cNvSpPr/>
          <p:nvPr userDrawn="1"/>
        </p:nvSpPr>
        <p:spPr>
          <a:xfrm rot="21276811">
            <a:off x="1498716" y="4555899"/>
            <a:ext cx="8111272" cy="1411919"/>
          </a:xfrm>
          <a:prstGeom prst="ellipse">
            <a:avLst/>
          </a:prstGeom>
          <a:solidFill>
            <a:srgbClr val="EBFF45"/>
          </a:solidFill>
          <a:ln w="25400" cap="flat" cmpd="sng">
            <a:solidFill>
              <a:srgbClr val="EBFF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Text Placeholder 16">
            <a:extLst>
              <a:ext uri="{FF2B5EF4-FFF2-40B4-BE49-F238E27FC236}">
                <a16:creationId xmlns:a16="http://schemas.microsoft.com/office/drawing/2014/main" id="{FFEF8EC4-795A-D34E-96E5-ABFF6641CB95}"/>
              </a:ext>
            </a:extLst>
          </p:cNvPr>
          <p:cNvSpPr>
            <a:spLocks noGrp="1"/>
          </p:cNvSpPr>
          <p:nvPr>
            <p:ph type="body" sz="quarter" idx="10" hasCustomPrompt="1"/>
          </p:nvPr>
        </p:nvSpPr>
        <p:spPr>
          <a:xfrm>
            <a:off x="1808175" y="4178299"/>
            <a:ext cx="9477363" cy="1589640"/>
          </a:xfrm>
          <a:prstGeom prst="rect">
            <a:avLst/>
          </a:prstGeom>
        </p:spPr>
        <p:txBody>
          <a:bodyPr/>
          <a:lstStyle>
            <a:lvl1pPr>
              <a:defRPr lang="en-US" sz="9000" b="0" i="0" u="none" strike="noStrike" cap="none" dirty="0">
                <a:solidFill>
                  <a:srgbClr val="2D2D2D"/>
                </a:solidFill>
                <a:latin typeface="Staatliches"/>
                <a:ea typeface="Staatliches"/>
                <a:cs typeface="Staatliches"/>
                <a:sym typeface="Arial"/>
              </a:defRPr>
            </a:lvl1pPr>
            <a:lvl3pPr>
              <a:defRPr/>
            </a:lvl3pPr>
          </a:lstStyle>
          <a:p>
            <a:pPr lvl="0"/>
            <a:r>
              <a:rPr lang="en-US" dirty="0"/>
              <a:t>module</a:t>
            </a:r>
          </a:p>
        </p:txBody>
      </p:sp>
    </p:spTree>
    <p:extLst>
      <p:ext uri="{BB962C8B-B14F-4D97-AF65-F5344CB8AC3E}">
        <p14:creationId xmlns:p14="http://schemas.microsoft.com/office/powerpoint/2010/main" val="246348252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theme" Target="../theme/theme1.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Shape 5"/>
        <p:cNvGrpSpPr/>
        <p:nvPr/>
      </p:nvGrpSpPr>
      <p:grpSpPr>
        <a:xfrm>
          <a:off x="0" y="0"/>
          <a:ext cx="0" cy="0"/>
          <a:chOff x="0" y="0"/>
          <a:chExt cx="0" cy="0"/>
        </a:xfrm>
      </p:grpSpPr>
      <p:cxnSp>
        <p:nvCxnSpPr>
          <p:cNvPr id="2" name="Google Shape;86;p13">
            <a:extLst>
              <a:ext uri="{FF2B5EF4-FFF2-40B4-BE49-F238E27FC236}">
                <a16:creationId xmlns:a16="http://schemas.microsoft.com/office/drawing/2014/main" id="{9E62D116-A91F-D409-A690-4D8CE634B9CA}"/>
              </a:ext>
            </a:extLst>
          </p:cNvPr>
          <p:cNvCxnSpPr/>
          <p:nvPr userDrawn="1"/>
        </p:nvCxnSpPr>
        <p:spPr>
          <a:xfrm rot="5401591">
            <a:off x="-4116840" y="5138396"/>
            <a:ext cx="10286318" cy="0"/>
          </a:xfrm>
          <a:prstGeom prst="straightConnector1">
            <a:avLst/>
          </a:prstGeom>
          <a:noFill/>
          <a:ln w="9525" cap="flat" cmpd="sng">
            <a:solidFill>
              <a:srgbClr val="2D2D2D"/>
            </a:solidFill>
            <a:prstDash val="solid"/>
            <a:round/>
            <a:headEnd type="none" w="sm" len="sm"/>
            <a:tailEnd type="none" w="sm" len="sm"/>
          </a:ln>
        </p:spPr>
      </p:cxnSp>
      <p:cxnSp>
        <p:nvCxnSpPr>
          <p:cNvPr id="3" name="Google Shape;90;p13">
            <a:extLst>
              <a:ext uri="{FF2B5EF4-FFF2-40B4-BE49-F238E27FC236}">
                <a16:creationId xmlns:a16="http://schemas.microsoft.com/office/drawing/2014/main" id="{F063D5DD-EFF7-5ED9-A60D-D06D473BA364}"/>
              </a:ext>
            </a:extLst>
          </p:cNvPr>
          <p:cNvCxnSpPr/>
          <p:nvPr userDrawn="1"/>
        </p:nvCxnSpPr>
        <p:spPr>
          <a:xfrm rot="10797133">
            <a:off x="-3" y="1016313"/>
            <a:ext cx="18288006" cy="0"/>
          </a:xfrm>
          <a:prstGeom prst="straightConnector1">
            <a:avLst/>
          </a:prstGeom>
          <a:noFill/>
          <a:ln w="9525" cap="flat" cmpd="sng">
            <a:solidFill>
              <a:srgbClr val="2D2D2D"/>
            </a:solidFill>
            <a:prstDash val="solid"/>
            <a:round/>
            <a:headEnd type="none" w="sm" len="sm"/>
            <a:tailEnd type="none" w="sm" len="sm"/>
          </a:ln>
        </p:spPr>
      </p:cxnSp>
      <p:sp>
        <p:nvSpPr>
          <p:cNvPr id="11" name="Google Shape;171;p17">
            <a:extLst>
              <a:ext uri="{FF2B5EF4-FFF2-40B4-BE49-F238E27FC236}">
                <a16:creationId xmlns:a16="http://schemas.microsoft.com/office/drawing/2014/main" id="{8F39FD7A-4121-0C55-6305-8DD7D1282086}"/>
              </a:ext>
            </a:extLst>
          </p:cNvPr>
          <p:cNvSpPr/>
          <p:nvPr userDrawn="1"/>
        </p:nvSpPr>
        <p:spPr>
          <a:xfrm>
            <a:off x="0" y="5445"/>
            <a:ext cx="1028700" cy="1028017"/>
          </a:xfrm>
          <a:custGeom>
            <a:avLst/>
            <a:gdLst/>
            <a:ahLst/>
            <a:cxnLst/>
            <a:rect l="l" t="t" r="r" b="b"/>
            <a:pathLst>
              <a:path w="270933" h="270753" extrusionOk="0">
                <a:moveTo>
                  <a:pt x="0" y="0"/>
                </a:moveTo>
                <a:lnTo>
                  <a:pt x="270933" y="0"/>
                </a:lnTo>
                <a:lnTo>
                  <a:pt x="270933" y="270753"/>
                </a:lnTo>
                <a:lnTo>
                  <a:pt x="0" y="270753"/>
                </a:lnTo>
                <a:close/>
              </a:path>
            </a:pathLst>
          </a:custGeom>
          <a:solidFill>
            <a:srgbClr val="2D2D2D"/>
          </a:solidFill>
          <a:ln>
            <a:noFill/>
          </a:ln>
        </p:spPr>
        <p:txBody>
          <a:body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5" r:id="rId7"/>
    <p:sldLayoutId id="2147483657" r:id="rId8"/>
    <p:sldLayoutId id="2147483654" r:id="rId9"/>
    <p:sldLayoutId id="2147483656"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 Id="rId3" Type="http://schemas.openxmlformats.org/officeDocument/2006/relationships/hyperlink" Target="https://unsplash.com/@thisisengineering?utm_source=ai_slide_maker&amp;utm_medium=referral" TargetMode="External"/><Relationship Id="rId4" Type="http://schemas.openxmlformats.org/officeDocument/2006/relationships/hyperlink" Target="https://unsplash.com/photos/person-holding-blue-light-bulb-sbVu5zitZt0?utm_source=ai_slide_maker&amp;utm_medium=referr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g"/><Relationship Id="rId3" Type="http://schemas.openxmlformats.org/officeDocument/2006/relationships/hyperlink" Target="https://unsplash.com/@vitalymazur?utm_source=ai_slide_maker&amp;utm_medium=referral" TargetMode="External"/><Relationship Id="rId4" Type="http://schemas.openxmlformats.org/officeDocument/2006/relationships/hyperlink" Target="https://unsplash.com/photos/a-golden-bit-coin-sitting-on-top-of-a-table-z0gszFk1tYk?utm_source=ai_slide_maker&amp;utm_medium=referra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 Id="rId3" Type="http://schemas.openxmlformats.org/officeDocument/2006/relationships/hyperlink" Target="https://unsplash.com/@thisisengineering?utm_source=ai_slide_maker&amp;utm_medium=referral" TargetMode="External"/><Relationship Id="rId4" Type="http://schemas.openxmlformats.org/officeDocument/2006/relationships/hyperlink" Target="https://unsplash.com/photos/person-holding-blue-light-bulb-sbVu5zitZt0?utm_source=ai_slide_maker&amp;utm_medium=referra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 Id="rId3" Type="http://schemas.openxmlformats.org/officeDocument/2006/relationships/hyperlink" Target="https://unsplash.com/@cdd20?utm_source=ai_slide_maker&amp;utm_medium=referral" TargetMode="External"/><Relationship Id="rId4" Type="http://schemas.openxmlformats.org/officeDocument/2006/relationships/hyperlink" Target="https://unsplash.com/photos/a-flower-made-of-gold-coins-on-a-red-background-2JSmuutTOYQ?utm_source=ai_slide_maker&amp;utm_medium=referr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jpg"/><Relationship Id="rId3" Type="http://schemas.openxmlformats.org/officeDocument/2006/relationships/hyperlink" Target="https://unsplash.com/@traxer?utm_source=ai_slide_maker&amp;utm_medium=referral" TargetMode="External"/><Relationship Id="rId4" Type="http://schemas.openxmlformats.org/officeDocument/2006/relationships/hyperlink" Target="https://unsplash.com/photos/a-bitcoin-snowflake-with-a-bitcoin-on-it-nw_Fsd0K7s0?utm_source=ai_slide_maker&amp;utm_medium=referr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 Id="rId3" Type="http://schemas.openxmlformats.org/officeDocument/2006/relationships/hyperlink" Target="https://unsplash.com/@traxer?utm_source=ai_slide_maker&amp;utm_medium=referral" TargetMode="External"/><Relationship Id="rId4" Type="http://schemas.openxmlformats.org/officeDocument/2006/relationships/hyperlink" Target="https://unsplash.com/photos/a-bitcoin-sitting-on-top-of-a-pile-of-coins-zhL_gweHUz0?utm_source=ai_slide_maker&amp;utm_medium=referral" TargetMode="Externa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6770"/>
              <a:t>Davlat xaridlari jarayoniga doir umumiy talablar </a:t>
            </a:r>
          </a:p>
        </p:txBody>
      </p:sp>
      <p:sp>
        <p:nvSpPr>
          <p:cNvPr id="3" name="Text Placeholder 2"/>
          <p:cNvSpPr>
            <a:spLocks noGrp="1"/>
          </p:cNvSpPr>
          <p:nvPr>
            <p:ph type="body" idx="11" sz="quarter"/>
          </p:nvPr>
        </p:nvSpPr>
        <p:spPr/>
        <p:txBody>
          <a:bodyPr/>
          <a:lstStyle/>
          <a:p>
            <a:r>
              <a:t>Ruslan Nurmamatov </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6620"/>
              <a:t>Rejalashtirishning Asosiy Tamoyillari</a:t>
            </a:r>
          </a:p>
        </p:txBody>
      </p:sp>
      <p:sp>
        <p:nvSpPr>
          <p:cNvPr id="3" name="Text Placeholder 2"/>
          <p:cNvSpPr>
            <a:spLocks noGrp="1"/>
          </p:cNvSpPr>
          <p:nvPr>
            <p:ph type="body" idx="11" sz="quarter"/>
          </p:nvPr>
        </p:nvSpPr>
        <p:spPr/>
        <p:txBody>
          <a:bodyPr/>
          <a:lstStyle/>
          <a:p>
            <a:r>
              <a:rPr sz="3479"/>
              <a:t>Davlat xaridlarini rejalashtirishda aniq maqsad va vazifalarni belgilash, resurslar va budjetni hisobga olish, raqobatbardosh va shaffoflikni ta'minlash, uzluksizlik, huquqiy asos va standartlarga moslik, iqtisodiy samaradorlik va ehtiyojlarga moslashuvchanlik muhim. Bu tamoyillar davlat xaridlarining samarali va adolatli amalga oshirilishini ta'minlaydi.</a:t>
            </a:r>
          </a:p>
        </p:txBody>
      </p:sp>
      <p:pic>
        <p:nvPicPr>
          <p:cNvPr id="4" name="Picture Placeholder 3" descr="image.jpg"/>
          <p:cNvPicPr>
            <a:picLocks noGrp="1" noChangeAspect="1"/>
          </p:cNvPicPr>
          <p:nvPr>
            <p:ph type="pic" idx="12" sz="quarter"/>
          </p:nvPr>
        </p:nvPicPr>
        <p:blipFill>
          <a:blip r:embed="rId2"/>
          <a:srcRect t="2938" b="2938"/>
          <a:stretch>
            <a:fillRect/>
          </a:stretch>
        </p:blipFill>
        <p:spPr/>
      </p:pic>
      <p:sp>
        <p:nvSpPr>
          <p:cNvPr id="5" name="TextBox 4"/>
          <p:cNvSpPr txBox="1"/>
          <p:nvPr/>
        </p:nvSpPr>
        <p:spPr>
          <a:xfrm>
            <a:off x="11656738" y="8907778"/>
            <a:ext cx="5249862" cy="228600"/>
          </a:xfrm>
          <a:prstGeom prst="rect">
            <a:avLst/>
          </a:prstGeom>
          <a:solidFill>
            <a:srgbClr val="F5F3F2"/>
          </a:solidFill>
        </p:spPr>
        <p:txBody>
          <a:bodyPr wrap="none" tIns="0" bIns="0" lIns="0" rIns="0">
            <a:spAutoFit/>
          </a:bodyPr>
          <a:lstStyle/>
          <a:p>
            <a:pPr algn="ctr"/>
            <a:r>
              <a:rPr sz="1100"/>
              <a:t>Photo by </a:t>
            </a:r>
            <a:r>
              <a:rPr sz="1100">
                <a:hlinkClick r:id="rId3"/>
              </a:rPr>
              <a:t>ThisisEngineering</a:t>
            </a:r>
            <a:r>
              <a:rPr sz="1100"/>
              <a:t> on </a:t>
            </a:r>
            <a:r>
              <a:rPr sz="1100">
                <a:hlinkClick r:id="rId4"/>
              </a:rPr>
              <a:t>Unsplash</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5759"/>
              <a:t>Xarid Rejasi Tuzish</a:t>
            </a:r>
          </a:p>
        </p:txBody>
      </p:sp>
      <p:sp>
        <p:nvSpPr>
          <p:cNvPr id="3" name="Content Placeholder 2"/>
          <p:cNvSpPr>
            <a:spLocks noGrp="1"/>
          </p:cNvSpPr>
          <p:nvPr>
            <p:ph idx="14" sz="quarter"/>
          </p:nvPr>
        </p:nvSpPr>
        <p:spPr/>
        <p:txBody>
          <a:bodyPr/>
          <a:lstStyle/>
          <a:p>
            <a:r>
              <a:rPr sz="3820"/>
              <a:t>Xarid rejasi — bu davlat yoki tashkilotning ehtiyojlarini qondirish uchun xarid qilish jarayonining aniq rejasidir. U tarkibiga ehtiyoj tahlili, xarid ob'ektlari va moliyaviy manbalar kiradi.</a:t>
            </a:r>
          </a:p>
        </p:txBody>
      </p:sp>
      <p:sp>
        <p:nvSpPr>
          <p:cNvPr id="4" name="Content Placeholder 3"/>
          <p:cNvSpPr>
            <a:spLocks noGrp="1"/>
          </p:cNvSpPr>
          <p:nvPr>
            <p:ph idx="15" sz="quarter"/>
          </p:nvPr>
        </p:nvSpPr>
        <p:spPr/>
        <p:txBody>
          <a:bodyPr/>
          <a:lstStyle/>
          <a:p>
            <a:r>
              <a:rPr sz="3760"/>
              <a:t>Xarid rejasi tuzish bosqichlari: ehtiyojlarni aniqlash, xarid ob'ektlarini belgilash, moliyaviy manbalarni aniqlash va huquqiy talablarni ko'rib chiqish. Bu jarayon muhim va ehtiyotkorlik bilan amalga oshiriladi.</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740"/>
              <a:t>Rejalashtirishda Ishtirokchilar</a:t>
            </a:r>
          </a:p>
        </p:txBody>
      </p:sp>
      <p:sp>
        <p:nvSpPr>
          <p:cNvPr id="3" name="Text Placeholder 2"/>
          <p:cNvSpPr>
            <a:spLocks noGrp="1"/>
          </p:cNvSpPr>
          <p:nvPr>
            <p:ph type="body" idx="10" sz="quarter"/>
          </p:nvPr>
        </p:nvSpPr>
        <p:spPr/>
        <p:txBody>
          <a:bodyPr/>
          <a:lstStyle/>
          <a:p>
            <a:r>
              <a:rPr sz="2530"/>
              <a:t>Davlat xaridlarini rejalashtirish jarayonida asosiy ishtirokchilar: davlat organlari, moliyaviy tashkilotlar va korxonalar bo'lib, ularning har biri o'z roli va mas'uliyatiga ega. Davlat organlari xaridlarni belgilaydi, moliyaviy tashkilotlar moliyalashtirishni ta'minlaydi, korxonalar esa takliflar va xizmatlarni taqdim etadi.</a:t>
            </a:r>
          </a:p>
        </p:txBody>
      </p:sp>
      <p:sp>
        <p:nvSpPr>
          <p:cNvPr id="4" name="Text Placeholder 3"/>
          <p:cNvSpPr>
            <a:spLocks noGrp="1"/>
          </p:cNvSpPr>
          <p:nvPr>
            <p:ph type="body" idx="11" sz="quarter"/>
          </p:nvPr>
        </p:nvSpPr>
        <p:spPr/>
        <p:txBody>
          <a:bodyPr/>
          <a:lstStyle/>
          <a:p>
            <a:r>
              <a:rPr sz="2570"/>
              <a:t>Har bir ishtirokchi o'zining aniq vazifalariga ega bo'lib, ular o'rtasidagi hamkorlik xarid jarayonining muvaffaqiyati uchun muhimdir. Davlat organlari rejalashtirish va nazorat qiladi, moliyaviy tashkilotlar moliyaviy resurslarni taqdim etadi, korxonalar esa mahsulot va xizmatlarni taklif qiladi.</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650"/>
              <a:t>Rejalashtirish Jarayonida Muammolar</a:t>
            </a:r>
          </a:p>
        </p:txBody>
      </p:sp>
      <p:sp>
        <p:nvSpPr>
          <p:cNvPr id="3" name="Text Placeholder 2"/>
          <p:cNvSpPr>
            <a:spLocks noGrp="1"/>
          </p:cNvSpPr>
          <p:nvPr>
            <p:ph type="body" idx="10" sz="quarter"/>
          </p:nvPr>
        </p:nvSpPr>
        <p:spPr/>
        <p:txBody>
          <a:bodyPr/>
          <a:lstStyle/>
          <a:p>
            <a:r>
              <a:rPr sz="2520"/>
              <a:t>Rejalashtirish jarayonida asosiy muammolar orasida moliyaviy cheklovlar, resurslar yetishmovchiligi va huquqiy muammolar mavjud.</a:t>
            </a:r>
          </a:p>
        </p:txBody>
      </p:sp>
      <p:sp>
        <p:nvSpPr>
          <p:cNvPr id="4" name="Text Placeholder 3"/>
          <p:cNvSpPr>
            <a:spLocks noGrp="1"/>
          </p:cNvSpPr>
          <p:nvPr>
            <p:ph type="body" idx="11" sz="quarter"/>
          </p:nvPr>
        </p:nvSpPr>
        <p:spPr/>
        <p:txBody>
          <a:bodyPr/>
          <a:lstStyle/>
          <a:p>
            <a:r>
              <a:rPr sz="2420"/>
              <a:t>Ushbu muammolarni hal qilish uchun aniq rejalashtirish, huquqiy asosni mustahkamlash va resurslarni optimal taqsimlash tavsiya etiladi. Monitoring va nazorat muhim ahamiyatga ega.</a:t>
            </a:r>
          </a:p>
        </p:txBody>
      </p:sp>
      <p:sp>
        <p:nvSpPr>
          <p:cNvPr id="5" name="Text Placeholder 4"/>
          <p:cNvSpPr>
            <a:spLocks noGrp="1"/>
          </p:cNvSpPr>
          <p:nvPr>
            <p:ph type="body" idx="12" sz="quarter"/>
          </p:nvPr>
        </p:nvSpPr>
        <p:spPr/>
        <p:txBody>
          <a:bodyPr/>
          <a:lstStyle/>
          <a:p>
            <a:r>
              <a:rPr sz="2410"/>
              <a:t>Hamkorlik va muvofiqlik muammolarini kamaytirish uchun ochiq muloqot va hamkorlikni rivojlantirish zarur. Bu jarayonni samarali qilish uchun jamoaviy ish usullarini joriy etish muhim.</a:t>
            </a:r>
          </a:p>
        </p:txBody>
      </p:sp>
      <p:pic>
        <p:nvPicPr>
          <p:cNvPr id="6" name="Picture Placeholder 5" descr="image.jpg"/>
          <p:cNvPicPr>
            <a:picLocks noGrp="1" noChangeAspect="1"/>
          </p:cNvPicPr>
          <p:nvPr>
            <p:ph type="pic" idx="13" sz="quarter"/>
          </p:nvPr>
        </p:nvPicPr>
        <p:blipFill>
          <a:blip r:embed="rId2"/>
          <a:srcRect t="6127" b="6127"/>
          <a:stretch>
            <a:fillRect/>
          </a:stretch>
        </p:blipFill>
        <p:spPr/>
      </p:pic>
      <p:sp>
        <p:nvSpPr>
          <p:cNvPr id="7" name="TextBox 6"/>
          <p:cNvSpPr txBox="1"/>
          <p:nvPr/>
        </p:nvSpPr>
        <p:spPr>
          <a:xfrm>
            <a:off x="12023942" y="8940800"/>
            <a:ext cx="4968658" cy="228600"/>
          </a:xfrm>
          <a:prstGeom prst="rect">
            <a:avLst/>
          </a:prstGeom>
          <a:solidFill>
            <a:srgbClr val="F5F3F2"/>
          </a:solidFill>
        </p:spPr>
        <p:txBody>
          <a:bodyPr wrap="none" tIns="0" bIns="0" lIns="0" rIns="0">
            <a:spAutoFit/>
          </a:bodyPr>
          <a:lstStyle/>
          <a:p>
            <a:pPr algn="ctr"/>
            <a:r>
              <a:rPr sz="1100"/>
              <a:t>Photo by </a:t>
            </a:r>
            <a:r>
              <a:rPr sz="1100">
                <a:hlinkClick r:id="rId3"/>
              </a:rPr>
              <a:t>Vitaly Mazur</a:t>
            </a:r>
            <a:r>
              <a:rPr sz="1100"/>
              <a:t> on </a:t>
            </a:r>
            <a:r>
              <a:rPr sz="1100">
                <a:hlinkClick r:id="rId4"/>
              </a:rPr>
              <a:t>Unsplash</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5730"/>
              <a:t>Rejalashtirishning Kelajagi</a:t>
            </a:r>
          </a:p>
        </p:txBody>
      </p:sp>
      <p:sp>
        <p:nvSpPr>
          <p:cNvPr id="3" name="Content Placeholder 2"/>
          <p:cNvSpPr>
            <a:spLocks noGrp="1"/>
          </p:cNvSpPr>
          <p:nvPr>
            <p:ph idx="13" sz="quarter"/>
          </p:nvPr>
        </p:nvSpPr>
        <p:spPr/>
        <p:txBody>
          <a:bodyPr/>
          <a:lstStyle/>
          <a:p>
            <a:r>
              <a:rPr sz="3479"/>
              <a:t>Davlat xaridlarini rejalashtirish sohasida texnologik rivojlanish va raqamli transformatsiya muhim rol o'ynayapti. Sun’iy intellekt, katta ma’lumotlar analitikasi va avtomatlashtirish tizimlari jarayonlarni samarali qilish uchun keng qo'llanilmoqda. Kelajakda real vaqt ma’lumotlarini tahlil qilish, ehtiyojlarni oldindan prognoz qilish va optimallashtirish asosiy trendlar bo'lib qoladi. Bu esa shaffoflikni oshirish va korrupsiyaga qarshi kurashni kuchaytiradi. Ushbu innovatsiyalar iqtisodiy o'sish va resurslardan unumli foydalanishni ta’minlashda muhim ahamiyatga ega bo'ladi. Raqamli texnologiyalar yordamida davlat xaridlari jarayoni yanada ochiq va adolatli bo'ladi, bu esa jamoatchilik nazoratini kuchaytiradi va hukumat faoliyatining samaradorligini oshiradi.</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1970"/>
              <a:t>Baholash mezonlari davlat xaridlarida shartlarning aniqligi va adolatliligi uchun muhimdir. Bu mezonlar yordamida tanlov jarayonida ishtirokchilarning takliflari muvofiqligi baholanadi va eng maqbul variant tanlanadi.</a:t>
            </a:r>
          </a:p>
        </p:txBody>
      </p:sp>
      <p:sp>
        <p:nvSpPr>
          <p:cNvPr id="3" name="Text Placeholder 2"/>
          <p:cNvSpPr>
            <a:spLocks noGrp="1"/>
          </p:cNvSpPr>
          <p:nvPr>
            <p:ph type="body" idx="11" sz="quarter"/>
          </p:nvPr>
        </p:nvSpPr>
        <p:spPr/>
        <p:txBody>
          <a:bodyPr/>
          <a:lstStyle/>
          <a:p>
            <a:r>
              <a:rPr sz="1930"/>
              <a:t>Baholash mezonlarining asosiy turlari sifat va narx, texnik imkoniyatlar, innovatsion yondashuvlar va ijro muddati kabi kriteriyalarni o'z ichiga oladi. Har bir loyiha uchun mos keladigan mezonlar tanlanadi va ularning ahamiyati belgilanishi lozim.</a:t>
            </a:r>
          </a:p>
        </p:txBody>
      </p:sp>
      <p:sp>
        <p:nvSpPr>
          <p:cNvPr id="4" name="Text Placeholder 3"/>
          <p:cNvSpPr>
            <a:spLocks noGrp="1"/>
          </p:cNvSpPr>
          <p:nvPr>
            <p:ph type="body" idx="12" sz="quarter"/>
          </p:nvPr>
        </p:nvSpPr>
        <p:spPr/>
        <p:txBody>
          <a:bodyPr/>
          <a:lstStyle/>
          <a:p>
            <a:r>
              <a:rPr sz="1930"/>
              <a:t>Baholash mezonlarini belgilashda e'tiborga olinadigan omillar orasida loyihaning maqsadlari, huquqiy talablarga muvofiqlik, moliyaviy imkoniyatlar va bozor sharoitlari joy oladi. Shuningdek, mezonlarning adolatli va shaffaf bo'lishi ta'minlanadi.</a:t>
            </a:r>
          </a:p>
        </p:txBody>
      </p:sp>
      <p:sp>
        <p:nvSpPr>
          <p:cNvPr id="5" name="Title 4"/>
          <p:cNvSpPr>
            <a:spLocks noGrp="1"/>
          </p:cNvSpPr>
          <p:nvPr>
            <p:ph type="title"/>
          </p:nvPr>
        </p:nvSpPr>
        <p:spPr/>
        <p:txBody>
          <a:bodyPr/>
          <a:lstStyle/>
          <a:p>
            <a:r>
              <a:rPr sz="4680"/>
              <a:t>Baholash Mezoni: Umumiy Talablar</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740"/>
              <a:t>Baholash Tartib-taomillari</a:t>
            </a:r>
          </a:p>
        </p:txBody>
      </p:sp>
      <p:sp>
        <p:nvSpPr>
          <p:cNvPr id="3" name="Text Placeholder 2"/>
          <p:cNvSpPr>
            <a:spLocks noGrp="1"/>
          </p:cNvSpPr>
          <p:nvPr>
            <p:ph type="body" idx="10" sz="quarter"/>
          </p:nvPr>
        </p:nvSpPr>
        <p:spPr/>
        <p:txBody>
          <a:bodyPr/>
          <a:lstStyle/>
          <a:p>
            <a:r>
              <a:rPr sz="2490"/>
              <a:t>Baholash jarayonining bosqichlari: maqsadlarni belgilash, mezonlar va standartlarni aniqlash, ma'lumotlarni to'plash, natijalarni tahlil qilish va xulosalar chiqarish.</a:t>
            </a:r>
          </a:p>
        </p:txBody>
      </p:sp>
      <p:sp>
        <p:nvSpPr>
          <p:cNvPr id="4" name="Text Placeholder 3"/>
          <p:cNvSpPr>
            <a:spLocks noGrp="1"/>
          </p:cNvSpPr>
          <p:nvPr>
            <p:ph type="body" idx="11" sz="quarter"/>
          </p:nvPr>
        </p:nvSpPr>
        <p:spPr/>
        <p:txBody>
          <a:bodyPr/>
          <a:lstStyle/>
          <a:p>
            <a:r>
              <a:rPr sz="2390"/>
              <a:t>Har bir bosqichda bajarilishi kerak bo'lgan vazifalar: maqsadlar va standartlarni aniqlash, ma'lumotlarni yig'ish va tahlil qilish, natijalarni baholash va qarorlar qabul qilish, jarayonni monitoring qilish va takomillashtirish.</a:t>
            </a:r>
          </a:p>
        </p:txBody>
      </p:sp>
      <p:sp>
        <p:nvSpPr>
          <p:cNvPr id="5" name="Text Placeholder 4"/>
          <p:cNvSpPr>
            <a:spLocks noGrp="1"/>
          </p:cNvSpPr>
          <p:nvPr>
            <p:ph type="body" idx="12" sz="quarter"/>
          </p:nvPr>
        </p:nvSpPr>
        <p:spPr/>
        <p:txBody>
          <a:bodyPr/>
          <a:lstStyle/>
          <a:p>
            <a:r>
              <a:rPr sz="2490"/>
              <a:t>Baholash jarayonida ishtirok etadigan tomonlar: menejerlar, mutaxassislar, xodimlar va boshqa manfaatdor tomonlar, ularning natijalar va qaror qabul qilishdagi roli.</a:t>
            </a:r>
          </a:p>
        </p:txBody>
      </p:sp>
      <p:sp>
        <p:nvSpPr>
          <p:cNvPr id="6" name="Text Placeholder 5"/>
          <p:cNvSpPr>
            <a:spLocks noGrp="1"/>
          </p:cNvSpPr>
          <p:nvPr>
            <p:ph type="body" idx="13" sz="quarter"/>
          </p:nvPr>
        </p:nvSpPr>
        <p:spPr/>
        <p:txBody>
          <a:bodyPr/>
          <a:lstStyle/>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3" sz="quarter"/>
          </p:nvPr>
        </p:nvSpPr>
        <p:spPr/>
        <p:txBody>
          <a:bodyPr/>
          <a:lstStyle/>
          <a:p>
            <a:r>
              <a:rPr sz="3010"/>
              <a:t>Aniqlik va shaffoflik</a:t>
            </a:r>
          </a:p>
        </p:txBody>
      </p:sp>
      <p:sp>
        <p:nvSpPr>
          <p:cNvPr id="3" name="Text Placeholder 2"/>
          <p:cNvSpPr>
            <a:spLocks noGrp="1"/>
          </p:cNvSpPr>
          <p:nvPr>
            <p:ph type="body" idx="14" sz="quarter"/>
          </p:nvPr>
        </p:nvSpPr>
        <p:spPr/>
        <p:txBody>
          <a:bodyPr/>
          <a:lstStyle/>
          <a:p>
            <a:r>
              <a:rPr sz="2850"/>
              <a:t>Baholash mezoni murakkabligi</a:t>
            </a:r>
          </a:p>
        </p:txBody>
      </p:sp>
      <p:sp>
        <p:nvSpPr>
          <p:cNvPr id="4" name="Text Placeholder 3"/>
          <p:cNvSpPr>
            <a:spLocks noGrp="1"/>
          </p:cNvSpPr>
          <p:nvPr>
            <p:ph type="body" idx="15" sz="quarter"/>
          </p:nvPr>
        </p:nvSpPr>
        <p:spPr/>
        <p:txBody>
          <a:bodyPr/>
          <a:lstStyle/>
          <a:p>
            <a:r>
              <a:rPr sz="2850"/>
              <a:t>Yangi metodlarni joriy etish</a:t>
            </a:r>
          </a:p>
        </p:txBody>
      </p:sp>
      <p:sp>
        <p:nvSpPr>
          <p:cNvPr id="5" name="Text Placeholder 4"/>
          <p:cNvSpPr>
            <a:spLocks noGrp="1"/>
          </p:cNvSpPr>
          <p:nvPr>
            <p:ph type="body" idx="17" sz="quarter"/>
          </p:nvPr>
        </p:nvSpPr>
        <p:spPr/>
        <p:txBody>
          <a:bodyPr/>
          <a:lstStyle/>
          <a:p>
            <a:r>
              <a:rPr sz="2960"/>
              <a:t>Baholashda adolatsizlik</a:t>
            </a:r>
          </a:p>
        </p:txBody>
      </p:sp>
      <p:sp>
        <p:nvSpPr>
          <p:cNvPr id="6" name="Text Placeholder 5"/>
          <p:cNvSpPr>
            <a:spLocks noGrp="1"/>
          </p:cNvSpPr>
          <p:nvPr>
            <p:ph type="body" idx="11" sz="quarter"/>
          </p:nvPr>
        </p:nvSpPr>
        <p:spPr/>
        <p:txBody>
          <a:bodyPr/>
          <a:lstStyle/>
          <a:p>
            <a:r>
              <a:rPr sz="2670"/>
              <a:t>Baholash mezoni aniq va shaffof bo‘lishi bilan xarid jarayonining adolatsizligini kamaytiradi.</a:t>
            </a:r>
          </a:p>
        </p:txBody>
      </p:sp>
      <p:sp>
        <p:nvSpPr>
          <p:cNvPr id="7" name="Text Placeholder 6"/>
          <p:cNvSpPr>
            <a:spLocks noGrp="1"/>
          </p:cNvSpPr>
          <p:nvPr>
            <p:ph type="body" idx="18" sz="quarter"/>
          </p:nvPr>
        </p:nvSpPr>
        <p:spPr/>
        <p:txBody>
          <a:bodyPr/>
          <a:lstStyle/>
          <a:p>
            <a:r>
              <a:rPr sz="2740"/>
              <a:t>Mezonlarni belgilashda murakkablik va subyektivlik yuzaga kelishi mumkin.</a:t>
            </a:r>
          </a:p>
        </p:txBody>
      </p:sp>
      <p:sp>
        <p:nvSpPr>
          <p:cNvPr id="8" name="Text Placeholder 7"/>
          <p:cNvSpPr>
            <a:spLocks noGrp="1"/>
          </p:cNvSpPr>
          <p:nvPr>
            <p:ph type="body" idx="19" sz="quarter"/>
          </p:nvPr>
        </p:nvSpPr>
        <p:spPr/>
        <p:txBody>
          <a:bodyPr/>
          <a:lstStyle/>
          <a:p>
            <a:r>
              <a:rPr sz="2680"/>
              <a:t>Yangi texnologiyalar va metodlarni qo‘llash bilan baholash jarayonini yaxshilash imkoniyati.</a:t>
            </a:r>
          </a:p>
        </p:txBody>
      </p:sp>
      <p:sp>
        <p:nvSpPr>
          <p:cNvPr id="9" name="Text Placeholder 8"/>
          <p:cNvSpPr>
            <a:spLocks noGrp="1"/>
          </p:cNvSpPr>
          <p:nvPr>
            <p:ph type="body" idx="20" sz="quarter"/>
          </p:nvPr>
        </p:nvSpPr>
        <p:spPr/>
        <p:txBody>
          <a:bodyPr/>
          <a:lstStyle/>
          <a:p>
            <a:r>
              <a:rPr sz="2630"/>
              <a:t>Mezonlarning noto‘g‘ri belgilanishi yoki noto‘g‘ri baholash natijasida xarid sifatining pasayishi xavfi.</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7570"/>
              <a:t>Baholash Jarayonida Muammolar</a:t>
            </a:r>
          </a:p>
        </p:txBody>
      </p:sp>
      <p:sp>
        <p:nvSpPr>
          <p:cNvPr id="3" name="Text Placeholder 2"/>
          <p:cNvSpPr>
            <a:spLocks noGrp="1"/>
          </p:cNvSpPr>
          <p:nvPr>
            <p:ph type="body" idx="11" sz="quarter"/>
          </p:nvPr>
        </p:nvSpPr>
        <p:spPr/>
        <p:txBody>
          <a:bodyPr/>
          <a:lstStyle/>
          <a:p>
            <a:r>
              <a:rPr sz="2600"/>
              <a:t>Baholash jarayonida asosiy muammolar orasida noaniqlik, subyektivlik va yetarli ma'lumotlarning yetishmasligi bor.</a:t>
            </a:r>
          </a:p>
        </p:txBody>
      </p:sp>
      <p:sp>
        <p:nvSpPr>
          <p:cNvPr id="4" name="Text Placeholder 3"/>
          <p:cNvSpPr>
            <a:spLocks noGrp="1"/>
          </p:cNvSpPr>
          <p:nvPr>
            <p:ph type="body" idx="12" sz="quarter"/>
          </p:nvPr>
        </p:nvSpPr>
        <p:spPr/>
        <p:txBody>
          <a:bodyPr/>
          <a:lstStyle/>
          <a:p>
            <a:r>
              <a:rPr sz="2490"/>
              <a:t>Muammolarni hal qilish uchun aniq baholash mezonlarini belgilash, jarayonni standartlashtirish va ilg'or texnologiyalardan foydalanish muhimdir.</a:t>
            </a:r>
          </a:p>
        </p:txBody>
      </p:sp>
      <p:sp>
        <p:nvSpPr>
          <p:cNvPr id="5" name="Text Placeholder 4"/>
          <p:cNvSpPr>
            <a:spLocks noGrp="1"/>
          </p:cNvSpPr>
          <p:nvPr>
            <p:ph type="body" idx="13" sz="quarter"/>
          </p:nvPr>
        </p:nvSpPr>
        <p:spPr/>
        <p:txBody>
          <a:bodyPr/>
          <a:lstStyle/>
          <a:p>
            <a:r>
              <a:rPr sz="2450"/>
              <a:t>Shuningdek, shaffoflikni ta'minlash, malakali mutaxassislarni jalb qilish va natijalarni muntazam tahlil qilish muammolarni bartaraf etishda yordam beradi.</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5670"/>
              <a:t>Baholash Mezoni: Misollar</a:t>
            </a:r>
          </a:p>
        </p:txBody>
      </p:sp>
      <p:sp>
        <p:nvSpPr>
          <p:cNvPr id="3" name="Text Placeholder 2"/>
          <p:cNvSpPr>
            <a:spLocks noGrp="1"/>
          </p:cNvSpPr>
          <p:nvPr>
            <p:ph type="body" idx="11" sz="quarter"/>
          </p:nvPr>
        </p:nvSpPr>
        <p:spPr/>
        <p:txBody>
          <a:bodyPr/>
          <a:lstStyle/>
          <a:p>
            <a:r>
              <a:rPr sz="2730"/>
              <a:t>Amaliy misollar orqali baholash mezonlarining qanday qo'llanilishini ko'rsatamiz. Bu yerda baholash uchun aniq mezonlar va ularning qanday o'lchov indikatorlari bilan o'lchanishini tushuntiramiz.</a:t>
            </a:r>
          </a:p>
        </p:txBody>
      </p:sp>
      <p:sp>
        <p:nvSpPr>
          <p:cNvPr id="4" name="Text Placeholder 3"/>
          <p:cNvSpPr>
            <a:spLocks noGrp="1"/>
          </p:cNvSpPr>
          <p:nvPr>
            <p:ph type="body" idx="12" sz="quarter"/>
          </p:nvPr>
        </p:nvSpPr>
        <p:spPr/>
        <p:txBody>
          <a:bodyPr/>
          <a:lstStyle/>
          <a:p>
            <a:r>
              <a:rPr sz="2970"/>
              <a:t>Amaliy misollar yordamida baholash</a:t>
            </a:r>
          </a:p>
        </p:txBody>
      </p:sp>
      <p:sp>
        <p:nvSpPr>
          <p:cNvPr id="5" name="Text Placeholder 4"/>
          <p:cNvSpPr>
            <a:spLocks noGrp="1"/>
          </p:cNvSpPr>
          <p:nvPr>
            <p:ph type="body" idx="13" sz="quarter"/>
          </p:nvPr>
        </p:nvSpPr>
        <p:spPr/>
        <p:txBody>
          <a:bodyPr/>
          <a:lstStyle/>
          <a:p>
            <a:r>
              <a:rPr sz="2750"/>
              <a:t>Misolda, davlat xaridlarida baholash uchun narx, sifat va muddat kabi mezonlar qanday qo'llanilishini ko'rsatamiz. Bu orqali mezonlarning real hayotdagi qo'llanilishini tushunamiz.</a:t>
            </a:r>
          </a:p>
        </p:txBody>
      </p:sp>
      <p:sp>
        <p:nvSpPr>
          <p:cNvPr id="6" name="Text Placeholder 5"/>
          <p:cNvSpPr>
            <a:spLocks noGrp="1"/>
          </p:cNvSpPr>
          <p:nvPr>
            <p:ph type="body" idx="14" sz="quarter"/>
          </p:nvPr>
        </p:nvSpPr>
        <p:spPr/>
        <p:txBody>
          <a:bodyPr/>
          <a:lstStyle/>
          <a:p>
            <a:r>
              <a:rPr sz="2940"/>
              <a:t>Baholash mezonlarining qo'llanilishi</a:t>
            </a:r>
          </a:p>
        </p:txBody>
      </p:sp>
      <p:sp>
        <p:nvSpPr>
          <p:cNvPr id="7" name="Text Placeholder 6"/>
          <p:cNvSpPr>
            <a:spLocks noGrp="1"/>
          </p:cNvSpPr>
          <p:nvPr>
            <p:ph type="body" idx="15" sz="quarter"/>
          </p:nvPr>
        </p:nvSpPr>
        <p:spPr/>
        <p:txBody>
          <a:bodyPr/>
          <a:lstStyle/>
          <a:p>
            <a:r>
              <a:rPr sz="2760"/>
              <a:t>Misollardan olingan asosiy saboqlar: adolatlilik, shaffoflik va ishonchlilik mezonlarining muhimligi. Bu tajriba baholash jarayonining samaradorligini oshirishga yordam beradi.</a:t>
            </a:r>
          </a:p>
        </p:txBody>
      </p:sp>
      <p:sp>
        <p:nvSpPr>
          <p:cNvPr id="8" name="Text Placeholder 7"/>
          <p:cNvSpPr>
            <a:spLocks noGrp="1"/>
          </p:cNvSpPr>
          <p:nvPr>
            <p:ph type="body" idx="16" sz="quarter"/>
          </p:nvPr>
        </p:nvSpPr>
        <p:spPr/>
        <p:txBody>
          <a:bodyPr/>
          <a:lstStyle/>
          <a:p>
            <a:r>
              <a:rPr sz="3250"/>
              <a:t>Olingan saboqlar</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t>Reja</a:t>
            </a:r>
          </a:p>
        </p:txBody>
      </p:sp>
      <p:sp>
        <p:nvSpPr>
          <p:cNvPr id="3" name="Text Placeholder 2"/>
          <p:cNvSpPr>
            <a:spLocks noGrp="1"/>
          </p:cNvSpPr>
          <p:nvPr>
            <p:ph type="body" idx="11" sz="quarter"/>
          </p:nvPr>
        </p:nvSpPr>
        <p:spPr/>
        <p:txBody>
          <a:bodyPr/>
          <a:lstStyle/>
          <a:p>
            <a:r>
              <a:t>Davlat xaridlari jarayoni</a:t>
            </a:r>
          </a:p>
        </p:txBody>
      </p:sp>
      <p:sp>
        <p:nvSpPr>
          <p:cNvPr id="4" name="Text Placeholder 3"/>
          <p:cNvSpPr>
            <a:spLocks noGrp="1"/>
          </p:cNvSpPr>
          <p:nvPr>
            <p:ph type="body" idx="12" sz="quarter"/>
          </p:nvPr>
        </p:nvSpPr>
        <p:spPr/>
        <p:txBody>
          <a:bodyPr/>
          <a:lstStyle/>
          <a:p>
            <a:r>
              <a:t>Davlat xaridlarini rejalashtirish</a:t>
            </a:r>
          </a:p>
        </p:txBody>
      </p:sp>
      <p:sp>
        <p:nvSpPr>
          <p:cNvPr id="5" name="Text Placeholder 4"/>
          <p:cNvSpPr>
            <a:spLocks noGrp="1"/>
          </p:cNvSpPr>
          <p:nvPr>
            <p:ph type="body" idx="13" sz="quarter"/>
          </p:nvPr>
        </p:nvSpPr>
        <p:spPr/>
        <p:txBody>
          <a:bodyPr/>
          <a:lstStyle/>
          <a:p>
            <a:r>
              <a:t>Baholash mezonlari va tartib-taomillariga taalluqli qoidalar</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6909"/>
              <a:t>Baholash Jarayonining Kelajagi</a:t>
            </a:r>
          </a:p>
        </p:txBody>
      </p:sp>
      <p:sp>
        <p:nvSpPr>
          <p:cNvPr id="3" name="Text Placeholder 2"/>
          <p:cNvSpPr>
            <a:spLocks noGrp="1"/>
          </p:cNvSpPr>
          <p:nvPr>
            <p:ph type="body" idx="11" sz="quarter"/>
          </p:nvPr>
        </p:nvSpPr>
        <p:spPr/>
        <p:txBody>
          <a:bodyPr/>
          <a:lstStyle/>
          <a:p>
            <a:r>
              <a:rPr sz="3600"/>
              <a:t>Baholash jarayonining rivojlanish istiqbollari texnologik innovatsiyalar bilan bog‘liq. Sun’iy intellekt, blokcheyn va real vaqtda monitoring kabi yondashuvlar baholashni yanada aniq va shaffof qilish imkonini beradi. Kelajakda avtomatlashtirilgan algoritmlar va keng jamoatchilik bilan bo‘lish tavsiya etiladi.</a:t>
            </a:r>
          </a:p>
        </p:txBody>
      </p:sp>
      <p:pic>
        <p:nvPicPr>
          <p:cNvPr id="4" name="Picture Placeholder 3" descr="image.jpg"/>
          <p:cNvPicPr>
            <a:picLocks noGrp="1" noChangeAspect="1"/>
          </p:cNvPicPr>
          <p:nvPr>
            <p:ph type="pic" idx="12" sz="quarter"/>
          </p:nvPr>
        </p:nvPicPr>
        <p:blipFill>
          <a:blip r:embed="rId2"/>
          <a:srcRect t="2938" b="2938"/>
          <a:stretch>
            <a:fillRect/>
          </a:stretch>
        </p:blipFill>
        <p:spPr/>
      </p:pic>
      <p:sp>
        <p:nvSpPr>
          <p:cNvPr id="5" name="TextBox 4"/>
          <p:cNvSpPr txBox="1"/>
          <p:nvPr/>
        </p:nvSpPr>
        <p:spPr>
          <a:xfrm>
            <a:off x="11656738" y="8907778"/>
            <a:ext cx="5249862" cy="228600"/>
          </a:xfrm>
          <a:prstGeom prst="rect">
            <a:avLst/>
          </a:prstGeom>
          <a:solidFill>
            <a:srgbClr val="F5F3F2"/>
          </a:solidFill>
        </p:spPr>
        <p:txBody>
          <a:bodyPr wrap="none" tIns="0" bIns="0" lIns="0" rIns="0">
            <a:spAutoFit/>
          </a:bodyPr>
          <a:lstStyle/>
          <a:p>
            <a:pPr algn="ctr"/>
            <a:r>
              <a:rPr sz="1100"/>
              <a:t>Photo by </a:t>
            </a:r>
            <a:r>
              <a:rPr sz="1100">
                <a:hlinkClick r:id="rId3"/>
              </a:rPr>
              <a:t>ThisisEngineering</a:t>
            </a:r>
            <a:r>
              <a:rPr sz="1100"/>
              <a:t> on </a:t>
            </a:r>
            <a:r>
              <a:rPr sz="1100">
                <a:hlinkClick r:id="rId4"/>
              </a:rPr>
              <a:t>Unsplash</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800"/>
              <a:t>Xulosa</a:t>
            </a:r>
          </a:p>
        </p:txBody>
      </p:sp>
      <p:sp>
        <p:nvSpPr>
          <p:cNvPr id="3" name="Text Placeholder 2"/>
          <p:cNvSpPr>
            <a:spLocks noGrp="1"/>
          </p:cNvSpPr>
          <p:nvPr>
            <p:ph type="body" idx="10" sz="quarter"/>
          </p:nvPr>
        </p:nvSpPr>
        <p:spPr/>
        <p:txBody>
          <a:bodyPr/>
          <a:lstStyle/>
          <a:p>
            <a:r>
              <a:rPr sz="2400"/>
              <a:t>Davlat xaridlari jarayoni strategik muhimiyatga ega bo‘lib, rejalashtirish, tender o'tkazish va shartnoma tuzish bosqichlarini o‘z ichiga oladi. Bu jarayon davlat uchun iqtisodiy va ijtimoiy rivojlanishda asosiy rol o‘ynaydi.</a:t>
            </a:r>
          </a:p>
        </p:txBody>
      </p:sp>
      <p:sp>
        <p:nvSpPr>
          <p:cNvPr id="4" name="Text Placeholder 3"/>
          <p:cNvSpPr>
            <a:spLocks noGrp="1"/>
          </p:cNvSpPr>
          <p:nvPr>
            <p:ph type="body" idx="11" sz="quarter"/>
          </p:nvPr>
        </p:nvSpPr>
        <p:spPr/>
        <p:txBody>
          <a:bodyPr/>
          <a:lstStyle/>
          <a:p>
            <a:r>
              <a:rPr sz="2450"/>
              <a:t>Ishtirokchilar: davlat organlari, tender ishtirokchilari va nazorat organlari, ularning roli va huquqlari muhim ahamiyatga ega. Ular jarayonning qonuniy va adolatli bajarilishini ta’minlaydi.</a:t>
            </a:r>
          </a:p>
        </p:txBody>
      </p:sp>
      <p:sp>
        <p:nvSpPr>
          <p:cNvPr id="5" name="Text Placeholder 4"/>
          <p:cNvSpPr>
            <a:spLocks noGrp="1"/>
          </p:cNvSpPr>
          <p:nvPr>
            <p:ph type="body" idx="12" sz="quarter"/>
          </p:nvPr>
        </p:nvSpPr>
        <p:spPr/>
        <p:txBody>
          <a:bodyPr/>
          <a:lstStyle/>
          <a:p>
            <a:r>
              <a:rPr sz="2450"/>
              <a:t>Huquqiy asoslar: qonunlar, normativ hujjatlar va standartlar xarid jarayonining qonuniyligini ta’minlaydi. Innovatsiyalar va zamonaviy yondashuvlar jarayonni rivojlantirish uchun muhimdir.</a:t>
            </a:r>
          </a:p>
        </p:txBody>
      </p:sp>
      <p:sp>
        <p:nvSpPr>
          <p:cNvPr id="6" name="Text Placeholder 5"/>
          <p:cNvSpPr>
            <a:spLocks noGrp="1"/>
          </p:cNvSpPr>
          <p:nvPr>
            <p:ph type="body" idx="13" sz="quarter"/>
          </p:nvPr>
        </p:nvSpPr>
        <p:spPr/>
        <p:txBody>
          <a:bodyPr/>
          <a:lstStyle/>
          <a:p>
            <a:r>
              <a:rPr sz="2420"/>
              <a:t>Muammolar va kelajak: jarayonda yuzaga keladigan muammolarni hal qilish va rivojlanish istiqbollari uchun strategiyalar ishlab chiqish zarur. To‘g‘ri rejalashtirish va nazorat jarayonning samaradorligini oshiradi.</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t>Foydalanilgan Adabiyotlar</a:t>
            </a:r>
          </a:p>
        </p:txBody>
      </p:sp>
      <p:sp>
        <p:nvSpPr>
          <p:cNvPr id="3" name="Content Placeholder 2"/>
          <p:cNvSpPr>
            <a:spLocks noGrp="1"/>
          </p:cNvSpPr>
          <p:nvPr>
            <p:ph idx="13" sz="quarter"/>
          </p:nvPr>
        </p:nvSpPr>
        <p:spPr/>
        <p:txBody>
          <a:bodyPr/>
          <a:lstStyle/>
          <a:p>
            <a:r>
              <a:t>1. O‘zbekiston Respublikasi Moliya Vazirligi. Davlat xaridlari bo'yicha huquqiy asoslar va tartiblar. Toshkent: O‘zbekiston Moliya Vazirligi nashriyoti, 2020.</a:t>
            </a:r>
          </a:p>
          <a:p>
            <a:r>
              <a:t>2. Sultonov A. Davlat xaridlarini rejalashtirish va boshqarish. Samarqand: Samarqand Davlat Universiteti nashriyoti, 2019.</a:t>
            </a:r>
          </a:p>
          <a:p>
            <a:r>
              <a:t>3. Qodirov S. Davlat xaridlarida baholash mezonlari va tartib-taomillar. Toshkent: Ilmiy nashriyot, 2021.</a:t>
            </a:r>
          </a:p>
          <a:p>
            <a:r>
              <a:t>4. Yuldashev M. Davlat xaridlari jarayonining muammolari va yechimlari. Toshkent: O‘zbekiston Davlat xizmati Akademiyasi, 2022.</a:t>
            </a:r>
          </a:p>
          <a:p>
            <a:r>
              <a:t>5. Mustaqil tahlil va metodologiya bo'yicha. Davlat xaridlarining kelajak rivojlanishi va innovatsion yondashuvlar. O‘zbekiston: Innovatsion texnologiyalar markazi, 2023.</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t>E'tiboringiz uchun rahmat!</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750"/>
              <a:t>Davlat Xaridlari Jarayoni</a:t>
            </a:r>
          </a:p>
        </p:txBody>
      </p:sp>
      <p:sp>
        <p:nvSpPr>
          <p:cNvPr id="3" name="Text Placeholder 2"/>
          <p:cNvSpPr>
            <a:spLocks noGrp="1"/>
          </p:cNvSpPr>
          <p:nvPr>
            <p:ph type="body" idx="10" sz="quarter"/>
          </p:nvPr>
        </p:nvSpPr>
        <p:spPr/>
        <p:txBody>
          <a:bodyPr/>
          <a:lstStyle/>
          <a:p>
            <a:r>
              <a:rPr sz="2080"/>
              <a:t>Davlat xaridlari jarayoni davlat ehtiyojlarini qondirish uchun rasmiy va tashkil etilgan xaridlar majmuasidir. Bu jarayon resurslarni samarali taqsimlashga qaratilgan.</a:t>
            </a:r>
          </a:p>
        </p:txBody>
      </p:sp>
      <p:sp>
        <p:nvSpPr>
          <p:cNvPr id="4" name="Text Placeholder 3"/>
          <p:cNvSpPr>
            <a:spLocks noGrp="1"/>
          </p:cNvSpPr>
          <p:nvPr>
            <p:ph type="body" idx="11" sz="quarter"/>
          </p:nvPr>
        </p:nvSpPr>
        <p:spPr/>
        <p:txBody>
          <a:bodyPr/>
          <a:lstStyle/>
          <a:p>
            <a:r>
              <a:rPr sz="2010"/>
              <a:t>Maqsad — resurslardan optimal foydalanish, byudjetni nazorat qilish va shaffoflikni ta'minlash. Vazifalar esa ehtiyojlarni baholash, tender o'tkazish, shartnoma tuzish va nazorat qilishdan iborat.</a:t>
            </a:r>
          </a:p>
        </p:txBody>
      </p:sp>
      <p:sp>
        <p:nvSpPr>
          <p:cNvPr id="5" name="Text Placeholder 4"/>
          <p:cNvSpPr>
            <a:spLocks noGrp="1"/>
          </p:cNvSpPr>
          <p:nvPr>
            <p:ph type="body" idx="12" sz="quarter"/>
          </p:nvPr>
        </p:nvSpPr>
        <p:spPr/>
        <p:txBody>
          <a:bodyPr/>
          <a:lstStyle/>
          <a:p>
            <a:r>
              <a:rPr sz="2140"/>
              <a:t>Ishtirokchilar — xaridorlar, qatnashchilar va nazorat organlari. Ular huquqiy, reglamentary va xalqaro standartlarga muvofiq hamkorlikda ishlaydi.</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7550"/>
              <a:t>Xarid Jarayonining Bosqichlari</a:t>
            </a:r>
          </a:p>
        </p:txBody>
      </p:sp>
      <p:sp>
        <p:nvSpPr>
          <p:cNvPr id="3" name="Text Placeholder 2"/>
          <p:cNvSpPr>
            <a:spLocks noGrp="1"/>
          </p:cNvSpPr>
          <p:nvPr>
            <p:ph type="body" idx="11" sz="quarter"/>
          </p:nvPr>
        </p:nvSpPr>
        <p:spPr/>
        <p:txBody>
          <a:bodyPr/>
          <a:lstStyle/>
          <a:p>
            <a:r>
              <a:rPr sz="2450"/>
              <a:t>Davlat xaridlari jarayonida rejalashtirish, tender o'tkazish va shartnoma tuzish asosiy bosqichlardir. Bu bosqichlar xaridning muvaffaqiyatini ta'minlaydi.</a:t>
            </a:r>
          </a:p>
        </p:txBody>
      </p:sp>
      <p:sp>
        <p:nvSpPr>
          <p:cNvPr id="4" name="Text Placeholder 3"/>
          <p:cNvSpPr>
            <a:spLocks noGrp="1"/>
          </p:cNvSpPr>
          <p:nvPr>
            <p:ph type="body" idx="12" sz="quarter"/>
          </p:nvPr>
        </p:nvSpPr>
        <p:spPr/>
        <p:txBody>
          <a:bodyPr/>
          <a:lstStyle/>
          <a:p>
            <a:r>
              <a:rPr sz="2510"/>
              <a:t>Rejalashtirishda, xarid maqsadi, budjet va ehtiyojlar aniqlanadi. Tenderda, hujjatlar tayyorlanadi, takliflar qabul qilinadi va baholanadi.</a:t>
            </a:r>
          </a:p>
        </p:txBody>
      </p:sp>
      <p:sp>
        <p:nvSpPr>
          <p:cNvPr id="5" name="Text Placeholder 4"/>
          <p:cNvSpPr>
            <a:spLocks noGrp="1"/>
          </p:cNvSpPr>
          <p:nvPr>
            <p:ph type="body" idx="13" sz="quarter"/>
          </p:nvPr>
        </p:nvSpPr>
        <p:spPr/>
        <p:txBody>
          <a:bodyPr/>
          <a:lstStyle/>
          <a:p>
            <a:r>
              <a:rPr sz="2480"/>
              <a:t>Shartnoma bosqichida, g'olib tanlanadi, xizmatlar yoki mahsulotlar sotib olinadi. Har bir bosqichda qonun va reglamentlarga rioya qilish muhimdir.</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5590"/>
              <a:t>Xarid Jarayonida Ishtirokchilar</a:t>
            </a:r>
          </a:p>
        </p:txBody>
      </p:sp>
      <p:sp>
        <p:nvSpPr>
          <p:cNvPr id="3" name="Text Placeholder 2"/>
          <p:cNvSpPr>
            <a:spLocks noGrp="1"/>
          </p:cNvSpPr>
          <p:nvPr>
            <p:ph type="body" idx="11" sz="quarter"/>
          </p:nvPr>
        </p:nvSpPr>
        <p:spPr/>
        <p:txBody>
          <a:bodyPr/>
          <a:lstStyle/>
          <a:p>
            <a:r>
              <a:rPr sz="2680"/>
              <a:t>Davlat organlari, xaridlarni tashkil qilish va nazorat qilish uchun mas'ul bo'lgan tashkilotlar va idoralardir. Bu jarayonda ular tender protseduralarini boshqaradi, hujjatlarni rasmiylashtiradi va xaridlar bo'yicha qarorlar qabul qiladi.</a:t>
            </a:r>
          </a:p>
        </p:txBody>
      </p:sp>
      <p:sp>
        <p:nvSpPr>
          <p:cNvPr id="4" name="Text Placeholder 3"/>
          <p:cNvSpPr>
            <a:spLocks noGrp="1"/>
          </p:cNvSpPr>
          <p:nvPr>
            <p:ph type="body" idx="12" sz="quarter"/>
          </p:nvPr>
        </p:nvSpPr>
        <p:spPr/>
        <p:txBody>
          <a:bodyPr/>
          <a:lstStyle/>
          <a:p>
            <a:r>
              <a:rPr sz="3250"/>
              <a:t>Davlat organlari</a:t>
            </a:r>
          </a:p>
        </p:txBody>
      </p:sp>
      <p:sp>
        <p:nvSpPr>
          <p:cNvPr id="5" name="Text Placeholder 4"/>
          <p:cNvSpPr>
            <a:spLocks noGrp="1"/>
          </p:cNvSpPr>
          <p:nvPr>
            <p:ph type="body" idx="13" sz="quarter"/>
          </p:nvPr>
        </p:nvSpPr>
        <p:spPr/>
        <p:txBody>
          <a:bodyPr/>
          <a:lstStyle/>
          <a:p>
            <a:r>
              <a:rPr sz="2720"/>
              <a:t>Tender ishtirokchilari, ya'ni kompaniya va tashkilotlar, davlat xaridlarida qatnashadigan sub'ektlardir. Ular o'z takliflarini taqdim etadilar, tender talablariga muvofiq baholanadi va g'olib aniqlanadi.</a:t>
            </a:r>
          </a:p>
        </p:txBody>
      </p:sp>
      <p:sp>
        <p:nvSpPr>
          <p:cNvPr id="6" name="Text Placeholder 5"/>
          <p:cNvSpPr>
            <a:spLocks noGrp="1"/>
          </p:cNvSpPr>
          <p:nvPr>
            <p:ph type="body" idx="14" sz="quarter"/>
          </p:nvPr>
        </p:nvSpPr>
        <p:spPr/>
        <p:txBody>
          <a:bodyPr/>
          <a:lstStyle/>
          <a:p>
            <a:r>
              <a:rPr sz="3160"/>
              <a:t>Tender ishtirokchilari</a:t>
            </a:r>
          </a:p>
        </p:txBody>
      </p:sp>
      <p:sp>
        <p:nvSpPr>
          <p:cNvPr id="7" name="Text Placeholder 6"/>
          <p:cNvSpPr>
            <a:spLocks noGrp="1"/>
          </p:cNvSpPr>
          <p:nvPr>
            <p:ph type="body" idx="15" sz="quarter"/>
          </p:nvPr>
        </p:nvSpPr>
        <p:spPr/>
        <p:txBody>
          <a:bodyPr/>
          <a:lstStyle/>
          <a:p>
            <a:r>
              <a:rPr sz="2700"/>
              <a:t>Nazorat organlari, masalan, Davlat xaridlarini nazorat qilish inspeksiyalari, qonun buzilishlarini aniqlash va jazolarni belgilash uchun mas'ul bo'lgan tashkilotlardir. Ular xarid jarayonining qonuniyligini ta'minlaydi.</a:t>
            </a:r>
          </a:p>
        </p:txBody>
      </p:sp>
      <p:sp>
        <p:nvSpPr>
          <p:cNvPr id="8" name="Text Placeholder 7"/>
          <p:cNvSpPr>
            <a:spLocks noGrp="1"/>
          </p:cNvSpPr>
          <p:nvPr>
            <p:ph type="body" idx="16" sz="quarter"/>
          </p:nvPr>
        </p:nvSpPr>
        <p:spPr/>
        <p:txBody>
          <a:bodyPr/>
          <a:lstStyle/>
          <a:p>
            <a:r>
              <a:rPr sz="3240"/>
              <a:t>Nazorat organlari</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5060"/>
              <a:t>Xarid Jarayonida Huquqiy Asoslar</a:t>
            </a:r>
          </a:p>
        </p:txBody>
      </p:sp>
      <p:pic>
        <p:nvPicPr>
          <p:cNvPr id="3" name="Picture Placeholder 2" descr="image.jpg"/>
          <p:cNvPicPr>
            <a:picLocks noGrp="1" noChangeAspect="1"/>
          </p:cNvPicPr>
          <p:nvPr>
            <p:ph type="pic" idx="13" sz="quarter"/>
          </p:nvPr>
        </p:nvPicPr>
        <p:blipFill>
          <a:blip r:embed="rId2"/>
          <a:srcRect t="11272" b="11272"/>
          <a:stretch>
            <a:fillRect/>
          </a:stretch>
        </p:blipFill>
        <p:spPr/>
      </p:pic>
      <p:sp>
        <p:nvSpPr>
          <p:cNvPr id="4" name="Text Placeholder 3"/>
          <p:cNvSpPr>
            <a:spLocks noGrp="1"/>
          </p:cNvSpPr>
          <p:nvPr>
            <p:ph type="body" idx="15" sz="quarter"/>
          </p:nvPr>
        </p:nvSpPr>
        <p:spPr/>
        <p:txBody>
          <a:bodyPr/>
          <a:lstStyle/>
          <a:p>
            <a:r>
              <a:rPr sz="2780"/>
              <a:t>Davlat xaridlarini amalga oshirishda asosiy huquqiy asoslar va normativ hujjatlar mavjud. Asosiy huquqiy hujjat — "Davlat xaridlari to'g'risida" qonun, shuningdek, boshqa normativ aktlar va ichki tartib-qoidalar. Bu hujjatlar xarid jarayonining qonuniyligini, adolatli va oshkora bo‘lishini ta'minlaydi. Xaridorlar va ishtirokchilar huquq va majburiyatlariga ega.</a:t>
            </a:r>
          </a:p>
        </p:txBody>
      </p:sp>
      <p:sp>
        <p:nvSpPr>
          <p:cNvPr id="5" name="TextBox 4"/>
          <p:cNvSpPr txBox="1"/>
          <p:nvPr/>
        </p:nvSpPr>
        <p:spPr>
          <a:xfrm>
            <a:off x="1723980" y="9719376"/>
            <a:ext cx="7202100" cy="228600"/>
          </a:xfrm>
          <a:prstGeom prst="rect">
            <a:avLst/>
          </a:prstGeom>
          <a:solidFill>
            <a:srgbClr val="F5F3F2"/>
          </a:solidFill>
        </p:spPr>
        <p:txBody>
          <a:bodyPr wrap="none" tIns="0" bIns="0" lIns="0" rIns="0">
            <a:spAutoFit/>
          </a:bodyPr>
          <a:lstStyle/>
          <a:p>
            <a:pPr algn="ctr"/>
            <a:r>
              <a:rPr sz="1100"/>
              <a:t>Photo by </a:t>
            </a:r>
            <a:r>
              <a:rPr sz="1100">
                <a:hlinkClick r:id="rId3"/>
              </a:rPr>
              <a:t>愚木混株 cdd20</a:t>
            </a:r>
            <a:r>
              <a:rPr sz="1100"/>
              <a:t> on </a:t>
            </a:r>
            <a:r>
              <a:rPr sz="1100">
                <a:hlinkClick r:id="rId4"/>
              </a:rPr>
              <a:t>Unsplash</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740"/>
              <a:t>Xarid Jarayonida Muammolar</a:t>
            </a:r>
          </a:p>
        </p:txBody>
      </p:sp>
      <p:sp>
        <p:nvSpPr>
          <p:cNvPr id="3" name="Text Placeholder 2"/>
          <p:cNvSpPr>
            <a:spLocks noGrp="1"/>
          </p:cNvSpPr>
          <p:nvPr>
            <p:ph type="body" idx="10" sz="quarter"/>
          </p:nvPr>
        </p:nvSpPr>
        <p:spPr/>
        <p:txBody>
          <a:bodyPr/>
          <a:lstStyle/>
          <a:p>
            <a:r>
              <a:rPr sz="2710"/>
              <a:t>Muammolar va ularni hal etish yo‘llari</a:t>
            </a:r>
          </a:p>
        </p:txBody>
      </p:sp>
      <p:sp>
        <p:nvSpPr>
          <p:cNvPr id="4" name="Text Placeholder 3"/>
          <p:cNvSpPr>
            <a:spLocks noGrp="1"/>
          </p:cNvSpPr>
          <p:nvPr>
            <p:ph type="body" idx="11" sz="quarter"/>
          </p:nvPr>
        </p:nvSpPr>
        <p:spPr/>
        <p:txBody>
          <a:bodyPr/>
          <a:lstStyle/>
          <a:p>
            <a:r>
              <a:rPr sz="2200"/>
              <a:t>Xarid jarayonida eng ko‘p uchraydigan muammolar orasida byurokratiya, shaffoflikning yetishmasligi va korrupsiya kiradi.</a:t>
            </a:r>
          </a:p>
        </p:txBody>
      </p:sp>
      <p:sp>
        <p:nvSpPr>
          <p:cNvPr id="5" name="Text Placeholder 4"/>
          <p:cNvSpPr>
            <a:spLocks noGrp="1"/>
          </p:cNvSpPr>
          <p:nvPr>
            <p:ph type="body" idx="12" sz="quarter"/>
          </p:nvPr>
        </p:nvSpPr>
        <p:spPr/>
        <p:txBody>
          <a:bodyPr/>
          <a:lstStyle/>
          <a:p>
            <a:r>
              <a:rPr sz="2120"/>
              <a:t>Buning oldini olish uchun raqamli texnologiyalarni joriy etish, shaffoflikni ta'minlovchi mexanizmlarni kuchaytirish va nazoratni kengaytirish muhimdir.</a:t>
            </a:r>
          </a:p>
        </p:txBody>
      </p:sp>
      <p:sp>
        <p:nvSpPr>
          <p:cNvPr id="6" name="Text Placeholder 5"/>
          <p:cNvSpPr>
            <a:spLocks noGrp="1"/>
          </p:cNvSpPr>
          <p:nvPr>
            <p:ph type="body" idx="13" sz="quarter"/>
          </p:nvPr>
        </p:nvSpPr>
        <p:spPr/>
        <p:txBody>
          <a:bodyPr/>
          <a:lstStyle/>
          <a:p>
            <a:r>
              <a:rPr sz="2740"/>
              <a:t>Muammolarni bartaraf etish usullari</a:t>
            </a:r>
          </a:p>
        </p:txBody>
      </p:sp>
      <p:sp>
        <p:nvSpPr>
          <p:cNvPr id="7" name="Text Placeholder 6"/>
          <p:cNvSpPr>
            <a:spLocks noGrp="1"/>
          </p:cNvSpPr>
          <p:nvPr>
            <p:ph type="body" idx="14" sz="quarter"/>
          </p:nvPr>
        </p:nvSpPr>
        <p:spPr/>
        <p:txBody>
          <a:bodyPr/>
          <a:lstStyle/>
          <a:p>
            <a:r>
              <a:rPr sz="2050"/>
              <a:t>Yagona elektron platformalar orqali xaridlarni boshqarish, maxsus nazorat organlarini faoliyatini mustahkamlash va xodimlarning malakasini oshirish muammo yechimlaridan hisoblanadi.</a:t>
            </a:r>
          </a:p>
        </p:txBody>
      </p:sp>
      <p:sp>
        <p:nvSpPr>
          <p:cNvPr id="8" name="Text Placeholder 7"/>
          <p:cNvSpPr>
            <a:spLocks noGrp="1"/>
          </p:cNvSpPr>
          <p:nvPr>
            <p:ph type="body" idx="15" sz="quarter"/>
          </p:nvPr>
        </p:nvSpPr>
        <p:spPr/>
        <p:txBody>
          <a:bodyPr/>
          <a:lstStyle/>
          <a:p>
            <a:r>
              <a:rPr sz="2150"/>
              <a:t>Shuningdek, davlat xaridlarida ochiqlik va shaffoflikni ta'minlash uchun jamoatchilik monitoringi va jazo mexanizmlari joriy etilishi zarur.</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Placeholder 1"/>
          <p:cNvSpPr>
            <a:spLocks noGrp="1"/>
          </p:cNvSpPr>
          <p:nvPr>
            <p:ph type="body" idx="10" sz="quarter"/>
          </p:nvPr>
        </p:nvSpPr>
        <p:spPr/>
        <p:txBody>
          <a:bodyPr/>
          <a:lstStyle/>
          <a:p>
            <a:r>
              <a:rPr sz="4320"/>
              <a:t>Xarid Jarayonining Kelajagi</a:t>
            </a:r>
          </a:p>
        </p:txBody>
      </p:sp>
      <p:sp>
        <p:nvSpPr>
          <p:cNvPr id="3" name="Text Placeholder 2"/>
          <p:cNvSpPr>
            <a:spLocks noGrp="1"/>
          </p:cNvSpPr>
          <p:nvPr>
            <p:ph type="body" idx="11" sz="quarter"/>
          </p:nvPr>
        </p:nvSpPr>
        <p:spPr/>
        <p:txBody>
          <a:bodyPr/>
          <a:lstStyle/>
          <a:p>
            <a:r>
              <a:rPr sz="2490"/>
              <a:t>O'zbekistonning davlat xaridlari kelajagi texnologik rivojlanish va innovatsion yondashuvlarga bog'liq. Sun'iy intellekt va blokcheyn texnologiyalari orqali shaffoflik va samaradorlik oshiriladi. Elektron xarid platformalari, raqamli imzolar va onlayn to'lovlar jarayonni tezlashtiradi va korrupsiya riskini kamaytiradi. Kelajakda, xaridlar raqobatbardosh va raqamli iqtisodiyotga mos keladigan bo'ladi.</a:t>
            </a:r>
          </a:p>
        </p:txBody>
      </p:sp>
      <p:pic>
        <p:nvPicPr>
          <p:cNvPr id="4" name="Picture Placeholder 3" descr="image.jpg"/>
          <p:cNvPicPr>
            <a:picLocks noGrp="1" noChangeAspect="1"/>
          </p:cNvPicPr>
          <p:nvPr>
            <p:ph type="pic" idx="12" sz="quarter"/>
          </p:nvPr>
        </p:nvPicPr>
        <p:blipFill>
          <a:blip r:embed="rId2"/>
          <a:srcRect t="32053" b="32053"/>
          <a:stretch>
            <a:fillRect/>
          </a:stretch>
        </p:blipFill>
        <p:spPr/>
      </p:pic>
      <p:sp>
        <p:nvSpPr>
          <p:cNvPr id="5" name="TextBox 4"/>
          <p:cNvSpPr txBox="1"/>
          <p:nvPr/>
        </p:nvSpPr>
        <p:spPr>
          <a:xfrm>
            <a:off x="1041400" y="4686301"/>
            <a:ext cx="17221197" cy="228600"/>
          </a:xfrm>
          <a:prstGeom prst="rect">
            <a:avLst/>
          </a:prstGeom>
          <a:solidFill>
            <a:srgbClr val="F5F3F2"/>
          </a:solidFill>
        </p:spPr>
        <p:txBody>
          <a:bodyPr wrap="none" tIns="0" bIns="0" lIns="0" rIns="0">
            <a:spAutoFit/>
          </a:bodyPr>
          <a:lstStyle/>
          <a:p>
            <a:pPr algn="ctr"/>
            <a:r>
              <a:rPr sz="1100"/>
              <a:t>Photo by </a:t>
            </a:r>
            <a:r>
              <a:rPr sz="1100">
                <a:hlinkClick r:id="rId3"/>
              </a:rPr>
              <a:t>Traxer</a:t>
            </a:r>
            <a:r>
              <a:rPr sz="1100"/>
              <a:t> on </a:t>
            </a:r>
            <a:r>
              <a:rPr sz="1100">
                <a:hlinkClick r:id="rId4"/>
              </a:rPr>
              <a:t>Unsplash</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5140"/>
              <a:t>Davlat Xaridlarini Rejalashtirish</a:t>
            </a:r>
          </a:p>
        </p:txBody>
      </p:sp>
      <p:sp>
        <p:nvSpPr>
          <p:cNvPr id="3" name="Text Placeholder 2"/>
          <p:cNvSpPr>
            <a:spLocks noGrp="1"/>
          </p:cNvSpPr>
          <p:nvPr>
            <p:ph type="body" idx="15" sz="quarter"/>
          </p:nvPr>
        </p:nvSpPr>
        <p:spPr/>
        <p:txBody>
          <a:bodyPr/>
          <a:lstStyle/>
          <a:p>
            <a:r>
              <a:rPr sz="2790"/>
              <a:t>Davlat xaridlarini rejalashtirish jarayoni, ehtiyojlarni aniqlash, byudjet va imkoniyatlarni tahlil qilish, shartlarni belgilash va qonuniylik hamda oshkoralikni ta'minlashni o'z ichiga oladi. Bu bosqichlar davlat xaridlarining muvaffaqiyatli amalga oshirilishi uchun muhimdir. Rasmda jarayon diagrammasi ko'rsatilgan.</a:t>
            </a:r>
          </a:p>
        </p:txBody>
      </p:sp>
      <p:pic>
        <p:nvPicPr>
          <p:cNvPr id="4" name="Picture Placeholder 3" descr="image.jpg"/>
          <p:cNvPicPr>
            <a:picLocks noGrp="1" noChangeAspect="1"/>
          </p:cNvPicPr>
          <p:nvPr>
            <p:ph type="pic" idx="13" sz="quarter"/>
          </p:nvPr>
        </p:nvPicPr>
        <p:blipFill>
          <a:blip r:embed="rId2"/>
          <a:srcRect t="6005" b="6005"/>
          <a:stretch>
            <a:fillRect/>
          </a:stretch>
        </p:blipFill>
        <p:spPr/>
      </p:pic>
      <p:sp>
        <p:nvSpPr>
          <p:cNvPr id="5" name="TextBox 4"/>
          <p:cNvSpPr txBox="1"/>
          <p:nvPr/>
        </p:nvSpPr>
        <p:spPr>
          <a:xfrm>
            <a:off x="1544550" y="9607730"/>
            <a:ext cx="6293164" cy="228600"/>
          </a:xfrm>
          <a:prstGeom prst="rect">
            <a:avLst/>
          </a:prstGeom>
          <a:solidFill>
            <a:srgbClr val="F5F3F2"/>
          </a:solidFill>
        </p:spPr>
        <p:txBody>
          <a:bodyPr wrap="none" tIns="0" bIns="0" lIns="0" rIns="0">
            <a:spAutoFit/>
          </a:bodyPr>
          <a:lstStyle/>
          <a:p>
            <a:pPr algn="ctr"/>
            <a:r>
              <a:rPr sz="1100"/>
              <a:t>Photo by </a:t>
            </a:r>
            <a:r>
              <a:rPr sz="1100">
                <a:hlinkClick r:id="rId3"/>
              </a:rPr>
              <a:t>Traxer</a:t>
            </a:r>
            <a:r>
              <a:rPr sz="1100"/>
              <a:t> on </a:t>
            </a:r>
            <a:r>
              <a:rPr sz="1100">
                <a:hlinkClick r:id="rId4"/>
              </a:rPr>
              <a:t>Unsplash</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0" tIns="0" rIns="0" bIns="0" anchor="t" anchorCtr="0">
        <a:spAutoFit/>
      </a:bodyPr>
      <a:lstStyle>
        <a:defPPr marL="0" marR="0" indent="0" algn="l" rtl="0">
          <a:lnSpc>
            <a:spcPct val="140037"/>
          </a:lnSpc>
          <a:spcBef>
            <a:spcPts val="0"/>
          </a:spcBef>
          <a:spcAft>
            <a:spcPts val="0"/>
          </a:spcAft>
          <a:buNone/>
          <a:defRPr sz="2128" b="0" i="0" u="none" strike="noStrike" cap="none" dirty="0">
            <a:solidFill>
              <a:srgbClr val="2D2D2D"/>
            </a:solidFill>
            <a:latin typeface="Quicksand"/>
            <a:ea typeface="Quicksand"/>
            <a:cs typeface="Quicksand"/>
            <a:sym typeface="Quicksand"/>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TotalTime>
  <Words>0</Words>
  <Application>Microsoft Office PowerPoint</Application>
  <PresentationFormat>Custom</PresentationFormat>
  <Paragraphs>0</Paragraphs>
  <Slides>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0</vt:i4>
      </vt:variant>
    </vt:vector>
  </HeadingPairs>
  <TitlesOfParts>
    <vt:vector size="8" baseType="lpstr">
      <vt:lpstr>Arial</vt:lpstr>
      <vt:lpstr>Amasis MT Pro Black</vt:lpstr>
      <vt:lpstr>Quicksand</vt:lpstr>
      <vt:lpstr>Calibri</vt:lpstr>
      <vt:lpstr>Meiryo UI</vt:lpstr>
      <vt:lpstr>Times New Roman</vt:lpstr>
      <vt:lpstr>Staatliches</vt:lpstr>
      <vt:lpstr>Office Theme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Akbarjon</dc:creator>
  <cp:lastModifiedBy>OsiyoCOmputers™</cp:lastModifiedBy>
  <cp:revision>17</cp:revision>
  <dcterms:modified xsi:type="dcterms:W3CDTF">2025-01-06T13:34:24Z</dcterms:modified>
</cp:coreProperties>
</file>