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hruh Mixlimurodov" initials="SM" lastIdx="1" clrIdx="0">
    <p:extLst>
      <p:ext uri="{19B8F6BF-5375-455C-9EA6-DF929625EA0E}">
        <p15:presenceInfo xmlns:p15="http://schemas.microsoft.com/office/powerpoint/2012/main" userId="0139bd32dd9e868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49" autoAdjust="0"/>
  </p:normalViewPr>
  <p:slideViewPr>
    <p:cSldViewPr snapToGrid="0" snapToObjects="1">
      <p:cViewPr varScale="1">
        <p:scale>
          <a:sx n="68" d="100"/>
          <a:sy n="68" d="100"/>
        </p:scale>
        <p:origin x="144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162193-43CE-4988-9B90-B5B1B9B49763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B7FF5-A220-4D73-A8CA-4084015C7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210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CB7FF5-A220-4D73-A8CA-4084015C7DB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74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EEA20D-A205-4363-9229-CD57A3A67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794812A-FE79-454D-8D0E-7F46DC7B91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96948"/>
            <a:ext cx="9144000" cy="7441810"/>
          </a:xfrm>
        </p:spPr>
      </p:pic>
    </p:spTree>
    <p:extLst>
      <p:ext uri="{BB962C8B-B14F-4D97-AF65-F5344CB8AC3E}">
        <p14:creationId xmlns:p14="http://schemas.microsoft.com/office/powerpoint/2010/main" val="1430110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O‘quvchi qalbiga yo‘l: Empatiya va ijod orqali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 err="1"/>
              <a:t>Mahorat</a:t>
            </a:r>
            <a:r>
              <a:rPr dirty="0"/>
              <a:t> </a:t>
            </a:r>
            <a:r>
              <a:rPr dirty="0" err="1"/>
              <a:t>darsi</a:t>
            </a:r>
            <a:r>
              <a:rPr dirty="0"/>
              <a:t> — </a:t>
            </a:r>
            <a:r>
              <a:rPr dirty="0" err="1"/>
              <a:t>O‘qituvchilar</a:t>
            </a:r>
            <a:r>
              <a:rPr dirty="0"/>
              <a:t> </a:t>
            </a:r>
            <a:r>
              <a:rPr dirty="0" err="1"/>
              <a:t>uchun</a:t>
            </a:r>
            <a:endParaRPr dirty="0"/>
          </a:p>
          <a:p>
            <a:r>
              <a:rPr dirty="0" err="1"/>
              <a:t>Tayyorladi</a:t>
            </a:r>
            <a:r>
              <a:rPr dirty="0"/>
              <a:t>:</a:t>
            </a:r>
            <a:r>
              <a:rPr lang="en-US" dirty="0"/>
              <a:t> </a:t>
            </a:r>
            <a:r>
              <a:rPr lang="en-US" dirty="0" err="1"/>
              <a:t>Sultonmurodova</a:t>
            </a:r>
            <a:r>
              <a:rPr lang="en-US" dirty="0"/>
              <a:t> </a:t>
            </a:r>
            <a:r>
              <a:rPr lang="en-US" dirty="0" err="1"/>
              <a:t>Sh.M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Kirish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Bugungi</a:t>
            </a:r>
            <a:r>
              <a:rPr dirty="0"/>
              <a:t> </a:t>
            </a:r>
            <a:r>
              <a:rPr dirty="0" err="1"/>
              <a:t>darsimizda</a:t>
            </a:r>
            <a:r>
              <a:rPr dirty="0"/>
              <a:t> </a:t>
            </a:r>
            <a:r>
              <a:rPr dirty="0" err="1"/>
              <a:t>empatiya</a:t>
            </a:r>
            <a:r>
              <a:rPr dirty="0"/>
              <a:t> </a:t>
            </a:r>
            <a:r>
              <a:rPr dirty="0" err="1"/>
              <a:t>va</a:t>
            </a:r>
            <a:r>
              <a:rPr dirty="0"/>
              <a:t> </a:t>
            </a:r>
            <a:r>
              <a:rPr dirty="0" err="1"/>
              <a:t>ijodiy</a:t>
            </a:r>
            <a:r>
              <a:rPr dirty="0"/>
              <a:t> </a:t>
            </a:r>
            <a:r>
              <a:rPr dirty="0" err="1"/>
              <a:t>yondashuvning</a:t>
            </a:r>
            <a:r>
              <a:rPr dirty="0"/>
              <a:t> </a:t>
            </a:r>
            <a:r>
              <a:rPr dirty="0" err="1"/>
              <a:t>o‘quv</a:t>
            </a:r>
            <a:r>
              <a:rPr dirty="0"/>
              <a:t> </a:t>
            </a:r>
            <a:r>
              <a:rPr dirty="0" err="1"/>
              <a:t>jarayonidagi</a:t>
            </a:r>
            <a:r>
              <a:rPr dirty="0"/>
              <a:t> </a:t>
            </a:r>
            <a:r>
              <a:rPr dirty="0" err="1"/>
              <a:t>ahamiyati</a:t>
            </a:r>
            <a:r>
              <a:rPr dirty="0"/>
              <a:t> </a:t>
            </a:r>
            <a:r>
              <a:rPr dirty="0" err="1"/>
              <a:t>haqida</a:t>
            </a:r>
            <a:r>
              <a:rPr dirty="0"/>
              <a:t> </a:t>
            </a:r>
            <a:r>
              <a:rPr dirty="0" err="1"/>
              <a:t>so‘z</a:t>
            </a:r>
            <a:r>
              <a:rPr dirty="0"/>
              <a:t> </a:t>
            </a:r>
            <a:r>
              <a:rPr dirty="0" err="1"/>
              <a:t>yuritamiz</a:t>
            </a:r>
            <a:r>
              <a:rPr dirty="0"/>
              <a:t>.</a:t>
            </a:r>
          </a:p>
          <a:p>
            <a:r>
              <a:rPr dirty="0" err="1"/>
              <a:t>O‘qituvchining</a:t>
            </a:r>
            <a:r>
              <a:rPr dirty="0"/>
              <a:t> </a:t>
            </a:r>
            <a:r>
              <a:rPr dirty="0" err="1"/>
              <a:t>qalbidan</a:t>
            </a:r>
            <a:r>
              <a:rPr dirty="0"/>
              <a:t> </a:t>
            </a:r>
            <a:r>
              <a:rPr dirty="0" err="1"/>
              <a:t>o‘quvchining</a:t>
            </a:r>
            <a:r>
              <a:rPr dirty="0"/>
              <a:t> </a:t>
            </a:r>
            <a:r>
              <a:rPr dirty="0" err="1"/>
              <a:t>qalbiga</a:t>
            </a:r>
            <a:r>
              <a:rPr dirty="0"/>
              <a:t> </a:t>
            </a:r>
            <a:r>
              <a:rPr dirty="0" err="1"/>
              <a:t>yo‘l</a:t>
            </a:r>
            <a:r>
              <a:rPr dirty="0"/>
              <a:t> </a:t>
            </a:r>
            <a:r>
              <a:rPr dirty="0" err="1"/>
              <a:t>topish</a:t>
            </a:r>
            <a:r>
              <a:rPr dirty="0"/>
              <a:t> — </a:t>
            </a:r>
            <a:r>
              <a:rPr dirty="0" err="1"/>
              <a:t>bu</a:t>
            </a:r>
            <a:r>
              <a:rPr dirty="0"/>
              <a:t> </a:t>
            </a:r>
            <a:r>
              <a:rPr dirty="0" err="1"/>
              <a:t>ustozlik</a:t>
            </a:r>
            <a:r>
              <a:rPr dirty="0"/>
              <a:t> </a:t>
            </a:r>
            <a:r>
              <a:rPr dirty="0" err="1"/>
              <a:t>san’atining</a:t>
            </a:r>
            <a:r>
              <a:rPr dirty="0"/>
              <a:t> </a:t>
            </a:r>
            <a:r>
              <a:rPr dirty="0" err="1"/>
              <a:t>asosiy</a:t>
            </a:r>
            <a:r>
              <a:rPr dirty="0"/>
              <a:t> </a:t>
            </a:r>
            <a:r>
              <a:rPr dirty="0" err="1"/>
              <a:t>mezonidir</a:t>
            </a:r>
            <a:r>
              <a:rPr dirty="0"/>
              <a:t>.</a:t>
            </a:r>
            <a:endParaRPr lang="en-US" dirty="0"/>
          </a:p>
          <a:p>
            <a:endParaRPr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29EB390-2BA5-4B78-8023-E411B33FB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588" y="4325498"/>
            <a:ext cx="2430194" cy="24145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Empatiya</a:t>
            </a:r>
            <a:r>
              <a:rPr dirty="0"/>
              <a:t> </a:t>
            </a:r>
            <a:r>
              <a:rPr dirty="0" err="1"/>
              <a:t>nima</a:t>
            </a:r>
            <a:r>
              <a:rPr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Empatiya</a:t>
            </a:r>
            <a:r>
              <a:rPr dirty="0"/>
              <a:t> — </a:t>
            </a:r>
            <a:r>
              <a:rPr dirty="0" err="1"/>
              <a:t>bu</a:t>
            </a:r>
            <a:r>
              <a:rPr dirty="0"/>
              <a:t> </a:t>
            </a:r>
            <a:r>
              <a:rPr dirty="0" err="1"/>
              <a:t>boshqalarning</a:t>
            </a:r>
            <a:r>
              <a:rPr dirty="0"/>
              <a:t> </a:t>
            </a:r>
            <a:r>
              <a:rPr dirty="0" err="1"/>
              <a:t>hissiyotlarini</a:t>
            </a:r>
            <a:r>
              <a:rPr dirty="0"/>
              <a:t> </a:t>
            </a:r>
            <a:r>
              <a:rPr dirty="0" err="1"/>
              <a:t>tushunish</a:t>
            </a:r>
            <a:r>
              <a:rPr dirty="0"/>
              <a:t> </a:t>
            </a:r>
            <a:r>
              <a:rPr dirty="0" err="1"/>
              <a:t>va</a:t>
            </a:r>
            <a:r>
              <a:rPr dirty="0"/>
              <a:t> </a:t>
            </a:r>
            <a:r>
              <a:rPr dirty="0" err="1"/>
              <a:t>ularga</a:t>
            </a:r>
            <a:r>
              <a:rPr dirty="0"/>
              <a:t> </a:t>
            </a:r>
            <a:r>
              <a:rPr dirty="0" err="1"/>
              <a:t>hamdard</a:t>
            </a:r>
            <a:r>
              <a:rPr dirty="0"/>
              <a:t> </a:t>
            </a:r>
            <a:r>
              <a:rPr dirty="0" err="1"/>
              <a:t>bo‘lish</a:t>
            </a:r>
            <a:r>
              <a:rPr dirty="0"/>
              <a:t> </a:t>
            </a:r>
            <a:r>
              <a:rPr dirty="0" err="1"/>
              <a:t>qobiliyati</a:t>
            </a:r>
            <a:r>
              <a:rPr dirty="0"/>
              <a:t>.</a:t>
            </a:r>
          </a:p>
          <a:p>
            <a:r>
              <a:rPr dirty="0" err="1"/>
              <a:t>O‘qituvchi</a:t>
            </a:r>
            <a:r>
              <a:rPr dirty="0"/>
              <a:t> </a:t>
            </a:r>
            <a:r>
              <a:rPr dirty="0" err="1"/>
              <a:t>uchun</a:t>
            </a:r>
            <a:r>
              <a:rPr dirty="0"/>
              <a:t> </a:t>
            </a:r>
            <a:r>
              <a:rPr dirty="0" err="1"/>
              <a:t>empatiya</a:t>
            </a:r>
            <a:r>
              <a:rPr dirty="0"/>
              <a:t> — </a:t>
            </a:r>
            <a:r>
              <a:rPr dirty="0" err="1"/>
              <a:t>o‘quvchini</a:t>
            </a:r>
            <a:r>
              <a:rPr dirty="0"/>
              <a:t> </a:t>
            </a:r>
            <a:r>
              <a:rPr dirty="0" err="1"/>
              <a:t>tushunish</a:t>
            </a:r>
            <a:r>
              <a:rPr dirty="0"/>
              <a:t>, </a:t>
            </a:r>
            <a:r>
              <a:rPr dirty="0" err="1"/>
              <a:t>qo‘llab-quvvatlash</a:t>
            </a:r>
            <a:r>
              <a:rPr dirty="0"/>
              <a:t> </a:t>
            </a:r>
            <a:r>
              <a:rPr dirty="0" err="1"/>
              <a:t>va</a:t>
            </a:r>
            <a:r>
              <a:rPr dirty="0"/>
              <a:t> </a:t>
            </a:r>
            <a:r>
              <a:rPr dirty="0" err="1"/>
              <a:t>darsga</a:t>
            </a:r>
            <a:r>
              <a:rPr dirty="0"/>
              <a:t> </a:t>
            </a:r>
            <a:r>
              <a:rPr dirty="0" err="1"/>
              <a:t>mehr</a:t>
            </a:r>
            <a:r>
              <a:rPr dirty="0"/>
              <a:t> </a:t>
            </a:r>
            <a:r>
              <a:rPr dirty="0" err="1"/>
              <a:t>bilan</a:t>
            </a:r>
            <a:r>
              <a:rPr dirty="0"/>
              <a:t> </a:t>
            </a:r>
            <a:r>
              <a:rPr dirty="0" err="1"/>
              <a:t>yondashishdir</a:t>
            </a:r>
            <a:r>
              <a:rPr dirty="0"/>
              <a:t>.</a:t>
            </a:r>
            <a:endParaRPr lang="en-US" dirty="0"/>
          </a:p>
          <a:p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AA0B7B-8284-48D3-9FE2-9FF90F504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062" y="4262510"/>
            <a:ext cx="7638756" cy="23208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Empatiya orqali bog‘lanish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</a:t>
            </a:r>
            <a:r>
              <a:rPr dirty="0" err="1"/>
              <a:t>O‘quvchi</a:t>
            </a:r>
            <a:r>
              <a:rPr dirty="0"/>
              <a:t> </a:t>
            </a:r>
            <a:r>
              <a:rPr dirty="0" err="1"/>
              <a:t>o‘zini</a:t>
            </a:r>
            <a:r>
              <a:rPr dirty="0"/>
              <a:t> </a:t>
            </a:r>
            <a:r>
              <a:rPr dirty="0" err="1"/>
              <a:t>qadrlangandek</a:t>
            </a:r>
            <a:r>
              <a:rPr dirty="0"/>
              <a:t> his </a:t>
            </a:r>
            <a:r>
              <a:rPr dirty="0" err="1"/>
              <a:t>qiladi</a:t>
            </a:r>
            <a:endParaRPr dirty="0"/>
          </a:p>
          <a:p>
            <a:r>
              <a:rPr dirty="0"/>
              <a:t>• </a:t>
            </a:r>
            <a:r>
              <a:rPr dirty="0" err="1"/>
              <a:t>Motivatsiya</a:t>
            </a:r>
            <a:r>
              <a:rPr dirty="0"/>
              <a:t> </a:t>
            </a:r>
            <a:r>
              <a:rPr dirty="0" err="1"/>
              <a:t>oshadi</a:t>
            </a:r>
            <a:endParaRPr dirty="0"/>
          </a:p>
          <a:p>
            <a:r>
              <a:rPr dirty="0"/>
              <a:t>• </a:t>
            </a:r>
            <a:r>
              <a:rPr dirty="0" err="1"/>
              <a:t>O‘rganishga</a:t>
            </a:r>
            <a:r>
              <a:rPr dirty="0"/>
              <a:t> </a:t>
            </a:r>
            <a:r>
              <a:rPr dirty="0" err="1"/>
              <a:t>ishtiyoq</a:t>
            </a:r>
            <a:r>
              <a:rPr dirty="0"/>
              <a:t> </a:t>
            </a:r>
            <a:r>
              <a:rPr dirty="0" err="1"/>
              <a:t>kuchayadi</a:t>
            </a:r>
            <a:endParaRPr dirty="0"/>
          </a:p>
          <a:p>
            <a:r>
              <a:rPr dirty="0"/>
              <a:t>• </a:t>
            </a:r>
            <a:r>
              <a:rPr dirty="0" err="1"/>
              <a:t>Ijobiy</a:t>
            </a:r>
            <a:r>
              <a:rPr dirty="0"/>
              <a:t> </a:t>
            </a:r>
            <a:r>
              <a:rPr dirty="0" err="1"/>
              <a:t>muhit</a:t>
            </a:r>
            <a:r>
              <a:rPr dirty="0"/>
              <a:t> </a:t>
            </a:r>
            <a:r>
              <a:rPr dirty="0" err="1"/>
              <a:t>shakllanadi</a:t>
            </a:r>
            <a:endParaRPr lang="en-US" dirty="0"/>
          </a:p>
          <a:p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74066F6-3C81-40C4-9E61-B25BB4CDA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921" y="3962399"/>
            <a:ext cx="4705706" cy="300161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Ijod nima?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Ijod</a:t>
            </a:r>
            <a:r>
              <a:rPr dirty="0"/>
              <a:t> — </a:t>
            </a:r>
            <a:r>
              <a:rPr dirty="0" err="1"/>
              <a:t>bu</a:t>
            </a:r>
            <a:r>
              <a:rPr dirty="0"/>
              <a:t> </a:t>
            </a:r>
            <a:r>
              <a:rPr dirty="0" err="1"/>
              <a:t>yangilik</a:t>
            </a:r>
            <a:r>
              <a:rPr dirty="0"/>
              <a:t> </a:t>
            </a:r>
            <a:r>
              <a:rPr dirty="0" err="1"/>
              <a:t>yaratish</a:t>
            </a:r>
            <a:r>
              <a:rPr dirty="0"/>
              <a:t>, </a:t>
            </a:r>
            <a:r>
              <a:rPr dirty="0" err="1"/>
              <a:t>o‘ziga</a:t>
            </a:r>
            <a:r>
              <a:rPr dirty="0"/>
              <a:t> </a:t>
            </a:r>
            <a:r>
              <a:rPr dirty="0" err="1"/>
              <a:t>xos</a:t>
            </a:r>
            <a:r>
              <a:rPr dirty="0"/>
              <a:t> </a:t>
            </a:r>
            <a:r>
              <a:rPr dirty="0" err="1"/>
              <a:t>fikrlash</a:t>
            </a:r>
            <a:r>
              <a:rPr dirty="0"/>
              <a:t> </a:t>
            </a:r>
            <a:r>
              <a:rPr dirty="0" err="1"/>
              <a:t>va</a:t>
            </a:r>
            <a:r>
              <a:rPr dirty="0"/>
              <a:t> </a:t>
            </a:r>
            <a:r>
              <a:rPr dirty="0" err="1"/>
              <a:t>har</a:t>
            </a:r>
            <a:r>
              <a:rPr dirty="0"/>
              <a:t> </a:t>
            </a:r>
            <a:r>
              <a:rPr dirty="0" err="1"/>
              <a:t>qanday</a:t>
            </a:r>
            <a:r>
              <a:rPr dirty="0"/>
              <a:t> </a:t>
            </a:r>
            <a:r>
              <a:rPr dirty="0" err="1"/>
              <a:t>holatga</a:t>
            </a:r>
            <a:r>
              <a:rPr dirty="0"/>
              <a:t> </a:t>
            </a:r>
            <a:r>
              <a:rPr dirty="0" err="1"/>
              <a:t>noodatiy</a:t>
            </a:r>
            <a:r>
              <a:rPr dirty="0"/>
              <a:t> </a:t>
            </a:r>
            <a:r>
              <a:rPr dirty="0" err="1"/>
              <a:t>yondasha</a:t>
            </a:r>
            <a:r>
              <a:rPr dirty="0"/>
              <a:t> </a:t>
            </a:r>
            <a:r>
              <a:rPr dirty="0" err="1"/>
              <a:t>olishdir</a:t>
            </a:r>
            <a:r>
              <a:rPr dirty="0"/>
              <a:t>.</a:t>
            </a:r>
          </a:p>
          <a:p>
            <a:r>
              <a:rPr dirty="0" err="1"/>
              <a:t>Dars</a:t>
            </a:r>
            <a:r>
              <a:rPr dirty="0"/>
              <a:t> </a:t>
            </a:r>
            <a:r>
              <a:rPr dirty="0" err="1"/>
              <a:t>jarayonida</a:t>
            </a:r>
            <a:r>
              <a:rPr dirty="0"/>
              <a:t> </a:t>
            </a:r>
            <a:r>
              <a:rPr dirty="0" err="1"/>
              <a:t>ijod</a:t>
            </a:r>
            <a:r>
              <a:rPr dirty="0"/>
              <a:t> </a:t>
            </a:r>
            <a:r>
              <a:rPr dirty="0" err="1"/>
              <a:t>o‘quvchining</a:t>
            </a:r>
            <a:r>
              <a:rPr dirty="0"/>
              <a:t> </a:t>
            </a:r>
            <a:r>
              <a:rPr dirty="0" err="1"/>
              <a:t>erkin</a:t>
            </a:r>
            <a:r>
              <a:rPr dirty="0"/>
              <a:t> </a:t>
            </a:r>
            <a:r>
              <a:rPr dirty="0" err="1"/>
              <a:t>fikr</a:t>
            </a:r>
            <a:r>
              <a:rPr dirty="0"/>
              <a:t> </a:t>
            </a:r>
            <a:r>
              <a:rPr dirty="0" err="1"/>
              <a:t>yuritishiga</a:t>
            </a:r>
            <a:r>
              <a:rPr dirty="0"/>
              <a:t> </a:t>
            </a:r>
            <a:r>
              <a:rPr dirty="0" err="1"/>
              <a:t>va</a:t>
            </a:r>
            <a:r>
              <a:rPr dirty="0"/>
              <a:t> </a:t>
            </a:r>
            <a:r>
              <a:rPr dirty="0" err="1"/>
              <a:t>ishtirokini</a:t>
            </a:r>
            <a:r>
              <a:rPr dirty="0"/>
              <a:t> </a:t>
            </a:r>
            <a:r>
              <a:rPr dirty="0" err="1"/>
              <a:t>oshirishga</a:t>
            </a:r>
            <a:r>
              <a:rPr dirty="0"/>
              <a:t> </a:t>
            </a:r>
            <a:r>
              <a:rPr dirty="0" err="1"/>
              <a:t>yordam</a:t>
            </a:r>
            <a:r>
              <a:rPr dirty="0"/>
              <a:t> </a:t>
            </a:r>
            <a:r>
              <a:rPr dirty="0" err="1"/>
              <a:t>beradi</a:t>
            </a:r>
            <a:r>
              <a:rPr dirty="0"/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32B60F-B108-4068-A8EE-189450F2A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137" y="4240696"/>
            <a:ext cx="3747133" cy="27799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Ijodni darsga qanday olib kiramiz?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</a:t>
            </a:r>
            <a:r>
              <a:rPr dirty="0" err="1"/>
              <a:t>O‘yinlar</a:t>
            </a:r>
            <a:r>
              <a:rPr dirty="0"/>
              <a:t> </a:t>
            </a:r>
            <a:r>
              <a:rPr dirty="0" err="1"/>
              <a:t>orqali</a:t>
            </a:r>
            <a:endParaRPr dirty="0"/>
          </a:p>
          <a:p>
            <a:r>
              <a:rPr dirty="0"/>
              <a:t>• </a:t>
            </a:r>
            <a:r>
              <a:rPr dirty="0" err="1"/>
              <a:t>Rol</a:t>
            </a:r>
            <a:r>
              <a:rPr dirty="0"/>
              <a:t> </a:t>
            </a:r>
            <a:r>
              <a:rPr dirty="0" err="1"/>
              <a:t>o‘ynash</a:t>
            </a:r>
            <a:r>
              <a:rPr dirty="0"/>
              <a:t> </a:t>
            </a:r>
            <a:r>
              <a:rPr dirty="0" err="1"/>
              <a:t>mashqlari</a:t>
            </a:r>
            <a:endParaRPr dirty="0"/>
          </a:p>
          <a:p>
            <a:r>
              <a:rPr dirty="0"/>
              <a:t>• </a:t>
            </a:r>
            <a:r>
              <a:rPr dirty="0" err="1"/>
              <a:t>Hayotiy</a:t>
            </a:r>
            <a:r>
              <a:rPr dirty="0"/>
              <a:t> </a:t>
            </a:r>
            <a:r>
              <a:rPr dirty="0" err="1"/>
              <a:t>misollar</a:t>
            </a:r>
            <a:r>
              <a:rPr dirty="0"/>
              <a:t> </a:t>
            </a:r>
            <a:r>
              <a:rPr dirty="0" err="1"/>
              <a:t>va</a:t>
            </a:r>
            <a:r>
              <a:rPr dirty="0"/>
              <a:t> </a:t>
            </a:r>
            <a:r>
              <a:rPr dirty="0" err="1"/>
              <a:t>loyihalar</a:t>
            </a:r>
            <a:endParaRPr dirty="0"/>
          </a:p>
          <a:p>
            <a:r>
              <a:rPr dirty="0"/>
              <a:t>• </a:t>
            </a:r>
            <a:r>
              <a:rPr dirty="0" err="1"/>
              <a:t>O‘quvchilarning</a:t>
            </a:r>
            <a:r>
              <a:rPr dirty="0"/>
              <a:t> </a:t>
            </a:r>
            <a:r>
              <a:rPr dirty="0" err="1"/>
              <a:t>g‘oyalarini</a:t>
            </a:r>
            <a:r>
              <a:rPr dirty="0"/>
              <a:t> </a:t>
            </a:r>
            <a:r>
              <a:rPr dirty="0" err="1"/>
              <a:t>qo‘llab-quvvatlash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1EF135-8AD2-463E-B02F-6A3D63667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5417" y="3952633"/>
            <a:ext cx="3293165" cy="32931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Empatiya + Ijod = Natija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Empatiya va ijodiy yondashuv uyg‘unlashganda:</a:t>
            </a:r>
          </a:p>
          <a:p>
            <a:r>
              <a:t>• O‘quvchilar darsga mehr bilan qatnashadi</a:t>
            </a:r>
          </a:p>
          <a:p>
            <a:r>
              <a:t>• Ularning ijtimoiy-emotsional rivoji tezlashadi</a:t>
            </a:r>
          </a:p>
          <a:p>
            <a:r>
              <a:t>• Yaxshi natijalarga erishish osonlashadi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815734-684F-4661-917E-16D460BB5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078" y="4356652"/>
            <a:ext cx="4757531" cy="25013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Amaliy mashg‘ulot: Vaziyatni tahlil qilish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O‘quvchi darsda sust ishtirok etmoqda.</a:t>
            </a:r>
          </a:p>
          <a:p>
            <a:r>
              <a:t>2. Siz qanday empatik yondashuv ko‘rsatasiz?</a:t>
            </a:r>
          </a:p>
          <a:p>
            <a:r>
              <a:t>3. Darsni qanday ijodiy uslubda o‘tkazasiz?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20D463-D13C-4C27-8329-FD5F4F4E3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3634753"/>
            <a:ext cx="4846320" cy="294860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Xulosa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Har </a:t>
            </a:r>
            <a:r>
              <a:rPr dirty="0" err="1"/>
              <a:t>bir</a:t>
            </a:r>
            <a:r>
              <a:rPr dirty="0"/>
              <a:t> </a:t>
            </a:r>
            <a:r>
              <a:rPr dirty="0" err="1"/>
              <a:t>o‘quvchi</a:t>
            </a:r>
            <a:r>
              <a:rPr dirty="0"/>
              <a:t> — </a:t>
            </a:r>
            <a:r>
              <a:rPr dirty="0" err="1"/>
              <a:t>qalb</a:t>
            </a:r>
            <a:r>
              <a:rPr dirty="0"/>
              <a:t> </a:t>
            </a:r>
            <a:r>
              <a:rPr dirty="0" err="1"/>
              <a:t>egasi</a:t>
            </a:r>
            <a:endParaRPr dirty="0"/>
          </a:p>
          <a:p>
            <a:r>
              <a:rPr dirty="0"/>
              <a:t>• </a:t>
            </a:r>
            <a:r>
              <a:rPr dirty="0" err="1"/>
              <a:t>Empatiya</a:t>
            </a:r>
            <a:r>
              <a:rPr dirty="0"/>
              <a:t> </a:t>
            </a:r>
            <a:r>
              <a:rPr dirty="0" err="1"/>
              <a:t>bilan</a:t>
            </a:r>
            <a:r>
              <a:rPr dirty="0"/>
              <a:t> </a:t>
            </a:r>
            <a:r>
              <a:rPr dirty="0" err="1"/>
              <a:t>unga</a:t>
            </a:r>
            <a:r>
              <a:rPr dirty="0"/>
              <a:t> </a:t>
            </a:r>
            <a:r>
              <a:rPr dirty="0" err="1"/>
              <a:t>yo‘l</a:t>
            </a:r>
            <a:r>
              <a:rPr dirty="0"/>
              <a:t> </a:t>
            </a:r>
            <a:r>
              <a:rPr dirty="0" err="1"/>
              <a:t>oching</a:t>
            </a:r>
            <a:endParaRPr dirty="0"/>
          </a:p>
          <a:p>
            <a:r>
              <a:rPr dirty="0"/>
              <a:t>• </a:t>
            </a:r>
            <a:r>
              <a:rPr dirty="0" err="1"/>
              <a:t>Ijod</a:t>
            </a:r>
            <a:r>
              <a:rPr dirty="0"/>
              <a:t> </a:t>
            </a:r>
            <a:r>
              <a:rPr dirty="0" err="1"/>
              <a:t>bilan</a:t>
            </a:r>
            <a:r>
              <a:rPr dirty="0"/>
              <a:t> </a:t>
            </a:r>
            <a:r>
              <a:rPr dirty="0" err="1"/>
              <a:t>uni</a:t>
            </a:r>
            <a:r>
              <a:rPr dirty="0"/>
              <a:t> </a:t>
            </a:r>
            <a:r>
              <a:rPr dirty="0" err="1"/>
              <a:t>ilhomlantiring</a:t>
            </a:r>
            <a:endParaRPr dirty="0"/>
          </a:p>
          <a:p>
            <a:r>
              <a:rPr dirty="0"/>
              <a:t>• Ana </a:t>
            </a:r>
            <a:r>
              <a:rPr dirty="0" err="1"/>
              <a:t>shunda</a:t>
            </a:r>
            <a:r>
              <a:rPr dirty="0"/>
              <a:t> </a:t>
            </a:r>
            <a:r>
              <a:rPr dirty="0" err="1"/>
              <a:t>chinakam</a:t>
            </a:r>
            <a:r>
              <a:rPr dirty="0"/>
              <a:t> </a:t>
            </a:r>
            <a:r>
              <a:rPr dirty="0" err="1"/>
              <a:t>ta’sirli</a:t>
            </a:r>
            <a:r>
              <a:rPr dirty="0"/>
              <a:t> </a:t>
            </a:r>
            <a:r>
              <a:rPr dirty="0" err="1"/>
              <a:t>dars</a:t>
            </a:r>
            <a:r>
              <a:rPr dirty="0"/>
              <a:t> </a:t>
            </a:r>
            <a:r>
              <a:rPr dirty="0" err="1"/>
              <a:t>yuzaga</a:t>
            </a:r>
            <a:r>
              <a:rPr dirty="0"/>
              <a:t> </a:t>
            </a:r>
            <a:r>
              <a:rPr dirty="0" err="1"/>
              <a:t>keladi</a:t>
            </a:r>
            <a:endParaRPr lang="en-US" dirty="0"/>
          </a:p>
          <a:p>
            <a:endParaRPr lang="en-US" dirty="0"/>
          </a:p>
          <a:p>
            <a:endParaRPr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7C2D3B0-1838-47A2-B18C-9D8A8D011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882" y="4037428"/>
            <a:ext cx="6063176" cy="28205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Rahmat!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Savollar bo‘lsa, mamnuniyat bilan javob beraman.</a:t>
            </a:r>
          </a:p>
          <a:p>
            <a:r>
              <a:t>Samarali darslar tilayman!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143EE8-8600-4263-8552-62552C421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57" y="3167270"/>
            <a:ext cx="7527234" cy="36907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314</Words>
  <Application>Microsoft Office PowerPoint</Application>
  <PresentationFormat>Экран (4:3)</PresentationFormat>
  <Paragraphs>40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Презентация PowerPoint</vt:lpstr>
      <vt:lpstr>O‘quvchi qalbiga yo‘l: Empatiya va ijod orqali</vt:lpstr>
      <vt:lpstr>Kirish</vt:lpstr>
      <vt:lpstr>Empatiya nima?</vt:lpstr>
      <vt:lpstr>Empatiya orqali bog‘lanish</vt:lpstr>
      <vt:lpstr>Ijod nima?</vt:lpstr>
      <vt:lpstr>Ijodni darsga qanday olib kiramiz?</vt:lpstr>
      <vt:lpstr>Empatiya + Ijod = Natija</vt:lpstr>
      <vt:lpstr>Amaliy mashg‘ulot: Vaziyatni tahlil qilish</vt:lpstr>
      <vt:lpstr>Xulosa</vt:lpstr>
      <vt:lpstr>Rahmat!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O‘quvchi qalbiga yo‘l: Empatiya va ijod orqali</dc:title>
  <dc:subject/>
  <dc:creator/>
  <cp:keywords/>
  <dc:description>generated using python-pptx</dc:description>
  <cp:lastModifiedBy>Shohruh Mixlimurodov</cp:lastModifiedBy>
  <cp:revision>12</cp:revision>
  <dcterms:created xsi:type="dcterms:W3CDTF">2013-01-27T09:14:16Z</dcterms:created>
  <dcterms:modified xsi:type="dcterms:W3CDTF">2025-08-04T00:10:19Z</dcterms:modified>
  <cp:category/>
</cp:coreProperties>
</file>