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wmf" ContentType="image/x-wmf"/>
  <Default Extension="gif" ContentType="image/gif"/>
  <Default Extension="bin" ContentType="application/vnd.openxmlformats-officedocument.oleObject"/>
  <Default Extension="png" ContentType="image/png"/>
  <Default Extension="jpeg" ContentType="image/jpeg"/>
  <Default Extension="wav" ContentType="audio/x-wav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3.xml" ContentType="application/vnd.openxmlformats-officedocument.theme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firstSlideNum="1" rtl="0" saveSubsetFonts="0" serverZoom="0" showSpecialPlsOnTitleSld="1">
  <p:sldMasterIdLst>
    <p:sldMasterId id="2147483664" r:id="rId1"/>
  </p:sldMasterIdLst>
  <p:notesMasterIdLst>
    <p:notesMasterId r:id="rId2"/>
  </p:notesMasterIdLst>
  <p:sldIdLst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</p:sldIdLst>
  <p:sldSz type="screen4x3" cy="6858000" cx="9144000"/>
  <p:notesSz cx="6858000" cy="9144000"/>
  <p:defaultTextStyle>
    <a:lvl1pPr algn="l" eaLnBrk="0" fontAlgn="base" hangingPunct="0" indent="0" latinLnBrk="0" marL="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 u="none">
        <a:solidFill>
          <a:schemeClr val="dk1"/>
        </a:solidFill>
        <a:latin typeface="Arial" pitchFamily="34" charset="0"/>
        <a:ea typeface="Arial" pitchFamily="34" charset="0"/>
        <a:sym typeface="Arial" pitchFamily="34" charset="0"/>
      </a:defRPr>
    </a:lvl1pPr>
    <a:lvl2pPr algn="l" eaLnBrk="0" fontAlgn="base" hangingPunct="0" indent="0" latinLnBrk="0" marL="4572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 u="none">
        <a:solidFill>
          <a:schemeClr val="dk1"/>
        </a:solidFill>
        <a:latin typeface="Arial" pitchFamily="34" charset="0"/>
        <a:ea typeface="Arial" pitchFamily="34" charset="0"/>
        <a:sym typeface="Arial" pitchFamily="34" charset="0"/>
      </a:defRPr>
    </a:lvl2pPr>
    <a:lvl3pPr algn="l" eaLnBrk="0" fontAlgn="base" hangingPunct="0" indent="0" latinLnBrk="0" marL="9144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 u="none">
        <a:solidFill>
          <a:schemeClr val="dk1"/>
        </a:solidFill>
        <a:latin typeface="Arial" pitchFamily="34" charset="0"/>
        <a:ea typeface="Arial" pitchFamily="34" charset="0"/>
        <a:sym typeface="Arial" pitchFamily="34" charset="0"/>
      </a:defRPr>
    </a:lvl3pPr>
    <a:lvl4pPr algn="l" eaLnBrk="0" fontAlgn="base" hangingPunct="0" indent="0" latinLnBrk="0" marL="13716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 u="none">
        <a:solidFill>
          <a:schemeClr val="dk1"/>
        </a:solidFill>
        <a:latin typeface="Arial" pitchFamily="34" charset="0"/>
        <a:ea typeface="Arial" pitchFamily="34" charset="0"/>
        <a:sym typeface="Arial" pitchFamily="34" charset="0"/>
      </a:defRPr>
    </a:lvl4pPr>
    <a:lvl5pPr algn="l" eaLnBrk="0" fontAlgn="base" hangingPunct="0" indent="0" latinLnBrk="0" marL="18288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 u="none">
        <a:solidFill>
          <a:schemeClr val="dk1"/>
        </a:solidFill>
        <a:latin typeface="Arial" pitchFamily="34" charset="0"/>
        <a:ea typeface="Arial" pitchFamily="34" charset="0"/>
        <a:sym typeface="Arial" pitchFamily="34" charset="0"/>
      </a:defRPr>
    </a:lvl5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showOutlineIcons="1" snapVertSplitter="0" vertBarState="restored" horzBarState="restored" preferSingleView="0">
    <p:restoredLeft sz="15620"/>
    <p:restoredTop sz="94660"/>
  </p:normalViewPr>
  <p:slideViewPr>
    <p:cSldViewPr showGuides="0" snapToGrid="1" snapToObjects="0">
      <p:cViewPr varScale="1">
        <p:scale>
          <a:sx n="68" d="100"/>
          <a:sy n="68" d="100"/>
        </p:scale>
        <p:origin x="-1446" y="-96"/>
      </p:cViewPr>
      <p:guideLst>
        <p:guide orient="horz" pos="2160"/>
        <p:guide orient="vert" pos="2880"/>
      </p:guideLst>
    </p:cSldViewPr>
  </p:slideViewPr>
  <p:gridSpacing cx="0" cy="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tableStyles" Target="tableStyle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3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864" name="Верхний колонтитул 1"/>
          <p:cNvSpPr/>
          <p:nvPr>
            <p:ph type="hdr" sz="quarter" idx="0"/>
          </p:nvPr>
        </p:nvSpPr>
        <p:spPr>
          <a:xfrm rot="0">
            <a:off x="0" y="0"/>
            <a:ext cx="2971800" cy="4572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p>
            <a:pPr eaLnBrk="1" hangingPunct="1" lvl="0"/>
            <a:endParaRPr altLang="en-US" sz="1200" lang="ru-RU"/>
          </a:p>
        </p:txBody>
      </p:sp>
      <p:sp>
        <p:nvSpPr>
          <p:cNvPr id="1048865" name="Дата 2"/>
          <p:cNvSpPr/>
          <p:nvPr>
            <p:ph type="dt" sz="full" idx="1"/>
          </p:nvPr>
        </p:nvSpPr>
        <p:spPr>
          <a:xfrm rot="0">
            <a:off x="3884612" y="0"/>
            <a:ext cx="2971800" cy="4572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p>
            <a:pPr algn="r" eaLnBrk="1" hangingPunct="1" lvl="0"/>
            <a:fld id="{566ABCEB-ACFC-4714-9973-3DA970169C29}" type="datetime1">
              <a:rPr altLang="en-US" sz="1200" lang="ru-RU"/>
              <a:pPr algn="r" eaLnBrk="1" hangingPunct="1" lvl="0"/>
            </a:fld>
            <a:endParaRPr altLang="en-US" sz="1200" lang="ru-RU"/>
          </a:p>
        </p:txBody>
      </p:sp>
      <p:sp>
        <p:nvSpPr>
          <p:cNvPr id="1048866" name="Образ слайда 3"/>
          <p:cNvSpPr/>
          <p:nvPr>
            <p:ph type="sldImg" sz="full" idx="2"/>
          </p:nvPr>
        </p:nvSpPr>
        <p:spPr>
          <a:xfrm rot="0">
            <a:off x="1143000" y="685800"/>
            <a:ext cx="4572000" cy="342900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ctr" bIns="45720" lIns="91440" rIns="91440" tIns="45720" vert="horz"/>
          <a:p/>
        </p:txBody>
      </p:sp>
      <p:sp>
        <p:nvSpPr>
          <p:cNvPr id="1048867" name="Заметки 4"/>
          <p:cNvSpPr/>
          <p:nvPr>
            <p:ph type="body" sz="quarter" idx="3"/>
          </p:nvPr>
        </p:nvSpPr>
        <p:spPr>
          <a:xfrm rot="0">
            <a:off x="685800" y="4343400"/>
            <a:ext cx="5486400" cy="411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p>
            <a:pPr lvl="0"/>
            <a:r>
              <a:rPr altLang="en-US" lang="ru-RU"/>
              <a:t>Образец текста</a:t>
            </a:r>
          </a:p>
          <a:p>
            <a:pPr lvl="1"/>
            <a:r>
              <a:rPr altLang="en-US" lang="ru-RU"/>
              <a:t>Второй уровень</a:t>
            </a:r>
          </a:p>
          <a:p>
            <a:pPr lvl="2"/>
            <a:r>
              <a:rPr altLang="en-US" lang="ru-RU"/>
              <a:t>Третий уровень</a:t>
            </a:r>
          </a:p>
          <a:p>
            <a:pPr lvl="3"/>
            <a:r>
              <a:rPr altLang="en-US" lang="ru-RU"/>
              <a:t>Четвертый уровень</a:t>
            </a:r>
          </a:p>
          <a:p>
            <a:pPr lvl="4"/>
            <a:r>
              <a:rPr altLang="en-US" lang="ru-RU"/>
              <a:t>Пятый уровень</a:t>
            </a:r>
          </a:p>
        </p:txBody>
      </p:sp>
      <p:sp>
        <p:nvSpPr>
          <p:cNvPr id="1048868" name="Нижний колонтитул 5"/>
          <p:cNvSpPr/>
          <p:nvPr>
            <p:ph type="ftr" sz="quarter" idx="4"/>
          </p:nvPr>
        </p:nvSpPr>
        <p:spPr>
          <a:xfrm rot="0">
            <a:off x="0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 vert="horz"/>
          <a:p>
            <a:pPr eaLnBrk="1" hangingPunct="1" lvl="0"/>
            <a:endParaRPr altLang="en-US" sz="1200" lang="ru-RU"/>
          </a:p>
        </p:txBody>
      </p:sp>
      <p:sp>
        <p:nvSpPr>
          <p:cNvPr id="1048869" name="Номер слайда 6"/>
          <p:cNvSpPr/>
          <p:nvPr>
            <p:ph type="sldNum" sz="quarter" idx="5"/>
          </p:nvPr>
        </p:nvSpPr>
        <p:spPr>
          <a:xfrm rot="0">
            <a:off x="3884612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 vert="horz"/>
          <a:p>
            <a:pPr algn="r" eaLnBrk="1" hangingPunct="1" lvl="0"/>
            <a:fld id="{566ABCEB-ACFC-4714-9973-3DA970169C29}" type="slidenum">
              <a:rPr altLang="en-US" sz="1200" lang="ru-RU"/>
              <a:pPr algn="r" eaLnBrk="1" hangingPunct="1" lvl="0"/>
            </a:fld>
            <a:endParaRPr altLang="en-US" sz="1200" lang="ru-RU"/>
          </a:p>
        </p:txBody>
      </p:sp>
    </p:spTree>
  </p:cSld>
  <p:clrMap accent1="dk1" accent2="dk1" accent3="dk1" accent4="dk1" accent5="dk1" accent6="dk1" bg1="dk1" bg2="dk1" tx1="dk1" tx2="dk1" hlink="dk1" folHlink="dk1"/>
  <p:notesStyle>
    <a:lvl1pPr algn="l" eaLnBrk="1" fontAlgn="base" hangingPunct="1" indent="0" latinLnBrk="0" marL="0" rtl="0">
      <a:lnSpc>
        <a:spcPct val="100000"/>
      </a:lnSpc>
      <a:spcBef>
        <a:spcPct val="30000"/>
      </a:spcBef>
      <a:spcAft>
        <a:spcPct val="0"/>
      </a:spcAft>
      <a:buFontTx/>
      <a:buNone/>
      <a:defRPr baseline="0" b="0" sz="1200" i="0" u="none">
        <a:solidFill>
          <a:schemeClr val="dk1"/>
        </a:solidFill>
        <a:latin typeface="Calibri" pitchFamily="34" charset="0"/>
        <a:sym typeface="Arial" pitchFamily="34" charset="0"/>
      </a:defRPr>
    </a:lvl1pPr>
    <a:lvl2pPr algn="l" eaLnBrk="1" fontAlgn="base" hangingPunct="1" indent="0" latinLnBrk="0" marL="457200" rtl="0">
      <a:lnSpc>
        <a:spcPct val="100000"/>
      </a:lnSpc>
      <a:spcBef>
        <a:spcPct val="30000"/>
      </a:spcBef>
      <a:spcAft>
        <a:spcPct val="0"/>
      </a:spcAft>
      <a:buFontTx/>
      <a:buNone/>
      <a:defRPr baseline="0" b="0" sz="1200" i="0" u="none">
        <a:solidFill>
          <a:schemeClr val="dk1"/>
        </a:solidFill>
        <a:latin typeface="Calibri" pitchFamily="34" charset="0"/>
        <a:sym typeface="Arial" pitchFamily="34" charset="0"/>
      </a:defRPr>
    </a:lvl2pPr>
    <a:lvl3pPr algn="l" eaLnBrk="1" fontAlgn="base" hangingPunct="1" indent="0" latinLnBrk="0" marL="914400" rtl="0">
      <a:lnSpc>
        <a:spcPct val="100000"/>
      </a:lnSpc>
      <a:spcBef>
        <a:spcPct val="30000"/>
      </a:spcBef>
      <a:spcAft>
        <a:spcPct val="0"/>
      </a:spcAft>
      <a:buFontTx/>
      <a:buNone/>
      <a:defRPr baseline="0" b="0" sz="1200" i="0" u="none">
        <a:solidFill>
          <a:schemeClr val="dk1"/>
        </a:solidFill>
        <a:latin typeface="Calibri" pitchFamily="34" charset="0"/>
        <a:sym typeface="Arial" pitchFamily="34" charset="0"/>
      </a:defRPr>
    </a:lvl3pPr>
    <a:lvl4pPr algn="l" eaLnBrk="1" fontAlgn="base" hangingPunct="1" indent="0" latinLnBrk="0" marL="1371600" rtl="0">
      <a:lnSpc>
        <a:spcPct val="100000"/>
      </a:lnSpc>
      <a:spcBef>
        <a:spcPct val="30000"/>
      </a:spcBef>
      <a:spcAft>
        <a:spcPct val="0"/>
      </a:spcAft>
      <a:buFontTx/>
      <a:buNone/>
      <a:defRPr baseline="0" b="0" sz="1200" i="0" u="none">
        <a:solidFill>
          <a:schemeClr val="dk1"/>
        </a:solidFill>
        <a:latin typeface="Calibri" pitchFamily="34" charset="0"/>
        <a:sym typeface="Arial" pitchFamily="34" charset="0"/>
      </a:defRPr>
    </a:lvl4pPr>
    <a:lvl5pPr algn="l" eaLnBrk="1" fontAlgn="base" hangingPunct="1" indent="0" latinLnBrk="0" marL="1828800" rtl="0">
      <a:lnSpc>
        <a:spcPct val="100000"/>
      </a:lnSpc>
      <a:spcBef>
        <a:spcPct val="30000"/>
      </a:spcBef>
      <a:spcAft>
        <a:spcPct val="0"/>
      </a:spcAft>
      <a:buFontTx/>
      <a:buNone/>
      <a:defRPr baseline="0" b="0" sz="1200" i="0" u="none">
        <a:solidFill>
          <a:schemeClr val="dk1"/>
        </a:solidFill>
        <a:latin typeface="Calibri" pitchFamily="34" charset="0"/>
        <a:sym typeface="Arial" pitchFamily="34" charset="0"/>
      </a:defRPr>
    </a:lvl5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85" name="Образ слайда 1"/>
          <p:cNvSpPr/>
          <p:nvPr>
            <p:ph type="sldImg" sz="full" idx="0"/>
          </p:nvPr>
        </p:nvSpPr>
        <p:spPr bwMode="auto">
          <a:xfrm rot="0">
            <a:off x="1143000" y="685800"/>
            <a:ext cx="4572000" cy="3429000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 bIns="45720" lIns="91440" rIns="91440" tIns="45720" vert="horz"/>
          <a:p/>
        </p:txBody>
      </p:sp>
      <p:sp>
        <p:nvSpPr>
          <p:cNvPr id="1048586" name="Заметки 2"/>
          <p:cNvSpPr/>
          <p:nvPr>
            <p:ph type="body" sz="full" idx="1"/>
          </p:nvPr>
        </p:nvSpPr>
        <p:spPr bwMode="auto">
          <a:xfrm rot="0">
            <a:off x="685800" y="4343400"/>
            <a:ext cx="5486400" cy="4114800"/>
          </a:xfrm>
          <a:prstGeom prst="rect"/>
          <a:noFill/>
        </p:spPr>
        <p:txBody>
          <a:bodyPr anchor="t" bIns="45720" lIns="91440" rIns="91440" tIns="45720" vert="horz"/>
          <a:p>
            <a:pPr lvl="0">
              <a:spcBef>
                <a:spcPct val="0"/>
              </a:spcBef>
            </a:pPr>
            <a:endParaRPr altLang="en-US" lang="ru-RU"/>
          </a:p>
        </p:txBody>
      </p:sp>
      <p:sp>
        <p:nvSpPr>
          <p:cNvPr id="1048587" name="Номер слайда 3"/>
          <p:cNvSpPr txBox="1"/>
          <p:nvPr/>
        </p:nvSpPr>
        <p:spPr>
          <a:xfrm rot="0">
            <a:off x="3884612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 vert="horz"/>
          <a:p>
            <a:pPr algn="r" eaLnBrk="1" hangingPunct="1" lvl="0"/>
            <a:fld id="{566ABCEB-ACFC-4714-9973-3DA970169C29}" type="slidenum">
              <a:rPr altLang="en-US" sz="1200" lang="ru-RU"/>
              <a:pPr algn="r" eaLnBrk="1" hangingPunct="1" lvl="0"/>
            </a:fld>
            <a:endParaRPr altLang="en-US" sz="1200"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4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61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6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4" name="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44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46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47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49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50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51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52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55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5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58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 anchorCtr="0" bIns="45720" compatLnSpc="1" lIns="91440" numCol="1" rIns="91440" rtlCol="0" tIns="45720" vert="horz" wrap="square">
            <a:prstTxWarp prst="textNoShape"/>
            <a:normAutofit/>
          </a:bodyPr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baseline="0" b="0" cap="none" sz="3200" i="0" kern="1200" kumimoji="0" lang="ru-RU" noProof="0" normalizeH="0" spc="0" strike="noStrike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859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lt1"/>
        </a:solidFill>
      </p:bgPr>
    </p:bg>
    <p:spTree>
      <p:nvGrpSpPr>
        <p:cNvPr id="2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p>
            <a:pPr lvl="0"/>
            <a:r>
              <a:rPr altLang="en-US" lang="ru-RU"/>
              <a:t>Образец заголовка</a:t>
            </a:r>
          </a:p>
        </p:txBody>
      </p:sp>
      <p:sp>
        <p:nvSpPr>
          <p:cNvPr id="1048577" name="Текст 2"/>
          <p:cNvSpPr/>
          <p:nvPr>
            <p:ph type="body"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p>
            <a:pPr lvl="0"/>
            <a:r>
              <a:rPr altLang="en-US" lang="ru-RU"/>
              <a:t>Образец текста</a:t>
            </a:r>
          </a:p>
          <a:p>
            <a:pPr lvl="1"/>
            <a:r>
              <a:rPr altLang="en-US" lang="ru-RU"/>
              <a:t>Второй уровень</a:t>
            </a:r>
          </a:p>
          <a:p>
            <a:pPr lvl="2"/>
            <a:r>
              <a:rPr altLang="en-US" lang="ru-RU"/>
              <a:t>Третий уровень</a:t>
            </a:r>
          </a:p>
          <a:p>
            <a:pPr lvl="3"/>
            <a:r>
              <a:rPr altLang="en-US" lang="ru-RU"/>
              <a:t>Четвертый уровень</a:t>
            </a:r>
          </a:p>
          <a:p>
            <a:pPr lvl="4"/>
            <a:r>
              <a:rPr altLang="en-US" lang="ru-RU"/>
              <a:t>Пятый уровень</a:t>
            </a:r>
          </a:p>
        </p:txBody>
      </p:sp>
      <p:sp>
        <p:nvSpPr>
          <p:cNvPr id="1048578" name="Дата 3"/>
          <p:cNvSpPr/>
          <p:nvPr>
            <p:ph type="dt" sz="half" idx="2"/>
          </p:nvPr>
        </p:nvSpPr>
        <p:spPr>
          <a:xfrm rot="0">
            <a:off x="457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fld id="{566ABCEB-ACFC-4714-9973-3DA970169C29}" type="datetime1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79" name="Нижний колонтитул 4"/>
          <p:cNvSpPr/>
          <p:nvPr>
            <p:ph type="ftr" sz="quarter" idx="3"/>
          </p:nvPr>
        </p:nvSpPr>
        <p:spPr>
          <a:xfrm rot="0">
            <a:off x="3124200" y="6356350"/>
            <a:ext cx="2895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48580" name="Номер слайда 5"/>
          <p:cNvSpPr/>
          <p:nvPr>
            <p:ph type="sldNum" sz="quarter" idx="4"/>
          </p:nvPr>
        </p:nvSpPr>
        <p:spPr>
          <a:xfrm rot="0">
            <a:off x="6553200" y="6356350"/>
            <a:ext cx="2133600" cy="365125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l" eaLnBrk="1" fontAlgn="base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1" fontAlgn="base" hangingPunct="1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1" fontAlgn="base" hangingPunct="1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1" fontAlgn="base" hangingPunct="1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1" fontAlgn="base" hangingPunct="1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r" eaLnBrk="1" hangingPunct="1" lvl="0"/>
            <a:fld id="{566ABCEB-ACFC-4714-9973-3DA970169C29}" type="slidenum">
              <a:rPr altLang="en-US" sz="1200" lang="en-US">
                <a:solidFill>
                  <a:srgbClr val="898989"/>
                </a:solidFill>
                <a:latin typeface="Calibri" pitchFamily="34" charset="0"/>
              </a:rPr>
              <a:pPr algn="r" eaLnBrk="1" hangingPunct="1" lvl="0"/>
            </a:fld>
            <a:endParaRPr altLang="en-US" sz="1200"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 accent1="accent1" accent2="accent2" accent3="accent3" accent4="accent4" accent5="accent5" accent6="accent6" bg1="lt1" bg2="dk2" tx1="dk1" tx2="lt2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sldNum="0"/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8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8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5.pn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oleObject" Target="../embeddings/oleObject1.bin"/><Relationship Id="rId4" Type="http://schemas.openxmlformats.org/officeDocument/2006/relationships/image" Target="../media/image39.wmf"/><Relationship Id="rId5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gif"/><Relationship Id="rId10" Type="http://schemas.openxmlformats.org/officeDocument/2006/relationships/audio" Target="../media/media1.wav"/><Relationship Id="rId1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audio" Target="../media/media2.wav"/><Relationship Id="rId3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audio" Target="../media/media2.wav"/><Relationship Id="rId3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5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7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3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3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oleObject" Target="../embeddings/oleObject0.bin"/><Relationship Id="rId2" Type="http://schemas.openxmlformats.org/officeDocument/2006/relationships/image" Target="../media/image11.wmf"/><Relationship Id="rId3" Type="http://schemas.openxmlformats.org/officeDocument/2006/relationships/image" Target="../media/image3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emf"/><Relationship Id="rId3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2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81" name="Содержимое 7"/>
          <p:cNvSpPr/>
          <p:nvPr>
            <p:ph sz="full" idx="1"/>
          </p:nvPr>
        </p:nvSpPr>
        <p:spPr>
          <a:xfrm rot="0">
            <a:off x="3429000" y="428625"/>
            <a:ext cx="5257800" cy="5578475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algn="ctr" indent="0" lvl="0" marL="0">
              <a:buNone/>
            </a:pPr>
            <a:r>
              <a:rPr altLang="en-US" sz="2800" lang="en-US">
                <a:solidFill>
                  <a:srgbClr val="FF0000"/>
                </a:solidFill>
              </a:rPr>
              <a:t>8-sinfda</a:t>
            </a:r>
          </a:p>
          <a:p>
            <a:pPr algn="ctr" lvl="0"/>
            <a:r>
              <a:rPr altLang="en-US" sz="2800" lang="en-US">
                <a:solidFill>
                  <a:srgbClr val="FF0000"/>
                </a:solidFill>
              </a:rPr>
              <a:t>“Fosforning  xossalari</a:t>
            </a:r>
            <a:r>
              <a:rPr altLang="en-US" sz="2800" lang="en-US">
                <a:solidFill>
                  <a:srgbClr val="FF0000"/>
                </a:solidFill>
              </a:rPr>
              <a:t>"</a:t>
            </a:r>
            <a:endParaRPr altLang="en-US" lang="zh-CN"/>
          </a:p>
        </p:txBody>
      </p:sp>
      <p:pic>
        <p:nvPicPr>
          <p:cNvPr id="2097153" name="Picture 4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21584696">
            <a:off x="625985" y="1562559"/>
            <a:ext cx="8299739" cy="4999087"/>
          </a:xfrm>
          <a:prstGeom prst="rect"/>
          <a:noFill/>
          <a:ln>
            <a:noFill/>
          </a:ln>
        </p:spPr>
      </p:pic>
      <p:sp>
        <p:nvSpPr>
          <p:cNvPr id="1048582" name="Заголовок 5"/>
          <p:cNvSpPr/>
          <p:nvPr>
            <p:ph type="title" sz="full" idx="0"/>
          </p:nvPr>
        </p:nvSpPr>
        <p:spPr>
          <a:xfrm rot="0">
            <a:off x="457200" y="274637"/>
            <a:ext cx="8229600" cy="2052231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en-US" lang="en-US"/>
              <a:t>                         .</a:t>
            </a:r>
          </a:p>
        </p:txBody>
      </p:sp>
    </p:spTree>
  </p:cSld>
  <p:clrMapOvr>
    <a:masterClrMapping/>
  </p:clrMapOvr>
  <p:transition spd="med" advClick="1" advTm="4000">
    <p:wedge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8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sp>
        <p:nvSpPr>
          <p:cNvPr id="1048639" name="Прямоугольник 4"/>
          <p:cNvSpPr/>
          <p:nvPr/>
        </p:nvSpPr>
        <p:spPr>
          <a:xfrm rot="0">
            <a:off x="1357312" y="357187"/>
            <a:ext cx="6929437" cy="891540"/>
          </a:xfrm>
          <a:prstGeom prst="rect"/>
          <a:gradFill rotWithShape="1">
            <a:gsLst>
              <a:gs pos="0">
                <a:srgbClr val="CB6C1D">
                  <a:alpha val="100000"/>
                </a:srgbClr>
              </a:gs>
              <a:gs pos="0">
                <a:srgbClr val="CB6C1D">
                  <a:alpha val="100000"/>
                </a:srgbClr>
              </a:gs>
              <a:gs pos="80000">
                <a:srgbClr val="FF8F2A">
                  <a:alpha val="100000"/>
                </a:srgbClr>
              </a:gs>
              <a:gs pos="100000">
                <a:srgbClr val="FF8F2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F69240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5400" lang="en-US">
                <a:solidFill>
                  <a:srgbClr val="FFFF00"/>
                </a:solidFill>
                <a:latin typeface="Calibri" pitchFamily="34" charset="0"/>
              </a:rPr>
              <a:t>Oksidlanish  darajasi</a:t>
            </a:r>
          </a:p>
        </p:txBody>
      </p:sp>
      <p:pic>
        <p:nvPicPr>
          <p:cNvPr id="2097175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1428750"/>
            <a:ext cx="2500312" cy="2419350"/>
          </a:xfrm>
          <a:prstGeom prst="rect"/>
          <a:noFill/>
          <a:ln>
            <a:noFill/>
          </a:ln>
        </p:spPr>
      </p:pic>
      <p:sp>
        <p:nvSpPr>
          <p:cNvPr id="1048640" name="Скругленный прямоугольник 24"/>
          <p:cNvSpPr/>
          <p:nvPr/>
        </p:nvSpPr>
        <p:spPr>
          <a:xfrm rot="0">
            <a:off x="285750" y="4857750"/>
            <a:ext cx="2286000" cy="1700212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    -3</a:t>
            </a:r>
          </a:p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altLang="en-US" sz="66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6600" lang="en-US">
                <a:latin typeface="Calibri" pitchFamily="34" charset="0"/>
              </a:rPr>
              <a:t>H</a:t>
            </a:r>
            <a:r>
              <a:rPr altLang="en-US" sz="3600" lang="en-US">
                <a:latin typeface="Calibri" pitchFamily="34" charset="0"/>
              </a:rPr>
              <a:t>3</a:t>
            </a:r>
          </a:p>
        </p:txBody>
      </p:sp>
      <p:sp>
        <p:nvSpPr>
          <p:cNvPr id="1048641" name="Скругленный прямоугольник 25"/>
          <p:cNvSpPr/>
          <p:nvPr/>
        </p:nvSpPr>
        <p:spPr>
          <a:xfrm rot="0">
            <a:off x="6643687" y="1857375"/>
            <a:ext cx="2286000" cy="1571625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    +5</a:t>
            </a:r>
          </a:p>
          <a:p>
            <a:pPr algn="ctr" eaLnBrk="1" hangingPunct="1" lvl="0"/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  P</a:t>
            </a:r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48642" name="Скругленный прямоугольник 6"/>
          <p:cNvSpPr/>
          <p:nvPr/>
        </p:nvSpPr>
        <p:spPr>
          <a:xfrm rot="0">
            <a:off x="4643437" y="2928937"/>
            <a:ext cx="2143125" cy="1557337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     +3</a:t>
            </a:r>
          </a:p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   </a:t>
            </a:r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048643" name="Скругленный прямоугольник 8"/>
          <p:cNvSpPr/>
          <p:nvPr/>
        </p:nvSpPr>
        <p:spPr>
          <a:xfrm rot="0">
            <a:off x="2500312" y="3714750"/>
            <a:ext cx="2214562" cy="1428750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0</a:t>
            </a:r>
          </a:p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P</a:t>
            </a:r>
          </a:p>
        </p:txBody>
      </p:sp>
    </p:spTree>
  </p:cSld>
  <p:clrMapOvr>
    <a:masterClrMapping/>
  </p:clrMapOvr>
  <p:transition spd="fast" advClick="1" advTm="56000">
    <p:wedge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 uiExpand="0" build="whole" animBg="1"/>
      <p:bldP spid="1048641" grpId="0" uiExpand="0" build="whole" animBg="1"/>
      <p:bldP spid="1048642" grpId="0" uiExpand="0" build="whole" animBg="1"/>
      <p:bldP spid="1048643" grpId="0" uiExpand="0" build="whol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44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sp>
        <p:nvSpPr>
          <p:cNvPr id="1048645" name="Прямоугольник 4"/>
          <p:cNvSpPr/>
          <p:nvPr/>
        </p:nvSpPr>
        <p:spPr>
          <a:xfrm rot="0">
            <a:off x="0" y="0"/>
            <a:ext cx="5572125" cy="646112"/>
          </a:xfrm>
          <a:prstGeom prst="rect"/>
          <a:gradFill rotWithShape="1">
            <a:gsLst>
              <a:gs pos="0">
                <a:srgbClr val="769535">
                  <a:alpha val="100000"/>
                </a:srgbClr>
              </a:gs>
              <a:gs pos="0">
                <a:srgbClr val="769535">
                  <a:alpha val="100000"/>
                </a:srgbClr>
              </a:gs>
              <a:gs pos="80000">
                <a:srgbClr val="9BC348">
                  <a:alpha val="100000"/>
                </a:srgbClr>
              </a:gs>
              <a:gs pos="100000">
                <a:srgbClr val="9CC74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b="1" sz="3600" lang="en-US">
                <a:solidFill>
                  <a:srgbClr val="FFFF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typeface="Adobe Devanagari" pitchFamily="0" charset="1"/>
                <a:ea typeface="Times New Roman" pitchFamily="18" charset="0"/>
              </a:rPr>
              <a:t>   Tabiyatda fosfor</a:t>
            </a:r>
          </a:p>
        </p:txBody>
      </p:sp>
      <p:sp>
        <p:nvSpPr>
          <p:cNvPr id="1048646" name="Блок-схема: альтернативный процесс 5"/>
          <p:cNvSpPr/>
          <p:nvPr/>
        </p:nvSpPr>
        <p:spPr>
          <a:xfrm rot="0">
            <a:off x="0" y="4286250"/>
            <a:ext cx="3071812" cy="2571750"/>
          </a:xfrm>
          <a:prstGeom prst="flowChartAlternateProcess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800" lang="en-US">
                <a:solidFill>
                  <a:srgbClr val="000000"/>
                </a:solidFill>
                <a:latin typeface="Calibri" pitchFamily="34" charset="0"/>
              </a:rPr>
              <a:t>Fosforitlar</a:t>
            </a:r>
          </a:p>
        </p:txBody>
      </p:sp>
      <p:pic>
        <p:nvPicPr>
          <p:cNvPr id="2097176" name="Picture 3" descr="D:\0 2020\depositphotos_7733368-stock-photo-solar-system-model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857875" y="0"/>
            <a:ext cx="3071812" cy="1714500"/>
          </a:xfrm>
          <a:prstGeom prst="rect"/>
          <a:noFill/>
          <a:ln>
            <a:noFill/>
          </a:ln>
        </p:spPr>
      </p:pic>
      <p:sp>
        <p:nvSpPr>
          <p:cNvPr id="1048647" name="Блок-схема: альтернативный процесс 8"/>
          <p:cNvSpPr/>
          <p:nvPr/>
        </p:nvSpPr>
        <p:spPr>
          <a:xfrm rot="0">
            <a:off x="0" y="714375"/>
            <a:ext cx="2928937" cy="2112962"/>
          </a:xfrm>
          <a:prstGeom prst="flowChartAlternateProcess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800" lang="en-US">
                <a:solidFill>
                  <a:srgbClr val="000000"/>
                </a:solidFill>
                <a:latin typeface="Calibri" pitchFamily="34" charset="0"/>
              </a:rPr>
              <a:t>Apatitlar</a:t>
            </a:r>
          </a:p>
        </p:txBody>
      </p:sp>
      <p:sp>
        <p:nvSpPr>
          <p:cNvPr id="1048648" name="Скругленный прямоугольник 9"/>
          <p:cNvSpPr/>
          <p:nvPr/>
        </p:nvSpPr>
        <p:spPr>
          <a:xfrm rot="0">
            <a:off x="2071687" y="2571750"/>
            <a:ext cx="3143250" cy="2143125"/>
          </a:xfrm>
          <a:prstGeom prst="roundRect"/>
          <a:gradFill rotWithShape="1">
            <a:gsLst>
              <a:gs pos="0">
                <a:srgbClr val="C9B5E8">
                  <a:alpha val="100000"/>
                </a:srgbClr>
              </a:gs>
              <a:gs pos="0">
                <a:srgbClr val="C9B5E8">
                  <a:alpha val="100000"/>
                </a:srgbClr>
              </a:gs>
              <a:gs pos="35001">
                <a:srgbClr val="D9CBEE">
                  <a:alpha val="100000"/>
                </a:srgbClr>
              </a:gs>
              <a:gs pos="100000">
                <a:srgbClr val="F0EAF9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7D60A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Ca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(PO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pic>
        <p:nvPicPr>
          <p:cNvPr id="2097177" name="Picture 4" descr="D:\0 2020\images (8)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5214937" y="1357312"/>
            <a:ext cx="3929062" cy="550068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68000">
    <p:wipe dir="r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7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dur="500" id="12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dur="500" id="17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6" grpId="0" uiExpand="0" build="whole" animBg="1"/>
      <p:bldP spid="1048647" grpId="0" uiExpand="0" build="whole" animBg="1"/>
      <p:bldP spid="1048648" grpId="0" uiExpand="0" build="whol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49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eaLnBrk="1" hangingPunct="1" lvl="0"/>
            <a:r>
              <a:rPr altLang="en-US" b="1" sz="4000" lang="en-US"/>
              <a:t> </a:t>
            </a:r>
            <a:br>
              <a:rPr altLang="en-US" b="1" sz="4000" lang="en-US"/>
            </a:b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sp>
        <p:nvSpPr>
          <p:cNvPr id="1048650" name="Содержимое 2"/>
          <p:cNvSpPr/>
          <p:nvPr>
            <p:ph sz="quarter" idx="1"/>
          </p:nvPr>
        </p:nvSpPr>
        <p:spPr>
          <a:xfrm rot="0">
            <a:off x="0" y="3071812"/>
            <a:ext cx="4286250" cy="3786187"/>
          </a:xfrm>
          <a:prstGeom prst="rect"/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t" bIns="45720" lIns="91440" rIns="91440" tIns="45720"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eaLnBrk="1" hangingPunct="1" lvl="2">
              <a:buNone/>
            </a:pPr>
            <a:endParaRPr altLang="en-US" sz="2800" lang="en-US">
              <a:solidFill>
                <a:srgbClr val="002060"/>
              </a:solidFill>
            </a:endParaRPr>
          </a:p>
          <a:p>
            <a:pPr eaLnBrk="1" hangingPunct="1" lvl="2">
              <a:buNone/>
            </a:pPr>
            <a:r>
              <a:rPr altLang="en-US" sz="4800" lang="en-US">
                <a:solidFill>
                  <a:srgbClr val="002060"/>
                </a:solidFill>
              </a:rPr>
              <a:t>Rossiyada Kola yarim  orolida </a:t>
            </a:r>
          </a:p>
        </p:txBody>
      </p:sp>
      <p:pic>
        <p:nvPicPr>
          <p:cNvPr id="2097178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51" name="Прямоугольник 12"/>
          <p:cNvSpPr/>
          <p:nvPr/>
        </p:nvSpPr>
        <p:spPr>
          <a:xfrm rot="0">
            <a:off x="785812" y="0"/>
            <a:ext cx="6500812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          Apatit  koni</a:t>
            </a:r>
          </a:p>
        </p:txBody>
      </p:sp>
      <p:sp>
        <p:nvSpPr>
          <p:cNvPr id="1048652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pic>
        <p:nvPicPr>
          <p:cNvPr id="2097179" name="Picture 3" descr="D:\0 2020\depositphotos_7733368-stock-photo-solar-system-model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285875" y="757237"/>
            <a:ext cx="2786062" cy="2244725"/>
          </a:xfrm>
          <a:prstGeom prst="rect"/>
          <a:noFill/>
          <a:ln>
            <a:noFill/>
          </a:ln>
        </p:spPr>
      </p:pic>
      <p:pic>
        <p:nvPicPr>
          <p:cNvPr id="2097180" name="Picture 4" descr="D:\0 2020\images (8)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4572000" y="500062"/>
            <a:ext cx="4214812" cy="607218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38000">
    <p:cut thruBlk="1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3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eaLnBrk="1" hangingPunct="1" lvl="0"/>
            <a:r>
              <a:rPr altLang="en-US" b="1" sz="4000" lang="en-US"/>
              <a:t> </a:t>
            </a:r>
            <a:br>
              <a:rPr altLang="en-US" b="1" sz="4000" lang="en-US"/>
            </a:b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sp>
        <p:nvSpPr>
          <p:cNvPr id="1048654" name="Содержимое 2"/>
          <p:cNvSpPr/>
          <p:nvPr>
            <p:ph sz="quarter" idx="1"/>
          </p:nvPr>
        </p:nvSpPr>
        <p:spPr>
          <a:xfrm rot="0">
            <a:off x="0" y="3071812"/>
            <a:ext cx="4286250" cy="3786187"/>
          </a:xfrm>
          <a:prstGeom prst="rect"/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t" bIns="45720" lIns="91440" rIns="91440" tIns="45720"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eaLnBrk="1" hangingPunct="1" lvl="2">
              <a:buNone/>
            </a:pPr>
            <a:endParaRPr altLang="en-US" sz="2800" lang="en-US">
              <a:solidFill>
                <a:srgbClr val="002060"/>
              </a:solidFill>
            </a:endParaRPr>
          </a:p>
          <a:p>
            <a:pPr eaLnBrk="1" hangingPunct="1" lvl="2">
              <a:buNone/>
            </a:pPr>
            <a:r>
              <a:rPr altLang="en-US" sz="2800" lang="en-US">
                <a:solidFill>
                  <a:srgbClr val="002060"/>
                </a:solidFill>
              </a:rPr>
              <a:t>Shimoliy  Afrika</a:t>
            </a:r>
          </a:p>
          <a:p>
            <a:pPr eaLnBrk="1" hangingPunct="1" lvl="2">
              <a:buNone/>
            </a:pPr>
            <a:r>
              <a:rPr altLang="en-US" sz="2800" lang="en-US">
                <a:solidFill>
                  <a:srgbClr val="002060"/>
                </a:solidFill>
              </a:rPr>
              <a:t> Amerika</a:t>
            </a:r>
          </a:p>
          <a:p>
            <a:pPr eaLnBrk="1" hangingPunct="1" lvl="2">
              <a:buNone/>
            </a:pPr>
            <a:r>
              <a:rPr altLang="en-US" sz="2800" lang="en-US">
                <a:solidFill>
                  <a:srgbClr val="002060"/>
                </a:solidFill>
              </a:rPr>
              <a:t> Suriya</a:t>
            </a:r>
          </a:p>
        </p:txBody>
      </p:sp>
      <p:pic>
        <p:nvPicPr>
          <p:cNvPr id="2097181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55" name="Прямоугольник 12"/>
          <p:cNvSpPr/>
          <p:nvPr/>
        </p:nvSpPr>
        <p:spPr>
          <a:xfrm rot="0">
            <a:off x="0" y="0"/>
            <a:ext cx="728662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Fosforit  katta  konlari</a:t>
            </a:r>
          </a:p>
        </p:txBody>
      </p:sp>
      <p:sp>
        <p:nvSpPr>
          <p:cNvPr id="1048656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pic>
        <p:nvPicPr>
          <p:cNvPr id="2097182" name="Picture 3" descr="D:\0 2020\depositphotos_7733368-stock-photo-solar-system-model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285875" y="757237"/>
            <a:ext cx="2786062" cy="2244725"/>
          </a:xfrm>
          <a:prstGeom prst="rect"/>
          <a:noFill/>
          <a:ln>
            <a:noFill/>
          </a:ln>
        </p:spPr>
      </p:pic>
      <p:pic>
        <p:nvPicPr>
          <p:cNvPr id="2097183" name="Picture 2" descr="D:\0 2020\images (5)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4357687" y="3040062"/>
            <a:ext cx="4786312" cy="3817937"/>
          </a:xfrm>
          <a:prstGeom prst="rect"/>
          <a:noFill/>
          <a:ln>
            <a:noFill/>
          </a:ln>
        </p:spPr>
      </p:pic>
      <p:pic>
        <p:nvPicPr>
          <p:cNvPr id="2097184" name="Picture 2" descr="D:\0 2020\images (7).jpg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4357687" y="428625"/>
            <a:ext cx="4786312" cy="289560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17000">
    <p:cut thruBlk="1"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7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eaLnBrk="1" hangingPunct="1" indent="-342900" lvl="0" marL="342900"/>
            <a:r>
              <a:rPr altLang="en-US" b="1" sz="1600" lang="en-US">
                <a:solidFill>
                  <a:srgbClr val="000000"/>
                </a:solidFill>
              </a:rPr>
              <a:t> </a:t>
            </a:r>
            <a:br>
              <a:rPr altLang="en-US" b="1" sz="1600" lang="en-US">
                <a:solidFill>
                  <a:srgbClr val="000000"/>
                </a:solidFill>
              </a:rPr>
            </a:br>
            <a:br>
              <a:rPr altLang="en-US" sz="2500" lang="ru-RU">
                <a:solidFill>
                  <a:srgbClr val="002060"/>
                </a:solidFill>
              </a:rPr>
            </a:br>
            <a:br>
              <a:rPr altLang="en-US" sz="1600" lang="ru-RU">
                <a:solidFill>
                  <a:srgbClr val="FF0000"/>
                </a:solidFill>
              </a:rPr>
            </a:br>
            <a:endParaRPr altLang="en-US" sz="1600" lang="ru-RU">
              <a:solidFill>
                <a:srgbClr val="FF0000"/>
              </a:solidFill>
            </a:endParaRPr>
          </a:p>
        </p:txBody>
      </p:sp>
      <p:sp>
        <p:nvSpPr>
          <p:cNvPr id="1048658" name="Содержимое 2"/>
          <p:cNvSpPr/>
          <p:nvPr>
            <p:ph sz="quarter" idx="1"/>
          </p:nvPr>
        </p:nvSpPr>
        <p:spPr>
          <a:xfrm rot="0">
            <a:off x="0" y="3143250"/>
            <a:ext cx="4143375" cy="1571625"/>
          </a:xfrm>
          <a:prstGeom prst="rect"/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t" bIns="45720" lIns="91440" rIns="91440" tIns="45720"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eaLnBrk="1" hangingPunct="1" lvl="2">
              <a:buNone/>
            </a:pPr>
            <a:r>
              <a:rPr altLang="en-US" sz="2800" lang="en-US">
                <a:solidFill>
                  <a:srgbClr val="002060"/>
                </a:solidFill>
              </a:rPr>
              <a:t>Qozog’istonda Qora  Tau</a:t>
            </a:r>
          </a:p>
          <a:p>
            <a:pPr eaLnBrk="1" hangingPunct="1" lvl="2">
              <a:buNone/>
            </a:pPr>
            <a:endParaRPr altLang="en-US" sz="2800" lang="en-US">
              <a:solidFill>
                <a:srgbClr val="002060"/>
              </a:solidFill>
            </a:endParaRPr>
          </a:p>
        </p:txBody>
      </p:sp>
      <p:pic>
        <p:nvPicPr>
          <p:cNvPr id="2097185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59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Fosforit konlari </a:t>
            </a:r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660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pic>
        <p:nvPicPr>
          <p:cNvPr id="2097186" name="Picture 3" descr="D:\0 2020\depositphotos_7733368-stock-photo-solar-system-model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071562" y="642937"/>
            <a:ext cx="2928937" cy="2359025"/>
          </a:xfrm>
          <a:prstGeom prst="rect"/>
          <a:noFill/>
          <a:ln>
            <a:noFill/>
          </a:ln>
        </p:spPr>
      </p:pic>
      <p:pic>
        <p:nvPicPr>
          <p:cNvPr id="2097187" name="Picture 3" descr="D:\0 2020\depositphotos_7733368-stock-photo-solar-system-model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223962" y="795337"/>
            <a:ext cx="2928937" cy="2359025"/>
          </a:xfrm>
          <a:prstGeom prst="rect"/>
          <a:noFill/>
          <a:ln>
            <a:noFill/>
          </a:ln>
        </p:spPr>
      </p:pic>
      <p:pic>
        <p:nvPicPr>
          <p:cNvPr id="2097188" name="Picture 2" descr="D:\0 2020\Kazakhstan_political_map_2000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4214812" y="214312"/>
            <a:ext cx="4643437" cy="3071812"/>
          </a:xfrm>
          <a:prstGeom prst="rect"/>
          <a:noFill/>
          <a:ln>
            <a:noFill/>
          </a:ln>
        </p:spPr>
      </p:pic>
      <p:pic>
        <p:nvPicPr>
          <p:cNvPr id="2097189" name="Picture 3" descr="D:\0 2020\images (10).jpg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4286250" y="3357562"/>
            <a:ext cx="4572000" cy="3286125"/>
          </a:xfrm>
          <a:prstGeom prst="rect"/>
          <a:noFill/>
          <a:ln>
            <a:noFill/>
          </a:ln>
        </p:spPr>
      </p:pic>
      <p:sp>
        <p:nvSpPr>
          <p:cNvPr id="1048661" name="Содержимое 2"/>
          <p:cNvSpPr txBox="1"/>
          <p:nvPr/>
        </p:nvSpPr>
        <p:spPr>
          <a:xfrm rot="0">
            <a:off x="0" y="4929187"/>
            <a:ext cx="4143375" cy="1643062"/>
          </a:xfrm>
          <a:prstGeom prst="rect"/>
          <a:gradFill rotWithShape="1">
            <a:gsLst>
              <a:gs pos="0">
                <a:srgbClr val="FFA2A1">
                  <a:alpha val="100000"/>
                </a:srgbClr>
              </a:gs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BE4B48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indent="-457200" lvl="2" marL="1143000">
              <a:spcBef>
                <a:spcPct val="20000"/>
              </a:spcBef>
            </a:pPr>
            <a:r>
              <a:rPr altLang="en-US" sz="2800" lang="en-US">
                <a:solidFill>
                  <a:srgbClr val="002060"/>
                </a:solidFill>
                <a:latin typeface="Calibri" pitchFamily="34" charset="0"/>
              </a:rPr>
              <a:t>O’zbekistonda Navoyida</a:t>
            </a:r>
            <a:br>
              <a:rPr altLang="en-US" sz="2800" lang="en-US">
                <a:solidFill>
                  <a:srgbClr val="002060"/>
                </a:solidFill>
                <a:latin typeface="Calibri" pitchFamily="34" charset="0"/>
              </a:rPr>
            </a:br>
            <a:r>
              <a:rPr altLang="en-US" sz="2800" lang="en-US">
                <a:solidFill>
                  <a:srgbClr val="002060"/>
                </a:solidFill>
                <a:latin typeface="Calibri" pitchFamily="34" charset="0"/>
              </a:rPr>
              <a:t>  Qizilqumda</a:t>
            </a:r>
          </a:p>
        </p:txBody>
      </p:sp>
    </p:spTree>
  </p:cSld>
  <p:clrMapOvr>
    <a:masterClrMapping/>
  </p:clrMapOvr>
  <p:transition spd="fast" advClick="1" advTm="50000">
    <p:dissolve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658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1048658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0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8" grpId="0" uiExpand="0" build="p" bldLvl="1" animBg="1"/>
      <p:bldP spid="1048661" grpId="0" uiExpand="0" build="whol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2" name="Заголовок 1"/>
          <p:cNvSpPr/>
          <p:nvPr>
            <p:ph type="title" sz="full" idx="0"/>
          </p:nvPr>
        </p:nvSpPr>
        <p:spPr>
          <a:xfrm rot="0">
            <a:off x="642937" y="0"/>
            <a:ext cx="8072437" cy="1000125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Fosfor tirik  organizmlarda</a:t>
            </a:r>
            <a:r>
              <a:rPr altLang="en-US" b="1" sz="4000" lang="uz-Cyrl-UZ">
                <a:solidFill>
                  <a:srgbClr val="000000"/>
                </a:solidFill>
              </a:rPr>
              <a:t> </a:t>
            </a:r>
            <a:r>
              <a:rPr altLang="en-US" b="1" sz="4000" lang="en-US">
                <a:solidFill>
                  <a:srgbClr val="000000"/>
                </a:solidFill>
              </a:rPr>
              <a:t>uchraydimi?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190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63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664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65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66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pic>
        <p:nvPicPr>
          <p:cNvPr id="2097191" name="Рисунок 17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714375" y="4214812"/>
            <a:ext cx="1366837" cy="2278062"/>
          </a:xfrm>
          <a:prstGeom prst="rect"/>
          <a:noFill/>
          <a:ln>
            <a:noFill/>
          </a:ln>
        </p:spPr>
      </p:pic>
      <p:sp>
        <p:nvSpPr>
          <p:cNvPr id="1048667" name="Выноска-облако 18"/>
          <p:cNvSpPr/>
          <p:nvPr/>
        </p:nvSpPr>
        <p:spPr>
          <a:xfrm rot="21273948">
            <a:off x="320675" y="1577975"/>
            <a:ext cx="4778375" cy="2478087"/>
          </a:xfrm>
          <a:prstGeom prst="cloud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2"/>
            <a:r>
              <a:rPr altLang="en-US" sz="2400" lang="en-US">
                <a:solidFill>
                  <a:srgbClr val="FF0000"/>
                </a:solidFill>
                <a:latin typeface="Calibri" pitchFamily="34" charset="0"/>
              </a:rPr>
              <a:t>Oqsillar va  nuklein  kislotalar fosforli  organik  birikmalardir</a:t>
            </a:r>
          </a:p>
        </p:txBody>
      </p:sp>
      <p:sp>
        <p:nvSpPr>
          <p:cNvPr id="1048668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pic>
        <p:nvPicPr>
          <p:cNvPr id="2097192" name="Picture 5" descr="D:\0 2020\Oqsillar va nuklein kislotalar. 10 - sinf_files\img513718b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5184775" y="1285875"/>
            <a:ext cx="3959225" cy="367823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43000">
    <p:cut thruBlk="1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7" grpId="0" uiExpand="0" build="whol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9" name="Заголовок 1"/>
          <p:cNvSpPr/>
          <p:nvPr>
            <p:ph type="title" sz="full" idx="0"/>
          </p:nvPr>
        </p:nvSpPr>
        <p:spPr>
          <a:xfrm rot="0">
            <a:off x="642937" y="357187"/>
            <a:ext cx="6929437" cy="642937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</a:t>
            </a:r>
            <a:r>
              <a:rPr altLang="en-US" b="1" sz="4000" lang="en-US">
                <a:solidFill>
                  <a:srgbClr val="FF0000"/>
                </a:solidFill>
              </a:rPr>
              <a:t>Bilasizmi???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193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70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671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72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73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74" name="Выноска-облако 18"/>
          <p:cNvSpPr/>
          <p:nvPr/>
        </p:nvSpPr>
        <p:spPr>
          <a:xfrm rot="21273948">
            <a:off x="344487" y="1020762"/>
            <a:ext cx="5091112" cy="2976562"/>
          </a:xfrm>
          <a:prstGeom prst="cloud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2"/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Odam  organizmida  1.5 kg fosfor bo’ladi.</a:t>
            </a:r>
          </a:p>
        </p:txBody>
      </p:sp>
      <p:sp>
        <p:nvSpPr>
          <p:cNvPr id="1048675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>
              <a:buNone/>
            </a:pPr>
            <a:r>
              <a:rPr altLang="en-US" lang="en-US"/>
              <a:t>.</a:t>
            </a:r>
          </a:p>
        </p:txBody>
      </p:sp>
      <p:pic>
        <p:nvPicPr>
          <p:cNvPr id="2097194" name="Рисунок 22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5992812" y="3743325"/>
            <a:ext cx="3157537" cy="3121025"/>
          </a:xfrm>
          <a:prstGeom prst="rect"/>
          <a:noFill/>
          <a:ln>
            <a:noFill/>
          </a:ln>
        </p:spPr>
      </p:pic>
      <p:pic>
        <p:nvPicPr>
          <p:cNvPr id="2097195" name="Выноска-облако 23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5767387" y="1127125"/>
            <a:ext cx="3395662" cy="2749550"/>
          </a:xfrm>
          <a:prstGeom prst="rect"/>
          <a:noFill/>
          <a:ln>
            <a:noFill/>
          </a:ln>
        </p:spPr>
      </p:pic>
      <p:pic>
        <p:nvPicPr>
          <p:cNvPr id="2097196" name="Picture 7" descr="D:\0 2020\images (2).jpg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0" y="4438650"/>
            <a:ext cx="1895475" cy="241935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54000">
    <p:wipe dir="r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4" grpId="0" uiExpand="0" build="whol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6" name="Заголовок 1"/>
          <p:cNvSpPr/>
          <p:nvPr>
            <p:ph type="title" sz="full" idx="0"/>
          </p:nvPr>
        </p:nvSpPr>
        <p:spPr>
          <a:xfrm rot="0">
            <a:off x="214312" y="285750"/>
            <a:ext cx="4786312" cy="642937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</a:t>
            </a:r>
            <a:r>
              <a:rPr altLang="en-US" b="1" sz="4000" lang="en-US">
                <a:solidFill>
                  <a:srgbClr val="FF0000"/>
                </a:solidFill>
              </a:rPr>
              <a:t>Bilasizmi???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sp>
        <p:nvSpPr>
          <p:cNvPr id="1048677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678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79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80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pic>
        <p:nvPicPr>
          <p:cNvPr id="2097197" name="Рисунок 17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4071937"/>
            <a:ext cx="1366837" cy="2278062"/>
          </a:xfrm>
          <a:prstGeom prst="rect"/>
          <a:noFill/>
          <a:ln>
            <a:noFill/>
          </a:ln>
        </p:spPr>
      </p:pic>
      <p:sp>
        <p:nvSpPr>
          <p:cNvPr id="1048681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pic>
        <p:nvPicPr>
          <p:cNvPr id="2097198" name="Picture 6" descr="D:\0 2020\2362_html_m7bad134c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5715000" y="357187"/>
            <a:ext cx="2714625" cy="2500312"/>
          </a:xfrm>
          <a:prstGeom prst="rect"/>
          <a:noFill/>
          <a:ln>
            <a:noFill/>
          </a:ln>
        </p:spPr>
      </p:pic>
      <p:sp>
        <p:nvSpPr>
          <p:cNvPr id="1048682" name="Прямоугольная выноска 11"/>
          <p:cNvSpPr/>
          <p:nvPr/>
        </p:nvSpPr>
        <p:spPr>
          <a:xfrm rot="0">
            <a:off x="500062" y="857250"/>
            <a:ext cx="5000625" cy="1714500"/>
          </a:xfrm>
          <a:prstGeom prst="wedgeRect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2"/>
            <a:r>
              <a:rPr altLang="en-US" sz="2400" lang="en-US">
                <a:solidFill>
                  <a:srgbClr val="FF0000"/>
                </a:solidFill>
                <a:latin typeface="Calibri" pitchFamily="34" charset="0"/>
              </a:rPr>
              <a:t>Odam  suyagi tarkibida  1.4 </a:t>
            </a:r>
            <a:r>
              <a:rPr altLang="en-US" sz="2400" lang="en-US">
                <a:solidFill>
                  <a:srgbClr val="FF0000"/>
                </a:solidFill>
                <a:latin typeface="Calibri" pitchFamily="34" charset="0"/>
              </a:rPr>
              <a:t>kg P bo’ladi </a:t>
            </a:r>
            <a:r>
              <a:rPr altLang="en-US" sz="2400" lang="en-US">
                <a:solidFill>
                  <a:srgbClr val="FF0000"/>
                </a:solidFill>
                <a:latin typeface="Calibri" pitchFamily="34" charset="0"/>
              </a:rPr>
              <a:t>va  suyaklarning tarkibiy qismini Ca3(PO4)2  tashkil etadi.</a:t>
            </a:r>
          </a:p>
        </p:txBody>
      </p:sp>
      <p:pic>
        <p:nvPicPr>
          <p:cNvPr id="2097199" name="Picture 2" descr="D:\0 2020\516477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5607050" y="2857500"/>
            <a:ext cx="2894012" cy="2000250"/>
          </a:xfrm>
          <a:prstGeom prst="rect"/>
          <a:noFill/>
          <a:ln>
            <a:noFill/>
          </a:ln>
        </p:spPr>
      </p:pic>
      <p:pic>
        <p:nvPicPr>
          <p:cNvPr id="2097200" name="Picture 3" descr="D:\0 2020\Без названия (9).jpg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5500687" y="4895850"/>
            <a:ext cx="3000375" cy="1509712"/>
          </a:xfrm>
          <a:prstGeom prst="rect"/>
          <a:noFill/>
          <a:ln>
            <a:noFill/>
          </a:ln>
        </p:spPr>
      </p:pic>
      <p:sp>
        <p:nvSpPr>
          <p:cNvPr id="1048683" name="Прямоугольная выноска 16"/>
          <p:cNvSpPr/>
          <p:nvPr/>
        </p:nvSpPr>
        <p:spPr>
          <a:xfrm rot="0">
            <a:off x="1214437" y="2857500"/>
            <a:ext cx="4214812" cy="1500187"/>
          </a:xfrm>
          <a:prstGeom prst="wedgeRect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2"/>
            <a:r>
              <a:rPr altLang="en-US" sz="2400" lang="en-US">
                <a:solidFill>
                  <a:srgbClr val="FF0000"/>
                </a:solidFill>
                <a:latin typeface="Calibri" pitchFamily="34" charset="0"/>
              </a:rPr>
              <a:t>Odam miyasida 0.38  % </a:t>
            </a:r>
          </a:p>
        </p:txBody>
      </p:sp>
      <p:sp>
        <p:nvSpPr>
          <p:cNvPr id="1048684" name="Прямоугольная выноска 20"/>
          <p:cNvSpPr/>
          <p:nvPr/>
        </p:nvSpPr>
        <p:spPr>
          <a:xfrm rot="0">
            <a:off x="1143000" y="4714875"/>
            <a:ext cx="4500562" cy="1500187"/>
          </a:xfrm>
          <a:prstGeom prst="wedgeRect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2"/>
            <a:r>
              <a:rPr altLang="en-US" sz="2400" lang="en-US">
                <a:solidFill>
                  <a:srgbClr val="FF0000"/>
                </a:solidFill>
                <a:latin typeface="Calibri" pitchFamily="34" charset="0"/>
              </a:rPr>
              <a:t>Muskul to’qimasida fosfor 0.27  % </a:t>
            </a:r>
          </a:p>
        </p:txBody>
      </p:sp>
      <p:sp>
        <p:nvSpPr>
          <p:cNvPr id="1048685" name="Скругленный прямоугольник 22"/>
          <p:cNvSpPr/>
          <p:nvPr/>
        </p:nvSpPr>
        <p:spPr>
          <a:xfrm rot="0">
            <a:off x="-142875" y="2643187"/>
            <a:ext cx="1643062" cy="1414462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6600" lang="en-US">
                <a:solidFill>
                  <a:srgbClr val="000000"/>
                </a:solidFill>
                <a:latin typeface="Calibri" pitchFamily="34" charset="0"/>
              </a:rPr>
              <a:t>P</a:t>
            </a:r>
          </a:p>
        </p:txBody>
      </p:sp>
    </p:spTree>
  </p:cSld>
  <p:clrMapOvr>
    <a:masterClrMapping/>
  </p:clrMapOvr>
  <p:transition spd="fast" advClick="1" advTm="59000">
    <p:cut thruBlk="1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6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en-US" b="1" sz="4000" lang="en-US"/>
              <a:t> </a:t>
            </a:r>
            <a:br>
              <a:rPr altLang="en-US" b="1" sz="4000" lang="en-US"/>
            </a:b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01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87" name="Прямоугольник 12"/>
          <p:cNvSpPr/>
          <p:nvPr/>
        </p:nvSpPr>
        <p:spPr>
          <a:xfrm rot="0">
            <a:off x="785812" y="357187"/>
            <a:ext cx="5000625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ru-RU">
                <a:solidFill>
                  <a:srgbClr val="FF0000"/>
                </a:solidFill>
              </a:rPr>
            </a:br>
            <a:endParaRPr altLang="en-US" sz="3600" lang="ru-RU"/>
          </a:p>
        </p:txBody>
      </p:sp>
      <p:sp>
        <p:nvSpPr>
          <p:cNvPr id="1048688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pic>
        <p:nvPicPr>
          <p:cNvPr id="2097202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6572250" y="0"/>
            <a:ext cx="2286000" cy="1990725"/>
          </a:xfrm>
          <a:prstGeom prst="rect"/>
          <a:noFill/>
          <a:ln>
            <a:noFill/>
          </a:ln>
        </p:spPr>
      </p:pic>
      <p:sp>
        <p:nvSpPr>
          <p:cNvPr id="1048689" name="Заголовок 1"/>
          <p:cNvSpPr txBox="1"/>
          <p:nvPr/>
        </p:nvSpPr>
        <p:spPr>
          <a:xfrm rot="0">
            <a:off x="428625" y="0"/>
            <a:ext cx="5429250" cy="1071562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lnSpc>
                <a:spcPct val="80000"/>
              </a:lnSpc>
            </a:pPr>
            <a:r>
              <a:rPr altLang="en-US" b="1" sz="1100" lang="en-US">
                <a:solidFill>
                  <a:srgbClr val="000000"/>
                </a:solidFill>
                <a:latin typeface="Calibri" pitchFamily="34" charset="0"/>
              </a:rPr>
              <a:t>                   </a:t>
            </a:r>
            <a:br>
              <a:rPr altLang="en-US" b="1" sz="1100" lang="en-US">
                <a:solidFill>
                  <a:srgbClr val="000000"/>
                </a:solidFill>
                <a:latin typeface="Calibri" pitchFamily="34" charset="0"/>
              </a:rPr>
            </a:br>
            <a:r>
              <a:rPr altLang="en-US" b="1" sz="3100" lang="en-US">
                <a:solidFill>
                  <a:srgbClr val="000000"/>
                </a:solidFill>
                <a:latin typeface="Calibri" pitchFamily="34" charset="0"/>
              </a:rPr>
              <a:t>                     Fosfor saqlaydigan                     </a:t>
            </a:r>
          </a:p>
          <a:p>
            <a:pPr eaLnBrk="1" hangingPunct="1" lvl="0">
              <a:lnSpc>
                <a:spcPct val="80000"/>
              </a:lnSpc>
            </a:pPr>
            <a:r>
              <a:rPr altLang="en-US" b="1" sz="3100" lang="en-US">
                <a:solidFill>
                  <a:srgbClr val="000000"/>
                </a:solidFill>
                <a:latin typeface="Calibri" pitchFamily="34" charset="0"/>
              </a:rPr>
              <a:t>                           mahsulotlar</a:t>
            </a:r>
            <a:br>
              <a:rPr altLang="en-US" sz="31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100" lang="en-US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97203" name="Picture 15" descr="D:\0 2020\Oqsillar va nuklein kislotalar. 10 - sinf_files\ads_files\fydyngl1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0" y="1285875"/>
            <a:ext cx="2857500" cy="3395662"/>
          </a:xfrm>
          <a:prstGeom prst="rect"/>
          <a:noFill/>
          <a:ln>
            <a:noFill/>
          </a:ln>
        </p:spPr>
      </p:pic>
      <p:pic>
        <p:nvPicPr>
          <p:cNvPr id="2097204" name="Picture 16" descr="D:\0 2020\Oqsillar va nuklein kislotalar. 10 - sinf_files\ads_files\6372a07f13a42544.jpg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357187" y="5000625"/>
            <a:ext cx="2381250" cy="1590675"/>
          </a:xfrm>
          <a:prstGeom prst="rect"/>
          <a:noFill/>
          <a:ln>
            <a:noFill/>
          </a:ln>
        </p:spPr>
      </p:pic>
      <p:pic>
        <p:nvPicPr>
          <p:cNvPr id="2097205" name="Picture 3" descr="D:\0 2020\Oqsillar va nuklein kislotalar. 10 - sinf_files\ads_files\m_lJ0p4gBRWtfaj9OvXMTf8xBZnQSKdR (1).jpg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5"/>
          <a:srcRect l="0" t="0" r="0" b="0"/>
          <a:stretch>
            <a:fillRect/>
          </a:stretch>
        </p:blipFill>
        <p:spPr>
          <a:xfrm rot="0">
            <a:off x="3109912" y="2143125"/>
            <a:ext cx="6034087" cy="4525962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46000">
    <p:dissolve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6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0" name="Заголовок 1"/>
          <p:cNvSpPr/>
          <p:nvPr>
            <p:ph type="title" sz="full" idx="0"/>
          </p:nvPr>
        </p:nvSpPr>
        <p:spPr>
          <a:xfrm rot="0">
            <a:off x="642937" y="357187"/>
            <a:ext cx="6929437" cy="642937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Olinishi.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06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91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692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93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94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695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pic>
        <p:nvPicPr>
          <p:cNvPr id="2097207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857250" y="4572000"/>
            <a:ext cx="2643187" cy="2071687"/>
          </a:xfrm>
          <a:prstGeom prst="rect"/>
          <a:noFill/>
          <a:ln>
            <a:noFill/>
          </a:ln>
        </p:spPr>
      </p:pic>
      <p:sp>
        <p:nvSpPr>
          <p:cNvPr id="1048696" name="Прямоугольник 13"/>
          <p:cNvSpPr/>
          <p:nvPr/>
        </p:nvSpPr>
        <p:spPr>
          <a:xfrm rot="0">
            <a:off x="3929062" y="4357687"/>
            <a:ext cx="5000625" cy="2357437"/>
          </a:xfrm>
          <a:prstGeom prst="rect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2"/>
            <a:r>
              <a:rPr altLang="en-US" sz="2800" lang="en-US">
                <a:solidFill>
                  <a:srgbClr val="403152"/>
                </a:solidFill>
                <a:latin typeface="Calibri" pitchFamily="34" charset="0"/>
              </a:rPr>
              <a:t>Elektr  pechlarida havosiz  muhitda fosforit kremniy (IV) –oksidi  hamda koks ishtirokida  qizdirib fosfor olinadi. </a:t>
            </a:r>
          </a:p>
        </p:txBody>
      </p:sp>
      <p:sp>
        <p:nvSpPr>
          <p:cNvPr id="1048697" name="Прямоугольник с одним вырезанным углом 14"/>
          <p:cNvSpPr/>
          <p:nvPr/>
        </p:nvSpPr>
        <p:spPr>
          <a:xfrm rot="0">
            <a:off x="571500" y="1714500"/>
            <a:ext cx="8358187" cy="2571750"/>
          </a:xfrm>
          <a:custGeom>
            <a:avLst/>
            <a:gdLst>
              <a:gd name="l" fmla="*/ 0 w 8358188"/>
              <a:gd name="t" fmla="*/ 214317 h 2571750"/>
              <a:gd name="r" fmla="*/ 8143867 w 8358188"/>
              <a:gd name="b" fmla="*/ 2571750 h 2571750"/>
            </a:gdLst>
            <a:ahLst/>
            <a:rect l="l" t="t" r="r" b="b"/>
            <a:pathLst>
              <a:path w="8358188" h="2571750">
                <a:moveTo>
                  <a:pt x="0" y="0"/>
                </a:moveTo>
                <a:lnTo>
                  <a:pt x="7929554" y="0"/>
                </a:lnTo>
                <a:lnTo>
                  <a:pt x="8358188" y="428634"/>
                </a:lnTo>
                <a:lnTo>
                  <a:pt x="8358188" y="2571750"/>
                </a:lnTo>
                <a:lnTo>
                  <a:pt x="0" y="2571750"/>
                </a:lnTo>
              </a:path>
            </a:pathLst>
          </a:custGeom>
          <a:gradFill rotWithShape="1">
            <a:gsLst>
              <a:gs pos="0">
                <a:srgbClr val="C9B5E8">
                  <a:alpha val="100000"/>
                </a:srgbClr>
              </a:gs>
              <a:gs pos="0">
                <a:srgbClr val="C9B5E8">
                  <a:alpha val="100000"/>
                </a:srgbClr>
              </a:gs>
              <a:gs pos="35001">
                <a:srgbClr val="D9CBEE">
                  <a:alpha val="100000"/>
                </a:srgbClr>
              </a:gs>
              <a:gs pos="100000">
                <a:srgbClr val="F0EAF9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7D60A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Ca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(PO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+2C+3SiO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→3CaSiO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2P</a:t>
            </a:r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+5CO</a:t>
            </a:r>
          </a:p>
        </p:txBody>
      </p:sp>
    </p:spTree>
  </p:cSld>
  <p:clrMapOvr>
    <a:masterClrMapping/>
  </p:clrMapOvr>
  <p:transition spd="fast" advClick="1" advTm="57000">
    <p:cut thruBlk="1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4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eaLnBrk="1" hangingPunct="1" lvl="0"/>
            <a:r>
              <a:rPr altLang="en-US" b="1" sz="4000" lang="en-US"/>
              <a:t> </a:t>
            </a:r>
            <a:br>
              <a:rPr altLang="en-US" b="1" sz="4000" lang="en-US"/>
            </a:b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154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5000625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589" name="Прямоугольник 12"/>
          <p:cNvSpPr/>
          <p:nvPr/>
        </p:nvSpPr>
        <p:spPr>
          <a:xfrm rot="0">
            <a:off x="285750" y="785812"/>
            <a:ext cx="4572000" cy="2021840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2"/>
            <a:r>
              <a:rPr altLang="en-US" b="1" sz="3200" lang="en-US">
                <a:solidFill>
                  <a:srgbClr val="7030A0"/>
                </a:solidFill>
                <a:latin typeface="Calibri" pitchFamily="34" charset="0"/>
              </a:rPr>
              <a:t>Nima uchun  ayrim  hashoratlar  kechalari  o’zidan  nur  taratadi?</a:t>
            </a:r>
          </a:p>
        </p:txBody>
      </p:sp>
      <p:sp>
        <p:nvSpPr>
          <p:cNvPr id="1048590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pic>
        <p:nvPicPr>
          <p:cNvPr id="2097155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0" y="4286250"/>
            <a:ext cx="2643187" cy="2571750"/>
          </a:xfrm>
          <a:prstGeom prst="rect"/>
          <a:noFill/>
          <a:ln>
            <a:noFill/>
          </a:ln>
        </p:spPr>
      </p:pic>
      <p:pic>
        <p:nvPicPr>
          <p:cNvPr id="2097156" name="Picture 3" descr="D:\0 2020\images (6).jpg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4857750" y="714375"/>
            <a:ext cx="4286250" cy="6143625"/>
          </a:xfrm>
          <a:prstGeom prst="rect"/>
          <a:noFill/>
          <a:ln>
            <a:noFill/>
          </a:ln>
        </p:spPr>
      </p:pic>
      <p:sp>
        <p:nvSpPr>
          <p:cNvPr id="1048591" name="Выноска-облако 13"/>
          <p:cNvSpPr/>
          <p:nvPr/>
        </p:nvSpPr>
        <p:spPr>
          <a:xfrm rot="0">
            <a:off x="2428875" y="3071812"/>
            <a:ext cx="3500437" cy="2000250"/>
          </a:xfrm>
          <a:prstGeom prst="cloud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b="1" sz="3600" lang="en-US">
                <a:solidFill>
                  <a:srgbClr val="FF66FF"/>
                </a:solidFill>
                <a:latin typeface="Calibri" pitchFamily="34" charset="0"/>
              </a:rPr>
              <a:t>Bir o’ylab  ko’ringchi!</a:t>
            </a:r>
          </a:p>
        </p:txBody>
      </p:sp>
    </p:spTree>
  </p:cSld>
  <p:clrMapOvr>
    <a:masterClrMapping/>
  </p:clrMapOvr>
  <p:transition spd="fast" advClick="1" advTm="18000">
    <p:cut thruBlk="1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dur="2000" id="7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9" grpId="0" uiExpand="0" build="whol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8" name="Заголовок 1"/>
          <p:cNvSpPr/>
          <p:nvPr>
            <p:ph type="title" sz="full" idx="0"/>
          </p:nvPr>
        </p:nvSpPr>
        <p:spPr>
          <a:xfrm rot="0">
            <a:off x="642937" y="357187"/>
            <a:ext cx="6929437" cy="642937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Fizik  xossasi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08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699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700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01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02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03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sp>
        <p:nvSpPr>
          <p:cNvPr id="1048704" name="Блок-схема: альтернативный процесс 14"/>
          <p:cNvSpPr/>
          <p:nvPr/>
        </p:nvSpPr>
        <p:spPr>
          <a:xfrm rot="0">
            <a:off x="571500" y="1285875"/>
            <a:ext cx="4143375" cy="2357437"/>
          </a:xfrm>
          <a:prstGeom prst="flowChartAlternateProcess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Oq  fosfor P</a:t>
            </a:r>
            <a:r>
              <a:rPr altLang="en-US" sz="2000" lang="en-US">
                <a:solidFill>
                  <a:srgbClr val="000000"/>
                </a:solidFill>
                <a:latin typeface="Calibri" pitchFamily="34" charset="0"/>
              </a:rPr>
              <a:t>4 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-Uning  molekulalari to’rt atomli P</a:t>
            </a:r>
            <a:r>
              <a:rPr altLang="en-US" sz="2000" lang="en-US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 tetrafosfor bo’lib,uch  qirrali muntazam  peramida  shaklida</a:t>
            </a:r>
          </a:p>
        </p:txBody>
      </p:sp>
      <p:sp>
        <p:nvSpPr>
          <p:cNvPr id="1048705" name="Блок-схема: альтернативный процесс 16"/>
          <p:cNvSpPr/>
          <p:nvPr/>
        </p:nvSpPr>
        <p:spPr>
          <a:xfrm rot="0">
            <a:off x="428625" y="3929062"/>
            <a:ext cx="4214812" cy="2357437"/>
          </a:xfrm>
          <a:prstGeom prst="flowChartAlternateProcess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Qizil  fosfor-P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n</a:t>
            </a:r>
          </a:p>
          <a:p>
            <a:pPr algn="ctr" eaLnBrk="1" hangingPunct="1" lvl="0"/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Atomlar  turli  shaklli polimer  kristall panjaraga  ega.</a:t>
            </a:r>
          </a:p>
          <a:p>
            <a:pPr algn="ctr" eaLnBrk="1" hangingPunct="1" lvl="0"/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Triklin,tetragonal,kub</a:t>
            </a:r>
          </a:p>
        </p:txBody>
      </p:sp>
      <p:pic>
        <p:nvPicPr>
          <p:cNvPr id="2097209" name="Picture 2" descr="III. Химия элементов-неметаллов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5357812" y="1143000"/>
            <a:ext cx="3071812" cy="2786062"/>
          </a:xfrm>
          <a:prstGeom prst="rect"/>
          <a:noFill/>
          <a:ln>
            <a:noFill/>
          </a:ln>
        </p:spPr>
      </p:pic>
      <p:pic>
        <p:nvPicPr>
          <p:cNvPr id="2097210" name="Picture 7" descr="D:\0 2020\Oqsillar va nuklein kislotalar. 10 - sinf_files\image5.jpe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4857750" y="4000500"/>
            <a:ext cx="3643312" cy="235743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75000">
    <p:cut thruBlk="1"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6" name="Заголовок 1"/>
          <p:cNvSpPr/>
          <p:nvPr>
            <p:ph type="title" sz="full" idx="0"/>
          </p:nvPr>
        </p:nvSpPr>
        <p:spPr>
          <a:xfrm rot="0">
            <a:off x="642937" y="357187"/>
            <a:ext cx="6929437" cy="642937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Fizik  xossasi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11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707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708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09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10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11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pic>
        <p:nvPicPr>
          <p:cNvPr id="2097212" name="Picture 3" descr="D:\0 2020\baf7c119710f0eb5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5810250" y="3929062"/>
            <a:ext cx="3333750" cy="2714625"/>
          </a:xfrm>
          <a:prstGeom prst="rect"/>
          <a:noFill/>
          <a:ln>
            <a:noFill/>
          </a:ln>
        </p:spPr>
      </p:pic>
      <p:sp>
        <p:nvSpPr>
          <p:cNvPr id="1048712" name="Блок-схема: альтернативный процесс 14"/>
          <p:cNvSpPr/>
          <p:nvPr/>
        </p:nvSpPr>
        <p:spPr>
          <a:xfrm rot="0">
            <a:off x="428625" y="1285875"/>
            <a:ext cx="5286375" cy="2357437"/>
          </a:xfrm>
          <a:prstGeom prst="flowChartAlternateProcess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Oq  fosfor-P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4</a:t>
            </a:r>
          </a:p>
          <a:p>
            <a:pPr algn="ctr" eaLnBrk="1" hangingPunct="1" lvl="0"/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Kristall holatda,rangsiz,sarimsoq hidli,suvda  erimaydigan,CS2 da  eriydigan ,qorong’uda  shulalanadigan ,zaharli ,molekulyar kristall tuzilishga ega modda.</a:t>
            </a:r>
          </a:p>
        </p:txBody>
      </p:sp>
      <p:sp>
        <p:nvSpPr>
          <p:cNvPr id="1048713" name="Блок-схема: альтернативный процесс 16"/>
          <p:cNvSpPr/>
          <p:nvPr/>
        </p:nvSpPr>
        <p:spPr>
          <a:xfrm rot="0">
            <a:off x="428625" y="3857625"/>
            <a:ext cx="5286375" cy="2714625"/>
          </a:xfrm>
          <a:prstGeom prst="flowChartAlternateProcess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000000"/>
                </a:solidFill>
                <a:latin typeface="Calibri" pitchFamily="34" charset="0"/>
              </a:rPr>
              <a:t>Qizil  fosfor-P</a:t>
            </a:r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n</a:t>
            </a:r>
          </a:p>
          <a:p>
            <a:pPr algn="ctr" eaLnBrk="1" hangingPunct="1" lvl="0"/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Kukunsimon,to’q  qizil, hidsiz,suvda  erimaydigan,CS2 da  erimaydigan qorong’uda  shulalanmaydigan zaharsiz ,atomli  kristall tuzilishga ega modda.</a:t>
            </a:r>
          </a:p>
          <a:p>
            <a:pPr algn="ctr" eaLnBrk="1" hangingPunct="1" lvl="0"/>
            <a:endParaRPr altLang="en-US" sz="2400"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97213" name="Picture 9" descr="Белый фос­фор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5857875" y="1285875"/>
            <a:ext cx="3000375" cy="257175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76000">
    <p:cut thruBlk="1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4" name="Заголовок 1"/>
          <p:cNvSpPr/>
          <p:nvPr>
            <p:ph type="title" sz="full" idx="0"/>
          </p:nvPr>
        </p:nvSpPr>
        <p:spPr>
          <a:xfrm rot="0">
            <a:off x="1643062" y="214312"/>
            <a:ext cx="6858000" cy="571500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Kimyoviy  xossasi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14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715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716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17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18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19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sp>
        <p:nvSpPr>
          <p:cNvPr id="1048720" name="Блок-схема: альтернативный процесс 14"/>
          <p:cNvSpPr/>
          <p:nvPr/>
        </p:nvSpPr>
        <p:spPr>
          <a:xfrm rot="0">
            <a:off x="3857625" y="1357312"/>
            <a:ext cx="5286375" cy="4786312"/>
          </a:xfrm>
          <a:prstGeom prst="flowChartAlternateProcess"/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4P+5O</a:t>
            </a:r>
            <a:r>
              <a:rPr altLang="en-US" sz="20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=2P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5</a:t>
            </a:r>
          </a:p>
          <a:p>
            <a:pPr algn="ctr" eaLnBrk="1" hangingPunct="1" lvl="0"/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2P+3Cl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=2PCl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3</a:t>
            </a:r>
          </a:p>
          <a:p>
            <a:pPr algn="ctr" eaLnBrk="1" hangingPunct="1" lvl="0"/>
            <a:r>
              <a:rPr altLang="en-US" sz="4800" lang="en-US">
                <a:solidFill>
                  <a:srgbClr val="000000"/>
                </a:solidFill>
                <a:latin typeface="Calibri" pitchFamily="34" charset="0"/>
              </a:rPr>
              <a:t>2P+3S=P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800" lang="en-US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3</a:t>
            </a:r>
          </a:p>
          <a:p>
            <a:pPr algn="ctr" eaLnBrk="1" hangingPunct="1" lvl="0"/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2P+3Ca=Ca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algn="ctr" eaLnBrk="1" hangingPunct="1" lvl="0"/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2P+3H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=2PH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048721" name="Блок-схема: альтернативный процесс 16"/>
          <p:cNvSpPr/>
          <p:nvPr/>
        </p:nvSpPr>
        <p:spPr>
          <a:xfrm rot="0">
            <a:off x="142875" y="3000375"/>
            <a:ext cx="3643312" cy="3214687"/>
          </a:xfrm>
          <a:prstGeom prst="flowChartAlternateProcess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400" lang="en-US">
                <a:solidFill>
                  <a:srgbClr val="000000"/>
                </a:solidFill>
                <a:latin typeface="Calibri" pitchFamily="34" charset="0"/>
              </a:rPr>
              <a:t>Oq  fosfor –kislorod,galogenlar,oltin-gugurt ,  ayrim  metallar va vodorod  bilan bevosita  birika  oladi.  </a:t>
            </a:r>
          </a:p>
        </p:txBody>
      </p:sp>
      <p:pic>
        <p:nvPicPr>
          <p:cNvPr id="2097215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214312" y="428625"/>
            <a:ext cx="2500312" cy="2419350"/>
          </a:xfrm>
          <a:prstGeom prst="rect"/>
          <a:noFill/>
          <a:ln>
            <a:noFill/>
          </a:ln>
        </p:spPr>
      </p:pic>
      <p:graphicFrame>
        <p:nvGraphicFramePr>
          <p:cNvPr id="4194305" name=""/>
          <p:cNvGraphicFramePr>
            <a:graphicFrameLocks/>
          </p:cNvGraphicFramePr>
          <p:nvPr/>
        </p:nvGraphicFramePr>
        <p:xfrm rot="0">
          <a:off x="3071812" y="1000125"/>
          <a:ext cx="584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r:id="rId3" spid="" imgH="685800" imgW="584200" showAsIcon="1" progId="Package">
                  <p:embed followColorScheme="full"/>
                  <p:pic>
                    <p:nvPicPr>
                      <p:cNvPr id="2097216" name="Object 2"/>
                      <p:cNvPicPr>
                        <a:picLocks/>
                      </p:cNvPicPr>
                      <p:nvPr/>
                    </p:nvPicPr>
                    <p:blipFill>
                      <a:blip xmlns:r="http://schemas.openxmlformats.org/officeDocument/2006/relationships" r:embed="rId4"/>
                      <a:srcRect l="0" t="0" r="0" b="0"/>
                      <a:stretch>
                        <a:fillRect/>
                      </a:stretch>
                    </p:blipFill>
                    <p:spPr>
                      <a:xfrm rot="0">
                        <a:off x="3071812" y="1000125"/>
                        <a:ext cx="584200" cy="685800"/>
                      </a:xfrm>
                      <a:prstGeom prst="rect"/>
                      <a:noFill/>
                      <a:ln>
                        <a:noFill/>
                      </a:ln>
                    </p:spPr>
                  </p:pic>
                </p:oleObj>
              </mc:Choice>
              <mc:Fallback>
                <p:oleObj name="Объект упаковщика для оболочки" r:id="rId3" spid="" imgH="685800" imgW="584200" showAsIcon="1" progId="Package">
                  <p:embed followColorScheme="full"/>
                  <p:pic>
                    <p:nvPicPr>
                      <p:cNvPr id="2097216" name="Object 2"/>
                      <p:cNvPicPr>
                        <a:picLocks/>
                      </p:cNvPicPr>
                      <p:nvPr/>
                    </p:nvPicPr>
                    <p:blipFill>
                      <a:blip xmlns:r="http://schemas.openxmlformats.org/officeDocument/2006/relationships" r:embed="rId4"/>
                      <a:srcRect l="0" t="0" r="0" b="0"/>
                      <a:stretch>
                        <a:fillRect/>
                      </a:stretch>
                    </p:blipFill>
                    <p:spPr>
                      <a:xfrm rot="0">
                        <a:off x="3071812" y="1000125"/>
                        <a:ext cx="584200" cy="685800"/>
                      </a:xfrm>
                      <a:prstGeom prst="rect"/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fast" advClick="1" advTm="70000">
    <p:cut thruBlk="1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2" name="Заголовок 1"/>
          <p:cNvSpPr/>
          <p:nvPr>
            <p:ph type="title" sz="full" idx="0"/>
          </p:nvPr>
        </p:nvSpPr>
        <p:spPr>
          <a:xfrm rot="0">
            <a:off x="1643062" y="214312"/>
            <a:ext cx="6858000" cy="571500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eaLnBrk="1" hangingPunct="1" lvl="0"/>
            <a:r>
              <a:rPr altLang="en-US" b="1" sz="4000" lang="en-US">
                <a:solidFill>
                  <a:srgbClr val="000000"/>
                </a:solidFill>
              </a:rPr>
              <a:t>                   </a:t>
            </a:r>
            <a:br>
              <a:rPr altLang="en-US" b="1" sz="4000" lang="en-US">
                <a:solidFill>
                  <a:srgbClr val="000000"/>
                </a:solidFill>
              </a:rPr>
            </a:br>
            <a:r>
              <a:rPr altLang="en-US" b="1" sz="4000" lang="en-US">
                <a:solidFill>
                  <a:srgbClr val="000000"/>
                </a:solidFill>
              </a:rPr>
              <a:t>                 Ishlatilishi</a:t>
            </a: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17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723" name="Прямоугольник 12"/>
          <p:cNvSpPr/>
          <p:nvPr/>
        </p:nvSpPr>
        <p:spPr>
          <a:xfrm rot="0">
            <a:off x="785812" y="0"/>
            <a:ext cx="6500812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latin typeface="Calibri" pitchFamily="34" charset="0"/>
            </a:endParaRPr>
          </a:p>
        </p:txBody>
      </p:sp>
      <p:sp>
        <p:nvSpPr>
          <p:cNvPr id="1048724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25" name="AutoShape 2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26" name="AutoShape 4" descr="Skelet - Vikipediya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en-US">
              <a:latin typeface="Calibri" pitchFamily="34" charset="0"/>
            </a:endParaRPr>
          </a:p>
        </p:txBody>
      </p:sp>
      <p:sp>
        <p:nvSpPr>
          <p:cNvPr id="1048727" name="Содержимое 19"/>
          <p:cNvSpPr/>
          <p:nvPr>
            <p:ph sz="full" idx="1"/>
          </p:nvPr>
        </p:nvSpPr>
        <p:spPr>
          <a:xfrm rot="0">
            <a:off x="5929312" y="3143250"/>
            <a:ext cx="1928812" cy="3097212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lang="en-US"/>
              <a:t>.</a:t>
            </a:r>
          </a:p>
        </p:txBody>
      </p:sp>
      <p:sp>
        <p:nvSpPr>
          <p:cNvPr id="1048728" name="Блок-схема: альтернативный процесс 14"/>
          <p:cNvSpPr/>
          <p:nvPr/>
        </p:nvSpPr>
        <p:spPr>
          <a:xfrm rot="0">
            <a:off x="3857625" y="1357312"/>
            <a:ext cx="5286375" cy="4786312"/>
          </a:xfrm>
          <a:prstGeom prst="flowChartAlternateProcess"/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sz="3200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729" name="Блок-схема: альтернативный процесс 16"/>
          <p:cNvSpPr/>
          <p:nvPr/>
        </p:nvSpPr>
        <p:spPr>
          <a:xfrm rot="0">
            <a:off x="642937" y="2857500"/>
            <a:ext cx="8501062" cy="4000500"/>
          </a:xfrm>
          <a:prstGeom prst="flowChartAlternateProcess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Qizil  fosfor  gugurt  ishlab  chiqarishda  ishlatiladi.</a:t>
            </a:r>
          </a:p>
          <a:p>
            <a:pPr algn="ctr" eaLnBrk="1" hangingPunct="1" lvl="0"/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6P+5KClO</a:t>
            </a:r>
            <a:r>
              <a:rPr altLang="en-US" sz="3200" lang="en-US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→5KCl+3P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48730" name="AutoShape 5" descr="http://6iee.com/data/uploads/29/644580.jpg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sp>
        <p:nvSpPr>
          <p:cNvPr id="1048731" name="AutoShape 7" descr="http://6iee.com/data/uploads/29/644580.jpg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pic>
        <p:nvPicPr>
          <p:cNvPr id="2097218" name="Picture 8" descr="D:\0 2020\Oqsillar va nuklein kislotalar. 10 - sinf_files\ads_files\images (1)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307539">
            <a:off x="5126037" y="1228725"/>
            <a:ext cx="3071812" cy="1919287"/>
          </a:xfrm>
          <a:prstGeom prst="rect"/>
          <a:noFill/>
          <a:ln>
            <a:noFill/>
          </a:ln>
        </p:spPr>
      </p:pic>
      <p:pic>
        <p:nvPicPr>
          <p:cNvPr id="2097219" name="Picture 9" descr="D:\0 2020\Oqsillar va nuklein kislotalar. 10 - sinf_files\ads_files\kissclipart-match-clipart-match-017c056aa8a86aba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20917532">
            <a:off x="231775" y="971550"/>
            <a:ext cx="3143250" cy="190023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54000">
    <p:cut thruBlk="1"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2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en-US" b="1" sz="4000" lang="en-US"/>
              <a:t> </a:t>
            </a:r>
            <a:br>
              <a:rPr altLang="en-US" b="1" sz="4000" lang="en-US"/>
            </a:b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20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733" name="Прямоугольник 12"/>
          <p:cNvSpPr/>
          <p:nvPr/>
        </p:nvSpPr>
        <p:spPr>
          <a:xfrm rot="0">
            <a:off x="785812" y="357187"/>
            <a:ext cx="5000625" cy="11582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ru-RU">
                <a:solidFill>
                  <a:srgbClr val="FF0000"/>
                </a:solidFill>
              </a:rPr>
            </a:br>
            <a:endParaRPr altLang="en-US" sz="3600" lang="ru-RU"/>
          </a:p>
        </p:txBody>
      </p:sp>
      <p:sp>
        <p:nvSpPr>
          <p:cNvPr id="1048734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sp>
        <p:nvSpPr>
          <p:cNvPr id="1048735" name="Заголовок 1"/>
          <p:cNvSpPr txBox="1"/>
          <p:nvPr/>
        </p:nvSpPr>
        <p:spPr>
          <a:xfrm rot="0">
            <a:off x="428625" y="0"/>
            <a:ext cx="8143875" cy="1000125"/>
          </a:xfrm>
          <a:prstGeom prst="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b="1" sz="3600" lang="en-US">
                <a:solidFill>
                  <a:srgbClr val="000000"/>
                </a:solidFill>
                <a:latin typeface="Calibri" pitchFamily="34" charset="0"/>
              </a:rPr>
              <a:t>Mantiqiy  savol.</a:t>
            </a:r>
            <a:br>
              <a:rPr altLang="en-US" sz="3600" lang="en-US">
                <a:solidFill>
                  <a:srgbClr val="FF0000"/>
                </a:solidFill>
                <a:latin typeface="Calibri" pitchFamily="34" charset="0"/>
              </a:rPr>
            </a:br>
            <a:endParaRPr altLang="en-US" sz="3600"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48736" name="Содержимое 9"/>
          <p:cNvSpPr/>
          <p:nvPr>
            <p:ph sz="full" idx="1"/>
          </p:nvPr>
        </p:nvSpPr>
        <p:spPr>
          <a:xfrm rot="0">
            <a:off x="8243887" y="0"/>
            <a:ext cx="900112" cy="1214437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r>
              <a:rPr altLang="en-US" lang="en-US"/>
              <a:t>.</a:t>
            </a:r>
          </a:p>
        </p:txBody>
      </p:sp>
      <p:sp>
        <p:nvSpPr>
          <p:cNvPr id="1048737" name="Овал 10"/>
          <p:cNvSpPr/>
          <p:nvPr/>
        </p:nvSpPr>
        <p:spPr>
          <a:xfrm rot="0">
            <a:off x="1857375" y="1143000"/>
            <a:ext cx="7572375" cy="4643437"/>
          </a:xfrm>
          <a:prstGeom prst="ellipse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800" lang="en-US">
                <a:solidFill>
                  <a:srgbClr val="17375E"/>
                </a:solidFill>
                <a:latin typeface="Calibri" pitchFamily="34" charset="0"/>
              </a:rPr>
              <a:t>Bu  mineral  modda koni Kola yarim orolida uchraydi.U o’z  rangini  kun  davomida  o’zgartirib  turadi shuning uchun  ham  unga aldamchi deb  nom  berilgan.Bu  yerda  qaysi  mineral  moddaning  nomi  yashiringan?</a:t>
            </a:r>
          </a:p>
        </p:txBody>
      </p:sp>
      <p:pic>
        <p:nvPicPr>
          <p:cNvPr id="2097221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0" y="2428875"/>
            <a:ext cx="2500312" cy="414337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53000">
    <p:dissolve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8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en-US" b="1" sz="4000" lang="en-US"/>
              <a:t> </a:t>
            </a:r>
            <a:br>
              <a:rPr altLang="en-US" b="1" sz="4000" lang="en-US"/>
            </a:br>
            <a:br>
              <a:rPr altLang="en-US" sz="4000" lang="ru-RU">
                <a:solidFill>
                  <a:srgbClr val="FF0000"/>
                </a:solidFill>
              </a:rPr>
            </a:br>
            <a:endParaRPr altLang="en-US" sz="4000" lang="ru-RU">
              <a:solidFill>
                <a:srgbClr val="FF0000"/>
              </a:solidFill>
            </a:endParaRPr>
          </a:p>
        </p:txBody>
      </p:sp>
      <p:pic>
        <p:nvPicPr>
          <p:cNvPr id="2097222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739" name="Прямоугольник 12"/>
          <p:cNvSpPr/>
          <p:nvPr/>
        </p:nvSpPr>
        <p:spPr>
          <a:xfrm rot="0">
            <a:off x="785812" y="357187"/>
            <a:ext cx="5000625" cy="120015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ru-RU">
                <a:solidFill>
                  <a:srgbClr val="FF0000"/>
                </a:solidFill>
              </a:rPr>
            </a:br>
            <a:endParaRPr altLang="en-US" sz="3600" lang="ru-RU"/>
          </a:p>
        </p:txBody>
      </p:sp>
      <p:sp>
        <p:nvSpPr>
          <p:cNvPr id="1048740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graphicFrame>
        <p:nvGraphicFramePr>
          <p:cNvPr id="4194306" name=""/>
          <p:cNvGraphicFramePr>
            <a:graphicFrameLocks/>
          </p:cNvGraphicFramePr>
          <p:nvPr/>
        </p:nvGraphicFramePr>
        <p:xfrm rot="0">
          <a:off x="0" y="0"/>
          <a:ext cx="8858250" cy="6851650"/>
        </p:xfrm>
        <a:graphic>
          <a:graphicData uri="http://schemas.openxmlformats.org/drawingml/2006/table">
            <a:tbl>
              <a:tblPr/>
              <a:tblGrid>
                <a:gridCol w="3757612"/>
                <a:gridCol w="1006475"/>
                <a:gridCol w="939800"/>
                <a:gridCol w="1141412"/>
                <a:gridCol w="939800"/>
                <a:gridCol w="1073150"/>
              </a:tblGrid>
              <a:tr h="987425">
                <a:tc>
                  <a:txBody>
                    <a:bodyPr/>
                    <a:p>
                      <a:pPr algn="l" eaLnBrk="1" hangingPunct="1" lvl="0"/>
                      <a:r>
                        <a:rPr altLang="en-US" b="1" sz="2800" lang="en-US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Savol/Javob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l" eaLnBrk="1" hangingPunct="1" lvl="0"/>
                      <a:r>
                        <a:rPr altLang="en-US" b="1" sz="3600" lang="en-US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   5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l" eaLnBrk="1" hangingPunct="1" lvl="0"/>
                      <a:r>
                        <a:rPr altLang="en-US" b="1" sz="3600" lang="en-US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  P4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l" eaLnBrk="1" hangingPunct="1" lvl="0"/>
                      <a:r>
                        <a:rPr altLang="en-US" b="1" sz="3600" lang="en-US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   31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l" eaLnBrk="1" hangingPunct="1" lvl="0"/>
                      <a:r>
                        <a:rPr altLang="en-US" b="1" sz="3600" lang="en-US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  15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l" eaLnBrk="1" hangingPunct="1" lvl="0"/>
                      <a:r>
                        <a:rPr altLang="en-US" b="1" sz="3600" lang="en-US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Pn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  <a:tr h="822325">
                <a:tc>
                  <a:txBody>
                    <a:bodyPr/>
                    <a:p>
                      <a:pPr algn="l" eaLnBrk="1" hangingPunct="1" lvl="0"/>
                      <a:r>
                        <a:rPr altLang="en-US" b="0" sz="2400" lang="en-US">
                          <a:solidFill>
                            <a:schemeClr val="lt1"/>
                          </a:solidFill>
                          <a:latin typeface="Calibri" pitchFamily="34" charset="0"/>
                        </a:rPr>
                        <a:t>1.Quyidagilardan  qaysi  biri  oq fosfor?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N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 </a:t>
                      </a:r>
                      <a:r>
                        <a:rPr altLang="en-US" b="0" sz="3600" lang="en-US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Y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I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A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  <a:tr h="822325">
                <a:tc>
                  <a:txBody>
                    <a:bodyPr/>
                    <a:p>
                      <a:pPr algn="l" eaLnBrk="1" hangingPunct="1" lvl="0"/>
                      <a:r>
                        <a:rPr altLang="en-US" b="0" sz="2400" lang="en-US">
                          <a:solidFill>
                            <a:schemeClr val="lt1"/>
                          </a:solidFill>
                          <a:latin typeface="Calibri" pitchFamily="34" charset="0"/>
                        </a:rPr>
                        <a:t>2.Quyidagilardan  qaysi  biri  qizil fosfor?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S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Y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 I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A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  P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  <a:tr h="1019175">
                <a:tc>
                  <a:txBody>
                    <a:bodyPr/>
                    <a:p>
                      <a:pPr algn="l" eaLnBrk="1" hangingPunct="1" indent="0" lvl="2" marL="0"/>
                      <a:r>
                        <a:rPr altLang="en-US" b="0" sz="2400" lang="en-US">
                          <a:solidFill>
                            <a:schemeClr val="lt1"/>
                          </a:solidFill>
                          <a:latin typeface="Calibri" pitchFamily="34" charset="0"/>
                        </a:rPr>
                        <a:t>3.Gugurt  ishlab  chiqarishda qaysi fosfor ishlatiladi? 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M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D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U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F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   </a:t>
                      </a:r>
                      <a:r>
                        <a:rPr altLang="en-US" b="0" sz="3600" lang="en-US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  <a:tr h="1187450">
                <a:tc>
                  <a:txBody>
                    <a:bodyPr/>
                    <a:p>
                      <a:pPr algn="l" eaLnBrk="1" hangingPunct="1" lvl="0"/>
                      <a:r>
                        <a:rPr altLang="en-US" b="0" sz="2400" lang="en-US">
                          <a:solidFill>
                            <a:schemeClr val="lt1"/>
                          </a:solidFill>
                          <a:latin typeface="Calibri" pitchFamily="34" charset="0"/>
                        </a:rPr>
                        <a:t>4.Fosforning  tashqi  pog’onasida  nechta  elektroni  bor?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 T</a:t>
                      </a:r>
                    </a:p>
                    <a:p>
                      <a:pPr algn="ctr" eaLnBrk="1" hangingPunct="1" lvl="0"/>
                      <a:endParaRPr altLang="en-US" sz="3600" lang="en-US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N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M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T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F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  <a:tr h="1189037">
                <a:tc>
                  <a:txBody>
                    <a:bodyPr/>
                    <a:p>
                      <a:pPr algn="l" eaLnBrk="1" hangingPunct="1" lvl="0"/>
                      <a:r>
                        <a:rPr altLang="en-US" b="0" sz="2400" lang="en-US">
                          <a:solidFill>
                            <a:schemeClr val="lt1"/>
                          </a:solidFill>
                          <a:latin typeface="Calibri" pitchFamily="34" charset="0"/>
                        </a:rPr>
                        <a:t>5.Posforda  elektronlar  coni  nechta?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 A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S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T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 I</a:t>
                      </a:r>
                    </a:p>
                    <a:p>
                      <a:pPr algn="ctr" eaLnBrk="1" hangingPunct="1" lvl="0"/>
                      <a:endParaRPr altLang="en-US" sz="3600" lang="en-US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  T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  <a:tr h="823912">
                <a:tc>
                  <a:txBody>
                    <a:bodyPr/>
                    <a:p>
                      <a:pPr algn="l" eaLnBrk="1" hangingPunct="1" lvl="0"/>
                      <a:r>
                        <a:rPr altLang="en-US" b="0" sz="2400" lang="en-US">
                          <a:solidFill>
                            <a:schemeClr val="lt1"/>
                          </a:solidFill>
                          <a:latin typeface="Calibri" pitchFamily="34" charset="0"/>
                        </a:rPr>
                        <a:t>6.Fosforning  atom  massasi  nechaga  teng?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P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M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altLang="en-US" b="0" sz="3600" lang="en-US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T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 A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p>
                      <a:pPr algn="ctr" eaLnBrk="1" hangingPunct="1" lvl="0"/>
                      <a:r>
                        <a:rPr altLang="en-US" b="0" sz="3600" lang="en-US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  I</a:t>
                      </a:r>
                    </a:p>
                  </a:txBody>
                  <a:tcPr marL="91440" marR="91440" marT="45720" marB="45720" anchor="t" vert="horz">
                    <a:lnL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lt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4A452A"/>
                    </a:solidFill>
                  </a:tcPr>
                </a:tc>
              </a:tr>
            </a:tbl>
          </a:graphicData>
        </a:graphic>
      </p:graphicFrame>
      <p:sp>
        <p:nvSpPr>
          <p:cNvPr id="1048798" name="Содержимое 9"/>
          <p:cNvSpPr/>
          <p:nvPr>
            <p:ph sz="full" idx="1"/>
          </p:nvPr>
        </p:nvSpPr>
        <p:spPr>
          <a:xfrm rot="0">
            <a:off x="8243887" y="-214312"/>
            <a:ext cx="900112" cy="1214437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r>
              <a:rPr altLang="en-US" lang="en-US"/>
              <a:t>.</a:t>
            </a:r>
          </a:p>
        </p:txBody>
      </p:sp>
    </p:spTree>
  </p:cSld>
  <p:clrMapOvr>
    <a:masterClrMapping/>
  </p:clrMapOvr>
  <p:transition spd="fast" advClick="1" advTm="42000">
    <p:dissolve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7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99" name="Облако 11"/>
          <p:cNvSpPr/>
          <p:nvPr/>
        </p:nvSpPr>
        <p:spPr>
          <a:xfrm rot="0">
            <a:off x="109537" y="188912"/>
            <a:ext cx="1941512" cy="1079500"/>
          </a:xfrm>
          <a:custGeom>
            <a:avLst/>
            <a:gdLst>
              <a:gd name="l" fmla="*/ 5954 w 43200"/>
              <a:gd name="t" fmla="*/ 6524 h 43200"/>
              <a:gd name="r" fmla="*/ 34174 w 43200"/>
              <a:gd name="b" fmla="*/ 34674 h 43200"/>
            </a:gdLst>
            <a:ahLst/>
            <a:rect l="l" t="t" r="r" b="b"/>
            <a:pathLst>
              <a:path w="43200" h="43200">
                <a:moveTo>
                  <a:pt x="3900" y="14370"/>
                </a:moveTo>
                <a:arcTo wR="6753" hR="9190" stAng="10170548" swAng="7427170"/>
                <a:arcTo wR="5333" hR="7267" stAng="12953774" swAng="5396751"/>
                <a:arcTo wR="4365" hR="5945" stAng="12851690" swAng="5983215"/>
                <a:arcTo wR="4857" hR="6595" stAng="13740753" swAng="7034694"/>
                <a:arcTo wR="5333" hR="7273" stAng="16877372" swAng="6541719"/>
                <a:arcTo wR="6775" hR="9220" stAng="18823992" swAng="7816113"/>
                <a:arcTo wR="5785" hR="7867" stAng="37436" swAng="6841910"/>
                <a:arcTo wR="6752" hR="9215" stAng="1346980" swAng="6910786"/>
                <a:arcTo wR="7720" hR="10543" stAng="3974660" swAng="4542738"/>
                <a:arcTo wR="4360" hR="5918" stAng="5103633" swAng="8804008"/>
                <a:arcTo wR="4345" hR="5945" stAng="6790459" swAng="9150776"/>
                <a:close/>
              </a:path>
              <a:path w="43200" h="43200" fill="none">
                <a:moveTo>
                  <a:pt x="4693" y="26177"/>
                </a:moveTo>
                <a:arcTo wR="4345" hR="5945" stAng="5204745" swAng="1585714"/>
                <a:moveTo>
                  <a:pt x="6928" y="34899"/>
                </a:moveTo>
                <a:arcTo wR="4360" hR="5918" stAng="4416322" swAng="686679"/>
                <a:moveTo>
                  <a:pt x="16478" y="39090"/>
                </a:moveTo>
                <a:arcTo wR="6752" hR="9215" stAng="8257461" swAng="844950"/>
                <a:moveTo>
                  <a:pt x="28827" y="34751"/>
                </a:moveTo>
                <a:arcTo wR="6752" hR="9215" stAng="387138" swAng="959841"/>
                <a:moveTo>
                  <a:pt x="34129" y="22954"/>
                </a:moveTo>
                <a:arcTo wR="5785" hR="7867" stAng="17382214" swAng="4255228"/>
                <a:moveTo>
                  <a:pt x="41798" y="15354"/>
                </a:moveTo>
                <a:arcTo wR="5333" hR="7273" stAng="1819091" swAng="1665385"/>
                <a:moveTo>
                  <a:pt x="38324" y="5426"/>
                </a:moveTo>
                <a:arcTo wR="4857" hR="6595" stAng="20775446" swAng="891798"/>
                <a:moveTo>
                  <a:pt x="29078" y="3952"/>
                </a:moveTo>
                <a:arcTo wR="4857" hR="6595" stAng="12649172" swAng="1091979"/>
                <a:moveTo>
                  <a:pt x="22141" y="4720"/>
                </a:moveTo>
                <a:arcTo wR="4365" hR="5945" stAng="11790482" swAng="1061208"/>
                <a:moveTo>
                  <a:pt x="14000" y="5192"/>
                </a:moveTo>
                <a:arcTo wR="6753" hR="9190" stAng="17597720" swAng="739132"/>
                <a:moveTo>
                  <a:pt x="4127" y="15789"/>
                </a:moveTo>
                <a:arcTo wR="6753" hR="9190" stAng="9459492" swAng="711644"/>
              </a:path>
            </a:pathLst>
          </a:custGeom>
          <a:gradFill rotWithShape="1">
            <a:gsLst>
              <a:gs pos="0">
                <a:srgbClr val="FFBE86">
                  <a:alpha val="100000"/>
                </a:srgbClr>
              </a:gs>
              <a:gs pos="0">
                <a:srgbClr val="FFBE86">
                  <a:alpha val="100000"/>
                </a:srgbClr>
              </a:gs>
              <a:gs pos="35001">
                <a:srgbClr val="FFD0AA">
                  <a:alpha val="100000"/>
                </a:srgbClr>
              </a:gs>
              <a:gs pos="100000">
                <a:srgbClr val="FFEBDB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F6924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b="1" sz="2800" lang="en-US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</a:rPr>
              <a:t>HCl</a:t>
            </a:r>
          </a:p>
        </p:txBody>
      </p:sp>
      <p:grpSp>
        <p:nvGrpSpPr>
          <p:cNvPr id="78" name=""/>
          <p:cNvGrpSpPr/>
          <p:nvPr/>
        </p:nvGrpSpPr>
        <p:grpSpPr>
          <a:xfrm rot="0">
            <a:off x="2051050" y="139700"/>
            <a:ext cx="1936750" cy="1176337"/>
            <a:chOff x="2051720" y="140471"/>
            <a:chExt cx="1536700" cy="1176337"/>
          </a:xfrm>
        </p:grpSpPr>
        <p:pic>
          <p:nvPicPr>
            <p:cNvPr id="2097223" name="Picture 11"/>
            <p:cNvPicPr>
              <a:picLocks/>
            </p:cNvPicPr>
            <p:nvPr/>
          </p:nvPicPr>
          <p:blipFill>
            <a:blip xmlns:r="http://schemas.openxmlformats.org/officeDocument/2006/relationships" r:embed="rId1"/>
            <a:srcRect l="0" t="0" r="0" b="0"/>
            <a:stretch>
              <a:fillRect/>
            </a:stretch>
          </p:blipFill>
          <p:spPr>
            <a:xfrm rot="0">
              <a:off x="2051720" y="140471"/>
              <a:ext cx="1536700" cy="1176337"/>
            </a:xfrm>
            <a:prstGeom prst="rect"/>
            <a:noFill/>
            <a:ln>
              <a:noFill/>
            </a:ln>
          </p:spPr>
        </p:pic>
        <p:sp>
          <p:nvSpPr>
            <p:cNvPr id="1048800" name="TextBox 13"/>
            <p:cNvSpPr txBox="1"/>
            <p:nvPr/>
          </p:nvSpPr>
          <p:spPr>
            <a:xfrm rot="0">
              <a:off x="2393816" y="407476"/>
              <a:ext cx="872772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Ca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3</a:t>
              </a:r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P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2</a:t>
              </a:r>
            </a:p>
          </p:txBody>
        </p:sp>
      </p:grpSp>
      <p:grpSp>
        <p:nvGrpSpPr>
          <p:cNvPr id="79" name=""/>
          <p:cNvGrpSpPr/>
          <p:nvPr/>
        </p:nvGrpSpPr>
        <p:grpSpPr>
          <a:xfrm rot="0">
            <a:off x="3973512" y="139700"/>
            <a:ext cx="1871662" cy="1176337"/>
            <a:chOff x="3972750" y="140470"/>
            <a:chExt cx="1871656" cy="1176337"/>
          </a:xfrm>
        </p:grpSpPr>
        <p:pic>
          <p:nvPicPr>
            <p:cNvPr id="2097224" name="Picture 12"/>
            <p:cNvPicPr>
              <a:picLocks/>
            </p:cNvPicPr>
            <p:nvPr/>
          </p:nvPicPr>
          <p:blipFill>
            <a:blip xmlns:r="http://schemas.openxmlformats.org/officeDocument/2006/relationships" r:embed="rId2"/>
            <a:srcRect l="0" t="0" r="0" b="0"/>
            <a:stretch>
              <a:fillRect/>
            </a:stretch>
          </p:blipFill>
          <p:spPr>
            <a:xfrm rot="0">
              <a:off x="3972750" y="140470"/>
              <a:ext cx="1871656" cy="1176337"/>
            </a:xfrm>
            <a:prstGeom prst="rect"/>
            <a:noFill/>
            <a:ln>
              <a:noFill/>
            </a:ln>
          </p:spPr>
        </p:pic>
        <p:sp>
          <p:nvSpPr>
            <p:cNvPr id="1048801" name="TextBox 15"/>
            <p:cNvSpPr txBox="1"/>
            <p:nvPr/>
          </p:nvSpPr>
          <p:spPr>
            <a:xfrm rot="0">
              <a:off x="4353074" y="454734"/>
              <a:ext cx="1218599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H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3</a:t>
              </a:r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PO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4</a:t>
              </a:r>
            </a:p>
          </p:txBody>
        </p:sp>
      </p:grpSp>
      <p:grpSp>
        <p:nvGrpSpPr>
          <p:cNvPr id="80" name=""/>
          <p:cNvGrpSpPr/>
          <p:nvPr/>
        </p:nvGrpSpPr>
        <p:grpSpPr>
          <a:xfrm rot="0">
            <a:off x="5651500" y="188912"/>
            <a:ext cx="1800225" cy="1176337"/>
            <a:chOff x="5652120" y="188640"/>
            <a:chExt cx="1800200" cy="1176337"/>
          </a:xfrm>
        </p:grpSpPr>
        <p:pic>
          <p:nvPicPr>
            <p:cNvPr id="2097225" name="Picture 13"/>
            <p:cNvPicPr>
              <a:picLocks/>
            </p:cNvPicPr>
            <p:nvPr/>
          </p:nvPicPr>
          <p:blipFill>
            <a:blip xmlns:r="http://schemas.openxmlformats.org/officeDocument/2006/relationships" r:embed="rId3"/>
            <a:srcRect l="0" t="0" r="0" b="0"/>
            <a:stretch>
              <a:fillRect/>
            </a:stretch>
          </p:blipFill>
          <p:spPr>
            <a:xfrm rot="0">
              <a:off x="5652120" y="188640"/>
              <a:ext cx="1800200" cy="1176337"/>
            </a:xfrm>
            <a:prstGeom prst="rect"/>
            <a:noFill/>
            <a:ln>
              <a:noFill/>
            </a:ln>
          </p:spPr>
        </p:pic>
        <p:sp>
          <p:nvSpPr>
            <p:cNvPr id="1048802" name="TextBox 17"/>
            <p:cNvSpPr txBox="1"/>
            <p:nvPr/>
          </p:nvSpPr>
          <p:spPr>
            <a:xfrm rot="0">
              <a:off x="6011046" y="446574"/>
              <a:ext cx="1181718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NaOH</a:t>
              </a:r>
            </a:p>
          </p:txBody>
        </p:sp>
      </p:grpSp>
      <p:grpSp>
        <p:nvGrpSpPr>
          <p:cNvPr id="81" name=""/>
          <p:cNvGrpSpPr/>
          <p:nvPr/>
        </p:nvGrpSpPr>
        <p:grpSpPr>
          <a:xfrm rot="0">
            <a:off x="6980237" y="571500"/>
            <a:ext cx="2338387" cy="1500187"/>
            <a:chOff x="7093395" y="769"/>
            <a:chExt cx="2337558" cy="1500197"/>
          </a:xfrm>
        </p:grpSpPr>
        <p:pic>
          <p:nvPicPr>
            <p:cNvPr id="2097226" name="Picture 14"/>
            <p:cNvPicPr>
              <a:picLocks/>
            </p:cNvPicPr>
            <p:nvPr/>
          </p:nvPicPr>
          <p:blipFill>
            <a:blip xmlns:r="http://schemas.openxmlformats.org/officeDocument/2006/relationships" r:embed="rId4"/>
            <a:srcRect l="0" t="0" r="0" b="0"/>
            <a:stretch>
              <a:fillRect/>
            </a:stretch>
          </p:blipFill>
          <p:spPr>
            <a:xfrm rot="0">
              <a:off x="7093395" y="769"/>
              <a:ext cx="2337558" cy="1500197"/>
            </a:xfrm>
            <a:prstGeom prst="rect"/>
            <a:noFill/>
            <a:ln>
              <a:noFill/>
            </a:ln>
          </p:spPr>
        </p:pic>
        <p:sp>
          <p:nvSpPr>
            <p:cNvPr id="1048803" name="TextBox 19"/>
            <p:cNvSpPr txBox="1"/>
            <p:nvPr/>
          </p:nvSpPr>
          <p:spPr>
            <a:xfrm rot="0">
              <a:off x="7521528" y="394384"/>
              <a:ext cx="1734395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Ca</a:t>
              </a:r>
              <a:r>
                <a:rPr altLang="en-US" b="1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3</a:t>
              </a:r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(PO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4</a:t>
              </a:r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)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2</a:t>
              </a:r>
            </a:p>
          </p:txBody>
        </p:sp>
      </p:grpSp>
      <p:grpSp>
        <p:nvGrpSpPr>
          <p:cNvPr id="82" name=""/>
          <p:cNvGrpSpPr/>
          <p:nvPr/>
        </p:nvGrpSpPr>
        <p:grpSpPr>
          <a:xfrm rot="0">
            <a:off x="781050" y="1108075"/>
            <a:ext cx="1990725" cy="1176337"/>
            <a:chOff x="780998" y="1108010"/>
            <a:chExt cx="1990802" cy="1176337"/>
          </a:xfrm>
        </p:grpSpPr>
        <p:pic>
          <p:nvPicPr>
            <p:cNvPr id="2097227" name="Picture 15"/>
            <p:cNvPicPr>
              <a:picLocks/>
            </p:cNvPicPr>
            <p:nvPr/>
          </p:nvPicPr>
          <p:blipFill>
            <a:blip xmlns:r="http://schemas.openxmlformats.org/officeDocument/2006/relationships" r:embed="rId5"/>
            <a:srcRect l="0" t="0" r="0" b="0"/>
            <a:stretch>
              <a:fillRect/>
            </a:stretch>
          </p:blipFill>
          <p:spPr>
            <a:xfrm rot="0">
              <a:off x="780998" y="1108010"/>
              <a:ext cx="1990802" cy="1176337"/>
            </a:xfrm>
            <a:prstGeom prst="rect"/>
            <a:noFill/>
            <a:ln>
              <a:noFill/>
            </a:ln>
          </p:spPr>
        </p:pic>
        <p:sp>
          <p:nvSpPr>
            <p:cNvPr id="1048804" name="TextBox 21"/>
            <p:cNvSpPr txBox="1"/>
            <p:nvPr/>
          </p:nvSpPr>
          <p:spPr>
            <a:xfrm rot="0">
              <a:off x="1380296" y="1434568"/>
              <a:ext cx="811472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PH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3</a:t>
              </a:r>
            </a:p>
          </p:txBody>
        </p:sp>
      </p:grpSp>
      <p:grpSp>
        <p:nvGrpSpPr>
          <p:cNvPr id="83" name=""/>
          <p:cNvGrpSpPr/>
          <p:nvPr/>
        </p:nvGrpSpPr>
        <p:grpSpPr>
          <a:xfrm rot="0">
            <a:off x="2771775" y="1108075"/>
            <a:ext cx="1970087" cy="1176337"/>
            <a:chOff x="2771800" y="1108010"/>
            <a:chExt cx="1969300" cy="1176337"/>
          </a:xfrm>
        </p:grpSpPr>
        <p:pic>
          <p:nvPicPr>
            <p:cNvPr id="2097228" name="Picture 16"/>
            <p:cNvPicPr>
              <a:picLocks/>
            </p:cNvPicPr>
            <p:nvPr/>
          </p:nvPicPr>
          <p:blipFill>
            <a:blip xmlns:r="http://schemas.openxmlformats.org/officeDocument/2006/relationships" r:embed="rId6"/>
            <a:srcRect l="0" t="0" r="0" b="0"/>
            <a:stretch>
              <a:fillRect/>
            </a:stretch>
          </p:blipFill>
          <p:spPr>
            <a:xfrm rot="0">
              <a:off x="2771800" y="1108010"/>
              <a:ext cx="1969300" cy="1176337"/>
            </a:xfrm>
            <a:prstGeom prst="rect"/>
            <a:noFill/>
            <a:ln>
              <a:noFill/>
            </a:ln>
          </p:spPr>
        </p:pic>
        <p:sp>
          <p:nvSpPr>
            <p:cNvPr id="1048805" name="TextBox 23"/>
            <p:cNvSpPr txBox="1"/>
            <p:nvPr/>
          </p:nvSpPr>
          <p:spPr>
            <a:xfrm rot="0">
              <a:off x="3165583" y="1364977"/>
              <a:ext cx="1130438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HNO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3</a:t>
              </a:r>
            </a:p>
          </p:txBody>
        </p:sp>
      </p:grpSp>
      <p:grpSp>
        <p:nvGrpSpPr>
          <p:cNvPr id="84" name=""/>
          <p:cNvGrpSpPr/>
          <p:nvPr/>
        </p:nvGrpSpPr>
        <p:grpSpPr>
          <a:xfrm rot="0">
            <a:off x="4741862" y="1108075"/>
            <a:ext cx="2330450" cy="1606550"/>
            <a:chOff x="4741100" y="1108009"/>
            <a:chExt cx="2332168" cy="1176337"/>
          </a:xfrm>
        </p:grpSpPr>
        <p:pic>
          <p:nvPicPr>
            <p:cNvPr id="2097229" name="Picture 17"/>
            <p:cNvPicPr>
              <a:picLocks/>
            </p:cNvPicPr>
            <p:nvPr/>
          </p:nvPicPr>
          <p:blipFill>
            <a:blip xmlns:r="http://schemas.openxmlformats.org/officeDocument/2006/relationships" r:embed="rId7"/>
            <a:srcRect l="0" t="0" r="0" b="0"/>
            <a:stretch>
              <a:fillRect/>
            </a:stretch>
          </p:blipFill>
          <p:spPr>
            <a:xfrm rot="0">
              <a:off x="4741100" y="1108009"/>
              <a:ext cx="2135156" cy="1176337"/>
            </a:xfrm>
            <a:prstGeom prst="rect"/>
            <a:noFill/>
            <a:ln>
              <a:noFill/>
            </a:ln>
          </p:spPr>
        </p:pic>
        <p:sp>
          <p:nvSpPr>
            <p:cNvPr id="1048806" name="TextBox 25"/>
            <p:cNvSpPr txBox="1"/>
            <p:nvPr/>
          </p:nvSpPr>
          <p:spPr>
            <a:xfrm rot="0">
              <a:off x="5208194" y="1409447"/>
              <a:ext cx="1865074" cy="584775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32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Fe(OH)</a:t>
              </a:r>
              <a:r>
                <a:rPr altLang="en-US" b="1" sz="20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3</a:t>
              </a:r>
            </a:p>
          </p:txBody>
        </p:sp>
      </p:grpSp>
      <p:grpSp>
        <p:nvGrpSpPr>
          <p:cNvPr id="85" name=""/>
          <p:cNvGrpSpPr/>
          <p:nvPr/>
        </p:nvGrpSpPr>
        <p:grpSpPr>
          <a:xfrm rot="0">
            <a:off x="6715125" y="1857375"/>
            <a:ext cx="1895475" cy="1176337"/>
            <a:chOff x="6867647" y="1082888"/>
            <a:chExt cx="1894923" cy="1176337"/>
          </a:xfrm>
        </p:grpSpPr>
        <p:pic>
          <p:nvPicPr>
            <p:cNvPr id="2097230" name="Picture 18"/>
            <p:cNvPicPr>
              <a:picLocks/>
            </p:cNvPicPr>
            <p:nvPr/>
          </p:nvPicPr>
          <p:blipFill>
            <a:blip xmlns:r="http://schemas.openxmlformats.org/officeDocument/2006/relationships" r:embed="rId8"/>
            <a:srcRect l="0" t="0" r="0" b="0"/>
            <a:stretch>
              <a:fillRect/>
            </a:stretch>
          </p:blipFill>
          <p:spPr>
            <a:xfrm rot="0">
              <a:off x="6867647" y="1082888"/>
              <a:ext cx="1894923" cy="1176337"/>
            </a:xfrm>
            <a:prstGeom prst="rect"/>
            <a:noFill/>
            <a:ln>
              <a:noFill/>
            </a:ln>
          </p:spPr>
        </p:pic>
        <p:sp>
          <p:nvSpPr>
            <p:cNvPr id="1048807" name="TextBox 27"/>
            <p:cNvSpPr txBox="1"/>
            <p:nvPr/>
          </p:nvSpPr>
          <p:spPr>
            <a:xfrm rot="0">
              <a:off x="7503163" y="1365601"/>
              <a:ext cx="623889" cy="52322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 wrap="none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eaLnBrk="1" hangingPunct="1" lvl="0"/>
              <a:r>
                <a:rPr altLang="en-US" b="1" sz="2800" lang="en-US">
                  <a:solidFill>
                    <a:srgbClr val="7030A0"/>
                  </a:solidFill>
                  <a:latin typeface="Times New Roman" pitchFamily="18" charset="0"/>
                  <a:ea typeface="Times New Roman" pitchFamily="18" charset="0"/>
                </a:rPr>
                <a:t>Zn</a:t>
              </a:r>
            </a:p>
          </p:txBody>
        </p:sp>
      </p:grpSp>
      <p:grpSp>
        <p:nvGrpSpPr>
          <p:cNvPr id="86" name=""/>
          <p:cNvGrpSpPr/>
          <p:nvPr/>
        </p:nvGrpSpPr>
        <p:grpSpPr>
          <a:xfrm rot="0">
            <a:off x="1379537" y="2259012"/>
            <a:ext cx="4121150" cy="3663950"/>
            <a:chOff x="5208192" y="3111446"/>
            <a:chExt cx="4121571" cy="3663784"/>
          </a:xfrm>
        </p:grpSpPr>
        <p:pic>
          <p:nvPicPr>
            <p:cNvPr id="2097231" name="Рисунок 4"/>
            <p:cNvPicPr>
              <a:picLocks/>
            </p:cNvPicPr>
            <p:nvPr/>
          </p:nvPicPr>
          <p:blipFill>
            <a:blip xmlns:r="http://schemas.openxmlformats.org/officeDocument/2006/relationships" r:embed="rId9"/>
            <a:srcRect l="0" t="0" r="0" b="0"/>
            <a:stretch>
              <a:fillRect/>
            </a:stretch>
          </p:blipFill>
          <p:spPr>
            <a:xfrm rot="0">
              <a:off x="7331968" y="4963198"/>
              <a:ext cx="1812032" cy="1812032"/>
            </a:xfrm>
            <a:prstGeom prst="rect"/>
            <a:noFill/>
            <a:ln>
              <a:noFill/>
            </a:ln>
          </p:spPr>
        </p:pic>
        <p:sp>
          <p:nvSpPr>
            <p:cNvPr id="1048808" name="Облако 1"/>
            <p:cNvSpPr/>
            <p:nvPr/>
          </p:nvSpPr>
          <p:spPr>
            <a:xfrm rot="0">
              <a:off x="5208192" y="3111446"/>
              <a:ext cx="4121571" cy="1757282"/>
            </a:xfrm>
            <a:custGeom>
              <a:avLst/>
              <a:gdLst>
                <a:gd name="l" fmla="*/ 5954 w 43200"/>
                <a:gd name="t" fmla="*/ 6524 h 43200"/>
                <a:gd name="r" fmla="*/ 34174 w 43200"/>
                <a:gd name="b" fmla="*/ 34674 h 43200"/>
              </a:gdLst>
              <a:ahLst/>
              <a:rect l="l" t="t" r="r" b="b"/>
              <a:pathLst>
                <a:path w="43200" h="43200">
                  <a:moveTo>
                    <a:pt x="3900" y="14370"/>
                  </a:moveTo>
                  <a:arcTo wR="6753" hR="9190" stAng="10170548" swAng="7427170"/>
                  <a:arcTo wR="5333" hR="7267" stAng="12953774" swAng="5396751"/>
                  <a:arcTo wR="4365" hR="5945" stAng="12851690" swAng="5983215"/>
                  <a:arcTo wR="4857" hR="6595" stAng="13740753" swAng="7034694"/>
                  <a:arcTo wR="5333" hR="7273" stAng="16877372" swAng="6541719"/>
                  <a:arcTo wR="6775" hR="9220" stAng="18823992" swAng="7816113"/>
                  <a:arcTo wR="5785" hR="7867" stAng="37436" swAng="6841910"/>
                  <a:arcTo wR="6752" hR="9215" stAng="1346980" swAng="6910786"/>
                  <a:arcTo wR="7720" hR="10543" stAng="3974660" swAng="4542738"/>
                  <a:arcTo wR="4360" hR="5918" stAng="5103633" swAng="8804008"/>
                  <a:arcTo wR="4345" hR="5945" stAng="6790459" swAng="9150776"/>
                  <a:close/>
                </a:path>
                <a:path w="43200" h="43200" fill="none">
                  <a:moveTo>
                    <a:pt x="4693" y="26177"/>
                  </a:moveTo>
                  <a:arcTo wR="4345" hR="5945" stAng="5204745" swAng="1585714"/>
                  <a:moveTo>
                    <a:pt x="6928" y="34899"/>
                  </a:moveTo>
                  <a:arcTo wR="4360" hR="5918" stAng="4416322" swAng="686679"/>
                  <a:moveTo>
                    <a:pt x="16478" y="39090"/>
                  </a:moveTo>
                  <a:arcTo wR="6752" hR="9215" stAng="8257461" swAng="844950"/>
                  <a:moveTo>
                    <a:pt x="28827" y="34751"/>
                  </a:moveTo>
                  <a:arcTo wR="6752" hR="9215" stAng="387138" swAng="959841"/>
                  <a:moveTo>
                    <a:pt x="34129" y="22954"/>
                  </a:moveTo>
                  <a:arcTo wR="5785" hR="7867" stAng="17382214" swAng="4255228"/>
                  <a:moveTo>
                    <a:pt x="41798" y="15354"/>
                  </a:moveTo>
                  <a:arcTo wR="5333" hR="7273" stAng="1819091" swAng="1665385"/>
                  <a:moveTo>
                    <a:pt x="38324" y="5426"/>
                  </a:moveTo>
                  <a:arcTo wR="4857" hR="6595" stAng="20775446" swAng="891798"/>
                  <a:moveTo>
                    <a:pt x="29078" y="3952"/>
                  </a:moveTo>
                  <a:arcTo wR="4857" hR="6595" stAng="12649172" swAng="1091979"/>
                  <a:moveTo>
                    <a:pt x="22141" y="4720"/>
                  </a:moveTo>
                  <a:arcTo wR="4365" hR="5945" stAng="11790482" swAng="1061208"/>
                  <a:moveTo>
                    <a:pt x="14000" y="5192"/>
                  </a:moveTo>
                  <a:arcTo wR="6753" hR="9190" stAng="17597720" swAng="739132"/>
                  <a:moveTo>
                    <a:pt x="4127" y="15789"/>
                  </a:moveTo>
                  <a:arcTo wR="6753" hR="9190" stAng="9459492" swAng="711644"/>
                </a:path>
              </a:pathLst>
            </a:custGeom>
            <a:gradFill rotWithShape="1">
              <a:gsLst>
                <a:gs pos="0">
                  <a:srgbClr val="FFBE86">
                    <a:alpha val="100000"/>
                  </a:srgbClr>
                </a:gs>
                <a:gs pos="0">
                  <a:srgbClr val="FFBE86">
                    <a:alpha val="100000"/>
                  </a:srgbClr>
                </a:gs>
                <a:gs pos="35001">
                  <a:srgbClr val="FFD0AA">
                    <a:alpha val="100000"/>
                  </a:srgbClr>
                </a:gs>
                <a:gs pos="100000">
                  <a:srgbClr val="FFEBDB">
                    <a:alpha val="100000"/>
                  </a:srgbClr>
                </a:gs>
              </a:gsLst>
              <a:lin ang="16200000" scaled="1"/>
            </a:gradFill>
            <a:ln w="9525" cap="flat" cmpd="sng">
              <a:solidFill>
                <a:srgbClr val="F6924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r>
                <a:rPr altLang="en-US" b="1" sz="3200" lang="fr-FR">
                  <a:solidFill>
                    <a:srgbClr val="7030A0"/>
                  </a:solidFill>
                  <a:latin typeface="Comic Sans MS" pitchFamily="66" charset="0"/>
                  <a:ea typeface="Segoe UI Symbol" pitchFamily="34" charset="0"/>
                </a:rPr>
                <a:t>Fosfor  birikmalarini  toping</a:t>
              </a:r>
            </a:p>
          </p:txBody>
        </p:sp>
      </p:grpSp>
    </p:spTree>
  </p:cSld>
  <p:clrMapOvr>
    <a:masterClrMapping/>
  </p:clrMapOvr>
  <p:transition spd="slow" advClick="1" advTm="47000">
    <p:wheel spokes="8"/>
    <p:sndAc>
      <p:stSnd loop="0">
        <p:snd r:embed="rId10"/>
      </p:stSnd>
    </p:sndAc>
  </p:transition>
  <p:timing>
    <p:tnLst>
      <p:par>
        <p:cTn dur="indefinite" id="1" nodeType="tmRoot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10487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mph" presetID="32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7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8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9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0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799"/>
                  </p:tgtEl>
                </p:cond>
              </p:nextCondLst>
            </p:seq>
            <p:seq concurrent="1" nextAc="seek">
              <p:cTn evtFilter="cancelBubble" fill="hold" id="11" nodeType="interactiveSeq" restart="whenNotActive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12" nodeType="clickPar">
                      <p:stCondLst>
                        <p:cond delay="0"/>
                      </p:stCondLst>
                      <p:childTnLst>
                        <p:par>
                          <p:cTn fill="hold" id="1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5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6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evtFilter="cancelBubble" fill="hold" id="18" nodeType="interactiveSeq" restart="whenNotActive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19" nodeType="clickPar">
                      <p:stCondLst>
                        <p:cond delay="0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mph" presetID="32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3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24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5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26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evtFilter="cancelBubble" fill="hold" id="27" nodeType="interactiveSeq" restart="whenNotActive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28" nodeType="clickPar">
                      <p:stCondLst>
                        <p:cond delay="0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32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evtFilter="cancelBubble" fill="hold" id="34" nodeType="interactiveSeq" restart="whenNotActive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5" nodeType="clickPar">
                      <p:stCondLst>
                        <p:cond delay="0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mph" presetID="32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39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4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4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4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evtFilter="cancelBubble" fill="hold" id="43" nodeType="interactiveSeq" restart="whenNotActive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44" nodeType="clickPar">
                      <p:stCondLst>
                        <p:cond delay="0"/>
                      </p:stCondLst>
                      <p:childTnLst>
                        <p:par>
                          <p:cTn fill="hold" id="4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6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47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48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51" nodeType="clickPar">
                      <p:stCondLst>
                        <p:cond delay="0"/>
                      </p:stCondLst>
                      <p:childTnLst>
                        <p:par>
                          <p:cTn fill="hold" id="5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54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55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evtFilter="cancelBubble" fill="hold" id="57" nodeType="interactiveSeq" restart="whenNotActive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58" nodeType="clickPar">
                      <p:stCondLst>
                        <p:cond delay="0"/>
                      </p:stCondLst>
                      <p:childTnLst>
                        <p:par>
                          <p:cTn fill="hold" id="5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60" nodeType="clickEffect" presetClass="emph" presetID="32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62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63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64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65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evtFilter="cancelBubble" fill="hold" id="66" nodeType="interactiveSeq" restart="whenNotActive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67" nodeType="clickPar">
                      <p:stCondLst>
                        <p:cond delay="0"/>
                      </p:stCondLst>
                      <p:childTnLst>
                        <p:par>
                          <p:cTn fill="hold" id="6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69" nodeType="clickEffect" presetClass="emph" presetID="32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7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72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73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74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048799" grpId="0" uiExpand="0" build="whol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8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809" name="Цилиндр 3"/>
          <p:cNvSpPr/>
          <p:nvPr/>
        </p:nvSpPr>
        <p:spPr>
          <a:xfrm rot="0">
            <a:off x="5286375" y="3276600"/>
            <a:ext cx="609600" cy="3581400"/>
          </a:xfrm>
          <a:prstGeom prst="can">
            <a:avLst>
              <a:gd name="adj" fmla="val 49990"/>
            </a:avLst>
          </a:prstGeom>
          <a:solidFill>
            <a:schemeClr val="dk2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810" name="Капля 6"/>
          <p:cNvSpPr/>
          <p:nvPr/>
        </p:nvSpPr>
        <p:spPr>
          <a:xfrm rot="18882734">
            <a:off x="5434806" y="2221706"/>
            <a:ext cx="374650" cy="373062"/>
          </a:xfrm>
          <a:custGeom>
            <a:avLst/>
            <a:gdLst>
              <a:gd name="l" fmla="*/ 54866 w 374650"/>
              <a:gd name="t" fmla="*/ 54634 h 373063"/>
              <a:gd name="r" fmla="*/ 319784 w 374650"/>
              <a:gd name="b" fmla="*/ 318429 h 373063"/>
            </a:gdLst>
            <a:ahLst/>
            <a:rect l="l" t="t" r="r" b="b"/>
            <a:pathLst>
              <a:path w="374650" h="373063">
                <a:moveTo>
                  <a:pt x="0" y="186532"/>
                </a:moveTo>
                <a:arcTo wR="187325" hR="186532" stAng="10800000" swAng="5400000"/>
                <a:lnTo>
                  <a:pt x="373433" y="0"/>
                </a:lnTo>
                <a:lnTo>
                  <a:pt x="559541" y="-184108"/>
                </a:lnTo>
                <a:arcTo wR="0" hR="92660" stAng="11643983" swAng="15356017"/>
                <a:arcTo wR="-93662" hR="93266" stAng="13492711" swAng="10799987"/>
                <a:close/>
              </a:path>
            </a:pathLst>
          </a:custGeom>
          <a:solidFill>
            <a:srgbClr val="FFFFE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811" name="Цилиндр 7"/>
          <p:cNvSpPr/>
          <p:nvPr/>
        </p:nvSpPr>
        <p:spPr>
          <a:xfrm rot="0">
            <a:off x="5286375" y="4953000"/>
            <a:ext cx="609600" cy="190500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A000A0">
                  <a:alpha val="100000"/>
                </a:srgbClr>
              </a:gs>
              <a:gs pos="0">
                <a:srgbClr val="A000A0">
                  <a:alpha val="100000"/>
                </a:srgbClr>
              </a:gs>
              <a:gs pos="50000">
                <a:srgbClr val="E600E6">
                  <a:alpha val="100000"/>
                </a:srgbClr>
              </a:gs>
              <a:gs pos="100000">
                <a:srgbClr val="FF00FF">
                  <a:alpha val="100000"/>
                </a:srgbClr>
              </a:gs>
            </a:gsLst>
            <a:lin ang="0" scaled="1"/>
          </a:gra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812" name="Цилиндр 8"/>
          <p:cNvSpPr/>
          <p:nvPr/>
        </p:nvSpPr>
        <p:spPr>
          <a:xfrm rot="15300000">
            <a:off x="6748463" y="142874"/>
            <a:ext cx="504825" cy="2971800"/>
          </a:xfrm>
          <a:prstGeom prst="can">
            <a:avLst>
              <a:gd name="adj" fmla="val 50008"/>
            </a:avLst>
          </a:prstGeom>
          <a:solidFill>
            <a:schemeClr val="dk2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88" name=""/>
          <p:cNvGrpSpPr/>
          <p:nvPr/>
        </p:nvGrpSpPr>
        <p:grpSpPr>
          <a:xfrm rot="0">
            <a:off x="5429250" y="1857375"/>
            <a:ext cx="303212" cy="993775"/>
            <a:chOff x="1393357" y="2922421"/>
            <a:chExt cx="302865" cy="993988"/>
          </a:xfrm>
        </p:grpSpPr>
        <p:sp>
          <p:nvSpPr>
            <p:cNvPr id="1048813" name="Капля 11"/>
            <p:cNvSpPr/>
            <p:nvPr/>
          </p:nvSpPr>
          <p:spPr>
            <a:xfrm rot="18900000">
              <a:off x="1393357" y="3627422"/>
              <a:ext cx="288593" cy="288987"/>
            </a:xfrm>
            <a:custGeom>
              <a:avLst/>
              <a:gdLst>
                <a:gd name="l" fmla="*/ 42263 w 288593"/>
                <a:gd name="t" fmla="*/ 42321 h 288987"/>
                <a:gd name="r" fmla="*/ 246330 w 288593"/>
                <a:gd name="b" fmla="*/ 246666 h 288987"/>
              </a:gdLst>
              <a:ahLst/>
              <a:rect l="l" t="t" r="r" b="b"/>
              <a:pathLst>
                <a:path w="288593" h="288987">
                  <a:moveTo>
                    <a:pt x="0" y="144494"/>
                  </a:moveTo>
                  <a:arcTo wR="144297" hR="144494" stAng="10800000" swAng="5400000"/>
                  <a:lnTo>
                    <a:pt x="242681" y="0"/>
                  </a:lnTo>
                  <a:lnTo>
                    <a:pt x="341065" y="-52544"/>
                  </a:lnTo>
                  <a:arcTo wR="0" hR="49259" stAng="11895752" swAng="15104248"/>
                  <a:arcTo wR="-72148" hR="72247" stAng="13502349" swAng="10799984"/>
                  <a:close/>
                </a:path>
              </a:pathLst>
            </a:custGeom>
            <a:solidFill>
              <a:srgbClr val="FFFFCC"/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endParaRPr altLang="en-US"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48814" name="Капля 12"/>
            <p:cNvSpPr/>
            <p:nvPr/>
          </p:nvSpPr>
          <p:spPr>
            <a:xfrm rot="18900000">
              <a:off x="1490084" y="3243165"/>
              <a:ext cx="206138" cy="206419"/>
            </a:xfrm>
            <a:custGeom>
              <a:avLst/>
              <a:gdLst>
                <a:gd name="l" fmla="*/ 30188 w 206138"/>
                <a:gd name="t" fmla="*/ 30229 h 206419"/>
                <a:gd name="r" fmla="*/ 175950 w 206138"/>
                <a:gd name="b" fmla="*/ 176190 h 206419"/>
              </a:gdLst>
              <a:ahLst/>
              <a:rect l="l" t="t" r="r" b="b"/>
              <a:pathLst>
                <a:path w="206138" h="206419">
                  <a:moveTo>
                    <a:pt x="0" y="103210"/>
                  </a:moveTo>
                  <a:arcTo wR="103069" hR="103210" stAng="10800000" swAng="5400000"/>
                  <a:lnTo>
                    <a:pt x="173343" y="0"/>
                  </a:lnTo>
                  <a:lnTo>
                    <a:pt x="243618" y="-37531"/>
                  </a:lnTo>
                  <a:arcTo wR="0" hR="35185" stAng="11895750" swAng="15104250"/>
                  <a:arcTo wR="-51534" hR="51605" stAng="13502356" swAng="10799978"/>
                  <a:close/>
                </a:path>
              </a:pathLst>
            </a:custGeom>
            <a:solidFill>
              <a:srgbClr val="FFFFCC"/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endParaRPr altLang="en-US"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48815" name="Капля 13"/>
            <p:cNvSpPr/>
            <p:nvPr/>
          </p:nvSpPr>
          <p:spPr>
            <a:xfrm rot="18900000">
              <a:off x="1474227" y="2922421"/>
              <a:ext cx="130026" cy="130203"/>
            </a:xfrm>
            <a:custGeom>
              <a:avLst/>
              <a:gdLst>
                <a:gd name="l" fmla="*/ 19042 w 130026"/>
                <a:gd name="t" fmla="*/ 19068 h 130203"/>
                <a:gd name="r" fmla="*/ 110984 w 130026"/>
                <a:gd name="b" fmla="*/ 111135 h 130203"/>
              </a:gdLst>
              <a:ahLst/>
              <a:rect l="l" t="t" r="r" b="b"/>
              <a:pathLst>
                <a:path w="130026" h="130203">
                  <a:moveTo>
                    <a:pt x="0" y="65102"/>
                  </a:moveTo>
                  <a:arcTo wR="65013" hR="65102" stAng="10800000" swAng="5400000"/>
                  <a:lnTo>
                    <a:pt x="109340" y="0"/>
                  </a:lnTo>
                  <a:lnTo>
                    <a:pt x="153667" y="-23674"/>
                  </a:lnTo>
                  <a:arcTo wR="0" hR="22194" stAng="11895760" swAng="15104240"/>
                  <a:arcTo wR="-32506" hR="32551" stAng="13502360" swAng="10799965"/>
                  <a:close/>
                </a:path>
              </a:pathLst>
            </a:custGeom>
            <a:solidFill>
              <a:srgbClr val="FFFFCC"/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endParaRPr altLang="en-US"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048816" name="Заголовок 1"/>
          <p:cNvSpPr/>
          <p:nvPr>
            <p:ph type="title" sz="full" idx="0"/>
          </p:nvPr>
        </p:nvSpPr>
        <p:spPr>
          <a:xfrm rot="0">
            <a:off x="2643187" y="3571875"/>
            <a:ext cx="2571750" cy="1643062"/>
          </a:xfrm>
          <a:custGeom>
            <a:avLst/>
            <a:gdLst>
              <a:gd name="l" fmla="*/ 80208 w 2571750"/>
              <a:gd name="t" fmla="*/ 80208 h 1643063"/>
              <a:gd name="r" fmla="*/ 2491542 w 2571750"/>
              <a:gd name="b" fmla="*/ 1562855 h 1643063"/>
            </a:gdLst>
            <a:ahLst/>
            <a:rect l="l" t="t" r="r" b="b"/>
            <a:pathLst>
              <a:path w="2571750" h="1643063">
                <a:moveTo>
                  <a:pt x="273849" y="0"/>
                </a:moveTo>
                <a:lnTo>
                  <a:pt x="2571750" y="0"/>
                </a:lnTo>
                <a:lnTo>
                  <a:pt x="2571750" y="1369214"/>
                </a:lnTo>
                <a:arcTo wR="273849" hR="273849" stAng="0" swAng="5400000"/>
                <a:lnTo>
                  <a:pt x="0" y="1643063"/>
                </a:lnTo>
                <a:lnTo>
                  <a:pt x="0" y="273849"/>
                </a:lnTo>
                <a:arcTo wR="273849" hR="273849" stAng="10800000" swAng="5400000"/>
              </a:path>
            </a:pathLst>
          </a:custGeom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ru-RU" b="1" sz="6600" lang="en-US">
                <a:solidFill>
                  <a:srgbClr val="FF7171"/>
                </a:solidFill>
                <a:latin typeface="Times New Roman" pitchFamily="18" charset="0"/>
                <a:ea typeface="Times New Roman" pitchFamily="18" charset="0"/>
              </a:rPr>
              <a:t>NO</a:t>
            </a:r>
            <a:r>
              <a:rPr altLang="ru-RU" b="1" sz="3200" lang="ru-RU">
                <a:solidFill>
                  <a:srgbClr val="FF7171"/>
                </a:solidFill>
                <a:latin typeface="Times New Roman" pitchFamily="18" charset="0"/>
                <a:ea typeface="Times New Roman" pitchFamily="18" charset="0"/>
              </a:rPr>
              <a:t>2</a:t>
            </a:r>
          </a:p>
        </p:txBody>
      </p:sp>
      <p:sp>
        <p:nvSpPr>
          <p:cNvPr id="1048817" name="Прямоугольник 18"/>
          <p:cNvSpPr/>
          <p:nvPr/>
        </p:nvSpPr>
        <p:spPr>
          <a:xfrm rot="0">
            <a:off x="357187" y="0"/>
            <a:ext cx="8572500" cy="1570037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200" lang="en-US">
                <a:solidFill>
                  <a:srgbClr val="0000FF"/>
                </a:solidFill>
              </a:rPr>
              <a:t>Quyidagilardan  qaysi  biri fosforning  oksidlari?</a:t>
            </a:r>
            <a:br>
              <a:rPr altLang="en-US" sz="3200" lang="ru-RU">
                <a:solidFill>
                  <a:srgbClr val="0000FF"/>
                </a:solidFill>
              </a:rPr>
            </a:br>
            <a:endParaRPr altLang="en-US" sz="3200" lang="ru-RU">
              <a:solidFill>
                <a:srgbClr val="0000FF"/>
              </a:solidFill>
            </a:endParaRPr>
          </a:p>
        </p:txBody>
      </p:sp>
      <p:pic>
        <p:nvPicPr>
          <p:cNvPr id="2097232" name="Picture 1" descr="D:\cupok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477000" y="3000375"/>
            <a:ext cx="2667000" cy="3048000"/>
          </a:xfrm>
          <a:prstGeom prst="rect"/>
          <a:noFill/>
          <a:ln>
            <a:noFill/>
          </a:ln>
        </p:spPr>
      </p:pic>
      <p:sp>
        <p:nvSpPr>
          <p:cNvPr id="1048818" name="Скругленный прямоугольник 21"/>
          <p:cNvSpPr/>
          <p:nvPr/>
        </p:nvSpPr>
        <p:spPr>
          <a:xfrm rot="0">
            <a:off x="357187" y="3643312"/>
            <a:ext cx="2143125" cy="1700212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48819" name="Овал 22"/>
          <p:cNvSpPr/>
          <p:nvPr/>
        </p:nvSpPr>
        <p:spPr>
          <a:xfrm rot="0">
            <a:off x="2857500" y="1214437"/>
            <a:ext cx="2286000" cy="2071687"/>
          </a:xfrm>
          <a:prstGeom prst="ellipse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4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048820" name="Прямоугольник 23"/>
          <p:cNvSpPr/>
          <p:nvPr/>
        </p:nvSpPr>
        <p:spPr>
          <a:xfrm rot="0">
            <a:off x="0" y="5729287"/>
            <a:ext cx="4143375" cy="1128712"/>
          </a:xfrm>
          <a:prstGeom prst="rect"/>
          <a:gradFill rotWithShape="1">
            <a:gsLst>
              <a:gs pos="0">
                <a:srgbClr val="FFA2A1">
                  <a:alpha val="100000"/>
                </a:srgbClr>
              </a:gs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BE4B48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800" lang="en-US">
                <a:solidFill>
                  <a:srgbClr val="002060"/>
                </a:solidFill>
                <a:latin typeface="Calibri" pitchFamily="34" charset="0"/>
              </a:rPr>
              <a:t>Ushbu  shakillar  ichidagi oksidlarning  valentligini  toping.</a:t>
            </a:r>
          </a:p>
        </p:txBody>
      </p:sp>
      <p:pic>
        <p:nvPicPr>
          <p:cNvPr id="2097233" name="Picture 1" descr="D:\cupok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477000" y="3810000"/>
            <a:ext cx="2667000" cy="3048000"/>
          </a:xfrm>
          <a:prstGeom prst="rect"/>
          <a:noFill/>
          <a:ln>
            <a:noFill/>
          </a:ln>
        </p:spPr>
      </p:pic>
      <p:sp>
        <p:nvSpPr>
          <p:cNvPr id="1048821" name="Овал 19"/>
          <p:cNvSpPr/>
          <p:nvPr/>
        </p:nvSpPr>
        <p:spPr>
          <a:xfrm rot="10143351" flipV="1">
            <a:off x="-28575" y="1160462"/>
            <a:ext cx="2659062" cy="2214562"/>
          </a:xfrm>
          <a:prstGeom prst="ellipse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2800" lang="en-US">
                <a:solidFill>
                  <a:srgbClr val="00B0F0"/>
                </a:solidFill>
                <a:latin typeface="Calibri" pitchFamily="34" charset="0"/>
              </a:rPr>
              <a:t>      </a:t>
            </a:r>
          </a:p>
          <a:p>
            <a:pPr algn="ctr" eaLnBrk="1" hangingPunct="1" lvl="0"/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CO</a:t>
            </a:r>
          </a:p>
        </p:txBody>
      </p:sp>
    </p:spTree>
  </p:cSld>
  <p:clrMapOvr>
    <a:masterClrMapping/>
  </p:clrMapOvr>
  <p:transition spd="fast" advClick="1" advTm="50000">
    <p:wipe dir="l"/>
    <p:sndAc>
      <p:stSnd loop="0">
        <p:snd r:embed="rId2"/>
      </p:stSnd>
    </p:sndAc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dur="500" id="7"/>
                                        <p:tgtEl>
                                          <p:spTgt spid="104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accel="50000" decel="50000" fill="hold" id="9" nodeType="after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3.88889E-6 0.41181" pathEditMode="relative" rAng="0" ptsTypes="AA">
                                      <p:cBhvr>
                                        <p:cTn dur="2000" fill="hold" id="10"/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12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4"/>
                                        <p:tgtEl>
                                          <p:spTgt spid="104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9"/>
                                        <p:tgtEl>
                                          <p:spTgt spid="1048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id="23" nodeType="after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accel="50000" decel="50000" fill="hold" id="29" nodeType="after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2.77778E-7 0.40532" pathEditMode="relative" rAng="0" ptsTypes="AA">
                                      <p:cBhvr>
                                        <p:cTn dur="2000" fill="hold" id="3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38"/>
                                        <p:tgtEl>
                                          <p:spTgt spid="104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3"/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4"/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82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82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>
                                            <p:txEl>
                                              <p:charRg st="7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1048821">
                                            <p:txEl>
                                              <p:charRg st="7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2"/>
                                        <p:tgtEl>
                                          <p:spTgt spid="1048821">
                                            <p:txEl>
                                              <p:charRg st="7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>
                      <p:stCondLst>
                        <p:cond delay="indefinite"/>
                      </p:stCondLst>
                      <p:childTnLst>
                        <p:par>
                          <p:cTn fill="hold" id="54">
                            <p:stCondLst>
                              <p:cond delay="0"/>
                            </p:stCondLst>
                            <p:childTnLst>
                              <p:par>
                                <p:cTn fill="hold" id="5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7"/>
                                        <p:tgtEl>
                                          <p:spTgt spid="104882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8"/>
                                        <p:tgtEl>
                                          <p:spTgt spid="104882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1" grpId="0" uiExpand="0" build="whole" animBg="1"/>
      <p:bldP spid="1048812" grpId="0" uiExpand="0" build="whole" animBg="1"/>
      <p:bldP spid="1048816" grpId="0" uiExpand="0" build="whole" animBg="1"/>
      <p:bldP spid="1048821" grpId="0" uiExpan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8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822" name="Цилиндр 3"/>
          <p:cNvSpPr/>
          <p:nvPr/>
        </p:nvSpPr>
        <p:spPr>
          <a:xfrm rot="0">
            <a:off x="5286375" y="3276600"/>
            <a:ext cx="609600" cy="3581400"/>
          </a:xfrm>
          <a:prstGeom prst="can">
            <a:avLst>
              <a:gd name="adj" fmla="val 49990"/>
            </a:avLst>
          </a:prstGeom>
          <a:solidFill>
            <a:schemeClr val="dk2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823" name="Капля 6"/>
          <p:cNvSpPr/>
          <p:nvPr/>
        </p:nvSpPr>
        <p:spPr>
          <a:xfrm rot="18882734">
            <a:off x="5434806" y="2221706"/>
            <a:ext cx="374650" cy="373062"/>
          </a:xfrm>
          <a:custGeom>
            <a:avLst/>
            <a:gdLst>
              <a:gd name="l" fmla="*/ 54866 w 374650"/>
              <a:gd name="t" fmla="*/ 54634 h 373063"/>
              <a:gd name="r" fmla="*/ 319784 w 374650"/>
              <a:gd name="b" fmla="*/ 318429 h 373063"/>
            </a:gdLst>
            <a:ahLst/>
            <a:rect l="l" t="t" r="r" b="b"/>
            <a:pathLst>
              <a:path w="374650" h="373063">
                <a:moveTo>
                  <a:pt x="0" y="186532"/>
                </a:moveTo>
                <a:arcTo wR="187325" hR="186532" stAng="10800000" swAng="5400000"/>
                <a:lnTo>
                  <a:pt x="373433" y="0"/>
                </a:lnTo>
                <a:lnTo>
                  <a:pt x="559541" y="-184108"/>
                </a:lnTo>
                <a:arcTo wR="0" hR="92660" stAng="11643983" swAng="15356017"/>
                <a:arcTo wR="-93662" hR="93266" stAng="13492711" swAng="10799987"/>
                <a:close/>
              </a:path>
            </a:pathLst>
          </a:custGeom>
          <a:solidFill>
            <a:srgbClr val="FFFFE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824" name="Цилиндр 7"/>
          <p:cNvSpPr/>
          <p:nvPr/>
        </p:nvSpPr>
        <p:spPr>
          <a:xfrm rot="0">
            <a:off x="5286375" y="4953000"/>
            <a:ext cx="609600" cy="190500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A000A0">
                  <a:alpha val="100000"/>
                </a:srgbClr>
              </a:gs>
              <a:gs pos="0">
                <a:srgbClr val="A000A0">
                  <a:alpha val="100000"/>
                </a:srgbClr>
              </a:gs>
              <a:gs pos="50000">
                <a:srgbClr val="E600E6">
                  <a:alpha val="100000"/>
                </a:srgbClr>
              </a:gs>
              <a:gs pos="100000">
                <a:srgbClr val="FF00FF">
                  <a:alpha val="100000"/>
                </a:srgbClr>
              </a:gs>
            </a:gsLst>
            <a:lin ang="0" scaled="1"/>
          </a:gra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8825" name="Цилиндр 8"/>
          <p:cNvSpPr/>
          <p:nvPr/>
        </p:nvSpPr>
        <p:spPr>
          <a:xfrm rot="15300000">
            <a:off x="6748463" y="142874"/>
            <a:ext cx="504825" cy="2971800"/>
          </a:xfrm>
          <a:prstGeom prst="can">
            <a:avLst>
              <a:gd name="adj" fmla="val 50008"/>
            </a:avLst>
          </a:prstGeom>
          <a:solidFill>
            <a:schemeClr val="dk2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90" name=""/>
          <p:cNvGrpSpPr/>
          <p:nvPr/>
        </p:nvGrpSpPr>
        <p:grpSpPr>
          <a:xfrm rot="0">
            <a:off x="5429250" y="1857375"/>
            <a:ext cx="303212" cy="993775"/>
            <a:chOff x="1393357" y="2922421"/>
            <a:chExt cx="302865" cy="993988"/>
          </a:xfrm>
        </p:grpSpPr>
        <p:sp>
          <p:nvSpPr>
            <p:cNvPr id="1048826" name="Капля 11"/>
            <p:cNvSpPr/>
            <p:nvPr/>
          </p:nvSpPr>
          <p:spPr>
            <a:xfrm rot="18900000">
              <a:off x="1393357" y="3627422"/>
              <a:ext cx="288593" cy="288987"/>
            </a:xfrm>
            <a:custGeom>
              <a:avLst/>
              <a:gdLst>
                <a:gd name="l" fmla="*/ 42263 w 288593"/>
                <a:gd name="t" fmla="*/ 42321 h 288987"/>
                <a:gd name="r" fmla="*/ 246330 w 288593"/>
                <a:gd name="b" fmla="*/ 246666 h 288987"/>
              </a:gdLst>
              <a:ahLst/>
              <a:rect l="l" t="t" r="r" b="b"/>
              <a:pathLst>
                <a:path w="288593" h="288987">
                  <a:moveTo>
                    <a:pt x="0" y="144494"/>
                  </a:moveTo>
                  <a:arcTo wR="144297" hR="144494" stAng="10800000" swAng="5400000"/>
                  <a:lnTo>
                    <a:pt x="242681" y="0"/>
                  </a:lnTo>
                  <a:lnTo>
                    <a:pt x="341065" y="-52544"/>
                  </a:lnTo>
                  <a:arcTo wR="0" hR="49259" stAng="11895752" swAng="15104248"/>
                  <a:arcTo wR="-72148" hR="72247" stAng="13502349" swAng="10799984"/>
                  <a:close/>
                </a:path>
              </a:pathLst>
            </a:custGeom>
            <a:solidFill>
              <a:srgbClr val="FFFFCC"/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endParaRPr altLang="en-US"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48827" name="Капля 12"/>
            <p:cNvSpPr/>
            <p:nvPr/>
          </p:nvSpPr>
          <p:spPr>
            <a:xfrm rot="18900000">
              <a:off x="1490084" y="3243165"/>
              <a:ext cx="206138" cy="206419"/>
            </a:xfrm>
            <a:custGeom>
              <a:avLst/>
              <a:gdLst>
                <a:gd name="l" fmla="*/ 30188 w 206138"/>
                <a:gd name="t" fmla="*/ 30229 h 206419"/>
                <a:gd name="r" fmla="*/ 175950 w 206138"/>
                <a:gd name="b" fmla="*/ 176190 h 206419"/>
              </a:gdLst>
              <a:ahLst/>
              <a:rect l="l" t="t" r="r" b="b"/>
              <a:pathLst>
                <a:path w="206138" h="206419">
                  <a:moveTo>
                    <a:pt x="0" y="103210"/>
                  </a:moveTo>
                  <a:arcTo wR="103069" hR="103210" stAng="10800000" swAng="5400000"/>
                  <a:lnTo>
                    <a:pt x="173343" y="0"/>
                  </a:lnTo>
                  <a:lnTo>
                    <a:pt x="243618" y="-37531"/>
                  </a:lnTo>
                  <a:arcTo wR="0" hR="35185" stAng="11895750" swAng="15104250"/>
                  <a:arcTo wR="-51534" hR="51605" stAng="13502356" swAng="10799978"/>
                  <a:close/>
                </a:path>
              </a:pathLst>
            </a:custGeom>
            <a:solidFill>
              <a:srgbClr val="FFFFCC"/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endParaRPr altLang="en-US"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48828" name="Капля 13"/>
            <p:cNvSpPr/>
            <p:nvPr/>
          </p:nvSpPr>
          <p:spPr>
            <a:xfrm rot="18900000">
              <a:off x="1474227" y="2922421"/>
              <a:ext cx="130026" cy="130203"/>
            </a:xfrm>
            <a:custGeom>
              <a:avLst/>
              <a:gdLst>
                <a:gd name="l" fmla="*/ 19042 w 130026"/>
                <a:gd name="t" fmla="*/ 19068 h 130203"/>
                <a:gd name="r" fmla="*/ 110984 w 130026"/>
                <a:gd name="b" fmla="*/ 111135 h 130203"/>
              </a:gdLst>
              <a:ahLst/>
              <a:rect l="l" t="t" r="r" b="b"/>
              <a:pathLst>
                <a:path w="130026" h="130203">
                  <a:moveTo>
                    <a:pt x="0" y="65102"/>
                  </a:moveTo>
                  <a:arcTo wR="65013" hR="65102" stAng="10800000" swAng="5400000"/>
                  <a:lnTo>
                    <a:pt x="109340" y="0"/>
                  </a:lnTo>
                  <a:lnTo>
                    <a:pt x="153667" y="-23674"/>
                  </a:lnTo>
                  <a:arcTo wR="0" hR="22194" stAng="11895760" swAng="15104240"/>
                  <a:arcTo wR="-32506" hR="32551" stAng="13502360" swAng="10799965"/>
                  <a:close/>
                </a:path>
              </a:pathLst>
            </a:custGeom>
            <a:solidFill>
              <a:srgbClr val="FFFFCC"/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</a:ln>
            <a:effectLst>
              <a:outerShdw algn="b" dir="5400000" dist="20000" kx="0" sx="100000" sy="100000">
                <a:srgbClr val="000000">
                  <a:alpha val="37999"/>
                </a:srgbClr>
              </a:outerShdw>
            </a:effectLst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endParaRPr altLang="en-US"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048829" name="Заголовок 1"/>
          <p:cNvSpPr/>
          <p:nvPr>
            <p:ph type="title" sz="full" idx="0"/>
          </p:nvPr>
        </p:nvSpPr>
        <p:spPr>
          <a:xfrm rot="0">
            <a:off x="2643187" y="3429000"/>
            <a:ext cx="2571750" cy="2071687"/>
          </a:xfrm>
          <a:custGeom>
            <a:avLst/>
            <a:gdLst>
              <a:gd name="l" fmla="*/ 101131 w 2571750"/>
              <a:gd name="t" fmla="*/ 101131 h 2071688"/>
              <a:gd name="r" fmla="*/ 2470619 w 2571750"/>
              <a:gd name="b" fmla="*/ 1970557 h 2071688"/>
            </a:gdLst>
            <a:ahLst/>
            <a:rect l="l" t="t" r="r" b="b"/>
            <a:pathLst>
              <a:path w="2571750" h="2071688">
                <a:moveTo>
                  <a:pt x="345288" y="0"/>
                </a:moveTo>
                <a:lnTo>
                  <a:pt x="2571750" y="0"/>
                </a:lnTo>
                <a:lnTo>
                  <a:pt x="2571750" y="1726400"/>
                </a:lnTo>
                <a:arcTo wR="345288" hR="345288" stAng="0" swAng="5400000"/>
                <a:lnTo>
                  <a:pt x="0" y="2071688"/>
                </a:lnTo>
                <a:lnTo>
                  <a:pt x="0" y="345288"/>
                </a:lnTo>
                <a:arcTo wR="345288" hR="345288" stAng="10800000" swAng="5400009"/>
              </a:path>
            </a:pathLst>
          </a:custGeom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algn="l" lvl="0"/>
            <a:r>
              <a:rPr altLang="ru-RU" b="1" sz="3600" lang="en-US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</a:rPr>
              <a:t>  IV</a:t>
            </a:r>
            <a:br>
              <a:rPr altLang="ru-RU" b="1" sz="6600" lang="en-US">
                <a:solidFill>
                  <a:srgbClr val="FF7171"/>
                </a:solidFill>
                <a:latin typeface="Times New Roman" pitchFamily="18" charset="0"/>
                <a:ea typeface="Times New Roman" pitchFamily="18" charset="0"/>
              </a:rPr>
            </a:br>
            <a:r>
              <a:rPr altLang="ru-RU" b="1" sz="6600" lang="en-US">
                <a:solidFill>
                  <a:srgbClr val="FF7171"/>
                </a:solidFill>
                <a:latin typeface="Times New Roman" pitchFamily="18" charset="0"/>
                <a:ea typeface="Times New Roman" pitchFamily="18" charset="0"/>
              </a:rPr>
              <a:t> NO</a:t>
            </a:r>
            <a:r>
              <a:rPr altLang="ru-RU" b="1" sz="3200" lang="ru-RU">
                <a:solidFill>
                  <a:srgbClr val="FF7171"/>
                </a:solidFill>
                <a:latin typeface="Times New Roman" pitchFamily="18" charset="0"/>
                <a:ea typeface="Times New Roman" pitchFamily="18" charset="0"/>
              </a:rPr>
              <a:t>2</a:t>
            </a:r>
          </a:p>
        </p:txBody>
      </p:sp>
      <p:sp>
        <p:nvSpPr>
          <p:cNvPr id="1048830" name="Прямоугольник 18"/>
          <p:cNvSpPr/>
          <p:nvPr/>
        </p:nvSpPr>
        <p:spPr>
          <a:xfrm rot="0">
            <a:off x="357187" y="0"/>
            <a:ext cx="8572500" cy="1570037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200" lang="en-US">
                <a:solidFill>
                  <a:srgbClr val="0000FF"/>
                </a:solidFill>
              </a:rPr>
              <a:t>Quyidagilardan  qaysi  biri fosforning  oksidlari?</a:t>
            </a:r>
            <a:br>
              <a:rPr altLang="en-US" sz="3200" lang="ru-RU">
                <a:solidFill>
                  <a:srgbClr val="0000FF"/>
                </a:solidFill>
              </a:rPr>
            </a:br>
            <a:endParaRPr altLang="en-US" sz="3200" lang="ru-RU">
              <a:solidFill>
                <a:srgbClr val="0000FF"/>
              </a:solidFill>
            </a:endParaRPr>
          </a:p>
        </p:txBody>
      </p:sp>
      <p:pic>
        <p:nvPicPr>
          <p:cNvPr id="2097234" name="Picture 1" descr="D:\cupok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477000" y="3000375"/>
            <a:ext cx="2667000" cy="3048000"/>
          </a:xfrm>
          <a:prstGeom prst="rect"/>
          <a:noFill/>
          <a:ln>
            <a:noFill/>
          </a:ln>
        </p:spPr>
      </p:pic>
      <p:sp>
        <p:nvSpPr>
          <p:cNvPr id="1048831" name="Скругленный прямоугольник 21"/>
          <p:cNvSpPr/>
          <p:nvPr/>
        </p:nvSpPr>
        <p:spPr>
          <a:xfrm rot="0">
            <a:off x="357187" y="3429000"/>
            <a:ext cx="2214562" cy="2000250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V  </a:t>
            </a:r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                                            P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48832" name="Овал 22"/>
          <p:cNvSpPr/>
          <p:nvPr/>
        </p:nvSpPr>
        <p:spPr>
          <a:xfrm rot="0">
            <a:off x="2857500" y="1214437"/>
            <a:ext cx="2286000" cy="2071687"/>
          </a:xfrm>
          <a:prstGeom prst="ellipse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  III</a:t>
            </a:r>
          </a:p>
          <a:p>
            <a:pPr algn="ctr" eaLnBrk="1" hangingPunct="1" lvl="0"/>
            <a:r>
              <a:rPr altLang="en-US" sz="44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4400" lang="en-US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altLang="en-US" sz="3200" lang="en-US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048833" name="Прямоугольник 23"/>
          <p:cNvSpPr/>
          <p:nvPr/>
        </p:nvSpPr>
        <p:spPr>
          <a:xfrm rot="0">
            <a:off x="0" y="5729287"/>
            <a:ext cx="4143375" cy="1128712"/>
          </a:xfrm>
          <a:prstGeom prst="rect"/>
          <a:gradFill rotWithShape="1">
            <a:gsLst>
              <a:gs pos="0">
                <a:srgbClr val="FFA2A1">
                  <a:alpha val="100000"/>
                </a:srgbClr>
              </a:gs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BE4B48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800" lang="en-US">
                <a:solidFill>
                  <a:srgbClr val="002060"/>
                </a:solidFill>
                <a:latin typeface="Calibri" pitchFamily="34" charset="0"/>
              </a:rPr>
              <a:t>Ushbu  shakillar  ichidagi oksidlarning  valentligini  toping.</a:t>
            </a:r>
          </a:p>
        </p:txBody>
      </p:sp>
      <p:pic>
        <p:nvPicPr>
          <p:cNvPr id="2097235" name="Picture 1" descr="D:\cupok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477000" y="3810000"/>
            <a:ext cx="2667000" cy="3048000"/>
          </a:xfrm>
          <a:prstGeom prst="rect"/>
          <a:noFill/>
          <a:ln>
            <a:noFill/>
          </a:ln>
        </p:spPr>
      </p:pic>
      <p:sp>
        <p:nvSpPr>
          <p:cNvPr id="1048834" name="Овал 19"/>
          <p:cNvSpPr/>
          <p:nvPr/>
        </p:nvSpPr>
        <p:spPr>
          <a:xfrm rot="10143351" flipV="1">
            <a:off x="-28575" y="1160462"/>
            <a:ext cx="2659062" cy="2214562"/>
          </a:xfrm>
          <a:prstGeom prst="ellipse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2800" lang="en-US">
                <a:solidFill>
                  <a:srgbClr val="00B0F0"/>
                </a:solidFill>
                <a:latin typeface="Calibri" pitchFamily="34" charset="0"/>
              </a:rPr>
              <a:t>      </a:t>
            </a:r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II</a:t>
            </a:r>
          </a:p>
          <a:p>
            <a:pPr algn="ctr" eaLnBrk="1" hangingPunct="1" lvl="0"/>
            <a:r>
              <a:rPr altLang="en-US" sz="5400" lang="en-US">
                <a:solidFill>
                  <a:srgbClr val="FF0000"/>
                </a:solidFill>
                <a:latin typeface="Calibri" pitchFamily="34" charset="0"/>
              </a:rPr>
              <a:t>CO</a:t>
            </a:r>
          </a:p>
        </p:txBody>
      </p:sp>
    </p:spTree>
  </p:cSld>
  <p:clrMapOvr>
    <a:masterClrMapping/>
  </p:clrMapOvr>
  <p:transition spd="fast" advClick="1">
    <p:wipe dir="l"/>
    <p:sndAc>
      <p:stSnd loop="0">
        <p:snd r:embed="rId2"/>
      </p:stSnd>
    </p:sndAc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dur="500" id="7"/>
                                        <p:tgtEl>
                                          <p:spTgt spid="104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accel="50000" decel="50000" fill="hold" id="9" nodeType="after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3.88889E-6 0.41181" pathEditMode="relative" rAng="0" ptsTypes="AA">
                                      <p:cBhvr>
                                        <p:cTn dur="2000" fill="hold" id="10"/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12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4"/>
                                        <p:tgtEl>
                                          <p:spTgt spid="104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9"/>
                                        <p:tgtEl>
                                          <p:spTgt spid="1048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id="23" nodeType="after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accel="50000" decel="50000" fill="hold" id="29" nodeType="after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2.77778E-7 0.40532" pathEditMode="relative" rAng="0" ptsTypes="AA">
                                      <p:cBhvr>
                                        <p:cTn dur="2000" fill="hold" id="3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38"/>
                                        <p:tgtEl>
                                          <p:spTgt spid="104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3"/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4"/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83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83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4">
                                            <p:txEl>
                                              <p:charRg st="9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1048834">
                                            <p:txEl>
                                              <p:charRg st="9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2"/>
                                        <p:tgtEl>
                                          <p:spTgt spid="1048834">
                                            <p:txEl>
                                              <p:charRg st="9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>
                      <p:stCondLst>
                        <p:cond delay="indefinite"/>
                      </p:stCondLst>
                      <p:childTnLst>
                        <p:par>
                          <p:cTn fill="hold" id="54">
                            <p:stCondLst>
                              <p:cond delay="0"/>
                            </p:stCondLst>
                            <p:childTnLst>
                              <p:par>
                                <p:cTn fill="hold" id="5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7"/>
                                        <p:tgtEl>
                                          <p:spTgt spid="104883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8"/>
                                        <p:tgtEl>
                                          <p:spTgt spid="104883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3"/>
                                        <p:tgtEl>
                                          <p:spTgt spid="1048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4"/>
                                        <p:tgtEl>
                                          <p:spTgt spid="1048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6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7"/>
                                        <p:tgtEl>
                                          <p:spTgt spid="104883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8"/>
                                        <p:tgtEl>
                                          <p:spTgt spid="104883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6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2">
                                            <p:txEl>
                                              <p:charRg st="6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1"/>
                                        <p:tgtEl>
                                          <p:spTgt spid="1048832">
                                            <p:txEl>
                                              <p:charRg st="6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72"/>
                                        <p:tgtEl>
                                          <p:spTgt spid="1048832">
                                            <p:txEl>
                                              <p:charRg st="6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3">
                      <p:stCondLst>
                        <p:cond delay="indefinite"/>
                      </p:stCondLst>
                      <p:childTnLst>
                        <p:par>
                          <p:cTn fill="hold" id="74">
                            <p:stCondLst>
                              <p:cond delay="0"/>
                            </p:stCondLst>
                            <p:childTnLst>
                              <p:par>
                                <p:cTn fill="hold" id="7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7"/>
                                        <p:tgtEl>
                                          <p:spTgt spid="104883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78"/>
                                        <p:tgtEl>
                                          <p:spTgt spid="1048832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9">
                      <p:stCondLst>
                        <p:cond delay="indefinite"/>
                      </p:stCondLst>
                      <p:childTnLst>
                        <p:par>
                          <p:cTn fill="hold" id="80">
                            <p:stCondLst>
                              <p:cond delay="0"/>
                            </p:stCondLst>
                            <p:childTnLst>
                              <p:par>
                                <p:cTn fill="hold" id="8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1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83"/>
                                        <p:tgtEl>
                                          <p:spTgt spid="1048831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4"/>
                                        <p:tgtEl>
                                          <p:spTgt spid="1048831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4" grpId="0" uiExpand="0" build="whole" animBg="1"/>
      <p:bldP spid="1048825" grpId="0" uiExpand="0" build="whole" animBg="1"/>
      <p:bldP spid="1048829" grpId="0" uiExpand="0" build="whole" animBg="1"/>
      <p:bldP spid="1048832" grpId="0" uiExpand="0" build="allAtOnce" animBg="1"/>
      <p:bldP spid="1048834" grpId="0" uiExpan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9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835" name="Заголовок 1"/>
          <p:cNvSpPr/>
          <p:nvPr>
            <p:ph type="title" sz="full" idx="0"/>
          </p:nvPr>
        </p:nvSpPr>
        <p:spPr>
          <a:xfrm rot="0">
            <a:off x="500062" y="0"/>
            <a:ext cx="5572125" cy="142875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en-US" b="1" lang="en-US">
                <a:solidFill>
                  <a:srgbClr val="FF0000"/>
                </a:solidFill>
              </a:rPr>
              <a:t> </a:t>
            </a:r>
            <a:br>
              <a:rPr altLang="en-US" b="1" lang="en-US">
                <a:solidFill>
                  <a:srgbClr val="FF0000"/>
                </a:solidFill>
              </a:rPr>
            </a:br>
            <a:br>
              <a:rPr altLang="en-US" b="1" lang="en-US">
                <a:solidFill>
                  <a:srgbClr val="FF0000"/>
                </a:solidFill>
              </a:rPr>
            </a:br>
            <a:br>
              <a:rPr altLang="en-US" b="1" lang="en-US">
                <a:solidFill>
                  <a:srgbClr val="FF0000"/>
                </a:solidFill>
              </a:rPr>
            </a:br>
            <a:r>
              <a:rPr altLang="en-US" b="1" lang="en-US">
                <a:solidFill>
                  <a:srgbClr val="FF0000"/>
                </a:solidFill>
              </a:rPr>
              <a:t>Dioganal  usuli</a:t>
            </a:r>
            <a:br>
              <a:rPr altLang="en-US" b="1" lang="en-US">
                <a:solidFill>
                  <a:srgbClr val="FF0000"/>
                </a:solidFill>
              </a:rPr>
            </a:br>
            <a:br>
              <a:rPr altLang="en-US" b="1" lang="en-US">
                <a:solidFill>
                  <a:srgbClr val="FF0000"/>
                </a:solidFill>
              </a:rPr>
            </a:br>
            <a:br>
              <a:rPr altLang="en-US" b="1" lang="en-US">
                <a:solidFill>
                  <a:srgbClr val="FF0000"/>
                </a:solidFill>
              </a:rPr>
            </a:br>
            <a:endParaRPr altLang="en-US" lang="ru-RU">
              <a:solidFill>
                <a:srgbClr val="FF0000"/>
              </a:solidFill>
            </a:endParaRPr>
          </a:p>
        </p:txBody>
      </p:sp>
      <p:pic>
        <p:nvPicPr>
          <p:cNvPr id="2097236" name="Picture 4" descr="l2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064375" y="4643437"/>
            <a:ext cx="2079625" cy="1857375"/>
          </a:xfrm>
          <a:prstGeom prst="rect"/>
          <a:noFill/>
          <a:ln>
            <a:noFill/>
          </a:ln>
        </p:spPr>
      </p:pic>
      <p:sp>
        <p:nvSpPr>
          <p:cNvPr id="1048836" name="Прямоугольник 12"/>
          <p:cNvSpPr/>
          <p:nvPr/>
        </p:nvSpPr>
        <p:spPr>
          <a:xfrm rot="0">
            <a:off x="785812" y="357187"/>
            <a:ext cx="5000625" cy="120015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sz="3600" lang="ru-RU">
                <a:solidFill>
                  <a:srgbClr val="FF0000"/>
                </a:solidFill>
              </a:rPr>
            </a:br>
            <a:endParaRPr altLang="en-US" sz="3600" lang="ru-RU"/>
          </a:p>
        </p:txBody>
      </p:sp>
      <p:sp>
        <p:nvSpPr>
          <p:cNvPr id="1048837" name="AutoShape 2" descr="Картинки по запросу &quot;Gugurt rasm&quot;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sp>
        <p:nvSpPr>
          <p:cNvPr id="1048838" name="Содержимое 9"/>
          <p:cNvSpPr/>
          <p:nvPr>
            <p:ph sz="full" idx="1"/>
          </p:nvPr>
        </p:nvSpPr>
        <p:spPr>
          <a:xfrm rot="0">
            <a:off x="8243887" y="0"/>
            <a:ext cx="900112" cy="1214437"/>
          </a:xfrm>
          <a:prstGeom prst="rect"/>
          <a:noFill/>
          <a:ln>
            <a:noFill/>
          </a:ln>
        </p:spPr>
        <p:txBody>
          <a:bodyPr anchor="t" bIns="45720" lIns="91440" rIns="91440" tIns="45720" vert="horz"/>
          <a:lstStyle>
            <a:lvl1pPr algn="l" eaLnBrk="0" fontAlgn="base" hangingPunct="0" indent="-342900" latinLnBrk="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32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  <a:lvl2pPr algn="l" eaLnBrk="0" fontAlgn="base" hangingPunct="0" indent="-285750" latinLnBrk="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8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2pPr>
            <a:lvl3pPr algn="l" eaLnBrk="0" fontAlgn="base" hangingPunct="0" indent="-228600" latinLnBrk="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baseline="0" b="0" sz="2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3pPr>
            <a:lvl4pPr algn="l" eaLnBrk="0" fontAlgn="base" hangingPunct="0" indent="-228600" latinLnBrk="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4pPr>
            <a:lvl5pPr algn="l" eaLnBrk="0" fontAlgn="base" hangingPunct="0" indent="-228600" latinLnBrk="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baseline="0" b="0" sz="20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5pPr>
          </a:lstStyle>
          <a:p>
            <a:r>
              <a:rPr altLang="en-US" lang="en-US"/>
              <a:t>.</a:t>
            </a:r>
          </a:p>
        </p:txBody>
      </p:sp>
      <p:pic>
        <p:nvPicPr>
          <p:cNvPr id="2097237" name="Схема 15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133475" y="2066925"/>
            <a:ext cx="6029325" cy="4370387"/>
          </a:xfrm>
          <a:prstGeom prst="rect"/>
          <a:noFill/>
          <a:ln>
            <a:noFill/>
          </a:ln>
        </p:spPr>
      </p:pic>
      <p:pic>
        <p:nvPicPr>
          <p:cNvPr id="2097238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6429375" y="0"/>
            <a:ext cx="2500312" cy="241935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60000">
    <p:dissolv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4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2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grpSp>
        <p:nvGrpSpPr>
          <p:cNvPr id="49" name=""/>
          <p:cNvGrpSpPr/>
          <p:nvPr/>
        </p:nvGrpSpPr>
        <p:grpSpPr>
          <a:xfrm rot="0">
            <a:off x="1298575" y="-6350"/>
            <a:ext cx="7040562" cy="2036762"/>
            <a:chOff x="818" y="-4"/>
            <a:chExt cx="4435" cy="1283"/>
          </a:xfrm>
        </p:grpSpPr>
        <p:pic>
          <p:nvPicPr>
            <p:cNvPr id="2097157" name="Прямоугольник 4"/>
            <p:cNvPicPr>
              <a:picLocks/>
            </p:cNvPicPr>
            <p:nvPr/>
          </p:nvPicPr>
          <p:blipFill>
            <a:blip xmlns:r="http://schemas.openxmlformats.org/officeDocument/2006/relationships" r:embed="rId1"/>
            <a:srcRect l="0" t="0" r="0" b="0"/>
            <a:stretch>
              <a:fillRect/>
            </a:stretch>
          </p:blipFill>
          <p:spPr>
            <a:xfrm rot="0">
              <a:off x="818" y="-4"/>
              <a:ext cx="4435" cy="1283"/>
            </a:xfrm>
            <a:prstGeom prst="rect"/>
            <a:noFill/>
            <a:ln>
              <a:noFill/>
            </a:ln>
          </p:spPr>
        </p:pic>
        <p:sp>
          <p:nvSpPr>
            <p:cNvPr id="1048593" name=""/>
            <p:cNvSpPr txBox="1"/>
            <p:nvPr/>
          </p:nvSpPr>
          <p:spPr>
            <a:xfrm rot="0">
              <a:off x="855" y="180"/>
              <a:ext cx="4365" cy="97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r>
                <a:rPr altLang="en-US" b="1" sz="4800" lang="en-US">
                  <a:solidFill>
                    <a:srgbClr val="FFFF00"/>
                  </a:solidFill>
                  <a:effectLst>
                    <a:outerShdw algn="tl" blurRad="38100" dir="2700000" dist="38100">
                      <a:srgbClr val="C0C0C0"/>
                    </a:outerShdw>
                  </a:effectLst>
                  <a:latin typeface="Adobe Devanagari" pitchFamily="0" charset="1"/>
                  <a:ea typeface="Times New Roman" pitchFamily="18" charset="0"/>
                </a:rPr>
                <a:t>Mavzu:   Fosforning  xossalari.</a:t>
              </a:r>
            </a:p>
          </p:txBody>
        </p:sp>
      </p:grpSp>
      <p:pic>
        <p:nvPicPr>
          <p:cNvPr id="2097158" name="Picture 2" descr="D:\0 2020\information_items_1861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3143250" y="1785937"/>
            <a:ext cx="5429250" cy="4786312"/>
          </a:xfrm>
          <a:prstGeom prst="rect"/>
          <a:noFill/>
          <a:ln>
            <a:noFill/>
          </a:ln>
        </p:spPr>
      </p:pic>
      <p:pic>
        <p:nvPicPr>
          <p:cNvPr id="2097159" name="Picture 4" descr="D:\0 2020\1554_html_m7ca88200.pn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285750" y="4000500"/>
            <a:ext cx="1857375" cy="2357437"/>
          </a:xfrm>
          <a:prstGeom prst="rect"/>
          <a:noFill/>
          <a:ln>
            <a:noFill/>
          </a:ln>
        </p:spPr>
      </p:pic>
      <p:pic>
        <p:nvPicPr>
          <p:cNvPr id="2097160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357187" y="1928812"/>
            <a:ext cx="2500312" cy="1990725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21000">
    <p:dissolve/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9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839" name="Заголовок 1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 vert="horz"/>
          <a:lstStyle>
            <a:lvl1pPr algn="ctr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 u="none">
                <a:solidFill>
                  <a:schemeClr val="dk1"/>
                </a:solidFill>
                <a:latin typeface="Calibri" pitchFamily="34" charset="0"/>
                <a:sym typeface="Arial" pitchFamily="34" charset="0"/>
              </a:defRPr>
            </a:lvl1pPr>
          </a:lstStyle>
          <a:p>
            <a:pPr lvl="0"/>
            <a:r>
              <a:rPr altLang="en-US" sz="4800" lang="en-US">
                <a:solidFill>
                  <a:srgbClr val="0000FF"/>
                </a:solidFill>
              </a:rPr>
              <a:t>Uyga  vazifa:</a:t>
            </a:r>
          </a:p>
        </p:txBody>
      </p:sp>
      <p:pic>
        <p:nvPicPr>
          <p:cNvPr id="2097239" name="Picture 7" descr="J0287641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571875" y="3714750"/>
            <a:ext cx="4786312" cy="2305050"/>
          </a:xfrm>
          <a:prstGeom prst="rect"/>
          <a:noFill/>
          <a:ln>
            <a:noFill/>
          </a:ln>
        </p:spPr>
      </p:pic>
      <p:pic>
        <p:nvPicPr>
          <p:cNvPr id="2097240" name="Picture 4" descr="D:\savol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071562" y="3643312"/>
            <a:ext cx="3571875" cy="2357437"/>
          </a:xfrm>
          <a:prstGeom prst="rect"/>
          <a:noFill/>
          <a:ln>
            <a:noFill/>
          </a:ln>
        </p:spPr>
      </p:pic>
      <p:sp>
        <p:nvSpPr>
          <p:cNvPr id="1048840" name="Скругленный прямоугольник 6"/>
          <p:cNvSpPr/>
          <p:nvPr/>
        </p:nvSpPr>
        <p:spPr>
          <a:xfrm rot="0">
            <a:off x="1000125" y="1285875"/>
            <a:ext cx="7072312" cy="2357437"/>
          </a:xfrm>
          <a:prstGeom prst="roundRect"/>
          <a:gradFill rotWithShape="1">
            <a:gsLst>
              <a:gs pos="0">
                <a:srgbClr val="A3C4FF">
                  <a:alpha val="100000"/>
                </a:srgbClr>
              </a:gs>
              <a:gs pos="0">
                <a:srgbClr val="A3C4FF">
                  <a:alpha val="100000"/>
                </a:srgbClr>
              </a:gs>
              <a:gs pos="35001">
                <a:srgbClr val="BFD5FF">
                  <a:alpha val="100000"/>
                </a:srgbClr>
              </a:gs>
              <a:gs pos="100000">
                <a:srgbClr val="E5EE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Darslikdagi 176-betdagi  1-3 topshiriqni  bajrish.</a:t>
            </a:r>
          </a:p>
        </p:txBody>
      </p:sp>
    </p:spTree>
  </p:cSld>
  <p:clrMapOvr>
    <a:masterClrMapping/>
  </p:clrMapOvr>
  <p:transition spd="fast" advClick="1">
    <p:fade/>
    <p:sndAc>
      <p:stSnd loop="0">
        <p:snd r:embed="rId3"/>
      </p:stSnd>
    </p:sndAc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dur="500" id="7"/>
                                        <p:tgtEl>
                                          <p:spTgt spid="10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9" grpId="0" uiExpand="0" build="whol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5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4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grpSp>
        <p:nvGrpSpPr>
          <p:cNvPr id="52" name=""/>
          <p:cNvGrpSpPr/>
          <p:nvPr/>
        </p:nvGrpSpPr>
        <p:grpSpPr>
          <a:xfrm rot="0">
            <a:off x="225425" y="-6350"/>
            <a:ext cx="8759825" cy="2036762"/>
            <a:chOff x="142" y="-4"/>
            <a:chExt cx="5518" cy="1283"/>
          </a:xfrm>
        </p:grpSpPr>
        <p:pic>
          <p:nvPicPr>
            <p:cNvPr id="2097161" name="Прямоугольник 4"/>
            <p:cNvPicPr>
              <a:picLocks/>
            </p:cNvPicPr>
            <p:nvPr/>
          </p:nvPicPr>
          <p:blipFill>
            <a:blip xmlns:r="http://schemas.openxmlformats.org/officeDocument/2006/relationships" r:embed="rId1"/>
            <a:srcRect l="0" t="0" r="0" b="0"/>
            <a:stretch>
              <a:fillRect/>
            </a:stretch>
          </p:blipFill>
          <p:spPr>
            <a:xfrm rot="0">
              <a:off x="142" y="-4"/>
              <a:ext cx="5518" cy="1283"/>
            </a:xfrm>
            <a:prstGeom prst="rect"/>
            <a:noFill/>
            <a:ln>
              <a:noFill/>
            </a:ln>
          </p:spPr>
        </p:pic>
        <p:sp>
          <p:nvSpPr>
            <p:cNvPr id="1048595" name=""/>
            <p:cNvSpPr txBox="1"/>
            <p:nvPr/>
          </p:nvSpPr>
          <p:spPr>
            <a:xfrm rot="0">
              <a:off x="180" y="180"/>
              <a:ext cx="5445" cy="514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r>
                <a:rPr altLang="en-US" b="1" sz="4800" lang="en-US">
                  <a:solidFill>
                    <a:srgbClr val="FFFF00"/>
                  </a:solidFill>
                  <a:effectLst>
                    <a:outerShdw algn="tl" blurRad="38100" dir="2700000" dist="38100">
                      <a:srgbClr val="C0C0C0"/>
                    </a:outerShdw>
                  </a:effectLst>
                  <a:latin typeface="Adobe Devanagari" pitchFamily="0" charset="1"/>
                  <a:ea typeface="Times New Roman" pitchFamily="18" charset="0"/>
                </a:rPr>
                <a:t>Fosfor qachon kashf  qilingan?</a:t>
              </a:r>
            </a:p>
          </p:txBody>
        </p:sp>
      </p:grpSp>
      <p:pic>
        <p:nvPicPr>
          <p:cNvPr id="2097162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0" y="1071562"/>
            <a:ext cx="2500312" cy="1990725"/>
          </a:xfrm>
          <a:prstGeom prst="rect"/>
          <a:noFill/>
          <a:ln>
            <a:noFill/>
          </a:ln>
        </p:spPr>
      </p:pic>
      <p:pic>
        <p:nvPicPr>
          <p:cNvPr id="2097163" name="Picture 1" descr="D:\0 2020\Oqsillar va nuklein kislotalar. 10 - sinf_files\image17.jpe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5286375" y="1857375"/>
            <a:ext cx="3643312" cy="4786312"/>
          </a:xfrm>
          <a:prstGeom prst="rect"/>
          <a:noFill/>
          <a:ln>
            <a:noFill/>
          </a:ln>
        </p:spPr>
      </p:pic>
      <p:sp>
        <p:nvSpPr>
          <p:cNvPr id="1048596" name="Скругленный прямоугольник 9"/>
          <p:cNvSpPr/>
          <p:nvPr/>
        </p:nvSpPr>
        <p:spPr>
          <a:xfrm rot="0">
            <a:off x="785812" y="3214687"/>
            <a:ext cx="4429125" cy="3357562"/>
          </a:xfrm>
          <a:prstGeom prst="roundRect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Fosforni 1669 yilda  nemis alkimyogari Genning Brand kashf  qildi. Qorong’ida shulalanadigan, mumsimon moddaga  u  mening  alangam deb  nom  berdi.</a:t>
            </a:r>
          </a:p>
        </p:txBody>
      </p:sp>
    </p:spTree>
  </p:cSld>
  <p:clrMapOvr>
    <a:masterClrMapping/>
  </p:clrMapOvr>
  <p:transition spd="fast" advClick="1">
    <p:wipe dir="r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6" grpId="0" uiExpand="0" build="whol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5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7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grpSp>
        <p:nvGrpSpPr>
          <p:cNvPr id="54" name=""/>
          <p:cNvGrpSpPr/>
          <p:nvPr/>
        </p:nvGrpSpPr>
        <p:grpSpPr>
          <a:xfrm rot="0">
            <a:off x="225425" y="122237"/>
            <a:ext cx="8759825" cy="1803400"/>
            <a:chOff x="142" y="77"/>
            <a:chExt cx="5518" cy="1136"/>
          </a:xfrm>
        </p:grpSpPr>
        <p:pic>
          <p:nvPicPr>
            <p:cNvPr id="2097164" name="Прямоугольник 4"/>
            <p:cNvPicPr>
              <a:picLocks/>
            </p:cNvPicPr>
            <p:nvPr/>
          </p:nvPicPr>
          <p:blipFill>
            <a:blip xmlns:r="http://schemas.openxmlformats.org/officeDocument/2006/relationships" r:embed="rId1"/>
            <a:srcRect l="0" t="0" r="0" b="0"/>
            <a:stretch>
              <a:fillRect/>
            </a:stretch>
          </p:blipFill>
          <p:spPr>
            <a:xfrm rot="0">
              <a:off x="142" y="77"/>
              <a:ext cx="5518" cy="1136"/>
            </a:xfrm>
            <a:prstGeom prst="rect"/>
            <a:noFill/>
            <a:ln>
              <a:noFill/>
            </a:ln>
          </p:spPr>
        </p:pic>
        <p:sp>
          <p:nvSpPr>
            <p:cNvPr id="1048598" name=""/>
            <p:cNvSpPr txBox="1"/>
            <p:nvPr/>
          </p:nvSpPr>
          <p:spPr>
            <a:xfrm rot="0">
              <a:off x="180" y="180"/>
              <a:ext cx="5445" cy="970"/>
            </a:xfrm>
            <a:prstGeom prst="rect"/>
            <a:noFill/>
            <a:ln>
              <a:noFill/>
            </a:ln>
          </p:spPr>
          <p:txBody>
            <a:bodyPr anchor="t" bIns="45720" lIns="91440" rIns="91440" tIns="45720" vert="horz">
              <a:spAutoFit/>
            </a:bodyPr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r>
                <a:rPr altLang="en-US" sz="4800" lang="en-US">
                  <a:solidFill>
                    <a:srgbClr val="FFFF00"/>
                  </a:solidFill>
                  <a:latin typeface="Calibri" pitchFamily="34" charset="0"/>
                </a:rPr>
                <a:t>Fosfor  so’zining  ma’nosi  qanday?</a:t>
              </a:r>
            </a:p>
          </p:txBody>
        </p:sp>
      </p:grpSp>
      <p:pic>
        <p:nvPicPr>
          <p:cNvPr id="2097165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500062" y="1785937"/>
            <a:ext cx="2500312" cy="1990725"/>
          </a:xfrm>
          <a:prstGeom prst="rect"/>
          <a:noFill/>
          <a:ln>
            <a:noFill/>
          </a:ln>
        </p:spPr>
      </p:pic>
      <p:pic>
        <p:nvPicPr>
          <p:cNvPr id="2097166" name="Picture 1" descr="D:\0 2020\Oqsillar va nuklein kislotalar. 10 - sinf_files\image17.jpe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5286375" y="1857375"/>
            <a:ext cx="3643312" cy="4786312"/>
          </a:xfrm>
          <a:prstGeom prst="rect"/>
          <a:noFill/>
          <a:ln>
            <a:noFill/>
          </a:ln>
        </p:spPr>
      </p:pic>
      <p:sp>
        <p:nvSpPr>
          <p:cNvPr id="1048599" name="Скругленный прямоугольник 9"/>
          <p:cNvSpPr/>
          <p:nvPr/>
        </p:nvSpPr>
        <p:spPr>
          <a:xfrm rot="0">
            <a:off x="785812" y="3714750"/>
            <a:ext cx="4286250" cy="2786062"/>
          </a:xfrm>
          <a:prstGeom prst="roundRect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Yunoncha </a:t>
            </a:r>
          </a:p>
          <a:p>
            <a:pPr algn="ctr" eaLnBrk="1" hangingPunct="1" lvl="0"/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altLang="en-US" sz="4800" lang="en-US">
                <a:solidFill>
                  <a:srgbClr val="000000"/>
                </a:solidFill>
                <a:latin typeface="Calibri" pitchFamily="34" charset="0"/>
              </a:rPr>
              <a:t>Fos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”-nur, </a:t>
            </a:r>
          </a:p>
          <a:p>
            <a:pPr algn="ctr" eaLnBrk="1" hangingPunct="1" lvl="0"/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 “</a:t>
            </a:r>
            <a:r>
              <a:rPr altLang="en-US" sz="4400" lang="en-US">
                <a:solidFill>
                  <a:srgbClr val="000000"/>
                </a:solidFill>
                <a:latin typeface="Calibri" pitchFamily="34" charset="0"/>
              </a:rPr>
              <a:t>fero</a:t>
            </a:r>
            <a:r>
              <a:rPr altLang="en-US" sz="2800" lang="en-US">
                <a:solidFill>
                  <a:srgbClr val="000000"/>
                </a:solidFill>
                <a:latin typeface="Calibri" pitchFamily="34" charset="0"/>
              </a:rPr>
              <a:t>”-toshaman  demakdir.</a:t>
            </a:r>
          </a:p>
        </p:txBody>
      </p:sp>
    </p:spTree>
  </p:cSld>
  <p:clrMapOvr>
    <a:masterClrMapping/>
  </p:clrMapOvr>
  <p:transition spd="fast" advClick="1">
    <p:wipe dir="l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9" grpId="0" uiExpand="0" build="whol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5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0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sp>
        <p:nvSpPr>
          <p:cNvPr id="1048601" name="Прямоугольник 4"/>
          <p:cNvSpPr/>
          <p:nvPr/>
        </p:nvSpPr>
        <p:spPr>
          <a:xfrm rot="0">
            <a:off x="285750" y="285750"/>
            <a:ext cx="5715000" cy="1158240"/>
          </a:xfrm>
          <a:prstGeom prst="rect"/>
          <a:gradFill rotWithShape="1">
            <a:gsLst>
              <a:gs pos="0">
                <a:srgbClr val="CB6C1D">
                  <a:alpha val="100000"/>
                </a:srgbClr>
              </a:gs>
              <a:gs pos="0">
                <a:srgbClr val="CB6C1D">
                  <a:alpha val="100000"/>
                </a:srgbClr>
              </a:gs>
              <a:gs pos="80000">
                <a:srgbClr val="FF8F2A">
                  <a:alpha val="100000"/>
                </a:srgbClr>
              </a:gs>
              <a:gs pos="100000">
                <a:srgbClr val="FF8F2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F69240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FFFF00"/>
                </a:solidFill>
                <a:latin typeface="Calibri" pitchFamily="34" charset="0"/>
              </a:rPr>
              <a:t>Fosforning  davriy  sistemadagi  o’rni.</a:t>
            </a:r>
          </a:p>
        </p:txBody>
      </p:sp>
      <p:graphicFrame>
        <p:nvGraphicFramePr>
          <p:cNvPr id="4194304" name=""/>
          <p:cNvGraphicFramePr>
            <a:graphicFrameLocks/>
          </p:cNvGraphicFramePr>
          <p:nvPr/>
        </p:nvGraphicFramePr>
        <p:xfrm rot="0">
          <a:off x="142875" y="428625"/>
          <a:ext cx="1285875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r:id="rId1" spid="" imgH="1408112" imgW="1285875" showAsIcon="1" progId="Package">
                  <p:embed followColorScheme="full"/>
                  <p:pic>
                    <p:nvPicPr>
                      <p:cNvPr id="2097167" name="Object 2"/>
                      <p:cNvPicPr>
                        <a:picLocks/>
                      </p:cNvPicPr>
                      <p:nvPr/>
                    </p:nvPicPr>
                    <p:blipFill>
                      <a:blip xmlns:r="http://schemas.openxmlformats.org/officeDocument/2006/relationships" r:embed="rId2"/>
                      <a:srcRect l="0" t="0" r="0" b="0"/>
                      <a:stretch>
                        <a:fillRect/>
                      </a:stretch>
                    </p:blipFill>
                    <p:spPr>
                      <a:xfrm rot="0">
                        <a:off x="142875" y="428625"/>
                        <a:ext cx="1285875" cy="1408112"/>
                      </a:xfrm>
                      <a:prstGeom prst="rect"/>
                      <a:noFill/>
                      <a:ln>
                        <a:noFill/>
                      </a:ln>
                    </p:spPr>
                  </p:pic>
                </p:oleObj>
              </mc:Choice>
              <mc:Fallback>
                <p:oleObj name="Объект упаковщика для оболочки" r:id="rId1" spid="" imgH="1408112" imgW="1285875" showAsIcon="1" progId="Package">
                  <p:embed followColorScheme="full"/>
                  <p:pic>
                    <p:nvPicPr>
                      <p:cNvPr id="2097167" name="Object 2"/>
                      <p:cNvPicPr>
                        <a:picLocks/>
                      </p:cNvPicPr>
                      <p:nvPr/>
                    </p:nvPicPr>
                    <p:blipFill>
                      <a:blip xmlns:r="http://schemas.openxmlformats.org/officeDocument/2006/relationships" r:embed="rId2"/>
                      <a:srcRect l="0" t="0" r="0" b="0"/>
                      <a:stretch>
                        <a:fillRect/>
                      </a:stretch>
                    </p:blipFill>
                    <p:spPr>
                      <a:xfrm rot="0">
                        <a:off x="142875" y="428625"/>
                        <a:ext cx="1285875" cy="1408112"/>
                      </a:xfrm>
                      <a:prstGeom prst="rect"/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97168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6286500" y="0"/>
            <a:ext cx="2500312" cy="1928812"/>
          </a:xfrm>
          <a:prstGeom prst="rect"/>
          <a:noFill/>
          <a:ln>
            <a:noFill/>
          </a:ln>
        </p:spPr>
      </p:pic>
      <p:pic>
        <p:nvPicPr>
          <p:cNvPr id="2097169" name="Picture 2" descr="Картинки по запросу &quot;davriy jadval&quot;"/>
          <p:cNvPicPr>
            <a:picLocks/>
          </p:cNvPicPr>
          <p:nvPr/>
        </p:nvPicPr>
        <p:blipFill>
          <a:blip xmlns:r="http://schemas.openxmlformats.org/officeDocument/2006/relationships" r:embed="rId4"/>
          <a:srcRect l="0" t="0" r="0" b="0"/>
          <a:stretch>
            <a:fillRect/>
          </a:stretch>
        </p:blipFill>
        <p:spPr>
          <a:xfrm rot="0">
            <a:off x="0" y="1500187"/>
            <a:ext cx="9144000" cy="5786437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53000">
    <p:wipe dir="r"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1" grpId="0" uiExpand="0" build="whol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5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2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sp>
        <p:nvSpPr>
          <p:cNvPr id="1048603" name="Прямоугольник 4"/>
          <p:cNvSpPr/>
          <p:nvPr/>
        </p:nvSpPr>
        <p:spPr>
          <a:xfrm rot="0">
            <a:off x="1357312" y="785812"/>
            <a:ext cx="6929437" cy="646112"/>
          </a:xfrm>
          <a:prstGeom prst="rect"/>
          <a:gradFill rotWithShape="1">
            <a:gsLst>
              <a:gs pos="0">
                <a:srgbClr val="769535">
                  <a:alpha val="100000"/>
                </a:srgbClr>
              </a:gs>
              <a:gs pos="0">
                <a:srgbClr val="769535">
                  <a:alpha val="100000"/>
                </a:srgbClr>
              </a:gs>
              <a:gs pos="80000">
                <a:srgbClr val="9BC348">
                  <a:alpha val="100000"/>
                </a:srgbClr>
              </a:gs>
              <a:gs pos="100000">
                <a:srgbClr val="9CC74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b="1" sz="3600" lang="en-US">
                <a:solidFill>
                  <a:srgbClr val="FFFF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typeface="Adobe Devanagari" pitchFamily="0" charset="1"/>
                <a:ea typeface="Times New Roman" pitchFamily="18" charset="0"/>
              </a:rPr>
              <a:t>Fosforning  tuzilishi.</a:t>
            </a:r>
          </a:p>
        </p:txBody>
      </p:sp>
      <p:sp>
        <p:nvSpPr>
          <p:cNvPr id="1048604" name="Блок-схема: процесс 158"/>
          <p:cNvSpPr/>
          <p:nvPr/>
        </p:nvSpPr>
        <p:spPr>
          <a:xfrm rot="0">
            <a:off x="731837" y="163512"/>
            <a:ext cx="342900" cy="228600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endParaRPr altLang="en-US" lang="ru-RU"/>
          </a:p>
        </p:txBody>
      </p:sp>
      <p:sp>
        <p:nvSpPr>
          <p:cNvPr id="1048605" name="Овал 13"/>
          <p:cNvSpPr/>
          <p:nvPr/>
        </p:nvSpPr>
        <p:spPr>
          <a:xfrm rot="0">
            <a:off x="714375" y="2643187"/>
            <a:ext cx="914400" cy="914400"/>
          </a:xfrm>
          <a:prstGeom prst="ellipse"/>
          <a:solidFill>
            <a:schemeClr val="accent1"/>
          </a:solidFill>
          <a:ln w="25400" cap="flat" cmpd="sng">
            <a:solidFill>
              <a:srgbClr val="385D8A">
                <a:alpha val="100000"/>
              </a:srgbClr>
            </a:solidFill>
            <a:prstDash val="solid"/>
            <a:round/>
          </a:ln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2400" lang="en-US">
                <a:solidFill>
                  <a:srgbClr val="FFFFFF"/>
                </a:solidFill>
                <a:latin typeface="Calibri" pitchFamily="34" charset="0"/>
              </a:rPr>
              <a:t>+15</a:t>
            </a:r>
          </a:p>
        </p:txBody>
      </p:sp>
      <p:sp>
        <p:nvSpPr>
          <p:cNvPr id="1048606" name="Месяц 15"/>
          <p:cNvSpPr/>
          <p:nvPr/>
        </p:nvSpPr>
        <p:spPr>
          <a:xfrm rot="10556704">
            <a:off x="3670300" y="2606675"/>
            <a:ext cx="1000125" cy="785812"/>
          </a:xfrm>
          <a:prstGeom prst="moon"/>
          <a:solidFill>
            <a:schemeClr val="accent1"/>
          </a:solidFill>
          <a:ln w="25400" cap="flat" cmpd="sng">
            <a:solidFill>
              <a:srgbClr val="385D8A">
                <a:alpha val="100000"/>
              </a:srgbClr>
            </a:solidFill>
            <a:prstDash val="solid"/>
            <a:round/>
          </a:ln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48607" name="Месяц 16"/>
          <p:cNvSpPr/>
          <p:nvPr/>
        </p:nvSpPr>
        <p:spPr>
          <a:xfrm rot="10556704">
            <a:off x="4884737" y="2535237"/>
            <a:ext cx="1000125" cy="785812"/>
          </a:xfrm>
          <a:prstGeom prst="moon"/>
          <a:solidFill>
            <a:schemeClr val="accent1"/>
          </a:solidFill>
          <a:ln w="25400" cap="flat" cmpd="sng">
            <a:solidFill>
              <a:srgbClr val="385D8A">
                <a:alpha val="100000"/>
              </a:srgbClr>
            </a:solidFill>
            <a:prstDash val="solid"/>
            <a:round/>
          </a:ln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48608" name="Месяц 17"/>
          <p:cNvSpPr/>
          <p:nvPr/>
        </p:nvSpPr>
        <p:spPr>
          <a:xfrm rot="10556704">
            <a:off x="6242050" y="2535237"/>
            <a:ext cx="1000125" cy="785812"/>
          </a:xfrm>
          <a:prstGeom prst="moon"/>
          <a:solidFill>
            <a:schemeClr val="accent1"/>
          </a:solidFill>
          <a:ln w="25400" cap="flat" cmpd="sng">
            <a:solidFill>
              <a:srgbClr val="385D8A">
                <a:alpha val="100000"/>
              </a:srgbClr>
            </a:solidFill>
            <a:prstDash val="solid"/>
            <a:round/>
          </a:ln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endParaRPr altLang="en-US"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48609" name="Скругленный прямоугольник 18"/>
          <p:cNvSpPr/>
          <p:nvPr/>
        </p:nvSpPr>
        <p:spPr>
          <a:xfrm rot="0">
            <a:off x="1714500" y="2071687"/>
            <a:ext cx="1643062" cy="1414462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P</a:t>
            </a:r>
          </a:p>
        </p:txBody>
      </p:sp>
      <p:grpSp>
        <p:nvGrpSpPr>
          <p:cNvPr id="57" name=""/>
          <p:cNvGrpSpPr/>
          <p:nvPr/>
        </p:nvGrpSpPr>
        <p:grpSpPr>
          <a:xfrm rot="0">
            <a:off x="3694112" y="3376612"/>
            <a:ext cx="890587" cy="841375"/>
            <a:chOff x="2327" y="2127"/>
            <a:chExt cx="561" cy="530"/>
          </a:xfrm>
        </p:grpSpPr>
        <p:pic>
          <p:nvPicPr>
            <p:cNvPr id="2097170" name="Блок-схема: узел 20"/>
            <p:cNvPicPr>
              <a:picLocks/>
            </p:cNvPicPr>
            <p:nvPr/>
          </p:nvPicPr>
          <p:blipFill>
            <a:blip xmlns:r="http://schemas.openxmlformats.org/officeDocument/2006/relationships" r:embed="rId1"/>
            <a:srcRect l="0" t="0" r="0" b="0"/>
            <a:stretch>
              <a:fillRect/>
            </a:stretch>
          </p:blipFill>
          <p:spPr>
            <a:xfrm rot="0">
              <a:off x="2327" y="2127"/>
              <a:ext cx="561" cy="530"/>
            </a:xfrm>
            <a:prstGeom prst="rect"/>
            <a:noFill/>
            <a:ln>
              <a:noFill/>
            </a:ln>
          </p:spPr>
        </p:pic>
        <p:sp>
          <p:nvSpPr>
            <p:cNvPr id="1048610" name=""/>
            <p:cNvSpPr txBox="1"/>
            <p:nvPr/>
          </p:nvSpPr>
          <p:spPr>
            <a:xfrm rot="0">
              <a:off x="2451" y="2264"/>
              <a:ext cx="318" cy="287"/>
            </a:xfrm>
            <a:prstGeom prst="rect"/>
            <a:noFill/>
            <a:ln>
              <a:noFill/>
            </a:ln>
          </p:spPr>
          <p:txBody>
            <a:bodyPr anchor="ctr" bIns="45720" lIns="91440" rIns="91440" tIns="45720" vert="horz"/>
            <a:lstStyle>
              <a:lvl1pPr algn="l" eaLnBrk="0" fontAlgn="base" hangingPunct="0" indent="0" latinLnBrk="0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1pPr>
              <a:lvl2pPr algn="l" eaLnBrk="0" fontAlgn="base" hangingPunct="0" indent="0" latinLnBrk="0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2pPr>
              <a:lvl3pPr algn="l" eaLnBrk="0" fontAlgn="base" hangingPunct="0" indent="0" latinLnBrk="0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3pPr>
              <a:lvl4pPr algn="l" eaLnBrk="0" fontAlgn="base" hangingPunct="0" indent="0" latinLnBrk="0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4pPr>
              <a:lvl5pPr algn="l" eaLnBrk="0" fontAlgn="base" hangingPunct="0" indent="0" latinLnBrk="0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 u="none">
                  <a:solidFill>
                    <a:schemeClr val="dk1"/>
                  </a:solidFill>
                  <a:latin typeface="Arial" pitchFamily="34" charset="0"/>
                  <a:ea typeface="Arial" pitchFamily="34" charset="0"/>
                  <a:sym typeface="Arial" pitchFamily="34" charset="0"/>
                </a:defRPr>
              </a:lvl5pPr>
            </a:lstStyle>
            <a:p>
              <a:pPr algn="ctr" eaLnBrk="1" hangingPunct="1" lvl="0"/>
              <a:r>
                <a:rPr altLang="en-US" sz="3600" lang="en-US">
                  <a:solidFill>
                    <a:srgbClr val="FFFFFF"/>
                  </a:solidFill>
                  <a:latin typeface="Calibri" pitchFamily="34" charset="0"/>
                </a:rPr>
                <a:t>2</a:t>
              </a:r>
            </a:p>
          </p:txBody>
        </p:sp>
      </p:grpSp>
      <p:sp>
        <p:nvSpPr>
          <p:cNvPr id="1048611" name="Блок-схема: узел 21"/>
          <p:cNvSpPr/>
          <p:nvPr/>
        </p:nvSpPr>
        <p:spPr>
          <a:xfrm rot="0">
            <a:off x="6286500" y="3571875"/>
            <a:ext cx="814387" cy="785812"/>
          </a:xfrm>
          <a:prstGeom prst="flowChartConnector"/>
          <a:gradFill rotWithShape="1">
            <a:gsLst>
              <a:gs pos="0">
                <a:srgbClr val="CB6C1D">
                  <a:alpha val="100000"/>
                </a:srgbClr>
              </a:gs>
              <a:gs pos="0">
                <a:srgbClr val="CB6C1D">
                  <a:alpha val="100000"/>
                </a:srgbClr>
              </a:gs>
              <a:gs pos="80000">
                <a:srgbClr val="FF8F2A">
                  <a:alpha val="100000"/>
                </a:srgbClr>
              </a:gs>
              <a:gs pos="100000">
                <a:srgbClr val="FF8F2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F69240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000" lang="en-US">
                <a:solidFill>
                  <a:srgbClr val="FFFFFF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48612" name="Блок-схема: узел 22"/>
          <p:cNvSpPr/>
          <p:nvPr/>
        </p:nvSpPr>
        <p:spPr>
          <a:xfrm rot="0">
            <a:off x="5000625" y="3500437"/>
            <a:ext cx="814387" cy="714375"/>
          </a:xfrm>
          <a:prstGeom prst="flowChartConnector"/>
          <a:gradFill rotWithShape="1">
            <a:gsLst>
              <a:gs pos="0">
                <a:srgbClr val="CB6C1D">
                  <a:alpha val="100000"/>
                </a:srgbClr>
              </a:gs>
              <a:gs pos="0">
                <a:srgbClr val="CB6C1D">
                  <a:alpha val="100000"/>
                </a:srgbClr>
              </a:gs>
              <a:gs pos="80000">
                <a:srgbClr val="FF8F2A">
                  <a:alpha val="100000"/>
                </a:srgbClr>
              </a:gs>
              <a:gs pos="100000">
                <a:srgbClr val="FF8F2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F69240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4000" lang="en-US">
                <a:solidFill>
                  <a:srgbClr val="FFFFFF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1048613" name="Прямоугольник 23"/>
          <p:cNvSpPr/>
          <p:nvPr/>
        </p:nvSpPr>
        <p:spPr>
          <a:xfrm rot="0">
            <a:off x="3392487" y="4540250"/>
            <a:ext cx="5394325" cy="708025"/>
          </a:xfrm>
          <a:prstGeom prst="rect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1s</a:t>
            </a:r>
            <a:r>
              <a:rPr altLang="en-US" baseline="30000" sz="40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 2s</a:t>
            </a:r>
            <a:r>
              <a:rPr altLang="en-US" baseline="30000" sz="40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 2p</a:t>
            </a:r>
            <a:r>
              <a:rPr altLang="en-US" baseline="30000" sz="4000" lang="en-US">
                <a:solidFill>
                  <a:srgbClr val="000000"/>
                </a:solidFill>
                <a:latin typeface="Calibri" pitchFamily="34" charset="0"/>
              </a:rPr>
              <a:t>6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 3s</a:t>
            </a:r>
            <a:r>
              <a:rPr altLang="en-US" baseline="30000" sz="4000" lang="en-US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 3p</a:t>
            </a:r>
            <a:r>
              <a:rPr altLang="en-US" baseline="30000" sz="4000" lang="en-US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 3d</a:t>
            </a:r>
            <a:r>
              <a:rPr altLang="en-US" baseline="30000" sz="4000" lang="en-US">
                <a:solidFill>
                  <a:srgbClr val="00000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1048614" name="Скругленный прямоугольник 24"/>
          <p:cNvSpPr/>
          <p:nvPr/>
        </p:nvSpPr>
        <p:spPr>
          <a:xfrm rot="0">
            <a:off x="1285875" y="3929062"/>
            <a:ext cx="1643062" cy="1414462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P</a:t>
            </a:r>
          </a:p>
        </p:txBody>
      </p:sp>
      <p:pic>
        <p:nvPicPr>
          <p:cNvPr id="2097171" name="Picture 4" descr="D:\0 2020\1554_html_m7ca88200.png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214312" y="5500687"/>
            <a:ext cx="2071687" cy="1143000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fast" advClick="1" advTm="56000">
    <p:wedge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5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5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sp>
        <p:nvSpPr>
          <p:cNvPr id="1048616" name="Прямоугольник 4"/>
          <p:cNvSpPr/>
          <p:nvPr/>
        </p:nvSpPr>
        <p:spPr>
          <a:xfrm rot="0">
            <a:off x="1357312" y="785812"/>
            <a:ext cx="6929437" cy="646112"/>
          </a:xfrm>
          <a:prstGeom prst="rect"/>
          <a:gradFill rotWithShape="1">
            <a:gsLst>
              <a:gs pos="0">
                <a:srgbClr val="769535">
                  <a:alpha val="100000"/>
                </a:srgbClr>
              </a:gs>
              <a:gs pos="0">
                <a:srgbClr val="769535">
                  <a:alpha val="100000"/>
                </a:srgbClr>
              </a:gs>
              <a:gs pos="80000">
                <a:srgbClr val="9BC348">
                  <a:alpha val="100000"/>
                </a:srgbClr>
              </a:gs>
              <a:gs pos="100000">
                <a:srgbClr val="9CC74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b="1" sz="3600" lang="en-US">
                <a:solidFill>
                  <a:srgbClr val="FFFF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typeface="Adobe Devanagari" pitchFamily="0" charset="1"/>
                <a:ea typeface="Times New Roman" pitchFamily="18" charset="0"/>
              </a:rPr>
              <a:t>Fosforning  tuzilishi.</a:t>
            </a:r>
          </a:p>
        </p:txBody>
      </p:sp>
      <p:pic>
        <p:nvPicPr>
          <p:cNvPr id="2097172" name="Рисунок 1" descr="D:\Documents and Settings\Администратор\Рабочий стол\Не удалять!!!\menu_down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5000625"/>
            <a:ext cx="2428875" cy="1857375"/>
          </a:xfrm>
          <a:prstGeom prst="rect"/>
          <a:noFill/>
          <a:ln>
            <a:noFill/>
          </a:ln>
        </p:spPr>
      </p:pic>
      <p:pic>
        <p:nvPicPr>
          <p:cNvPr id="2097173" name="Рисунок 66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0" y="1928812"/>
            <a:ext cx="6286500" cy="1857375"/>
          </a:xfrm>
          <a:prstGeom prst="rect"/>
          <a:noFill/>
          <a:ln>
            <a:noFill/>
          </a:ln>
        </p:spPr>
      </p:pic>
      <p:sp>
        <p:nvSpPr>
          <p:cNvPr id="1048617" name="Прямоугольник 10"/>
          <p:cNvSpPr/>
          <p:nvPr/>
        </p:nvSpPr>
        <p:spPr>
          <a:xfrm rot="0">
            <a:off x="2286000" y="2928937"/>
            <a:ext cx="571500" cy="40005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2000" lang="en-US">
                <a:latin typeface="Calibri" pitchFamily="34" charset="0"/>
              </a:rPr>
              <a:t>3s</a:t>
            </a:r>
            <a:r>
              <a:rPr altLang="en-US" baseline="30000" sz="2000" lang="en-US">
                <a:latin typeface="Calibri" pitchFamily="34" charset="0"/>
              </a:rPr>
              <a:t>2</a:t>
            </a:r>
            <a:r>
              <a:rPr altLang="en-US" sz="2000" lang="en-US">
                <a:latin typeface="Calibri" pitchFamily="34" charset="0"/>
              </a:rPr>
              <a:t> </a:t>
            </a:r>
          </a:p>
        </p:txBody>
      </p:sp>
      <p:sp>
        <p:nvSpPr>
          <p:cNvPr id="1048618" name="Прямоугольник 11"/>
          <p:cNvSpPr/>
          <p:nvPr/>
        </p:nvSpPr>
        <p:spPr>
          <a:xfrm rot="0">
            <a:off x="3286125" y="2643187"/>
            <a:ext cx="1000125" cy="92964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2800" lang="en-US">
                <a:latin typeface="Calibri" pitchFamily="34" charset="0"/>
              </a:rPr>
              <a:t>    3p</a:t>
            </a:r>
            <a:r>
              <a:rPr altLang="en-US" baseline="30000" sz="2800" lang="en-US">
                <a:latin typeface="Calibri" pitchFamily="34" charset="0"/>
              </a:rPr>
              <a:t>3</a:t>
            </a:r>
            <a:r>
              <a:rPr altLang="en-US" sz="2800" lang="en-US">
                <a:latin typeface="Calibri" pitchFamily="34" charset="0"/>
              </a:rPr>
              <a:t> </a:t>
            </a:r>
          </a:p>
        </p:txBody>
      </p:sp>
      <p:sp>
        <p:nvSpPr>
          <p:cNvPr id="1048619" name="Прямоугольник 13"/>
          <p:cNvSpPr/>
          <p:nvPr/>
        </p:nvSpPr>
        <p:spPr>
          <a:xfrm rot="0">
            <a:off x="4786312" y="2571750"/>
            <a:ext cx="1000125" cy="58420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200" lang="en-US">
                <a:latin typeface="Calibri" pitchFamily="34" charset="0"/>
              </a:rPr>
              <a:t>3d</a:t>
            </a:r>
            <a:r>
              <a:rPr altLang="en-US" baseline="30000" sz="3200" lang="en-US">
                <a:latin typeface="Calibri" pitchFamily="34" charset="0"/>
              </a:rPr>
              <a:t>0</a:t>
            </a:r>
          </a:p>
        </p:txBody>
      </p:sp>
      <p:sp>
        <p:nvSpPr>
          <p:cNvPr id="1048620" name="Блок-схема: процесс 158"/>
          <p:cNvSpPr/>
          <p:nvPr/>
        </p:nvSpPr>
        <p:spPr>
          <a:xfrm rot="0">
            <a:off x="6072187" y="3786187"/>
            <a:ext cx="571500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r>
              <a:rPr altLang="en-US" sz="3600" lang="en-US">
                <a:latin typeface="Calibri" pitchFamily="34" charset="0"/>
              </a:rPr>
              <a:t>↑</a:t>
            </a:r>
          </a:p>
        </p:txBody>
      </p:sp>
      <p:sp>
        <p:nvSpPr>
          <p:cNvPr id="1048621" name="Блок-схема: процесс 158"/>
          <p:cNvSpPr/>
          <p:nvPr/>
        </p:nvSpPr>
        <p:spPr>
          <a:xfrm rot="0">
            <a:off x="6643687" y="3786187"/>
            <a:ext cx="428625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endParaRPr altLang="en-US" sz="3600" lang="ru-RU"/>
          </a:p>
        </p:txBody>
      </p:sp>
      <p:sp>
        <p:nvSpPr>
          <p:cNvPr id="1048622" name="Блок-схема: процесс 158"/>
          <p:cNvSpPr/>
          <p:nvPr/>
        </p:nvSpPr>
        <p:spPr>
          <a:xfrm rot="0">
            <a:off x="7072312" y="3786187"/>
            <a:ext cx="642937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endParaRPr altLang="en-US" sz="3600" lang="ru-RU"/>
          </a:p>
        </p:txBody>
      </p:sp>
      <p:sp>
        <p:nvSpPr>
          <p:cNvPr id="1048623" name="Блок-схема: процесс 158"/>
          <p:cNvSpPr/>
          <p:nvPr/>
        </p:nvSpPr>
        <p:spPr>
          <a:xfrm rot="0">
            <a:off x="7702550" y="3787775"/>
            <a:ext cx="709612" cy="730250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endParaRPr altLang="en-US" sz="3600" lang="ru-RU"/>
          </a:p>
        </p:txBody>
      </p:sp>
      <p:sp>
        <p:nvSpPr>
          <p:cNvPr id="1048624" name="Блок-схема: процесс 158"/>
          <p:cNvSpPr/>
          <p:nvPr/>
        </p:nvSpPr>
        <p:spPr>
          <a:xfrm rot="0">
            <a:off x="8429625" y="3786187"/>
            <a:ext cx="500062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endParaRPr altLang="en-US" sz="3600" lang="ru-RU"/>
          </a:p>
        </p:txBody>
      </p:sp>
      <p:sp>
        <p:nvSpPr>
          <p:cNvPr id="1048625" name="Блок-схема: процесс 158"/>
          <p:cNvSpPr/>
          <p:nvPr/>
        </p:nvSpPr>
        <p:spPr>
          <a:xfrm rot="0">
            <a:off x="4500562" y="4286250"/>
            <a:ext cx="642937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r>
              <a:rPr altLang="en-US" sz="3600" lang="en-US">
                <a:latin typeface="Calibri" pitchFamily="34" charset="0"/>
              </a:rPr>
              <a:t>↑</a:t>
            </a:r>
          </a:p>
        </p:txBody>
      </p:sp>
      <p:sp>
        <p:nvSpPr>
          <p:cNvPr id="1048626" name="Блок-схема: процесс 158"/>
          <p:cNvSpPr/>
          <p:nvPr/>
        </p:nvSpPr>
        <p:spPr>
          <a:xfrm rot="0">
            <a:off x="5143500" y="4286250"/>
            <a:ext cx="500062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r>
              <a:rPr altLang="en-US" sz="3600" lang="en-US">
                <a:latin typeface="Calibri" pitchFamily="34" charset="0"/>
              </a:rPr>
              <a:t>↑</a:t>
            </a:r>
          </a:p>
        </p:txBody>
      </p:sp>
      <p:sp>
        <p:nvSpPr>
          <p:cNvPr id="1048627" name="Блок-схема: процесс 158"/>
          <p:cNvSpPr/>
          <p:nvPr/>
        </p:nvSpPr>
        <p:spPr>
          <a:xfrm rot="0">
            <a:off x="5643562" y="4286250"/>
            <a:ext cx="571500" cy="714375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r>
              <a:rPr altLang="en-US" sz="3600" lang="en-US">
                <a:latin typeface="Calibri" pitchFamily="34" charset="0"/>
              </a:rPr>
              <a:t>↑</a:t>
            </a:r>
          </a:p>
        </p:txBody>
      </p:sp>
      <p:sp>
        <p:nvSpPr>
          <p:cNvPr id="1048628" name="Блок-схема: процесс 158"/>
          <p:cNvSpPr/>
          <p:nvPr/>
        </p:nvSpPr>
        <p:spPr>
          <a:xfrm rot="0">
            <a:off x="3571875" y="4643437"/>
            <a:ext cx="928687" cy="785812"/>
          </a:xfrm>
          <a:prstGeom prst="flowChartProcess"/>
          <a:solidFill>
            <a:srgbClr val="FFFFFF"/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anchor="t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>
              <a:spcAft>
                <a:spcPts val="1000"/>
              </a:spcAft>
            </a:pPr>
            <a:r>
              <a:rPr altLang="en-US" sz="3600" lang="en-US">
                <a:latin typeface="Calibri" pitchFamily="34" charset="0"/>
              </a:rPr>
              <a:t>↑</a:t>
            </a:r>
          </a:p>
        </p:txBody>
      </p:sp>
      <p:sp>
        <p:nvSpPr>
          <p:cNvPr id="1048629" name="Прямоугольник 37"/>
          <p:cNvSpPr/>
          <p:nvPr/>
        </p:nvSpPr>
        <p:spPr>
          <a:xfrm rot="10800000" flipV="1">
            <a:off x="3500437" y="5386705"/>
            <a:ext cx="571500" cy="802639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2400" lang="en-US">
                <a:latin typeface="Calibri" pitchFamily="34" charset="0"/>
              </a:rPr>
              <a:t>3s</a:t>
            </a:r>
            <a:r>
              <a:rPr altLang="en-US" baseline="30000" sz="2400" lang="en-US">
                <a:latin typeface="Calibri" pitchFamily="34" charset="0"/>
              </a:rPr>
              <a:t>1</a:t>
            </a:r>
            <a:r>
              <a:rPr altLang="en-US" sz="2400" lang="en-US">
                <a:latin typeface="Calibri" pitchFamily="34" charset="0"/>
              </a:rPr>
              <a:t> </a:t>
            </a:r>
          </a:p>
        </p:txBody>
      </p:sp>
      <p:sp>
        <p:nvSpPr>
          <p:cNvPr id="1048630" name="Прямоугольник 38"/>
          <p:cNvSpPr/>
          <p:nvPr/>
        </p:nvSpPr>
        <p:spPr>
          <a:xfrm rot="10800000" flipV="1">
            <a:off x="4643437" y="5214937"/>
            <a:ext cx="1311275" cy="523875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2800" lang="en-US">
                <a:latin typeface="Calibri" pitchFamily="34" charset="0"/>
              </a:rPr>
              <a:t>    3p</a:t>
            </a:r>
            <a:r>
              <a:rPr altLang="en-US" baseline="30000" sz="2800" lang="en-US">
                <a:latin typeface="Calibri" pitchFamily="34" charset="0"/>
              </a:rPr>
              <a:t>3</a:t>
            </a:r>
            <a:r>
              <a:rPr altLang="en-US" sz="2800" lang="en-US">
                <a:latin typeface="Calibri" pitchFamily="34" charset="0"/>
              </a:rPr>
              <a:t> </a:t>
            </a:r>
          </a:p>
        </p:txBody>
      </p:sp>
      <p:sp>
        <p:nvSpPr>
          <p:cNvPr id="1048631" name="Прямоугольник 39"/>
          <p:cNvSpPr/>
          <p:nvPr/>
        </p:nvSpPr>
        <p:spPr>
          <a:xfrm rot="0">
            <a:off x="6786562" y="4786312"/>
            <a:ext cx="857250" cy="584200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200" lang="en-US">
                <a:latin typeface="Calibri" pitchFamily="34" charset="0"/>
              </a:rPr>
              <a:t>3d</a:t>
            </a:r>
            <a:r>
              <a:rPr altLang="en-US" baseline="30000" sz="3200" lang="en-US">
                <a:latin typeface="Calibri" pitchFamily="34" charset="0"/>
              </a:rPr>
              <a:t>1</a:t>
            </a:r>
          </a:p>
        </p:txBody>
      </p:sp>
      <p:cxnSp>
        <p:nvCxnSpPr>
          <p:cNvPr id="3145728" name="Прямая со стрелкой 41"/>
          <p:cNvCxnSpPr>
            <a:cxnSpLocks/>
          </p:cNvCxnSpPr>
          <p:nvPr/>
        </p:nvCxnSpPr>
        <p:spPr>
          <a:xfrm rot="0">
            <a:off x="6572250" y="2286000"/>
            <a:ext cx="1500187" cy="1587"/>
          </a:xfrm>
          <a:prstGeom prst="straightConnector1"/>
          <a:noFill/>
          <a:ln w="9525" cap="flat" cmpd="sng">
            <a:solidFill>
              <a:srgbClr val="4A7EBB">
                <a:alpha val="100000"/>
              </a:srgbClr>
            </a:solidFill>
            <a:prstDash val="solid"/>
            <a:round/>
            <a:tailEnd type="arrow" w="med" len="med"/>
          </a:ln>
        </p:spPr>
      </p:cxnSp>
    </p:spTree>
  </p:cSld>
  <p:clrMapOvr>
    <a:masterClrMapping/>
  </p:clrMapOvr>
  <p:transition spd="fast" advClick="1" advTm="93000">
    <p:wipe dir="r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>
  <p:cSld>
    <p:spTree>
      <p:nvGrpSpPr>
        <p:cNvPr id="5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2" name="Прямоугольник 1"/>
          <p:cNvSpPr/>
          <p:nvPr/>
        </p:nvSpPr>
        <p:spPr>
          <a:xfrm rot="0">
            <a:off x="857250" y="714375"/>
            <a:ext cx="7572375" cy="646112"/>
          </a:xfrm>
          <a:prstGeom prst="rect"/>
          <a:noFill/>
          <a:ln>
            <a:noFill/>
          </a:ln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br>
              <a:rPr altLang="en-US" lang="en-US">
                <a:latin typeface="Calibri" pitchFamily="34" charset="0"/>
              </a:rPr>
            </a:br>
            <a:endParaRPr altLang="en-US" lang="en-US">
              <a:latin typeface="Calibri" pitchFamily="34" charset="0"/>
            </a:endParaRPr>
          </a:p>
        </p:txBody>
      </p:sp>
      <p:sp>
        <p:nvSpPr>
          <p:cNvPr id="1048633" name="Прямоугольник 4"/>
          <p:cNvSpPr/>
          <p:nvPr/>
        </p:nvSpPr>
        <p:spPr>
          <a:xfrm rot="0">
            <a:off x="1357312" y="785812"/>
            <a:ext cx="6929437" cy="646112"/>
          </a:xfrm>
          <a:prstGeom prst="rect"/>
          <a:gradFill rotWithShape="1">
            <a:gsLst>
              <a:gs pos="0">
                <a:srgbClr val="769535">
                  <a:alpha val="100000"/>
                </a:srgbClr>
              </a:gs>
              <a:gs pos="0">
                <a:srgbClr val="769535">
                  <a:alpha val="100000"/>
                </a:srgbClr>
              </a:gs>
              <a:gs pos="80000">
                <a:srgbClr val="9BC348">
                  <a:alpha val="100000"/>
                </a:srgbClr>
              </a:gs>
              <a:gs pos="100000">
                <a:srgbClr val="9CC746">
                  <a:alpha val="100000"/>
                </a:srgbClr>
              </a:gs>
            </a:gsLst>
            <a:lin ang="16200000" scaled="0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3000" kx="0" sx="100000" sy="100000">
              <a:srgbClr val="000000">
                <a:alpha val="34999"/>
              </a:srgbClr>
            </a:outerShdw>
          </a:effectLst>
        </p:spPr>
        <p:txBody>
          <a:bodyPr anchor="t" bIns="45720" lIns="91440" rIns="91440" tIns="45720" vert="horz">
            <a:spAutoFit/>
          </a:bodyPr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FFFF00"/>
                </a:solidFill>
                <a:latin typeface="Calibri" pitchFamily="34" charset="0"/>
              </a:rPr>
              <a:t>Valentligi</a:t>
            </a:r>
          </a:p>
        </p:txBody>
      </p:sp>
      <p:pic>
        <p:nvPicPr>
          <p:cNvPr id="2097174" name="Picture 5" descr="D:\0 2020\depositphotos_7733313-stock-photo-chemistry-lab.jpg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214312"/>
            <a:ext cx="2500312" cy="1990725"/>
          </a:xfrm>
          <a:prstGeom prst="rect"/>
          <a:noFill/>
          <a:ln>
            <a:noFill/>
          </a:ln>
        </p:spPr>
      </p:pic>
      <p:sp>
        <p:nvSpPr>
          <p:cNvPr id="1048634" name="Скругленный прямоугольник 24"/>
          <p:cNvSpPr/>
          <p:nvPr/>
        </p:nvSpPr>
        <p:spPr>
          <a:xfrm rot="0">
            <a:off x="785812" y="2500312"/>
            <a:ext cx="3429000" cy="2200275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         III</a:t>
            </a:r>
          </a:p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altLang="en-US" sz="66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40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6600" lang="en-US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altLang="en-US" sz="4800" lang="en-US">
                <a:solidFill>
                  <a:srgbClr val="00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048635" name="Скругленный прямоугольник 25"/>
          <p:cNvSpPr/>
          <p:nvPr/>
        </p:nvSpPr>
        <p:spPr>
          <a:xfrm rot="0">
            <a:off x="4857750" y="2428875"/>
            <a:ext cx="3429000" cy="2200275"/>
          </a:xfrm>
          <a:prstGeom prst="roundRect"/>
          <a:gradFill rotWithShape="1">
            <a:gsLst>
              <a:gs pos="0">
                <a:srgbClr val="DAFDA7">
                  <a:alpha val="100000"/>
                </a:srgbClr>
              </a:gs>
              <a:gs pos="0">
                <a:srgbClr val="DAFDA7">
                  <a:alpha val="100000"/>
                </a:srgbClr>
              </a:gs>
              <a:gs pos="35001">
                <a:srgbClr val="E4FDC2">
                  <a:alpha val="100000"/>
                </a:srgbClr>
              </a:gs>
              <a:gs pos="100000">
                <a:srgbClr val="F5FFE6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98B954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eaLnBrk="1" hangingPunct="1" lvl="0"/>
            <a:r>
              <a:rPr altLang="en-US" sz="3600" lang="en-US">
                <a:solidFill>
                  <a:srgbClr val="00B0F0"/>
                </a:solidFill>
                <a:latin typeface="Calibri" pitchFamily="34" charset="0"/>
              </a:rPr>
              <a:t>            V</a:t>
            </a:r>
          </a:p>
          <a:p>
            <a:pPr algn="ctr" eaLnBrk="1" hangingPunct="1" lvl="0"/>
            <a:r>
              <a:rPr altLang="en-US" sz="5400" lang="en-US">
                <a:solidFill>
                  <a:srgbClr val="000000"/>
                </a:solidFill>
                <a:latin typeface="Calibri" pitchFamily="34" charset="0"/>
              </a:rPr>
              <a:t>      </a:t>
            </a:r>
            <a:r>
              <a:rPr altLang="en-US" sz="6000" lang="en-US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altLang="en-US" sz="4000" lang="en-US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altLang="en-US" sz="6000" lang="en-US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altLang="en-US" sz="4000" lang="en-US">
                <a:solidFill>
                  <a:srgbClr val="00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048636" name="Овал 32"/>
          <p:cNvSpPr/>
          <p:nvPr/>
        </p:nvSpPr>
        <p:spPr>
          <a:xfrm rot="0">
            <a:off x="0" y="4714875"/>
            <a:ext cx="4643437" cy="1714500"/>
          </a:xfrm>
          <a:prstGeom prst="ellipse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Fosfor (III)oksid</a:t>
            </a:r>
          </a:p>
        </p:txBody>
      </p:sp>
      <p:sp>
        <p:nvSpPr>
          <p:cNvPr id="1048637" name="Овал 40"/>
          <p:cNvSpPr/>
          <p:nvPr/>
        </p:nvSpPr>
        <p:spPr>
          <a:xfrm rot="0">
            <a:off x="4572000" y="4786312"/>
            <a:ext cx="4572000" cy="1714500"/>
          </a:xfrm>
          <a:prstGeom prst="ellipse"/>
          <a:gradFill rotWithShape="1">
            <a:gsLst>
              <a:gs pos="0">
                <a:srgbClr val="9EEAFF">
                  <a:alpha val="100000"/>
                </a:srgbClr>
              </a:gs>
              <a:gs pos="0">
                <a:srgbClr val="9EEAFF">
                  <a:alpha val="100000"/>
                </a:srgbClr>
              </a:gs>
              <a:gs pos="35001">
                <a:srgbClr val="BBEFFF">
                  <a:alpha val="100000"/>
                </a:srgbClr>
              </a:gs>
              <a:gs pos="100000">
                <a:srgbClr val="E4F9FF">
                  <a:alpha val="100000"/>
                </a:srgbClr>
              </a:gs>
            </a:gsLst>
            <a:lin ang="16200000" scaled="1"/>
          </a:gradFill>
          <a:ln w="9525" cap="flat" cmpd="sng">
            <a:solidFill>
              <a:srgbClr val="46AAC5">
                <a:alpha val="100000"/>
              </a:srgbClr>
            </a:solidFill>
            <a:prstDash val="solid"/>
            <a:round/>
          </a:ln>
          <a:effectLst>
            <a:outerShdw algn="b" dir="5400000" dist="20000" kx="0" sx="100000" sy="100000">
              <a:srgbClr val="000000">
                <a:alpha val="37999"/>
              </a:srgbClr>
            </a:outerShdw>
          </a:effectLst>
        </p:spPr>
        <p:txBody>
          <a:bodyPr anchor="ctr" bIns="45720" lIns="91440" rIns="91440" tIns="45720" vert="horz"/>
          <a:lstStyle>
            <a:lvl1pPr algn="l" eaLnBrk="0" fontAlgn="base" hangingPunct="0" indent="0" latinLnBrk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1pPr>
            <a:lvl2pPr algn="l" eaLnBrk="0" fontAlgn="base" hangingPunct="0" indent="0" latinLnBrk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2pPr>
            <a:lvl3pPr algn="l" eaLnBrk="0" fontAlgn="base" hangingPunct="0" indent="0" latinLnBrk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3pPr>
            <a:lvl4pPr algn="l" eaLnBrk="0" fontAlgn="base" hangingPunct="0" indent="0" latinLnBrk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4pPr>
            <a:lvl5pPr algn="l" eaLnBrk="0" fontAlgn="base" hangingPunct="0" indent="0" latinLnBrk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 u="none">
                <a:solidFill>
                  <a:schemeClr val="dk1"/>
                </a:solidFill>
                <a:latin typeface="Arial" pitchFamily="34" charset="0"/>
                <a:ea typeface="Arial" pitchFamily="34" charset="0"/>
                <a:sym typeface="Arial" pitchFamily="34" charset="0"/>
              </a:defRPr>
            </a:lvl5pPr>
          </a:lstStyle>
          <a:p>
            <a:pPr algn="ctr" eaLnBrk="1" hangingPunct="1" lvl="0"/>
            <a:r>
              <a:rPr altLang="en-US" sz="3600" lang="en-US">
                <a:solidFill>
                  <a:srgbClr val="FF0000"/>
                </a:solidFill>
                <a:latin typeface="Calibri" pitchFamily="34" charset="0"/>
              </a:rPr>
              <a:t>Fosfor (V)oksid</a:t>
            </a:r>
          </a:p>
        </p:txBody>
      </p:sp>
    </p:spTree>
  </p:cSld>
  <p:clrMapOvr>
    <a:masterClrMapping/>
  </p:clrMapOvr>
  <p:transition spd="fast" advClick="1" advTm="40000">
    <p:wedge/>
  </p:transition>
  <p:timing>
    <p:tnLst>
      <p:par>
        <p:cTn dur="indefinite" id="1" nodeType="tmRoot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4" grpId="0" uiExpand="0" build="whole" animBg="1"/>
      <p:bldP spid="1048635" grpId="0" uiExpand="0" build="whole" animBg="1"/>
      <p:bldP spid="1048636" grpId="0" uiExpand="0" build="whole" animBg="1"/>
      <p:bldP spid="1048637" grpId="0" uiExpand="0" build="whole" animBg="1"/>
    </p:bldLst>
  </p:timing>
</p:sld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ScaleCrop>0</ScaleCrop>
  <LinksUpToDate>0</LinksUpToDat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Слайд 1</dc:title>
  <dc:creator>user</dc:creator>
  <cp:lastModifiedBy>admin</cp:lastModifiedBy>
  <dcterms:created xsi:type="dcterms:W3CDTF">2020-03-31T03:17:02Z</dcterms:created>
  <dcterms:modified xsi:type="dcterms:W3CDTF">2025-10-10T15:07:13Z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29618ea47c4b49218ca61847df04c12e</vt:lpwstr>
  </property>
</Properties>
</file>