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vlonbek xudoyboqov" userId="dfaa55c6a7e9c5a0" providerId="LiveId" clId="{7852712A-3363-480E-B91E-CCAFAC882075}"/>
    <pc:docChg chg="modSld">
      <pc:chgData name="Javlonbek xudoyboqov" userId="dfaa55c6a7e9c5a0" providerId="LiveId" clId="{7852712A-3363-480E-B91E-CCAFAC882075}" dt="2025-10-07T15:16:14.533" v="17" actId="20577"/>
      <pc:docMkLst>
        <pc:docMk/>
      </pc:docMkLst>
      <pc:sldChg chg="modSp mod">
        <pc:chgData name="Javlonbek xudoyboqov" userId="dfaa55c6a7e9c5a0" providerId="LiveId" clId="{7852712A-3363-480E-B91E-CCAFAC882075}" dt="2025-10-07T15:16:14.533" v="17" actId="20577"/>
        <pc:sldMkLst>
          <pc:docMk/>
          <pc:sldMk cId="0" sldId="256"/>
        </pc:sldMkLst>
        <pc:spChg chg="mod">
          <ac:chgData name="Javlonbek xudoyboqov" userId="dfaa55c6a7e9c5a0" providerId="LiveId" clId="{7852712A-3363-480E-B91E-CCAFAC882075}" dt="2025-10-07T15:16:14.533" v="17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Mavzu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Freemium </a:t>
            </a:r>
            <a:r>
              <a:rPr dirty="0" err="1"/>
              <a:t>modeli</a:t>
            </a:r>
            <a:r>
              <a:rPr dirty="0"/>
              <a:t> </a:t>
            </a:r>
            <a:r>
              <a:rPr dirty="0" err="1"/>
              <a:t>qanday</a:t>
            </a:r>
            <a:r>
              <a:rPr dirty="0"/>
              <a:t> </a:t>
            </a:r>
            <a:r>
              <a:rPr dirty="0" err="1"/>
              <a:t>ishlaydi</a:t>
            </a:r>
            <a:r>
              <a:rPr dirty="0"/>
              <a:t> </a:t>
            </a:r>
            <a:r>
              <a:rPr dirty="0" err="1"/>
              <a:t>va</a:t>
            </a:r>
            <a:r>
              <a:rPr dirty="0"/>
              <a:t> u </a:t>
            </a:r>
            <a:r>
              <a:rPr dirty="0" err="1"/>
              <a:t>qaysi</a:t>
            </a:r>
            <a:r>
              <a:rPr dirty="0"/>
              <a:t> </a:t>
            </a:r>
            <a:r>
              <a:rPr dirty="0" err="1"/>
              <a:t>sohalarda</a:t>
            </a:r>
            <a:r>
              <a:rPr dirty="0"/>
              <a:t> </a:t>
            </a:r>
            <a:r>
              <a:rPr dirty="0" err="1"/>
              <a:t>keng</a:t>
            </a:r>
            <a:r>
              <a:rPr dirty="0"/>
              <a:t> </a:t>
            </a:r>
            <a:r>
              <a:rPr dirty="0" err="1"/>
              <a:t>qo‘llaniladi</a:t>
            </a:r>
            <a:endParaRPr dirty="0"/>
          </a:p>
          <a:p>
            <a:r>
              <a:rPr dirty="0"/>
              <a:t>Tahlil </a:t>
            </a:r>
            <a:r>
              <a:rPr dirty="0" err="1"/>
              <a:t>turi</a:t>
            </a:r>
            <a:r>
              <a:rPr dirty="0"/>
              <a:t>: SWOT </a:t>
            </a:r>
            <a:r>
              <a:rPr dirty="0" err="1"/>
              <a:t>tahlil</a:t>
            </a:r>
            <a:endParaRPr dirty="0"/>
          </a:p>
          <a:p>
            <a:r>
              <a:rPr dirty="0" err="1"/>
              <a:t>Tayyorladi</a:t>
            </a:r>
            <a:r>
              <a:rPr dirty="0"/>
              <a:t>: </a:t>
            </a:r>
          </a:p>
          <a:p>
            <a:r>
              <a:rPr dirty="0"/>
              <a:t>Sana: 2025-yil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Freemium modeli haqida umumiy tushuncha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“Freemium” — “Free” (bepul) va “Premium” (to‘lovli) so‘zlarining birikmasi.</a:t>
            </a:r>
          </a:p>
          <a:p>
            <a:r>
              <a:t>Asosiy xizmatlar bepul, qo‘shimcha imkoniyatlar esa to‘lovli.</a:t>
            </a:r>
          </a:p>
          <a:p>
            <a:r>
              <a:t>Maqsad: foydalanuvchini jalb qilish va keyinchalik premiumga o‘tkazish.</a:t>
            </a:r>
          </a:p>
          <a:p>
            <a:r>
              <a:t>Misollar: Spotify, Duolingo, Canva, Google Drive, YouTube Premium, Notion.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Strengths (Kuchli tomonlari)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Foydalanuvchilarni jalb qilish oson – xizmat bepul.</a:t>
            </a:r>
          </a:p>
          <a:p>
            <a:r>
              <a:t>Brend tez ommalashadi va foydalanuvchilar bazasi o‘sadi.</a:t>
            </a:r>
          </a:p>
          <a:p>
            <a:r>
              <a:t>Foydalanuvchi mahsulotni xavfsiz sinab ko‘rishi mumkin.</a:t>
            </a:r>
          </a:p>
          <a:p>
            <a:r>
              <a:t>Premium obuna orqali barqaror daromad manbai yaratiladi.</a:t>
            </a:r>
          </a:p>
          <a:p>
            <a:r>
              <a:t>Bepul foydalanuvchilar og‘zaki reklama sifatida ishlaydi.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Weaknesses (Zaif tomonlari)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Pullik foydalanuvchilar ulushi juda kam (2–10%).</a:t>
            </a:r>
          </a:p>
          <a:p>
            <a:r>
              <a:t>Server va xizmat xarajatlari yuqori.</a:t>
            </a:r>
          </a:p>
          <a:p>
            <a:r>
              <a:t>Premiumga o‘tkazish strategiyasi kuchsiz bo‘lishi mumkin.</a:t>
            </a:r>
          </a:p>
          <a:p>
            <a:r>
              <a:t>Foydalanuvchi bepul versiyaga o‘rganib qoladi.</a:t>
            </a:r>
          </a:p>
          <a:p>
            <a:r>
              <a:t>Kuchli raqobat – bozorda ko‘plab o‘xshash xizmatlar bor.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Opportunities (Imkoniyatlar)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Katta foydalanuvchi bazasidan marketing ma’lumotlari olish.</a:t>
            </a:r>
          </a:p>
          <a:p>
            <a:r>
              <a:t>Reklama va hamkorlik orqali qo‘shimcha daromad.</a:t>
            </a:r>
          </a:p>
          <a:p>
            <a:r>
              <a:t>Yangi mintaqalarga kirish va kengayish imkoniyati.</a:t>
            </a:r>
          </a:p>
          <a:p>
            <a:r>
              <a:t>Foydalanuvchi ehtiyojiga qarab yangi premium xizmatlar yaratish.</a:t>
            </a:r>
          </a:p>
          <a:p>
            <a:r>
              <a:t>Sun’iy intellekt va texnologiyalar orqali xizmatni yaxshilash.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Threats (Tahdidlar)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Raqobatchilar o‘xshash bepul xizmatlar taklif qiladi.</a:t>
            </a:r>
          </a:p>
          <a:p>
            <a:r>
              <a:t>Foydalanuvchilar boshqa platformalarga o‘tib ketishi mumkin.</a:t>
            </a:r>
          </a:p>
          <a:p>
            <a:r>
              <a:t>Reklamaga haddan tashqari tayanish xavfli.</a:t>
            </a:r>
          </a:p>
          <a:p>
            <a:r>
              <a:t>Ma’lumotlar xavfsizligi va maxfiylik muammolari.</a:t>
            </a:r>
          </a:p>
          <a:p>
            <a:r>
              <a:t>Iqtisodiy omillar to‘lovga tayyorlikni kamaytiradi.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Xulosa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Freemium modeli foydalanuvchi ishonchini qozonish va bozorni tez egallashda samarali.</a:t>
            </a:r>
          </a:p>
          <a:p>
            <a:r>
              <a:t>Bu model muvaffaqiyatli bo‘lishi uchun premiumga o‘tkazish strategiyasi, texnik qo‘llab-quvvatlash va sifat muhim.</a:t>
            </a:r>
          </a:p>
          <a:p>
            <a:r>
              <a:t>To‘g‘ri yondashuv bilan freemium modeli uzoq muddatli daromad manbai bo‘la oladi.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329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Mavzu</vt:lpstr>
      <vt:lpstr>Freemium modeli haqida umumiy tushuncha</vt:lpstr>
      <vt:lpstr>Strengths (Kuchli tomonlari)</vt:lpstr>
      <vt:lpstr>Weaknesses (Zaif tomonlari)</vt:lpstr>
      <vt:lpstr>Opportunities (Imkoniyatlar)</vt:lpstr>
      <vt:lpstr>Threats (Tahdidlar)</vt:lpstr>
      <vt:lpstr>Xulosa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Javlonbek xudoyboqov</cp:lastModifiedBy>
  <cp:revision>1</cp:revision>
  <dcterms:created xsi:type="dcterms:W3CDTF">2013-01-27T09:14:16Z</dcterms:created>
  <dcterms:modified xsi:type="dcterms:W3CDTF">2025-10-07T15:16:32Z</dcterms:modified>
  <cp:category/>
</cp:coreProperties>
</file>