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58" r:id="rId3"/>
    <p:sldId id="257" r:id="rId4"/>
    <p:sldId id="259" r:id="rId5"/>
    <p:sldId id="260" r:id="rId6"/>
    <p:sldId id="262" r:id="rId7"/>
    <p:sldId id="264" r:id="rId8"/>
    <p:sldId id="286" r:id="rId9"/>
    <p:sldId id="268" r:id="rId10"/>
    <p:sldId id="270" r:id="rId11"/>
    <p:sldId id="274" r:id="rId12"/>
  </p:sldIdLst>
  <p:sldSz cx="9144000" cy="5143500" type="screen16x9"/>
  <p:notesSz cx="6858000" cy="9144000"/>
  <p:embeddedFontLst>
    <p:embeddedFont>
      <p:font typeface="Fira Sans Extra Condensed" panose="020B0503050000020004" pitchFamily="34" charset="0"/>
      <p:regular r:id="rId14"/>
      <p:bold r:id="rId15"/>
      <p:italic r:id="rId16"/>
      <p:boldItalic r:id="rId17"/>
    </p:embeddedFont>
    <p:embeddedFont>
      <p:font typeface="Georgia" panose="02040502050405020303" pitchFamily="18" charset="0"/>
      <p:regular r:id="rId18"/>
      <p:bold r:id="rId19"/>
      <p:italic r:id="rId20"/>
      <p:boldItalic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4660"/>
  </p:normalViewPr>
  <p:slideViewPr>
    <p:cSldViewPr snapToGrid="0">
      <p:cViewPr>
        <p:scale>
          <a:sx n="125" d="100"/>
          <a:sy n="125" d="100"/>
        </p:scale>
        <p:origin x="107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75858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58108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5" name="Google Shape;1695;ga3449426dd_0_10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6" name="Google Shape;1696;ga3449426dd_0_10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2025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ga3449426dd_0_17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2" name="Google Shape;2232;ga3449426dd_0_17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5915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d8d0dafa3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d8d0dafa3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2817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ad8d0dafa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ad8d0dafa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7613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ad8d0dafa3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ad8d0dafa3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7249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ad8d0dafa3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ad8d0dafa3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0899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ad8d0dafa3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ad8d0dafa3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1392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gad8d0dafa3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6" name="Google Shape;1126;gad8d0dafa3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3423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3" name="Google Shape;5423;ga3449426dd_0_64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4" name="Google Shape;5424;ga3449426dd_0_64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2658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Google Shape;1538;ga3449426dd_0_8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9" name="Google Shape;1539;ga3449426dd_0_8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8647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572000" y="1360400"/>
            <a:ext cx="41148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572000" y="3413000"/>
            <a:ext cx="4114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">
          <p15:clr>
            <a:srgbClr val="EA4335"/>
          </p15:clr>
        </p15:guide>
        <p15:guide id="2" pos="5472">
          <p15:clr>
            <a:srgbClr val="EA4335"/>
          </p15:clr>
        </p15:guide>
        <p15:guide id="3" orient="horz" pos="259">
          <p15:clr>
            <a:srgbClr val="EA4335"/>
          </p15:clr>
        </p15:guide>
        <p15:guide id="4" orient="horz" pos="2980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ctrTitle"/>
          </p:nvPr>
        </p:nvSpPr>
        <p:spPr>
          <a:xfrm>
            <a:off x="4572000" y="3878036"/>
            <a:ext cx="4114800" cy="74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latin typeface="Georgia" panose="02040502050405020303" pitchFamily="18" charset="0"/>
              </a:rPr>
              <a:t>GERMANIYA</a:t>
            </a:r>
          </a:p>
        </p:txBody>
      </p:sp>
      <p:grpSp>
        <p:nvGrpSpPr>
          <p:cNvPr id="59" name="Google Shape;59;p15"/>
          <p:cNvGrpSpPr/>
          <p:nvPr/>
        </p:nvGrpSpPr>
        <p:grpSpPr>
          <a:xfrm>
            <a:off x="173996" y="470470"/>
            <a:ext cx="3961543" cy="4673006"/>
            <a:chOff x="4332175" y="868775"/>
            <a:chExt cx="3337160" cy="3936157"/>
          </a:xfrm>
        </p:grpSpPr>
        <p:sp>
          <p:nvSpPr>
            <p:cNvPr id="60" name="Google Shape;60;p15"/>
            <p:cNvSpPr/>
            <p:nvPr/>
          </p:nvSpPr>
          <p:spPr>
            <a:xfrm>
              <a:off x="5947423" y="3009135"/>
              <a:ext cx="1721912" cy="848571"/>
            </a:xfrm>
            <a:custGeom>
              <a:avLst/>
              <a:gdLst/>
              <a:ahLst/>
              <a:cxnLst/>
              <a:rect l="l" t="t" r="r" b="b"/>
              <a:pathLst>
                <a:path w="11818" h="5824" extrusionOk="0">
                  <a:moveTo>
                    <a:pt x="13" y="0"/>
                  </a:moveTo>
                  <a:lnTo>
                    <a:pt x="0" y="5537"/>
                  </a:lnTo>
                  <a:lnTo>
                    <a:pt x="13" y="5654"/>
                  </a:lnTo>
                  <a:lnTo>
                    <a:pt x="170" y="5811"/>
                  </a:lnTo>
                  <a:lnTo>
                    <a:pt x="300" y="5824"/>
                  </a:lnTo>
                  <a:lnTo>
                    <a:pt x="11530" y="5824"/>
                  </a:lnTo>
                  <a:lnTo>
                    <a:pt x="11661" y="5811"/>
                  </a:lnTo>
                  <a:lnTo>
                    <a:pt x="11817" y="5602"/>
                  </a:lnTo>
                  <a:lnTo>
                    <a:pt x="11817" y="5471"/>
                  </a:lnTo>
                  <a:lnTo>
                    <a:pt x="10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61" name="Google Shape;61;p15"/>
            <p:cNvSpPr/>
            <p:nvPr/>
          </p:nvSpPr>
          <p:spPr>
            <a:xfrm>
              <a:off x="7319058" y="3009135"/>
              <a:ext cx="350269" cy="848571"/>
            </a:xfrm>
            <a:custGeom>
              <a:avLst/>
              <a:gdLst/>
              <a:ahLst/>
              <a:cxnLst/>
              <a:rect l="l" t="t" r="r" b="b"/>
              <a:pathLst>
                <a:path w="2404" h="5824" extrusionOk="0">
                  <a:moveTo>
                    <a:pt x="1" y="0"/>
                  </a:moveTo>
                  <a:lnTo>
                    <a:pt x="1215" y="5471"/>
                  </a:lnTo>
                  <a:lnTo>
                    <a:pt x="1215" y="5602"/>
                  </a:lnTo>
                  <a:lnTo>
                    <a:pt x="1058" y="5811"/>
                  </a:lnTo>
                  <a:lnTo>
                    <a:pt x="928" y="5824"/>
                  </a:lnTo>
                  <a:lnTo>
                    <a:pt x="2116" y="5824"/>
                  </a:lnTo>
                  <a:lnTo>
                    <a:pt x="2247" y="5811"/>
                  </a:lnTo>
                  <a:lnTo>
                    <a:pt x="2403" y="5602"/>
                  </a:lnTo>
                  <a:lnTo>
                    <a:pt x="2403" y="5471"/>
                  </a:lnTo>
                  <a:lnTo>
                    <a:pt x="118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62" name="Google Shape;62;p15"/>
            <p:cNvSpPr/>
            <p:nvPr/>
          </p:nvSpPr>
          <p:spPr>
            <a:xfrm>
              <a:off x="6295504" y="1705832"/>
              <a:ext cx="1373829" cy="841141"/>
            </a:xfrm>
            <a:custGeom>
              <a:avLst/>
              <a:gdLst/>
              <a:ahLst/>
              <a:cxnLst/>
              <a:rect l="l" t="t" r="r" b="b"/>
              <a:pathLst>
                <a:path w="9429" h="5773" extrusionOk="0">
                  <a:moveTo>
                    <a:pt x="484" y="1"/>
                  </a:moveTo>
                  <a:lnTo>
                    <a:pt x="1" y="2482"/>
                  </a:lnTo>
                  <a:lnTo>
                    <a:pt x="1" y="5772"/>
                  </a:lnTo>
                  <a:lnTo>
                    <a:pt x="8227" y="5772"/>
                  </a:lnTo>
                  <a:lnTo>
                    <a:pt x="9428" y="366"/>
                  </a:lnTo>
                  <a:lnTo>
                    <a:pt x="9428" y="223"/>
                  </a:lnTo>
                  <a:lnTo>
                    <a:pt x="9272" y="27"/>
                  </a:lnTo>
                  <a:lnTo>
                    <a:pt x="91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63" name="Google Shape;63;p15"/>
            <p:cNvSpPr/>
            <p:nvPr/>
          </p:nvSpPr>
          <p:spPr>
            <a:xfrm>
              <a:off x="7320952" y="1705832"/>
              <a:ext cx="348375" cy="841141"/>
            </a:xfrm>
            <a:custGeom>
              <a:avLst/>
              <a:gdLst/>
              <a:ahLst/>
              <a:cxnLst/>
              <a:rect l="l" t="t" r="r" b="b"/>
              <a:pathLst>
                <a:path w="2391" h="5773" extrusionOk="0">
                  <a:moveTo>
                    <a:pt x="915" y="1"/>
                  </a:moveTo>
                  <a:lnTo>
                    <a:pt x="1045" y="27"/>
                  </a:lnTo>
                  <a:lnTo>
                    <a:pt x="1202" y="223"/>
                  </a:lnTo>
                  <a:lnTo>
                    <a:pt x="1202" y="366"/>
                  </a:lnTo>
                  <a:lnTo>
                    <a:pt x="1" y="5772"/>
                  </a:lnTo>
                  <a:lnTo>
                    <a:pt x="1189" y="5772"/>
                  </a:lnTo>
                  <a:lnTo>
                    <a:pt x="2390" y="366"/>
                  </a:lnTo>
                  <a:lnTo>
                    <a:pt x="2390" y="223"/>
                  </a:lnTo>
                  <a:lnTo>
                    <a:pt x="2234" y="27"/>
                  </a:lnTo>
                  <a:lnTo>
                    <a:pt x="21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64" name="Google Shape;64;p15"/>
            <p:cNvSpPr/>
            <p:nvPr/>
          </p:nvSpPr>
          <p:spPr>
            <a:xfrm>
              <a:off x="6295504" y="2423123"/>
              <a:ext cx="1225358" cy="717439"/>
            </a:xfrm>
            <a:custGeom>
              <a:avLst/>
              <a:gdLst/>
              <a:ahLst/>
              <a:cxnLst/>
              <a:rect l="l" t="t" r="r" b="b"/>
              <a:pathLst>
                <a:path w="8410" h="4924" extrusionOk="0">
                  <a:moveTo>
                    <a:pt x="1" y="0"/>
                  </a:moveTo>
                  <a:lnTo>
                    <a:pt x="1" y="4923"/>
                  </a:lnTo>
                  <a:lnTo>
                    <a:pt x="8410" y="4923"/>
                  </a:lnTo>
                  <a:lnTo>
                    <a:pt x="7874" y="2534"/>
                  </a:lnTo>
                  <a:lnTo>
                    <a:pt x="7874" y="2468"/>
                  </a:lnTo>
                  <a:lnTo>
                    <a:pt x="7874" y="2403"/>
                  </a:lnTo>
                  <a:lnTo>
                    <a:pt x="84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7269665" y="2423123"/>
              <a:ext cx="251191" cy="717439"/>
            </a:xfrm>
            <a:custGeom>
              <a:avLst/>
              <a:gdLst/>
              <a:ahLst/>
              <a:cxnLst/>
              <a:rect l="l" t="t" r="r" b="b"/>
              <a:pathLst>
                <a:path w="1724" h="4924" extrusionOk="0">
                  <a:moveTo>
                    <a:pt x="549" y="0"/>
                  </a:moveTo>
                  <a:lnTo>
                    <a:pt x="13" y="2403"/>
                  </a:lnTo>
                  <a:lnTo>
                    <a:pt x="0" y="2468"/>
                  </a:lnTo>
                  <a:lnTo>
                    <a:pt x="13" y="2534"/>
                  </a:lnTo>
                  <a:lnTo>
                    <a:pt x="549" y="4923"/>
                  </a:lnTo>
                  <a:lnTo>
                    <a:pt x="1724" y="4923"/>
                  </a:lnTo>
                  <a:lnTo>
                    <a:pt x="1188" y="2534"/>
                  </a:lnTo>
                  <a:lnTo>
                    <a:pt x="1188" y="2468"/>
                  </a:lnTo>
                  <a:lnTo>
                    <a:pt x="1188" y="2403"/>
                  </a:lnTo>
                  <a:lnTo>
                    <a:pt x="17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66" name="Google Shape;66;p15"/>
            <p:cNvSpPr/>
            <p:nvPr/>
          </p:nvSpPr>
          <p:spPr>
            <a:xfrm>
              <a:off x="4566172" y="1970281"/>
              <a:ext cx="1799863" cy="907727"/>
            </a:xfrm>
            <a:custGeom>
              <a:avLst/>
              <a:gdLst/>
              <a:ahLst/>
              <a:cxnLst/>
              <a:rect l="l" t="t" r="r" b="b"/>
              <a:pathLst>
                <a:path w="12353" h="6230" extrusionOk="0">
                  <a:moveTo>
                    <a:pt x="0" y="1"/>
                  </a:moveTo>
                  <a:lnTo>
                    <a:pt x="0" y="6229"/>
                  </a:lnTo>
                  <a:lnTo>
                    <a:pt x="12353" y="6229"/>
                  </a:lnTo>
                  <a:lnTo>
                    <a:pt x="123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67" name="Google Shape;67;p15"/>
            <p:cNvSpPr/>
            <p:nvPr/>
          </p:nvSpPr>
          <p:spPr>
            <a:xfrm>
              <a:off x="4566172" y="2782715"/>
              <a:ext cx="1799863" cy="717293"/>
            </a:xfrm>
            <a:custGeom>
              <a:avLst/>
              <a:gdLst/>
              <a:ahLst/>
              <a:cxnLst/>
              <a:rect l="l" t="t" r="r" b="b"/>
              <a:pathLst>
                <a:path w="12353" h="4923" extrusionOk="0">
                  <a:moveTo>
                    <a:pt x="0" y="0"/>
                  </a:moveTo>
                  <a:lnTo>
                    <a:pt x="0" y="4923"/>
                  </a:lnTo>
                  <a:lnTo>
                    <a:pt x="12353" y="4923"/>
                  </a:lnTo>
                  <a:lnTo>
                    <a:pt x="123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68" name="Google Shape;68;p15"/>
            <p:cNvSpPr/>
            <p:nvPr/>
          </p:nvSpPr>
          <p:spPr>
            <a:xfrm>
              <a:off x="4566172" y="1348134"/>
              <a:ext cx="1799863" cy="717439"/>
            </a:xfrm>
            <a:custGeom>
              <a:avLst/>
              <a:gdLst/>
              <a:ahLst/>
              <a:cxnLst/>
              <a:rect l="l" t="t" r="r" b="b"/>
              <a:pathLst>
                <a:path w="12353" h="4924" extrusionOk="0">
                  <a:moveTo>
                    <a:pt x="0" y="1"/>
                  </a:moveTo>
                  <a:lnTo>
                    <a:pt x="0" y="4923"/>
                  </a:lnTo>
                  <a:lnTo>
                    <a:pt x="12353" y="4923"/>
                  </a:lnTo>
                  <a:lnTo>
                    <a:pt x="12353" y="301"/>
                  </a:lnTo>
                  <a:lnTo>
                    <a:pt x="12327" y="170"/>
                  </a:lnTo>
                  <a:lnTo>
                    <a:pt x="12170" y="14"/>
                  </a:lnTo>
                  <a:lnTo>
                    <a:pt x="120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5947423" y="3499859"/>
              <a:ext cx="418603" cy="346481"/>
            </a:xfrm>
            <a:custGeom>
              <a:avLst/>
              <a:gdLst/>
              <a:ahLst/>
              <a:cxnLst/>
              <a:rect l="l" t="t" r="r" b="b"/>
              <a:pathLst>
                <a:path w="2873" h="2378" extrusionOk="0">
                  <a:moveTo>
                    <a:pt x="0" y="1"/>
                  </a:moveTo>
                  <a:lnTo>
                    <a:pt x="0" y="2169"/>
                  </a:lnTo>
                  <a:lnTo>
                    <a:pt x="13" y="2286"/>
                  </a:lnTo>
                  <a:lnTo>
                    <a:pt x="91" y="2377"/>
                  </a:lnTo>
                  <a:lnTo>
                    <a:pt x="287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4392935" y="1104671"/>
              <a:ext cx="239976" cy="3700262"/>
            </a:xfrm>
            <a:custGeom>
              <a:avLst/>
              <a:gdLst/>
              <a:ahLst/>
              <a:cxnLst/>
              <a:rect l="l" t="t" r="r" b="b"/>
              <a:pathLst>
                <a:path w="1647" h="23008" extrusionOk="0">
                  <a:moveTo>
                    <a:pt x="1" y="0"/>
                  </a:moveTo>
                  <a:lnTo>
                    <a:pt x="1" y="23008"/>
                  </a:lnTo>
                  <a:lnTo>
                    <a:pt x="1646" y="23008"/>
                  </a:lnTo>
                  <a:lnTo>
                    <a:pt x="1646" y="0"/>
                  </a:lnTo>
                  <a:close/>
                </a:path>
              </a:pathLst>
            </a:custGeom>
            <a:solidFill>
              <a:srgbClr val="D9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71" name="Google Shape;71;p15"/>
            <p:cNvSpPr/>
            <p:nvPr/>
          </p:nvSpPr>
          <p:spPr>
            <a:xfrm>
              <a:off x="4457631" y="1104671"/>
              <a:ext cx="175280" cy="3700262"/>
            </a:xfrm>
            <a:custGeom>
              <a:avLst/>
              <a:gdLst/>
              <a:ahLst/>
              <a:cxnLst/>
              <a:rect l="l" t="t" r="r" b="b"/>
              <a:pathLst>
                <a:path w="1203" h="23008" extrusionOk="0">
                  <a:moveTo>
                    <a:pt x="1" y="0"/>
                  </a:moveTo>
                  <a:lnTo>
                    <a:pt x="1" y="23008"/>
                  </a:lnTo>
                  <a:lnTo>
                    <a:pt x="1202" y="23008"/>
                  </a:lnTo>
                  <a:lnTo>
                    <a:pt x="1202" y="0"/>
                  </a:lnTo>
                  <a:close/>
                </a:path>
              </a:pathLst>
            </a:custGeom>
            <a:solidFill>
              <a:srgbClr val="AAD4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72" name="Google Shape;72;p15"/>
            <p:cNvSpPr/>
            <p:nvPr/>
          </p:nvSpPr>
          <p:spPr>
            <a:xfrm>
              <a:off x="4332175" y="868775"/>
              <a:ext cx="359594" cy="359739"/>
            </a:xfrm>
            <a:custGeom>
              <a:avLst/>
              <a:gdLst/>
              <a:ahLst/>
              <a:cxnLst/>
              <a:rect l="l" t="t" r="r" b="b"/>
              <a:pathLst>
                <a:path w="2468" h="2469" extrusionOk="0">
                  <a:moveTo>
                    <a:pt x="1241" y="0"/>
                  </a:moveTo>
                  <a:lnTo>
                    <a:pt x="979" y="26"/>
                  </a:lnTo>
                  <a:lnTo>
                    <a:pt x="548" y="209"/>
                  </a:lnTo>
                  <a:lnTo>
                    <a:pt x="209" y="549"/>
                  </a:lnTo>
                  <a:lnTo>
                    <a:pt x="26" y="979"/>
                  </a:lnTo>
                  <a:lnTo>
                    <a:pt x="0" y="1241"/>
                  </a:lnTo>
                  <a:lnTo>
                    <a:pt x="26" y="1489"/>
                  </a:lnTo>
                  <a:lnTo>
                    <a:pt x="209" y="1933"/>
                  </a:lnTo>
                  <a:lnTo>
                    <a:pt x="548" y="2259"/>
                  </a:lnTo>
                  <a:lnTo>
                    <a:pt x="979" y="2455"/>
                  </a:lnTo>
                  <a:lnTo>
                    <a:pt x="1241" y="2468"/>
                  </a:lnTo>
                  <a:lnTo>
                    <a:pt x="1489" y="2455"/>
                  </a:lnTo>
                  <a:lnTo>
                    <a:pt x="1933" y="2259"/>
                  </a:lnTo>
                  <a:lnTo>
                    <a:pt x="2259" y="1933"/>
                  </a:lnTo>
                  <a:lnTo>
                    <a:pt x="2455" y="1489"/>
                  </a:lnTo>
                  <a:lnTo>
                    <a:pt x="2468" y="1241"/>
                  </a:lnTo>
                  <a:lnTo>
                    <a:pt x="2455" y="979"/>
                  </a:lnTo>
                  <a:lnTo>
                    <a:pt x="2259" y="549"/>
                  </a:lnTo>
                  <a:lnTo>
                    <a:pt x="1933" y="209"/>
                  </a:lnTo>
                  <a:lnTo>
                    <a:pt x="1489" y="26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rgbClr val="D9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4337857" y="1652505"/>
              <a:ext cx="348229" cy="108694"/>
            </a:xfrm>
            <a:custGeom>
              <a:avLst/>
              <a:gdLst/>
              <a:ahLst/>
              <a:cxnLst/>
              <a:rect l="l" t="t" r="r" b="b"/>
              <a:pathLst>
                <a:path w="2390" h="746" extrusionOk="0">
                  <a:moveTo>
                    <a:pt x="379" y="1"/>
                  </a:moveTo>
                  <a:lnTo>
                    <a:pt x="222" y="14"/>
                  </a:lnTo>
                  <a:lnTo>
                    <a:pt x="26" y="223"/>
                  </a:lnTo>
                  <a:lnTo>
                    <a:pt x="0" y="367"/>
                  </a:lnTo>
                  <a:lnTo>
                    <a:pt x="26" y="523"/>
                  </a:lnTo>
                  <a:lnTo>
                    <a:pt x="222" y="719"/>
                  </a:lnTo>
                  <a:lnTo>
                    <a:pt x="379" y="745"/>
                  </a:lnTo>
                  <a:lnTo>
                    <a:pt x="2024" y="745"/>
                  </a:lnTo>
                  <a:lnTo>
                    <a:pt x="2168" y="719"/>
                  </a:lnTo>
                  <a:lnTo>
                    <a:pt x="2364" y="523"/>
                  </a:lnTo>
                  <a:lnTo>
                    <a:pt x="2390" y="367"/>
                  </a:lnTo>
                  <a:lnTo>
                    <a:pt x="2364" y="223"/>
                  </a:lnTo>
                  <a:lnTo>
                    <a:pt x="2168" y="14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4337857" y="3087086"/>
              <a:ext cx="348229" cy="108548"/>
            </a:xfrm>
            <a:custGeom>
              <a:avLst/>
              <a:gdLst/>
              <a:ahLst/>
              <a:cxnLst/>
              <a:rect l="l" t="t" r="r" b="b"/>
              <a:pathLst>
                <a:path w="2390" h="745" extrusionOk="0">
                  <a:moveTo>
                    <a:pt x="379" y="0"/>
                  </a:moveTo>
                  <a:lnTo>
                    <a:pt x="222" y="14"/>
                  </a:lnTo>
                  <a:lnTo>
                    <a:pt x="26" y="222"/>
                  </a:lnTo>
                  <a:lnTo>
                    <a:pt x="0" y="366"/>
                  </a:lnTo>
                  <a:lnTo>
                    <a:pt x="26" y="523"/>
                  </a:lnTo>
                  <a:lnTo>
                    <a:pt x="222" y="719"/>
                  </a:lnTo>
                  <a:lnTo>
                    <a:pt x="379" y="745"/>
                  </a:lnTo>
                  <a:lnTo>
                    <a:pt x="2024" y="745"/>
                  </a:lnTo>
                  <a:lnTo>
                    <a:pt x="2168" y="719"/>
                  </a:lnTo>
                  <a:lnTo>
                    <a:pt x="2364" y="523"/>
                  </a:lnTo>
                  <a:lnTo>
                    <a:pt x="2390" y="366"/>
                  </a:lnTo>
                  <a:lnTo>
                    <a:pt x="2364" y="222"/>
                  </a:lnTo>
                  <a:lnTo>
                    <a:pt x="2168" y="14"/>
                  </a:lnTo>
                  <a:lnTo>
                    <a:pt x="20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75" name="Google Shape;75;p15"/>
            <p:cNvSpPr/>
            <p:nvPr/>
          </p:nvSpPr>
          <p:spPr>
            <a:xfrm>
              <a:off x="4440577" y="868775"/>
              <a:ext cx="251191" cy="359739"/>
            </a:xfrm>
            <a:custGeom>
              <a:avLst/>
              <a:gdLst/>
              <a:ahLst/>
              <a:cxnLst/>
              <a:rect l="l" t="t" r="r" b="b"/>
              <a:pathLst>
                <a:path w="1724" h="2469" extrusionOk="0">
                  <a:moveTo>
                    <a:pt x="497" y="0"/>
                  </a:moveTo>
                  <a:lnTo>
                    <a:pt x="235" y="26"/>
                  </a:lnTo>
                  <a:lnTo>
                    <a:pt x="0" y="105"/>
                  </a:lnTo>
                  <a:lnTo>
                    <a:pt x="157" y="183"/>
                  </a:lnTo>
                  <a:lnTo>
                    <a:pt x="418" y="418"/>
                  </a:lnTo>
                  <a:lnTo>
                    <a:pt x="614" y="705"/>
                  </a:lnTo>
                  <a:lnTo>
                    <a:pt x="718" y="1045"/>
                  </a:lnTo>
                  <a:lnTo>
                    <a:pt x="732" y="1241"/>
                  </a:lnTo>
                  <a:lnTo>
                    <a:pt x="718" y="1423"/>
                  </a:lnTo>
                  <a:lnTo>
                    <a:pt x="614" y="1763"/>
                  </a:lnTo>
                  <a:lnTo>
                    <a:pt x="418" y="2063"/>
                  </a:lnTo>
                  <a:lnTo>
                    <a:pt x="157" y="2285"/>
                  </a:lnTo>
                  <a:lnTo>
                    <a:pt x="0" y="2364"/>
                  </a:lnTo>
                  <a:lnTo>
                    <a:pt x="235" y="2442"/>
                  </a:lnTo>
                  <a:lnTo>
                    <a:pt x="497" y="2468"/>
                  </a:lnTo>
                  <a:lnTo>
                    <a:pt x="745" y="2455"/>
                  </a:lnTo>
                  <a:lnTo>
                    <a:pt x="1189" y="2259"/>
                  </a:lnTo>
                  <a:lnTo>
                    <a:pt x="1515" y="1933"/>
                  </a:lnTo>
                  <a:lnTo>
                    <a:pt x="1711" y="1489"/>
                  </a:lnTo>
                  <a:lnTo>
                    <a:pt x="1724" y="1241"/>
                  </a:lnTo>
                  <a:lnTo>
                    <a:pt x="1711" y="979"/>
                  </a:lnTo>
                  <a:lnTo>
                    <a:pt x="1515" y="549"/>
                  </a:lnTo>
                  <a:lnTo>
                    <a:pt x="1189" y="209"/>
                  </a:lnTo>
                  <a:lnTo>
                    <a:pt x="745" y="26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AAD4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4425278" y="868775"/>
              <a:ext cx="266490" cy="359739"/>
            </a:xfrm>
            <a:custGeom>
              <a:avLst/>
              <a:gdLst/>
              <a:ahLst/>
              <a:cxnLst/>
              <a:rect l="l" t="t" r="r" b="b"/>
              <a:pathLst>
                <a:path w="1829" h="2469" extrusionOk="0">
                  <a:moveTo>
                    <a:pt x="602" y="0"/>
                  </a:moveTo>
                  <a:lnTo>
                    <a:pt x="432" y="13"/>
                  </a:lnTo>
                  <a:lnTo>
                    <a:pt x="144" y="92"/>
                  </a:lnTo>
                  <a:lnTo>
                    <a:pt x="1" y="157"/>
                  </a:lnTo>
                  <a:lnTo>
                    <a:pt x="144" y="248"/>
                  </a:lnTo>
                  <a:lnTo>
                    <a:pt x="380" y="470"/>
                  </a:lnTo>
                  <a:lnTo>
                    <a:pt x="536" y="744"/>
                  </a:lnTo>
                  <a:lnTo>
                    <a:pt x="628" y="1058"/>
                  </a:lnTo>
                  <a:lnTo>
                    <a:pt x="641" y="1241"/>
                  </a:lnTo>
                  <a:lnTo>
                    <a:pt x="628" y="1410"/>
                  </a:lnTo>
                  <a:lnTo>
                    <a:pt x="536" y="1724"/>
                  </a:lnTo>
                  <a:lnTo>
                    <a:pt x="380" y="2011"/>
                  </a:lnTo>
                  <a:lnTo>
                    <a:pt x="144" y="2233"/>
                  </a:lnTo>
                  <a:lnTo>
                    <a:pt x="1" y="2311"/>
                  </a:lnTo>
                  <a:lnTo>
                    <a:pt x="144" y="2377"/>
                  </a:lnTo>
                  <a:lnTo>
                    <a:pt x="432" y="2455"/>
                  </a:lnTo>
                  <a:lnTo>
                    <a:pt x="602" y="2468"/>
                  </a:lnTo>
                  <a:lnTo>
                    <a:pt x="850" y="2455"/>
                  </a:lnTo>
                  <a:lnTo>
                    <a:pt x="1294" y="2259"/>
                  </a:lnTo>
                  <a:lnTo>
                    <a:pt x="1620" y="1933"/>
                  </a:lnTo>
                  <a:lnTo>
                    <a:pt x="1816" y="1489"/>
                  </a:lnTo>
                  <a:lnTo>
                    <a:pt x="1829" y="1241"/>
                  </a:lnTo>
                  <a:lnTo>
                    <a:pt x="1816" y="979"/>
                  </a:lnTo>
                  <a:lnTo>
                    <a:pt x="1620" y="549"/>
                  </a:lnTo>
                  <a:lnTo>
                    <a:pt x="1294" y="209"/>
                  </a:lnTo>
                  <a:lnTo>
                    <a:pt x="850" y="26"/>
                  </a:lnTo>
                  <a:lnTo>
                    <a:pt x="602" y="0"/>
                  </a:lnTo>
                  <a:close/>
                </a:path>
              </a:pathLst>
            </a:custGeom>
            <a:solidFill>
              <a:srgbClr val="AAD4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</p:grpSp>
      <p:pic>
        <p:nvPicPr>
          <p:cNvPr id="2050" name="Picture 2" descr="Gerb of Germaniy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611" y="1529956"/>
            <a:ext cx="1673225" cy="215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p29"/>
          <p:cNvSpPr txBox="1">
            <a:spLocks noGrp="1"/>
          </p:cNvSpPr>
          <p:nvPr>
            <p:ph type="title"/>
          </p:nvPr>
        </p:nvSpPr>
        <p:spPr>
          <a:xfrm>
            <a:off x="571500" y="5120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 err="1">
                <a:latin typeface="Georgia" panose="02040502050405020303" pitchFamily="18" charset="0"/>
              </a:rPr>
              <a:t>Transporti</a:t>
            </a:r>
            <a:endParaRPr dirty="0">
              <a:latin typeface="Georgia" panose="02040502050405020303" pitchFamily="18" charset="0"/>
            </a:endParaRPr>
          </a:p>
        </p:txBody>
      </p:sp>
      <p:sp>
        <p:nvSpPr>
          <p:cNvPr id="1716" name="Google Shape;1716;p29"/>
          <p:cNvSpPr/>
          <p:nvPr/>
        </p:nvSpPr>
        <p:spPr>
          <a:xfrm>
            <a:off x="2856900" y="1286825"/>
            <a:ext cx="3479100" cy="3479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 panose="02040502050405020303" pitchFamily="18" charset="0"/>
            </a:endParaRPr>
          </a:p>
        </p:txBody>
      </p:sp>
      <p:sp>
        <p:nvSpPr>
          <p:cNvPr id="1717" name="Google Shape;1717;p29"/>
          <p:cNvSpPr/>
          <p:nvPr/>
        </p:nvSpPr>
        <p:spPr>
          <a:xfrm>
            <a:off x="3109200" y="1540475"/>
            <a:ext cx="2974500" cy="2971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 panose="02040502050405020303" pitchFamily="18" charset="0"/>
            </a:endParaRPr>
          </a:p>
        </p:txBody>
      </p:sp>
      <p:sp>
        <p:nvSpPr>
          <p:cNvPr id="1718" name="Google Shape;1718;p29"/>
          <p:cNvSpPr/>
          <p:nvPr/>
        </p:nvSpPr>
        <p:spPr>
          <a:xfrm>
            <a:off x="3272400" y="1700525"/>
            <a:ext cx="2648100" cy="2651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 panose="02040502050405020303" pitchFamily="18" charset="0"/>
            </a:endParaRPr>
          </a:p>
        </p:txBody>
      </p:sp>
      <p:grpSp>
        <p:nvGrpSpPr>
          <p:cNvPr id="1719" name="Google Shape;1719;p29"/>
          <p:cNvGrpSpPr/>
          <p:nvPr/>
        </p:nvGrpSpPr>
        <p:grpSpPr>
          <a:xfrm>
            <a:off x="5575525" y="1430950"/>
            <a:ext cx="3301774" cy="2086105"/>
            <a:chOff x="5969225" y="2332650"/>
            <a:chExt cx="3301774" cy="2086105"/>
          </a:xfrm>
        </p:grpSpPr>
        <p:sp>
          <p:nvSpPr>
            <p:cNvPr id="1720" name="Google Shape;1720;p29"/>
            <p:cNvSpPr/>
            <p:nvPr/>
          </p:nvSpPr>
          <p:spPr>
            <a:xfrm>
              <a:off x="6703725" y="2568050"/>
              <a:ext cx="638100" cy="63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cxnSp>
          <p:nvCxnSpPr>
            <p:cNvPr id="1721" name="Google Shape;1721;p29"/>
            <p:cNvCxnSpPr/>
            <p:nvPr/>
          </p:nvCxnSpPr>
          <p:spPr>
            <a:xfrm>
              <a:off x="5969225" y="2897650"/>
              <a:ext cx="7581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22" name="Google Shape;1722;p29"/>
            <p:cNvSpPr txBox="1"/>
            <p:nvPr/>
          </p:nvSpPr>
          <p:spPr>
            <a:xfrm>
              <a:off x="7418932" y="2625250"/>
              <a:ext cx="1852067" cy="17935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just">
                <a:lnSpc>
                  <a:spcPct val="150000"/>
                </a:lnSpc>
              </a:pPr>
              <a:r>
                <a:rPr lang="en-GB" sz="1050" dirty="0" err="1">
                  <a:latin typeface="Georgia" panose="02040502050405020303" pitchFamily="18" charset="0"/>
                  <a:ea typeface="Roboto"/>
                  <a:cs typeface="Roboto"/>
                  <a:sym typeface="Roboto"/>
                </a:rPr>
                <a:t>Germaniya</a:t>
              </a:r>
              <a:r>
                <a:rPr lang="en-GB" sz="1050" dirty="0">
                  <a:latin typeface="Georgia" panose="02040502050405020303" pitchFamily="18" charset="0"/>
                  <a:ea typeface="Roboto"/>
                  <a:cs typeface="Roboto"/>
                  <a:sym typeface="Roboto"/>
                </a:rPr>
                <a:t> 620 </a:t>
              </a:r>
              <a:r>
                <a:rPr lang="en-GB" sz="1050" dirty="0" err="1">
                  <a:latin typeface="Georgia" panose="02040502050405020303" pitchFamily="18" charset="0"/>
                  <a:ea typeface="Roboto"/>
                  <a:cs typeface="Roboto"/>
                  <a:sym typeface="Roboto"/>
                </a:rPr>
                <a:t>mingga</a:t>
              </a:r>
              <a:r>
                <a:rPr lang="en-GB" sz="1050" dirty="0">
                  <a:latin typeface="Georgia" panose="02040502050405020303" pitchFamily="18" charset="0"/>
                  <a:ea typeface="Roboto"/>
                  <a:cs typeface="Roboto"/>
                  <a:sym typeface="Roboto"/>
                </a:rPr>
                <a:t> </a:t>
              </a:r>
              <a:r>
                <a:rPr lang="en-GB" sz="1050" dirty="0" err="1">
                  <a:latin typeface="Georgia" panose="02040502050405020303" pitchFamily="18" charset="0"/>
                  <a:ea typeface="Roboto"/>
                  <a:cs typeface="Roboto"/>
                  <a:sym typeface="Roboto"/>
                </a:rPr>
                <a:t>yaqin</a:t>
              </a:r>
              <a:r>
                <a:rPr lang="en-GB" sz="1050" dirty="0">
                  <a:latin typeface="Georgia" panose="02040502050405020303" pitchFamily="18" charset="0"/>
                  <a:ea typeface="Roboto"/>
                  <a:cs typeface="Roboto"/>
                  <a:sym typeface="Roboto"/>
                </a:rPr>
                <a:t> </a:t>
              </a:r>
              <a:r>
                <a:rPr lang="en-GB" sz="1050" dirty="0" err="1">
                  <a:latin typeface="Georgia" panose="02040502050405020303" pitchFamily="18" charset="0"/>
                  <a:ea typeface="Roboto"/>
                  <a:cs typeface="Roboto"/>
                  <a:sym typeface="Roboto"/>
                </a:rPr>
                <a:t>oʻrinli</a:t>
              </a:r>
              <a:r>
                <a:rPr lang="en-GB" sz="1050" dirty="0">
                  <a:latin typeface="Georgia" panose="02040502050405020303" pitchFamily="18" charset="0"/>
                  <a:ea typeface="Roboto"/>
                  <a:cs typeface="Roboto"/>
                  <a:sym typeface="Roboto"/>
                </a:rPr>
                <a:t> 2300 </a:t>
              </a:r>
              <a:r>
                <a:rPr lang="en-GB" sz="1050" dirty="0" err="1">
                  <a:latin typeface="Georgia" panose="02040502050405020303" pitchFamily="18" charset="0"/>
                  <a:ea typeface="Roboto"/>
                  <a:cs typeface="Roboto"/>
                  <a:sym typeface="Roboto"/>
                </a:rPr>
                <a:t>kasalxona</a:t>
              </a:r>
              <a:r>
                <a:rPr lang="en-GB" sz="1050" dirty="0">
                  <a:latin typeface="Georgia" panose="02040502050405020303" pitchFamily="18" charset="0"/>
                  <a:ea typeface="Roboto"/>
                  <a:cs typeface="Roboto"/>
                  <a:sym typeface="Roboto"/>
                </a:rPr>
                <a:t>, 267 </a:t>
              </a:r>
              <a:r>
                <a:rPr lang="en-GB" sz="1050" dirty="0" err="1">
                  <a:latin typeface="Georgia" panose="02040502050405020303" pitchFamily="18" charset="0"/>
                  <a:ea typeface="Roboto"/>
                  <a:cs typeface="Roboto"/>
                  <a:sym typeface="Roboto"/>
                </a:rPr>
                <a:t>ming</a:t>
              </a:r>
              <a:r>
                <a:rPr lang="en-GB" sz="1050" dirty="0">
                  <a:latin typeface="Georgia" panose="02040502050405020303" pitchFamily="18" charset="0"/>
                  <a:ea typeface="Roboto"/>
                  <a:cs typeface="Roboto"/>
                  <a:sym typeface="Roboto"/>
                </a:rPr>
                <a:t> </a:t>
              </a:r>
              <a:r>
                <a:rPr lang="en-GB" sz="1050" dirty="0" err="1">
                  <a:latin typeface="Georgia" panose="02040502050405020303" pitchFamily="18" charset="0"/>
                  <a:ea typeface="Roboto"/>
                  <a:cs typeface="Roboto"/>
                  <a:sym typeface="Roboto"/>
                </a:rPr>
                <a:t>vrach</a:t>
              </a:r>
              <a:r>
                <a:rPr lang="en-GB" sz="1050" dirty="0">
                  <a:latin typeface="Georgia" panose="02040502050405020303" pitchFamily="18" charset="0"/>
                  <a:ea typeface="Roboto"/>
                  <a:cs typeface="Roboto"/>
                  <a:sym typeface="Roboto"/>
                </a:rPr>
                <a:t> </a:t>
              </a:r>
              <a:r>
                <a:rPr lang="en-GB" sz="1050" dirty="0" err="1">
                  <a:latin typeface="Georgia" panose="02040502050405020303" pitchFamily="18" charset="0"/>
                  <a:ea typeface="Roboto"/>
                  <a:cs typeface="Roboto"/>
                  <a:sym typeface="Roboto"/>
                </a:rPr>
                <a:t>ishlaydi</a:t>
              </a:r>
              <a:r>
                <a:rPr lang="en-GB" sz="1050" dirty="0">
                  <a:latin typeface="Georgia" panose="02040502050405020303" pitchFamily="18" charset="0"/>
                  <a:ea typeface="Roboto"/>
                  <a:cs typeface="Roboto"/>
                  <a:sym typeface="Roboto"/>
                </a:rPr>
                <a:t>. </a:t>
              </a:r>
              <a:r>
                <a:rPr lang="en-GB" sz="1050" dirty="0" err="1">
                  <a:latin typeface="Georgia" panose="02040502050405020303" pitchFamily="18" charset="0"/>
                  <a:ea typeface="Roboto"/>
                  <a:cs typeface="Roboto"/>
                  <a:sym typeface="Roboto"/>
                </a:rPr>
                <a:t>Bundan</a:t>
              </a:r>
              <a:r>
                <a:rPr lang="en-GB" sz="1050" dirty="0">
                  <a:latin typeface="Georgia" panose="02040502050405020303" pitchFamily="18" charset="0"/>
                  <a:ea typeface="Roboto"/>
                  <a:cs typeface="Roboto"/>
                  <a:sym typeface="Roboto"/>
                </a:rPr>
                <a:t> </a:t>
              </a:r>
              <a:r>
                <a:rPr lang="en-GB" sz="1050" dirty="0" err="1">
                  <a:latin typeface="Georgia" panose="02040502050405020303" pitchFamily="18" charset="0"/>
                  <a:ea typeface="Roboto"/>
                  <a:cs typeface="Roboto"/>
                  <a:sym typeface="Roboto"/>
                </a:rPr>
                <a:t>tashqari</a:t>
              </a:r>
              <a:r>
                <a:rPr lang="en-GB" sz="1050" dirty="0">
                  <a:latin typeface="Georgia" panose="02040502050405020303" pitchFamily="18" charset="0"/>
                  <a:ea typeface="Roboto"/>
                  <a:cs typeface="Roboto"/>
                  <a:sym typeface="Roboto"/>
                </a:rPr>
                <a:t> 1300 </a:t>
              </a:r>
              <a:r>
                <a:rPr lang="en-GB" sz="1050" dirty="0" err="1">
                  <a:latin typeface="Georgia" panose="02040502050405020303" pitchFamily="18" charset="0"/>
                  <a:ea typeface="Roboto"/>
                  <a:cs typeface="Roboto"/>
                  <a:sym typeface="Roboto"/>
                </a:rPr>
                <a:t>sogʻlomlashtirish</a:t>
              </a:r>
              <a:r>
                <a:rPr lang="en-GB" sz="1050" dirty="0">
                  <a:latin typeface="Georgia" panose="02040502050405020303" pitchFamily="18" charset="0"/>
                  <a:ea typeface="Roboto"/>
                  <a:cs typeface="Roboto"/>
                  <a:sym typeface="Roboto"/>
                </a:rPr>
                <a:t> </a:t>
              </a:r>
              <a:r>
                <a:rPr lang="en-GB" sz="1050" dirty="0" err="1">
                  <a:latin typeface="Georgia" panose="02040502050405020303" pitchFamily="18" charset="0"/>
                  <a:ea typeface="Roboto"/>
                  <a:cs typeface="Roboto"/>
                  <a:sym typeface="Roboto"/>
                </a:rPr>
                <a:t>muassasalari</a:t>
              </a:r>
              <a:r>
                <a:rPr lang="en-GB" sz="1050" dirty="0">
                  <a:latin typeface="Georgia" panose="02040502050405020303" pitchFamily="18" charset="0"/>
                  <a:ea typeface="Roboto"/>
                  <a:cs typeface="Roboto"/>
                  <a:sym typeface="Roboto"/>
                </a:rPr>
                <a:t> </a:t>
              </a:r>
              <a:r>
                <a:rPr lang="en-GB" sz="1050" dirty="0" err="1">
                  <a:latin typeface="Georgia" panose="02040502050405020303" pitchFamily="18" charset="0"/>
                  <a:ea typeface="Roboto"/>
                  <a:cs typeface="Roboto"/>
                  <a:sym typeface="Roboto"/>
                </a:rPr>
                <a:t>mavjud</a:t>
              </a:r>
              <a:endParaRPr sz="1050" dirty="0">
                <a:solidFill>
                  <a:srgbClr val="000000"/>
                </a:solidFill>
                <a:latin typeface="Georgia" panose="02040502050405020303" pitchFamily="18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23" name="Google Shape;1723;p29"/>
            <p:cNvSpPr txBox="1"/>
            <p:nvPr/>
          </p:nvSpPr>
          <p:spPr>
            <a:xfrm>
              <a:off x="7289800" y="2332650"/>
              <a:ext cx="1905000" cy="283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r"/>
              <a:r>
                <a:rPr lang="en-GB" sz="1800" b="1" dirty="0" err="1">
                  <a:solidFill>
                    <a:schemeClr val="accent2"/>
                  </a:solidFill>
                  <a:latin typeface="Georgia" panose="02040502050405020303" pitchFamily="18" charset="0"/>
                  <a:ea typeface="Fira Sans Extra Condensed"/>
                  <a:cs typeface="Fira Sans Extra Condensed"/>
                  <a:sym typeface="Fira Sans Extra Condensed"/>
                </a:rPr>
                <a:t>Ijtimoiy</a:t>
              </a:r>
              <a:r>
                <a:rPr lang="en-GB" sz="1800" b="1" dirty="0">
                  <a:solidFill>
                    <a:schemeClr val="accent2"/>
                  </a:solidFill>
                  <a:latin typeface="Georgia" panose="02040502050405020303" pitchFamily="18" charset="0"/>
                  <a:ea typeface="Fira Sans Extra Condensed"/>
                  <a:cs typeface="Fira Sans Extra Condensed"/>
                  <a:sym typeface="Fira Sans Extra Condensed"/>
                </a:rPr>
                <a:t> </a:t>
              </a:r>
              <a:r>
                <a:rPr lang="en-GB" sz="1800" b="1" dirty="0" err="1">
                  <a:solidFill>
                    <a:schemeClr val="accent2"/>
                  </a:solidFill>
                  <a:latin typeface="Georgia" panose="02040502050405020303" pitchFamily="18" charset="0"/>
                  <a:ea typeface="Fira Sans Extra Condensed"/>
                  <a:cs typeface="Fira Sans Extra Condensed"/>
                  <a:sym typeface="Fira Sans Extra Condensed"/>
                </a:rPr>
                <a:t>soha</a:t>
              </a:r>
              <a:endParaRPr sz="1800" b="1" dirty="0">
                <a:solidFill>
                  <a:schemeClr val="accent2"/>
                </a:solidFill>
                <a:latin typeface="Georgia" panose="02040502050405020303" pitchFamily="18" charset="0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1724" name="Google Shape;1724;p29"/>
            <p:cNvGrpSpPr/>
            <p:nvPr/>
          </p:nvGrpSpPr>
          <p:grpSpPr>
            <a:xfrm>
              <a:off x="6852211" y="2729943"/>
              <a:ext cx="341165" cy="314313"/>
              <a:chOff x="2682350" y="2643425"/>
              <a:chExt cx="473775" cy="436425"/>
            </a:xfrm>
          </p:grpSpPr>
          <p:sp>
            <p:nvSpPr>
              <p:cNvPr id="1725" name="Google Shape;1725;p29"/>
              <p:cNvSpPr/>
              <p:nvPr/>
            </p:nvSpPr>
            <p:spPr>
              <a:xfrm>
                <a:off x="2682350" y="2725775"/>
                <a:ext cx="70175" cy="73425"/>
              </a:xfrm>
              <a:custGeom>
                <a:avLst/>
                <a:gdLst/>
                <a:ahLst/>
                <a:cxnLst/>
                <a:rect l="l" t="t" r="r" b="b"/>
                <a:pathLst>
                  <a:path w="2807" h="2937" extrusionOk="0">
                    <a:moveTo>
                      <a:pt x="1130" y="1"/>
                    </a:moveTo>
                    <a:cubicBezTo>
                      <a:pt x="506" y="1"/>
                      <a:pt x="1" y="504"/>
                      <a:pt x="1" y="1130"/>
                    </a:cubicBezTo>
                    <a:lnTo>
                      <a:pt x="1" y="2937"/>
                    </a:lnTo>
                    <a:lnTo>
                      <a:pt x="1991" y="2937"/>
                    </a:lnTo>
                    <a:cubicBezTo>
                      <a:pt x="2443" y="2937"/>
                      <a:pt x="2807" y="2572"/>
                      <a:pt x="2807" y="2124"/>
                    </a:cubicBezTo>
                    <a:lnTo>
                      <a:pt x="280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  <a:latin typeface="Georgia" panose="02040502050405020303" pitchFamily="18" charset="0"/>
                </a:endParaRPr>
              </a:p>
            </p:txBody>
          </p:sp>
          <p:sp>
            <p:nvSpPr>
              <p:cNvPr id="1726" name="Google Shape;1726;p29"/>
              <p:cNvSpPr/>
              <p:nvPr/>
            </p:nvSpPr>
            <p:spPr>
              <a:xfrm>
                <a:off x="2682350" y="3006350"/>
                <a:ext cx="70175" cy="73500"/>
              </a:xfrm>
              <a:custGeom>
                <a:avLst/>
                <a:gdLst/>
                <a:ahLst/>
                <a:cxnLst/>
                <a:rect l="l" t="t" r="r" b="b"/>
                <a:pathLst>
                  <a:path w="2807" h="2940" extrusionOk="0">
                    <a:moveTo>
                      <a:pt x="1" y="1"/>
                    </a:moveTo>
                    <a:lnTo>
                      <a:pt x="1" y="1811"/>
                    </a:lnTo>
                    <a:cubicBezTo>
                      <a:pt x="1" y="2434"/>
                      <a:pt x="506" y="2940"/>
                      <a:pt x="1130" y="2940"/>
                    </a:cubicBezTo>
                    <a:lnTo>
                      <a:pt x="2807" y="2940"/>
                    </a:lnTo>
                    <a:lnTo>
                      <a:pt x="2807" y="817"/>
                    </a:lnTo>
                    <a:cubicBezTo>
                      <a:pt x="2807" y="365"/>
                      <a:pt x="2443" y="4"/>
                      <a:pt x="19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  <a:latin typeface="Georgia" panose="02040502050405020303" pitchFamily="18" charset="0"/>
                </a:endParaRPr>
              </a:p>
            </p:txBody>
          </p:sp>
          <p:sp>
            <p:nvSpPr>
              <p:cNvPr id="1727" name="Google Shape;1727;p29"/>
              <p:cNvSpPr/>
              <p:nvPr/>
            </p:nvSpPr>
            <p:spPr>
              <a:xfrm>
                <a:off x="3085925" y="2725700"/>
                <a:ext cx="70200" cy="73500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2940" extrusionOk="0">
                    <a:moveTo>
                      <a:pt x="1" y="1"/>
                    </a:moveTo>
                    <a:lnTo>
                      <a:pt x="1" y="2127"/>
                    </a:lnTo>
                    <a:cubicBezTo>
                      <a:pt x="1" y="2575"/>
                      <a:pt x="365" y="2940"/>
                      <a:pt x="817" y="2940"/>
                    </a:cubicBezTo>
                    <a:lnTo>
                      <a:pt x="2807" y="2940"/>
                    </a:lnTo>
                    <a:lnTo>
                      <a:pt x="2807" y="1130"/>
                    </a:lnTo>
                    <a:cubicBezTo>
                      <a:pt x="2807" y="507"/>
                      <a:pt x="2301" y="1"/>
                      <a:pt x="16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  <a:latin typeface="Georgia" panose="02040502050405020303" pitchFamily="18" charset="0"/>
                </a:endParaRPr>
              </a:p>
            </p:txBody>
          </p:sp>
          <p:sp>
            <p:nvSpPr>
              <p:cNvPr id="1728" name="Google Shape;1728;p29"/>
              <p:cNvSpPr/>
              <p:nvPr/>
            </p:nvSpPr>
            <p:spPr>
              <a:xfrm>
                <a:off x="2825150" y="2843075"/>
                <a:ext cx="180700" cy="107375"/>
              </a:xfrm>
              <a:custGeom>
                <a:avLst/>
                <a:gdLst/>
                <a:ahLst/>
                <a:cxnLst/>
                <a:rect l="l" t="t" r="r" b="b"/>
                <a:pathLst>
                  <a:path w="7228" h="4295" extrusionOk="0">
                    <a:moveTo>
                      <a:pt x="5024" y="714"/>
                    </a:moveTo>
                    <a:cubicBezTo>
                      <a:pt x="5337" y="714"/>
                      <a:pt x="5590" y="967"/>
                      <a:pt x="5590" y="1277"/>
                    </a:cubicBezTo>
                    <a:cubicBezTo>
                      <a:pt x="5590" y="1590"/>
                      <a:pt x="5337" y="1843"/>
                      <a:pt x="5024" y="1843"/>
                    </a:cubicBezTo>
                    <a:lnTo>
                      <a:pt x="2503" y="1843"/>
                    </a:lnTo>
                    <a:cubicBezTo>
                      <a:pt x="2190" y="1843"/>
                      <a:pt x="1937" y="1590"/>
                      <a:pt x="1937" y="1277"/>
                    </a:cubicBezTo>
                    <a:cubicBezTo>
                      <a:pt x="1937" y="967"/>
                      <a:pt x="2190" y="714"/>
                      <a:pt x="2503" y="714"/>
                    </a:cubicBezTo>
                    <a:close/>
                    <a:moveTo>
                      <a:pt x="6078" y="2452"/>
                    </a:moveTo>
                    <a:cubicBezTo>
                      <a:pt x="6391" y="2452"/>
                      <a:pt x="6644" y="2704"/>
                      <a:pt x="6644" y="3018"/>
                    </a:cubicBezTo>
                    <a:cubicBezTo>
                      <a:pt x="6644" y="3328"/>
                      <a:pt x="6391" y="3581"/>
                      <a:pt x="6078" y="3581"/>
                    </a:cubicBezTo>
                    <a:lnTo>
                      <a:pt x="1449" y="3581"/>
                    </a:lnTo>
                    <a:cubicBezTo>
                      <a:pt x="1136" y="3581"/>
                      <a:pt x="883" y="3328"/>
                      <a:pt x="883" y="3018"/>
                    </a:cubicBezTo>
                    <a:cubicBezTo>
                      <a:pt x="883" y="2704"/>
                      <a:pt x="1136" y="2452"/>
                      <a:pt x="1449" y="2452"/>
                    </a:cubicBezTo>
                    <a:close/>
                    <a:moveTo>
                      <a:pt x="1" y="0"/>
                    </a:moveTo>
                    <a:lnTo>
                      <a:pt x="1" y="4294"/>
                    </a:lnTo>
                    <a:lnTo>
                      <a:pt x="7228" y="4294"/>
                    </a:lnTo>
                    <a:lnTo>
                      <a:pt x="7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  <a:latin typeface="Georgia" panose="02040502050405020303" pitchFamily="18" charset="0"/>
                </a:endParaRPr>
              </a:p>
            </p:txBody>
          </p:sp>
          <p:sp>
            <p:nvSpPr>
              <p:cNvPr id="1729" name="Google Shape;1729;p29"/>
              <p:cNvSpPr/>
              <p:nvPr/>
            </p:nvSpPr>
            <p:spPr>
              <a:xfrm>
                <a:off x="2682350" y="2725700"/>
                <a:ext cx="473775" cy="354150"/>
              </a:xfrm>
              <a:custGeom>
                <a:avLst/>
                <a:gdLst/>
                <a:ahLst/>
                <a:cxnLst/>
                <a:rect l="l" t="t" r="r" b="b"/>
                <a:pathLst>
                  <a:path w="18951" h="14166" extrusionOk="0">
                    <a:moveTo>
                      <a:pt x="13503" y="3566"/>
                    </a:moveTo>
                    <a:cubicBezTo>
                      <a:pt x="13816" y="3566"/>
                      <a:pt x="14069" y="3819"/>
                      <a:pt x="14069" y="4129"/>
                    </a:cubicBezTo>
                    <a:lnTo>
                      <a:pt x="14069" y="9556"/>
                    </a:lnTo>
                    <a:cubicBezTo>
                      <a:pt x="14069" y="9866"/>
                      <a:pt x="13816" y="10119"/>
                      <a:pt x="13503" y="10119"/>
                    </a:cubicBezTo>
                    <a:lnTo>
                      <a:pt x="5147" y="10119"/>
                    </a:lnTo>
                    <a:cubicBezTo>
                      <a:pt x="4834" y="10119"/>
                      <a:pt x="4584" y="9866"/>
                      <a:pt x="4584" y="9556"/>
                    </a:cubicBezTo>
                    <a:lnTo>
                      <a:pt x="4584" y="4129"/>
                    </a:lnTo>
                    <a:cubicBezTo>
                      <a:pt x="4584" y="3819"/>
                      <a:pt x="4834" y="3566"/>
                      <a:pt x="5147" y="3566"/>
                    </a:cubicBezTo>
                    <a:close/>
                    <a:moveTo>
                      <a:pt x="3936" y="1"/>
                    </a:moveTo>
                    <a:lnTo>
                      <a:pt x="3936" y="2127"/>
                    </a:lnTo>
                    <a:cubicBezTo>
                      <a:pt x="3933" y="3199"/>
                      <a:pt x="3066" y="4069"/>
                      <a:pt x="1991" y="4069"/>
                    </a:cubicBezTo>
                    <a:lnTo>
                      <a:pt x="1" y="4069"/>
                    </a:lnTo>
                    <a:lnTo>
                      <a:pt x="1" y="10098"/>
                    </a:lnTo>
                    <a:lnTo>
                      <a:pt x="1991" y="10098"/>
                    </a:lnTo>
                    <a:cubicBezTo>
                      <a:pt x="3066" y="10101"/>
                      <a:pt x="3933" y="10968"/>
                      <a:pt x="3936" y="12043"/>
                    </a:cubicBezTo>
                    <a:lnTo>
                      <a:pt x="3936" y="14166"/>
                    </a:lnTo>
                    <a:lnTo>
                      <a:pt x="15015" y="14166"/>
                    </a:lnTo>
                    <a:lnTo>
                      <a:pt x="15015" y="12043"/>
                    </a:lnTo>
                    <a:cubicBezTo>
                      <a:pt x="15018" y="10968"/>
                      <a:pt x="15885" y="10101"/>
                      <a:pt x="16960" y="10098"/>
                    </a:cubicBezTo>
                    <a:lnTo>
                      <a:pt x="18950" y="10098"/>
                    </a:lnTo>
                    <a:lnTo>
                      <a:pt x="18950" y="4069"/>
                    </a:lnTo>
                    <a:lnTo>
                      <a:pt x="16960" y="4069"/>
                    </a:lnTo>
                    <a:cubicBezTo>
                      <a:pt x="15885" y="4069"/>
                      <a:pt x="15018" y="3199"/>
                      <a:pt x="15015" y="2127"/>
                    </a:cubicBezTo>
                    <a:lnTo>
                      <a:pt x="1501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  <a:latin typeface="Georgia" panose="02040502050405020303" pitchFamily="18" charset="0"/>
                </a:endParaRPr>
              </a:p>
            </p:txBody>
          </p:sp>
          <p:sp>
            <p:nvSpPr>
              <p:cNvPr id="1730" name="Google Shape;1730;p29"/>
              <p:cNvSpPr/>
              <p:nvPr/>
            </p:nvSpPr>
            <p:spPr>
              <a:xfrm>
                <a:off x="3085925" y="3006350"/>
                <a:ext cx="70200" cy="73500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2940" extrusionOk="0">
                    <a:moveTo>
                      <a:pt x="817" y="1"/>
                    </a:moveTo>
                    <a:cubicBezTo>
                      <a:pt x="365" y="4"/>
                      <a:pt x="1" y="365"/>
                      <a:pt x="1" y="817"/>
                    </a:cubicBezTo>
                    <a:lnTo>
                      <a:pt x="1" y="2940"/>
                    </a:lnTo>
                    <a:lnTo>
                      <a:pt x="1678" y="2940"/>
                    </a:lnTo>
                    <a:cubicBezTo>
                      <a:pt x="2301" y="2940"/>
                      <a:pt x="2807" y="2434"/>
                      <a:pt x="2807" y="1811"/>
                    </a:cubicBezTo>
                    <a:lnTo>
                      <a:pt x="280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  <a:latin typeface="Georgia" panose="02040502050405020303" pitchFamily="18" charset="0"/>
                </a:endParaRPr>
              </a:p>
            </p:txBody>
          </p:sp>
          <p:sp>
            <p:nvSpPr>
              <p:cNvPr id="1731" name="Google Shape;1731;p29"/>
              <p:cNvSpPr/>
              <p:nvPr/>
            </p:nvSpPr>
            <p:spPr>
              <a:xfrm>
                <a:off x="2825450" y="2643425"/>
                <a:ext cx="187550" cy="54075"/>
              </a:xfrm>
              <a:custGeom>
                <a:avLst/>
                <a:gdLst/>
                <a:ahLst/>
                <a:cxnLst/>
                <a:rect l="l" t="t" r="r" b="b"/>
                <a:pathLst>
                  <a:path w="7502" h="2163" extrusionOk="0">
                    <a:moveTo>
                      <a:pt x="1862" y="1"/>
                    </a:moveTo>
                    <a:cubicBezTo>
                      <a:pt x="835" y="4"/>
                      <a:pt x="1" y="835"/>
                      <a:pt x="1" y="1861"/>
                    </a:cubicBezTo>
                    <a:lnTo>
                      <a:pt x="1" y="2163"/>
                    </a:lnTo>
                    <a:lnTo>
                      <a:pt x="1130" y="2163"/>
                    </a:lnTo>
                    <a:lnTo>
                      <a:pt x="1130" y="1861"/>
                    </a:lnTo>
                    <a:cubicBezTo>
                      <a:pt x="1130" y="1458"/>
                      <a:pt x="1458" y="1133"/>
                      <a:pt x="1862" y="1130"/>
                    </a:cubicBezTo>
                    <a:lnTo>
                      <a:pt x="5641" y="1130"/>
                    </a:lnTo>
                    <a:cubicBezTo>
                      <a:pt x="6044" y="1133"/>
                      <a:pt x="6373" y="1458"/>
                      <a:pt x="6373" y="1861"/>
                    </a:cubicBezTo>
                    <a:lnTo>
                      <a:pt x="6373" y="2163"/>
                    </a:lnTo>
                    <a:lnTo>
                      <a:pt x="7502" y="2163"/>
                    </a:lnTo>
                    <a:lnTo>
                      <a:pt x="7502" y="1861"/>
                    </a:lnTo>
                    <a:cubicBezTo>
                      <a:pt x="7502" y="835"/>
                      <a:pt x="6668" y="4"/>
                      <a:pt x="56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  <a:latin typeface="Georgia" panose="02040502050405020303" pitchFamily="18" charset="0"/>
                </a:endParaRPr>
              </a:p>
            </p:txBody>
          </p:sp>
        </p:grpSp>
      </p:grpSp>
      <p:grpSp>
        <p:nvGrpSpPr>
          <p:cNvPr id="1753" name="Google Shape;1753;p29"/>
          <p:cNvGrpSpPr/>
          <p:nvPr/>
        </p:nvGrpSpPr>
        <p:grpSpPr>
          <a:xfrm>
            <a:off x="122044" y="1587400"/>
            <a:ext cx="3805631" cy="3395626"/>
            <a:chOff x="299844" y="3759100"/>
            <a:chExt cx="3805631" cy="3395626"/>
          </a:xfrm>
        </p:grpSpPr>
        <p:sp>
          <p:nvSpPr>
            <p:cNvPr id="1754" name="Google Shape;1754;p29"/>
            <p:cNvSpPr/>
            <p:nvPr/>
          </p:nvSpPr>
          <p:spPr>
            <a:xfrm>
              <a:off x="1843175" y="3759100"/>
              <a:ext cx="640200" cy="640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cxnSp>
          <p:nvCxnSpPr>
            <p:cNvPr id="1755" name="Google Shape;1755;p29"/>
            <p:cNvCxnSpPr>
              <a:stCxn id="1754" idx="6"/>
            </p:cNvCxnSpPr>
            <p:nvPr/>
          </p:nvCxnSpPr>
          <p:spPr>
            <a:xfrm>
              <a:off x="2483375" y="4079200"/>
              <a:ext cx="16221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56" name="Google Shape;1756;p29"/>
            <p:cNvSpPr txBox="1"/>
            <p:nvPr/>
          </p:nvSpPr>
          <p:spPr>
            <a:xfrm>
              <a:off x="299844" y="4286176"/>
              <a:ext cx="2734856" cy="2868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just">
                <a:lnSpc>
                  <a:spcPct val="150000"/>
                </a:lnSpc>
              </a:pPr>
              <a:r>
                <a:rPr lang="en-GB" sz="1050" dirty="0" err="1">
                  <a:latin typeface="Georgia" panose="02040502050405020303" pitchFamily="18" charset="0"/>
                  <a:ea typeface="Cambria" panose="02040503050406030204" pitchFamily="18" charset="0"/>
                  <a:cs typeface="Roboto"/>
                  <a:sym typeface="Roboto"/>
                </a:rPr>
                <a:t>Temir</a:t>
              </a:r>
              <a:r>
                <a:rPr lang="en-GB" sz="1050" dirty="0">
                  <a:latin typeface="Georgia" panose="02040502050405020303" pitchFamily="18" charset="0"/>
                  <a:ea typeface="Cambria" panose="02040503050406030204" pitchFamily="18" charset="0"/>
                  <a:cs typeface="Roboto"/>
                  <a:sym typeface="Roboto"/>
                </a:rPr>
                <a:t> </a:t>
              </a:r>
              <a:r>
                <a:rPr lang="en-GB" sz="1050" dirty="0" err="1">
                  <a:latin typeface="Georgia" panose="02040502050405020303" pitchFamily="18" charset="0"/>
                  <a:ea typeface="Cambria" panose="02040503050406030204" pitchFamily="18" charset="0"/>
                  <a:cs typeface="Roboto"/>
                  <a:sym typeface="Roboto"/>
                </a:rPr>
                <a:t>yoʻl</a:t>
              </a:r>
              <a:r>
                <a:rPr lang="en-GB" sz="1050" dirty="0">
                  <a:latin typeface="Georgia" panose="02040502050405020303" pitchFamily="18" charset="0"/>
                  <a:ea typeface="Cambria" panose="02040503050406030204" pitchFamily="18" charset="0"/>
                  <a:cs typeface="Roboto"/>
                  <a:sym typeface="Roboto"/>
                </a:rPr>
                <a:t> </a:t>
              </a:r>
              <a:r>
                <a:rPr lang="en-GB" sz="1050" dirty="0" err="1">
                  <a:latin typeface="Georgia" panose="02040502050405020303" pitchFamily="18" charset="0"/>
                  <a:ea typeface="Cambria" panose="02040503050406030204" pitchFamily="18" charset="0"/>
                  <a:cs typeface="Roboto"/>
                  <a:sym typeface="Roboto"/>
                </a:rPr>
                <a:t>uzunligi</a:t>
              </a:r>
              <a:r>
                <a:rPr lang="en-GB" sz="1050" dirty="0">
                  <a:latin typeface="Georgia" panose="02040502050405020303" pitchFamily="18" charset="0"/>
                  <a:ea typeface="Cambria" panose="02040503050406030204" pitchFamily="18" charset="0"/>
                  <a:cs typeface="Roboto"/>
                  <a:sym typeface="Roboto"/>
                </a:rPr>
                <a:t> — 91,4 </a:t>
              </a:r>
              <a:r>
                <a:rPr lang="en-GB" sz="1050" dirty="0" err="1">
                  <a:latin typeface="Georgia" panose="02040502050405020303" pitchFamily="18" charset="0"/>
                  <a:ea typeface="Cambria" panose="02040503050406030204" pitchFamily="18" charset="0"/>
                  <a:cs typeface="Roboto"/>
                  <a:sym typeface="Roboto"/>
                </a:rPr>
                <a:t>ming</a:t>
              </a:r>
              <a:r>
                <a:rPr lang="en-GB" sz="1050" dirty="0">
                  <a:latin typeface="Georgia" panose="02040502050405020303" pitchFamily="18" charset="0"/>
                  <a:ea typeface="Cambria" panose="02040503050406030204" pitchFamily="18" charset="0"/>
                  <a:cs typeface="Roboto"/>
                  <a:sym typeface="Roboto"/>
                </a:rPr>
                <a:t> km, </a:t>
              </a:r>
              <a:r>
                <a:rPr lang="en-GB" sz="1050" dirty="0" err="1">
                  <a:latin typeface="Georgia" panose="02040502050405020303" pitchFamily="18" charset="0"/>
                  <a:ea typeface="Cambria" panose="02040503050406030204" pitchFamily="18" charset="0"/>
                  <a:cs typeface="Roboto"/>
                  <a:sym typeface="Roboto"/>
                </a:rPr>
                <a:t>avtomobil</a:t>
              </a:r>
              <a:r>
                <a:rPr lang="en-GB" sz="1050" dirty="0">
                  <a:latin typeface="Georgia" panose="02040502050405020303" pitchFamily="18" charset="0"/>
                  <a:ea typeface="Cambria" panose="02040503050406030204" pitchFamily="18" charset="0"/>
                  <a:cs typeface="Roboto"/>
                  <a:sym typeface="Roboto"/>
                </a:rPr>
                <a:t> </a:t>
              </a:r>
              <a:r>
                <a:rPr lang="en-GB" sz="1050" dirty="0" err="1">
                  <a:latin typeface="Georgia" panose="02040502050405020303" pitchFamily="18" charset="0"/>
                  <a:ea typeface="Cambria" panose="02040503050406030204" pitchFamily="18" charset="0"/>
                  <a:cs typeface="Roboto"/>
                  <a:sym typeface="Roboto"/>
                </a:rPr>
                <a:t>yoʻllari</a:t>
              </a:r>
              <a:r>
                <a:rPr lang="en-GB" sz="1050" dirty="0">
                  <a:latin typeface="Georgia" panose="02040502050405020303" pitchFamily="18" charset="0"/>
                  <a:ea typeface="Cambria" panose="02040503050406030204" pitchFamily="18" charset="0"/>
                  <a:cs typeface="Roboto"/>
                  <a:sym typeface="Roboto"/>
                </a:rPr>
                <a:t> </a:t>
              </a:r>
              <a:r>
                <a:rPr lang="en-GB" sz="1050" dirty="0" err="1">
                  <a:latin typeface="Georgia" panose="02040502050405020303" pitchFamily="18" charset="0"/>
                  <a:ea typeface="Cambria" panose="02040503050406030204" pitchFamily="18" charset="0"/>
                  <a:cs typeface="Roboto"/>
                  <a:sym typeface="Roboto"/>
                </a:rPr>
                <a:t>uzunligi</a:t>
              </a:r>
              <a:r>
                <a:rPr lang="en-GB" sz="1050" dirty="0">
                  <a:latin typeface="Georgia" panose="02040502050405020303" pitchFamily="18" charset="0"/>
                  <a:ea typeface="Cambria" panose="02040503050406030204" pitchFamily="18" charset="0"/>
                  <a:cs typeface="Roboto"/>
                  <a:sym typeface="Roboto"/>
                </a:rPr>
                <a:t> — 496,6 </a:t>
              </a:r>
              <a:r>
                <a:rPr lang="en-GB" sz="1050" dirty="0" err="1">
                  <a:latin typeface="Georgia" panose="02040502050405020303" pitchFamily="18" charset="0"/>
                  <a:ea typeface="Cambria" panose="02040503050406030204" pitchFamily="18" charset="0"/>
                  <a:cs typeface="Roboto"/>
                  <a:sym typeface="Roboto"/>
                </a:rPr>
                <a:t>ming</a:t>
              </a:r>
              <a:r>
                <a:rPr lang="en-GB" sz="1050" dirty="0">
                  <a:latin typeface="Georgia" panose="02040502050405020303" pitchFamily="18" charset="0"/>
                  <a:ea typeface="Cambria" panose="02040503050406030204" pitchFamily="18" charset="0"/>
                  <a:cs typeface="Roboto"/>
                  <a:sym typeface="Roboto"/>
                </a:rPr>
                <a:t> km. </a:t>
              </a:r>
              <a:r>
                <a:rPr lang="en-GB" sz="1050" dirty="0" err="1">
                  <a:latin typeface="Georgia" panose="02040502050405020303" pitchFamily="18" charset="0"/>
                  <a:ea typeface="Cambria" panose="02040503050406030204" pitchFamily="18" charset="0"/>
                  <a:cs typeface="Roboto"/>
                  <a:sym typeface="Roboto"/>
                </a:rPr>
                <a:t>Eng</a:t>
              </a:r>
              <a:r>
                <a:rPr lang="en-GB" sz="1050" dirty="0">
                  <a:latin typeface="Georgia" panose="02040502050405020303" pitchFamily="18" charset="0"/>
                  <a:ea typeface="Cambria" panose="02040503050406030204" pitchFamily="18" charset="0"/>
                  <a:cs typeface="Roboto"/>
                  <a:sym typeface="Roboto"/>
                </a:rPr>
                <a:t> </a:t>
              </a:r>
              <a:r>
                <a:rPr lang="en-GB" sz="1050" dirty="0" err="1">
                  <a:latin typeface="Georgia" panose="02040502050405020303" pitchFamily="18" charset="0"/>
                  <a:ea typeface="Cambria" panose="02040503050406030204" pitchFamily="18" charset="0"/>
                  <a:cs typeface="Roboto"/>
                  <a:sym typeface="Roboto"/>
                </a:rPr>
                <a:t>katta</a:t>
              </a:r>
              <a:r>
                <a:rPr lang="en-GB" sz="1050" dirty="0">
                  <a:latin typeface="Georgia" panose="02040502050405020303" pitchFamily="18" charset="0"/>
                  <a:ea typeface="Cambria" panose="02040503050406030204" pitchFamily="18" charset="0"/>
                  <a:cs typeface="Roboto"/>
                  <a:sym typeface="Roboto"/>
                </a:rPr>
                <a:t> </a:t>
              </a:r>
              <a:r>
                <a:rPr lang="en-GB" sz="1050" dirty="0" err="1">
                  <a:latin typeface="Georgia" panose="02040502050405020303" pitchFamily="18" charset="0"/>
                  <a:ea typeface="Cambria" panose="02040503050406030204" pitchFamily="18" charset="0"/>
                  <a:cs typeface="Roboto"/>
                  <a:sym typeface="Roboto"/>
                </a:rPr>
                <a:t>aeroporti</a:t>
              </a:r>
              <a:r>
                <a:rPr lang="en-GB" sz="1050" dirty="0">
                  <a:latin typeface="Georgia" panose="02040502050405020303" pitchFamily="18" charset="0"/>
                  <a:ea typeface="Cambria" panose="02040503050406030204" pitchFamily="18" charset="0"/>
                  <a:cs typeface="Roboto"/>
                  <a:sym typeface="Roboto"/>
                </a:rPr>
                <a:t> — </a:t>
              </a:r>
              <a:r>
                <a:rPr lang="en-GB" sz="1050" dirty="0" err="1">
                  <a:latin typeface="Georgia" panose="02040502050405020303" pitchFamily="18" charset="0"/>
                  <a:ea typeface="Cambria" panose="02040503050406030204" pitchFamily="18" charset="0"/>
                  <a:cs typeface="Roboto"/>
                  <a:sym typeface="Roboto"/>
                </a:rPr>
                <a:t>Frankfurtmayn</a:t>
              </a:r>
              <a:r>
                <a:rPr lang="en-GB" sz="1050" dirty="0">
                  <a:latin typeface="Georgia" panose="02040502050405020303" pitchFamily="18" charset="0"/>
                  <a:ea typeface="Cambria" panose="02040503050406030204" pitchFamily="18" charset="0"/>
                  <a:cs typeface="Roboto"/>
                  <a:sym typeface="Roboto"/>
                </a:rPr>
                <a:t> </a:t>
              </a:r>
              <a:r>
                <a:rPr lang="en-GB" sz="1050" dirty="0" err="1">
                  <a:latin typeface="Georgia" panose="02040502050405020303" pitchFamily="18" charset="0"/>
                  <a:ea typeface="Cambria" panose="02040503050406030204" pitchFamily="18" charset="0"/>
                  <a:cs typeface="Roboto"/>
                  <a:sym typeface="Roboto"/>
                </a:rPr>
                <a:t>shahrida</a:t>
              </a:r>
              <a:r>
                <a:rPr lang="en-GB" sz="1050" dirty="0">
                  <a:latin typeface="Georgia" panose="02040502050405020303" pitchFamily="18" charset="0"/>
                  <a:ea typeface="Cambria" panose="02040503050406030204" pitchFamily="18" charset="0"/>
                  <a:cs typeface="Roboto"/>
                  <a:sym typeface="Roboto"/>
                </a:rPr>
                <a:t>. </a:t>
              </a:r>
              <a:r>
                <a:rPr lang="en-GB" sz="1050" dirty="0" err="1">
                  <a:latin typeface="Georgia" panose="02040502050405020303" pitchFamily="18" charset="0"/>
                  <a:ea typeface="Cambria" panose="02040503050406030204" pitchFamily="18" charset="0"/>
                  <a:cs typeface="Roboto"/>
                  <a:sym typeface="Roboto"/>
                </a:rPr>
                <a:t>Boshqa</a:t>
              </a:r>
              <a:r>
                <a:rPr lang="en-GB" sz="1050" dirty="0">
                  <a:latin typeface="Georgia" panose="02040502050405020303" pitchFamily="18" charset="0"/>
                  <a:ea typeface="Cambria" panose="02040503050406030204" pitchFamily="18" charset="0"/>
                  <a:cs typeface="Roboto"/>
                  <a:sym typeface="Roboto"/>
                </a:rPr>
                <a:t> </a:t>
              </a:r>
              <a:r>
                <a:rPr lang="en-GB" sz="1050" dirty="0" err="1">
                  <a:latin typeface="Georgia" panose="02040502050405020303" pitchFamily="18" charset="0"/>
                  <a:ea typeface="Cambria" panose="02040503050406030204" pitchFamily="18" charset="0"/>
                  <a:cs typeface="Roboto"/>
                  <a:sym typeface="Roboto"/>
                </a:rPr>
                <a:t>yirik</a:t>
              </a:r>
              <a:r>
                <a:rPr lang="en-GB" sz="1050" dirty="0">
                  <a:latin typeface="Georgia" panose="02040502050405020303" pitchFamily="18" charset="0"/>
                  <a:ea typeface="Cambria" panose="02040503050406030204" pitchFamily="18" charset="0"/>
                  <a:cs typeface="Roboto"/>
                  <a:sym typeface="Roboto"/>
                </a:rPr>
                <a:t> </a:t>
              </a:r>
              <a:r>
                <a:rPr lang="en-GB" sz="1050" dirty="0" err="1">
                  <a:latin typeface="Georgia" panose="02040502050405020303" pitchFamily="18" charset="0"/>
                  <a:ea typeface="Cambria" panose="02040503050406030204" pitchFamily="18" charset="0"/>
                  <a:cs typeface="Roboto"/>
                  <a:sym typeface="Roboto"/>
                </a:rPr>
                <a:t>aeroportlari</a:t>
              </a:r>
              <a:r>
                <a:rPr lang="en-GB" sz="1050" dirty="0">
                  <a:latin typeface="Georgia" panose="02040502050405020303" pitchFamily="18" charset="0"/>
                  <a:ea typeface="Cambria" panose="02040503050406030204" pitchFamily="18" charset="0"/>
                  <a:cs typeface="Roboto"/>
                  <a:sym typeface="Roboto"/>
                </a:rPr>
                <a:t>: Berlin — </a:t>
              </a:r>
              <a:r>
                <a:rPr lang="en-GB" sz="1050" dirty="0" err="1">
                  <a:latin typeface="Georgia" panose="02040502050405020303" pitchFamily="18" charset="0"/>
                  <a:ea typeface="Cambria" panose="02040503050406030204" pitchFamily="18" charset="0"/>
                  <a:cs typeface="Roboto"/>
                  <a:sym typeface="Roboto"/>
                </a:rPr>
                <a:t>Tegel</a:t>
              </a:r>
              <a:r>
                <a:rPr lang="en-GB" sz="1050" dirty="0">
                  <a:latin typeface="Georgia" panose="02040502050405020303" pitchFamily="18" charset="0"/>
                  <a:ea typeface="Cambria" panose="02040503050406030204" pitchFamily="18" charset="0"/>
                  <a:cs typeface="Roboto"/>
                  <a:sym typeface="Roboto"/>
                </a:rPr>
                <a:t>, Berlin — </a:t>
              </a:r>
              <a:r>
                <a:rPr lang="en-GB" sz="1050" dirty="0" err="1">
                  <a:latin typeface="Georgia" panose="02040502050405020303" pitchFamily="18" charset="0"/>
                  <a:ea typeface="Cambria" panose="02040503050406030204" pitchFamily="18" charset="0"/>
                  <a:cs typeface="Roboto"/>
                  <a:sym typeface="Roboto"/>
                </a:rPr>
                <a:t>Shenefeld</a:t>
              </a:r>
              <a:r>
                <a:rPr lang="en-GB" sz="1050" dirty="0">
                  <a:latin typeface="Georgia" panose="02040502050405020303" pitchFamily="18" charset="0"/>
                  <a:ea typeface="Cambria" panose="02040503050406030204" pitchFamily="18" charset="0"/>
                  <a:cs typeface="Roboto"/>
                  <a:sym typeface="Roboto"/>
                </a:rPr>
                <a:t>, Bremen, Hamburg, </a:t>
              </a:r>
              <a:r>
                <a:rPr lang="en-GB" sz="1050" dirty="0" err="1">
                  <a:latin typeface="Georgia" panose="02040502050405020303" pitchFamily="18" charset="0"/>
                  <a:ea typeface="Cambria" panose="02040503050406030204" pitchFamily="18" charset="0"/>
                  <a:cs typeface="Roboto"/>
                  <a:sym typeface="Roboto"/>
                </a:rPr>
                <a:t>Gannover</a:t>
              </a:r>
              <a:r>
                <a:rPr lang="en-GB" sz="1050" dirty="0">
                  <a:latin typeface="Georgia" panose="02040502050405020303" pitchFamily="18" charset="0"/>
                  <a:ea typeface="Cambria" panose="02040503050406030204" pitchFamily="18" charset="0"/>
                  <a:cs typeface="Roboto"/>
                  <a:sym typeface="Roboto"/>
                </a:rPr>
                <a:t>, </a:t>
              </a:r>
              <a:r>
                <a:rPr lang="en-GB" sz="1050" dirty="0" err="1">
                  <a:latin typeface="Georgia" panose="02040502050405020303" pitchFamily="18" charset="0"/>
                  <a:ea typeface="Cambria" panose="02040503050406030204" pitchFamily="18" charset="0"/>
                  <a:cs typeface="Roboto"/>
                  <a:sym typeface="Roboto"/>
                </a:rPr>
                <a:t>Drezden</a:t>
              </a:r>
              <a:r>
                <a:rPr lang="en-GB" sz="1050" dirty="0">
                  <a:latin typeface="Georgia" panose="02040502050405020303" pitchFamily="18" charset="0"/>
                  <a:ea typeface="Cambria" panose="02040503050406030204" pitchFamily="18" charset="0"/>
                  <a:cs typeface="Roboto"/>
                  <a:sym typeface="Roboto"/>
                </a:rPr>
                <a:t>, </a:t>
              </a:r>
              <a:r>
                <a:rPr lang="en-GB" sz="1050" dirty="0" err="1">
                  <a:latin typeface="Georgia" panose="02040502050405020303" pitchFamily="18" charset="0"/>
                  <a:ea typeface="Cambria" panose="02040503050406030204" pitchFamily="18" charset="0"/>
                  <a:cs typeface="Roboto"/>
                  <a:sym typeface="Roboto"/>
                </a:rPr>
                <a:t>Dyusseldorf</a:t>
              </a:r>
              <a:r>
                <a:rPr lang="en-GB" sz="1050" dirty="0">
                  <a:latin typeface="Georgia" panose="02040502050405020303" pitchFamily="18" charset="0"/>
                  <a:ea typeface="Cambria" panose="02040503050406030204" pitchFamily="18" charset="0"/>
                  <a:cs typeface="Roboto"/>
                  <a:sym typeface="Roboto"/>
                </a:rPr>
                <a:t>, </a:t>
              </a:r>
              <a:r>
                <a:rPr lang="en-GB" sz="1050" dirty="0" err="1">
                  <a:latin typeface="Georgia" panose="02040502050405020303" pitchFamily="18" charset="0"/>
                  <a:ea typeface="Cambria" panose="02040503050406030204" pitchFamily="18" charset="0"/>
                  <a:cs typeface="Roboto"/>
                  <a:sym typeface="Roboto"/>
                </a:rPr>
                <a:t>Kyoln</a:t>
              </a:r>
              <a:r>
                <a:rPr lang="en-GB" sz="1050" dirty="0">
                  <a:latin typeface="Georgia" panose="02040502050405020303" pitchFamily="18" charset="0"/>
                  <a:ea typeface="Cambria" panose="02040503050406030204" pitchFamily="18" charset="0"/>
                  <a:cs typeface="Roboto"/>
                  <a:sym typeface="Roboto"/>
                </a:rPr>
                <a:t> /Bonn, </a:t>
              </a:r>
              <a:r>
                <a:rPr lang="en-GB" sz="1050" dirty="0" err="1">
                  <a:latin typeface="Georgia" panose="02040502050405020303" pitchFamily="18" charset="0"/>
                  <a:ea typeface="Cambria" panose="02040503050406030204" pitchFamily="18" charset="0"/>
                  <a:cs typeface="Roboto"/>
                  <a:sym typeface="Roboto"/>
                </a:rPr>
                <a:t>Leypsig</a:t>
              </a:r>
              <a:r>
                <a:rPr lang="en-GB" sz="1050" dirty="0">
                  <a:latin typeface="Georgia" panose="02040502050405020303" pitchFamily="18" charset="0"/>
                  <a:ea typeface="Cambria" panose="02040503050406030204" pitchFamily="18" charset="0"/>
                  <a:cs typeface="Roboto"/>
                  <a:sym typeface="Roboto"/>
                </a:rPr>
                <a:t>, </a:t>
              </a:r>
              <a:r>
                <a:rPr lang="en-GB" sz="1050" dirty="0" err="1">
                  <a:latin typeface="Georgia" panose="02040502050405020303" pitchFamily="18" charset="0"/>
                  <a:ea typeface="Cambria" panose="02040503050406030204" pitchFamily="18" charset="0"/>
                  <a:cs typeface="Roboto"/>
                  <a:sym typeface="Roboto"/>
                </a:rPr>
                <a:t>Myunxen</a:t>
              </a:r>
              <a:r>
                <a:rPr lang="en-GB" sz="1050" dirty="0">
                  <a:latin typeface="Georgia" panose="02040502050405020303" pitchFamily="18" charset="0"/>
                  <a:ea typeface="Cambria" panose="02040503050406030204" pitchFamily="18" charset="0"/>
                  <a:cs typeface="Roboto"/>
                  <a:sym typeface="Roboto"/>
                </a:rPr>
                <a:t>, </a:t>
              </a:r>
              <a:r>
                <a:rPr lang="en-GB" sz="1050" dirty="0" err="1">
                  <a:latin typeface="Georgia" panose="02040502050405020303" pitchFamily="18" charset="0"/>
                  <a:ea typeface="Cambria" panose="02040503050406030204" pitchFamily="18" charset="0"/>
                  <a:cs typeface="Roboto"/>
                  <a:sym typeface="Roboto"/>
                </a:rPr>
                <a:t>Nyurnberg</a:t>
              </a:r>
              <a:r>
                <a:rPr lang="en-GB" sz="1050" dirty="0">
                  <a:latin typeface="Georgia" panose="02040502050405020303" pitchFamily="18" charset="0"/>
                  <a:ea typeface="Cambria" panose="02040503050406030204" pitchFamily="18" charset="0"/>
                  <a:cs typeface="Roboto"/>
                  <a:sym typeface="Roboto"/>
                </a:rPr>
                <a:t>, </a:t>
              </a:r>
              <a:r>
                <a:rPr lang="en-GB" sz="1050" dirty="0" err="1">
                  <a:latin typeface="Georgia" panose="02040502050405020303" pitchFamily="18" charset="0"/>
                  <a:ea typeface="Cambria" panose="02040503050406030204" pitchFamily="18" charset="0"/>
                  <a:cs typeface="Roboto"/>
                  <a:sym typeface="Roboto"/>
                </a:rPr>
                <a:t>Saarbryukken</a:t>
              </a:r>
              <a:r>
                <a:rPr lang="en-GB" sz="1050" dirty="0">
                  <a:latin typeface="Georgia" panose="02040502050405020303" pitchFamily="18" charset="0"/>
                  <a:ea typeface="Cambria" panose="02040503050406030204" pitchFamily="18" charset="0"/>
                  <a:cs typeface="Roboto"/>
                  <a:sym typeface="Roboto"/>
                </a:rPr>
                <a:t> </a:t>
              </a:r>
              <a:r>
                <a:rPr lang="en-GB" sz="1050" dirty="0" err="1">
                  <a:latin typeface="Georgia" panose="02040502050405020303" pitchFamily="18" charset="0"/>
                  <a:ea typeface="Cambria" panose="02040503050406030204" pitchFamily="18" charset="0"/>
                  <a:cs typeface="Roboto"/>
                  <a:sym typeface="Roboto"/>
                </a:rPr>
                <a:t>va</a:t>
              </a:r>
              <a:r>
                <a:rPr lang="en-GB" sz="1050" dirty="0">
                  <a:latin typeface="Georgia" panose="02040502050405020303" pitchFamily="18" charset="0"/>
                  <a:ea typeface="Cambria" panose="02040503050406030204" pitchFamily="18" charset="0"/>
                  <a:cs typeface="Roboto"/>
                  <a:sym typeface="Roboto"/>
                </a:rPr>
                <a:t> </a:t>
              </a:r>
              <a:r>
                <a:rPr lang="en-GB" sz="1050" dirty="0" err="1">
                  <a:latin typeface="Georgia" panose="02040502050405020303" pitchFamily="18" charset="0"/>
                  <a:ea typeface="Cambria" panose="02040503050406030204" pitchFamily="18" charset="0"/>
                  <a:cs typeface="Roboto"/>
                  <a:sym typeface="Roboto"/>
                </a:rPr>
                <a:t>Shtutgart</a:t>
              </a:r>
              <a:r>
                <a:rPr lang="en-GB" sz="1050" dirty="0">
                  <a:latin typeface="Georgia" panose="02040502050405020303" pitchFamily="18" charset="0"/>
                  <a:ea typeface="Cambria" panose="02040503050406030204" pitchFamily="18" charset="0"/>
                  <a:cs typeface="Roboto"/>
                  <a:sym typeface="Roboto"/>
                </a:rPr>
                <a:t>. </a:t>
              </a:r>
              <a:r>
                <a:rPr lang="en-GB" sz="1050" dirty="0" err="1">
                  <a:latin typeface="Georgia" panose="02040502050405020303" pitchFamily="18" charset="0"/>
                  <a:ea typeface="Cambria" panose="02040503050406030204" pitchFamily="18" charset="0"/>
                  <a:cs typeface="Roboto"/>
                  <a:sym typeface="Roboto"/>
                </a:rPr>
                <a:t>Suv</a:t>
              </a:r>
              <a:r>
                <a:rPr lang="en-GB" sz="1050" dirty="0">
                  <a:latin typeface="Georgia" panose="02040502050405020303" pitchFamily="18" charset="0"/>
                  <a:ea typeface="Cambria" panose="02040503050406030204" pitchFamily="18" charset="0"/>
                  <a:cs typeface="Roboto"/>
                  <a:sym typeface="Roboto"/>
                </a:rPr>
                <a:t> </a:t>
              </a:r>
              <a:r>
                <a:rPr lang="en-GB" sz="1050" dirty="0" err="1">
                  <a:latin typeface="Georgia" panose="02040502050405020303" pitchFamily="18" charset="0"/>
                  <a:ea typeface="Cambria" panose="02040503050406030204" pitchFamily="18" charset="0"/>
                  <a:cs typeface="Roboto"/>
                  <a:sym typeface="Roboto"/>
                </a:rPr>
                <a:t>yoʻllari</a:t>
              </a:r>
              <a:r>
                <a:rPr lang="en-GB" sz="1050" dirty="0">
                  <a:latin typeface="Georgia" panose="02040502050405020303" pitchFamily="18" charset="0"/>
                  <a:ea typeface="Cambria" panose="02040503050406030204" pitchFamily="18" charset="0"/>
                  <a:cs typeface="Roboto"/>
                  <a:sym typeface="Roboto"/>
                </a:rPr>
                <a:t> </a:t>
              </a:r>
              <a:r>
                <a:rPr lang="en-GB" sz="1050" dirty="0" err="1">
                  <a:latin typeface="Georgia" panose="02040502050405020303" pitchFamily="18" charset="0"/>
                  <a:ea typeface="Cambria" panose="02040503050406030204" pitchFamily="18" charset="0"/>
                  <a:cs typeface="Roboto"/>
                  <a:sym typeface="Roboto"/>
                </a:rPr>
                <a:t>uzunligi</a:t>
              </a:r>
              <a:r>
                <a:rPr lang="en-GB" sz="1050" dirty="0">
                  <a:latin typeface="Georgia" panose="02040502050405020303" pitchFamily="18" charset="0"/>
                  <a:ea typeface="Cambria" panose="02040503050406030204" pitchFamily="18" charset="0"/>
                  <a:cs typeface="Roboto"/>
                  <a:sym typeface="Roboto"/>
                </a:rPr>
                <a:t> — 7467 km. </a:t>
              </a:r>
              <a:r>
                <a:rPr lang="en-GB" sz="1050" dirty="0" err="1">
                  <a:latin typeface="Georgia" panose="02040502050405020303" pitchFamily="18" charset="0"/>
                  <a:ea typeface="Cambria" panose="02040503050406030204" pitchFamily="18" charset="0"/>
                  <a:cs typeface="Roboto"/>
                  <a:sym typeface="Roboto"/>
                </a:rPr>
                <a:t>Asosiy</a:t>
              </a:r>
              <a:r>
                <a:rPr lang="en-GB" sz="1050" dirty="0">
                  <a:latin typeface="Georgia" panose="02040502050405020303" pitchFamily="18" charset="0"/>
                  <a:ea typeface="Cambria" panose="02040503050406030204" pitchFamily="18" charset="0"/>
                  <a:cs typeface="Roboto"/>
                  <a:sym typeface="Roboto"/>
                </a:rPr>
                <a:t> </a:t>
              </a:r>
              <a:r>
                <a:rPr lang="en-GB" sz="1050" dirty="0" err="1">
                  <a:latin typeface="Georgia" panose="02040502050405020303" pitchFamily="18" charset="0"/>
                  <a:ea typeface="Cambria" panose="02040503050406030204" pitchFamily="18" charset="0"/>
                  <a:cs typeface="Roboto"/>
                  <a:sym typeface="Roboto"/>
                </a:rPr>
                <a:t>dengiz</a:t>
              </a:r>
              <a:r>
                <a:rPr lang="en-GB" sz="1050" dirty="0">
                  <a:latin typeface="Georgia" panose="02040502050405020303" pitchFamily="18" charset="0"/>
                  <a:ea typeface="Cambria" panose="02040503050406030204" pitchFamily="18" charset="0"/>
                  <a:cs typeface="Roboto"/>
                  <a:sym typeface="Roboto"/>
                </a:rPr>
                <a:t> </a:t>
              </a:r>
              <a:r>
                <a:rPr lang="en-GB" sz="1050" dirty="0" err="1">
                  <a:latin typeface="Georgia" panose="02040502050405020303" pitchFamily="18" charset="0"/>
                  <a:ea typeface="Cambria" panose="02040503050406030204" pitchFamily="18" charset="0"/>
                  <a:cs typeface="Roboto"/>
                  <a:sym typeface="Roboto"/>
                </a:rPr>
                <a:t>portlari</a:t>
              </a:r>
              <a:r>
                <a:rPr lang="en-GB" sz="1050" dirty="0">
                  <a:latin typeface="Georgia" panose="02040502050405020303" pitchFamily="18" charset="0"/>
                  <a:ea typeface="Cambria" panose="02040503050406030204" pitchFamily="18" charset="0"/>
                  <a:cs typeface="Roboto"/>
                  <a:sym typeface="Roboto"/>
                </a:rPr>
                <a:t>: Hamburg, </a:t>
              </a:r>
              <a:r>
                <a:rPr lang="en-GB" sz="1050" dirty="0" err="1">
                  <a:latin typeface="Georgia" panose="02040502050405020303" pitchFamily="18" charset="0"/>
                  <a:ea typeface="Cambria" panose="02040503050406030204" pitchFamily="18" charset="0"/>
                  <a:cs typeface="Roboto"/>
                  <a:sym typeface="Roboto"/>
                </a:rPr>
                <a:t>Bre-menBremerxafen</a:t>
              </a:r>
              <a:r>
                <a:rPr lang="en-GB" sz="1050" dirty="0">
                  <a:latin typeface="Georgia" panose="02040502050405020303" pitchFamily="18" charset="0"/>
                  <a:ea typeface="Cambria" panose="02040503050406030204" pitchFamily="18" charset="0"/>
                  <a:cs typeface="Roboto"/>
                  <a:sym typeface="Roboto"/>
                </a:rPr>
                <a:t>, </a:t>
              </a:r>
              <a:r>
                <a:rPr lang="en-GB" sz="1050" dirty="0" err="1">
                  <a:latin typeface="Georgia" panose="02040502050405020303" pitchFamily="18" charset="0"/>
                  <a:ea typeface="Cambria" panose="02040503050406030204" pitchFamily="18" charset="0"/>
                  <a:cs typeface="Roboto"/>
                  <a:sym typeface="Roboto"/>
                </a:rPr>
                <a:t>Vilgelmsxafen</a:t>
              </a:r>
              <a:r>
                <a:rPr lang="en-GB" sz="1050" dirty="0">
                  <a:latin typeface="Georgia" panose="02040502050405020303" pitchFamily="18" charset="0"/>
                  <a:ea typeface="Cambria" panose="02040503050406030204" pitchFamily="18" charset="0"/>
                  <a:cs typeface="Roboto"/>
                  <a:sym typeface="Roboto"/>
                </a:rPr>
                <a:t>, </a:t>
              </a:r>
              <a:r>
                <a:rPr lang="en-GB" sz="1050" dirty="0" err="1">
                  <a:latin typeface="Georgia" panose="02040502050405020303" pitchFamily="18" charset="0"/>
                  <a:ea typeface="Cambria" panose="02040503050406030204" pitchFamily="18" charset="0"/>
                  <a:cs typeface="Roboto"/>
                  <a:sym typeface="Roboto"/>
                </a:rPr>
                <a:t>Rostok</a:t>
              </a:r>
              <a:endParaRPr sz="1050" dirty="0">
                <a:solidFill>
                  <a:srgbClr val="000000"/>
                </a:solidFill>
                <a:latin typeface="Georgia" panose="02040502050405020303" pitchFamily="18" charset="0"/>
                <a:ea typeface="Cambria" panose="02040503050406030204" pitchFamily="18" charset="0"/>
                <a:cs typeface="Roboto"/>
                <a:sym typeface="Roboto"/>
              </a:endParaRPr>
            </a:p>
          </p:txBody>
        </p:sp>
        <p:sp>
          <p:nvSpPr>
            <p:cNvPr id="1757" name="Google Shape;1757;p29"/>
            <p:cNvSpPr txBox="1"/>
            <p:nvPr/>
          </p:nvSpPr>
          <p:spPr>
            <a:xfrm>
              <a:off x="377909" y="3956746"/>
              <a:ext cx="1478830" cy="28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en-GB" sz="1800" b="1" dirty="0" err="1">
                  <a:solidFill>
                    <a:schemeClr val="accent5"/>
                  </a:solidFill>
                  <a:latin typeface="Georgia" panose="02040502050405020303" pitchFamily="18" charset="0"/>
                  <a:ea typeface="Fira Sans Extra Condensed"/>
                  <a:cs typeface="Fira Sans Extra Condensed"/>
                  <a:sym typeface="Fira Sans Extra Condensed"/>
                </a:rPr>
                <a:t>Transporti</a:t>
              </a:r>
              <a:endParaRPr sz="1800" b="1" dirty="0">
                <a:solidFill>
                  <a:schemeClr val="accent5"/>
                </a:solidFill>
                <a:latin typeface="Georgia" panose="02040502050405020303" pitchFamily="18" charset="0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1758" name="Google Shape;1758;p29"/>
            <p:cNvGrpSpPr/>
            <p:nvPr/>
          </p:nvGrpSpPr>
          <p:grpSpPr>
            <a:xfrm>
              <a:off x="2021112" y="3949926"/>
              <a:ext cx="284325" cy="258774"/>
              <a:chOff x="1492675" y="4420975"/>
              <a:chExt cx="481825" cy="438525"/>
            </a:xfrm>
          </p:grpSpPr>
          <p:sp>
            <p:nvSpPr>
              <p:cNvPr id="1759" name="Google Shape;1759;p29"/>
              <p:cNvSpPr/>
              <p:nvPr/>
            </p:nvSpPr>
            <p:spPr>
              <a:xfrm>
                <a:off x="1841375" y="4649825"/>
                <a:ext cx="43325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1732" extrusionOk="0">
                    <a:moveTo>
                      <a:pt x="868" y="0"/>
                    </a:moveTo>
                    <a:cubicBezTo>
                      <a:pt x="389" y="0"/>
                      <a:pt x="1" y="386"/>
                      <a:pt x="1" y="865"/>
                    </a:cubicBezTo>
                    <a:cubicBezTo>
                      <a:pt x="1" y="1343"/>
                      <a:pt x="389" y="1732"/>
                      <a:pt x="868" y="1732"/>
                    </a:cubicBezTo>
                    <a:cubicBezTo>
                      <a:pt x="1347" y="1732"/>
                      <a:pt x="1732" y="1343"/>
                      <a:pt x="1732" y="865"/>
                    </a:cubicBezTo>
                    <a:cubicBezTo>
                      <a:pt x="1732" y="386"/>
                      <a:pt x="1347" y="0"/>
                      <a:pt x="8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  <a:latin typeface="Georgia" panose="02040502050405020303" pitchFamily="18" charset="0"/>
                </a:endParaRPr>
              </a:p>
            </p:txBody>
          </p:sp>
          <p:sp>
            <p:nvSpPr>
              <p:cNvPr id="1760" name="Google Shape;1760;p29"/>
              <p:cNvSpPr/>
              <p:nvPr/>
            </p:nvSpPr>
            <p:spPr>
              <a:xfrm>
                <a:off x="1582425" y="4649825"/>
                <a:ext cx="43300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1732" h="1732" extrusionOk="0">
                    <a:moveTo>
                      <a:pt x="864" y="0"/>
                    </a:moveTo>
                    <a:cubicBezTo>
                      <a:pt x="386" y="0"/>
                      <a:pt x="0" y="386"/>
                      <a:pt x="0" y="865"/>
                    </a:cubicBezTo>
                    <a:cubicBezTo>
                      <a:pt x="0" y="1343"/>
                      <a:pt x="386" y="1732"/>
                      <a:pt x="864" y="1732"/>
                    </a:cubicBezTo>
                    <a:cubicBezTo>
                      <a:pt x="1343" y="1732"/>
                      <a:pt x="1732" y="1343"/>
                      <a:pt x="1732" y="865"/>
                    </a:cubicBezTo>
                    <a:cubicBezTo>
                      <a:pt x="1732" y="386"/>
                      <a:pt x="1343" y="0"/>
                      <a:pt x="8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  <a:latin typeface="Georgia" panose="02040502050405020303" pitchFamily="18" charset="0"/>
                </a:endParaRPr>
              </a:p>
            </p:txBody>
          </p:sp>
          <p:sp>
            <p:nvSpPr>
              <p:cNvPr id="1761" name="Google Shape;1761;p29"/>
              <p:cNvSpPr/>
              <p:nvPr/>
            </p:nvSpPr>
            <p:spPr>
              <a:xfrm>
                <a:off x="1492675" y="4420975"/>
                <a:ext cx="481825" cy="35647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4259" extrusionOk="0">
                    <a:moveTo>
                      <a:pt x="12783" y="1126"/>
                    </a:moveTo>
                    <a:cubicBezTo>
                      <a:pt x="14322" y="1126"/>
                      <a:pt x="15629" y="2382"/>
                      <a:pt x="15822" y="4047"/>
                    </a:cubicBezTo>
                    <a:cubicBezTo>
                      <a:pt x="15825" y="4065"/>
                      <a:pt x="15828" y="4083"/>
                      <a:pt x="15831" y="4099"/>
                    </a:cubicBezTo>
                    <a:lnTo>
                      <a:pt x="16198" y="5854"/>
                    </a:lnTo>
                    <a:lnTo>
                      <a:pt x="9381" y="5854"/>
                    </a:lnTo>
                    <a:lnTo>
                      <a:pt x="11672" y="4099"/>
                    </a:lnTo>
                    <a:cubicBezTo>
                      <a:pt x="11925" y="3909"/>
                      <a:pt x="11973" y="3550"/>
                      <a:pt x="11784" y="3301"/>
                    </a:cubicBezTo>
                    <a:cubicBezTo>
                      <a:pt x="11672" y="3157"/>
                      <a:pt x="11504" y="3082"/>
                      <a:pt x="11334" y="3082"/>
                    </a:cubicBezTo>
                    <a:cubicBezTo>
                      <a:pt x="11212" y="3082"/>
                      <a:pt x="11089" y="3121"/>
                      <a:pt x="10986" y="3201"/>
                    </a:cubicBezTo>
                    <a:lnTo>
                      <a:pt x="7598" y="5800"/>
                    </a:lnTo>
                    <a:cubicBezTo>
                      <a:pt x="7577" y="5818"/>
                      <a:pt x="7556" y="5836"/>
                      <a:pt x="7535" y="5854"/>
                    </a:cubicBezTo>
                    <a:lnTo>
                      <a:pt x="3072" y="5854"/>
                    </a:lnTo>
                    <a:lnTo>
                      <a:pt x="3440" y="4099"/>
                    </a:lnTo>
                    <a:cubicBezTo>
                      <a:pt x="3446" y="4083"/>
                      <a:pt x="3446" y="4065"/>
                      <a:pt x="3449" y="4047"/>
                    </a:cubicBezTo>
                    <a:cubicBezTo>
                      <a:pt x="3641" y="2382"/>
                      <a:pt x="4948" y="1126"/>
                      <a:pt x="6490" y="1126"/>
                    </a:cubicBezTo>
                    <a:close/>
                    <a:moveTo>
                      <a:pt x="11404" y="9606"/>
                    </a:moveTo>
                    <a:cubicBezTo>
                      <a:pt x="11718" y="9606"/>
                      <a:pt x="11967" y="9856"/>
                      <a:pt x="11967" y="10169"/>
                    </a:cubicBezTo>
                    <a:cubicBezTo>
                      <a:pt x="11967" y="10482"/>
                      <a:pt x="11718" y="10735"/>
                      <a:pt x="11404" y="10735"/>
                    </a:cubicBezTo>
                    <a:lnTo>
                      <a:pt x="7755" y="10735"/>
                    </a:lnTo>
                    <a:cubicBezTo>
                      <a:pt x="7442" y="10735"/>
                      <a:pt x="7189" y="10482"/>
                      <a:pt x="7189" y="10169"/>
                    </a:cubicBezTo>
                    <a:cubicBezTo>
                      <a:pt x="7189" y="9856"/>
                      <a:pt x="7442" y="9606"/>
                      <a:pt x="7755" y="9606"/>
                    </a:cubicBezTo>
                    <a:close/>
                    <a:moveTo>
                      <a:pt x="4457" y="8025"/>
                    </a:moveTo>
                    <a:cubicBezTo>
                      <a:pt x="5264" y="8025"/>
                      <a:pt x="5990" y="8510"/>
                      <a:pt x="6300" y="9254"/>
                    </a:cubicBezTo>
                    <a:cubicBezTo>
                      <a:pt x="6607" y="10001"/>
                      <a:pt x="6439" y="10859"/>
                      <a:pt x="5867" y="11428"/>
                    </a:cubicBezTo>
                    <a:cubicBezTo>
                      <a:pt x="5486" y="11811"/>
                      <a:pt x="4976" y="12014"/>
                      <a:pt x="4456" y="12014"/>
                    </a:cubicBezTo>
                    <a:cubicBezTo>
                      <a:pt x="4199" y="12014"/>
                      <a:pt x="3940" y="11964"/>
                      <a:pt x="3693" y="11862"/>
                    </a:cubicBezTo>
                    <a:cubicBezTo>
                      <a:pt x="2949" y="11554"/>
                      <a:pt x="2461" y="10826"/>
                      <a:pt x="2461" y="10019"/>
                    </a:cubicBezTo>
                    <a:cubicBezTo>
                      <a:pt x="2464" y="8920"/>
                      <a:pt x="3355" y="8025"/>
                      <a:pt x="4454" y="8025"/>
                    </a:cubicBezTo>
                    <a:close/>
                    <a:moveTo>
                      <a:pt x="14816" y="8025"/>
                    </a:moveTo>
                    <a:cubicBezTo>
                      <a:pt x="15915" y="8025"/>
                      <a:pt x="16810" y="8917"/>
                      <a:pt x="16810" y="10019"/>
                    </a:cubicBezTo>
                    <a:cubicBezTo>
                      <a:pt x="16810" y="10826"/>
                      <a:pt x="16325" y="11554"/>
                      <a:pt x="15578" y="11862"/>
                    </a:cubicBezTo>
                    <a:cubicBezTo>
                      <a:pt x="15332" y="11964"/>
                      <a:pt x="15073" y="12014"/>
                      <a:pt x="14816" y="12014"/>
                    </a:cubicBezTo>
                    <a:cubicBezTo>
                      <a:pt x="14297" y="12014"/>
                      <a:pt x="13786" y="11811"/>
                      <a:pt x="13404" y="11428"/>
                    </a:cubicBezTo>
                    <a:cubicBezTo>
                      <a:pt x="12835" y="10859"/>
                      <a:pt x="12663" y="10001"/>
                      <a:pt x="12973" y="9254"/>
                    </a:cubicBezTo>
                    <a:cubicBezTo>
                      <a:pt x="13280" y="8510"/>
                      <a:pt x="14009" y="8025"/>
                      <a:pt x="14816" y="8025"/>
                    </a:cubicBezTo>
                    <a:close/>
                    <a:moveTo>
                      <a:pt x="6490" y="0"/>
                    </a:moveTo>
                    <a:cubicBezTo>
                      <a:pt x="4385" y="0"/>
                      <a:pt x="2599" y="1671"/>
                      <a:pt x="2331" y="3894"/>
                    </a:cubicBezTo>
                    <a:lnTo>
                      <a:pt x="1907" y="5917"/>
                    </a:lnTo>
                    <a:cubicBezTo>
                      <a:pt x="799" y="6143"/>
                      <a:pt x="1" y="7119"/>
                      <a:pt x="1" y="8251"/>
                    </a:cubicBezTo>
                    <a:lnTo>
                      <a:pt x="1" y="11877"/>
                    </a:lnTo>
                    <a:cubicBezTo>
                      <a:pt x="1" y="13192"/>
                      <a:pt x="1064" y="14255"/>
                      <a:pt x="2380" y="14258"/>
                    </a:cubicBezTo>
                    <a:lnTo>
                      <a:pt x="16894" y="14258"/>
                    </a:lnTo>
                    <a:cubicBezTo>
                      <a:pt x="18207" y="14255"/>
                      <a:pt x="19270" y="13192"/>
                      <a:pt x="19273" y="11880"/>
                    </a:cubicBezTo>
                    <a:lnTo>
                      <a:pt x="19273" y="8251"/>
                    </a:lnTo>
                    <a:cubicBezTo>
                      <a:pt x="19270" y="7119"/>
                      <a:pt x="18472" y="6143"/>
                      <a:pt x="17364" y="5917"/>
                    </a:cubicBezTo>
                    <a:lnTo>
                      <a:pt x="16939" y="3894"/>
                    </a:lnTo>
                    <a:cubicBezTo>
                      <a:pt x="16671" y="1671"/>
                      <a:pt x="14885" y="0"/>
                      <a:pt x="127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  <a:latin typeface="Georgia" panose="02040502050405020303" pitchFamily="18" charset="0"/>
                </a:endParaRPr>
              </a:p>
            </p:txBody>
          </p:sp>
          <p:sp>
            <p:nvSpPr>
              <p:cNvPr id="1762" name="Google Shape;1762;p29"/>
              <p:cNvSpPr/>
              <p:nvPr/>
            </p:nvSpPr>
            <p:spPr>
              <a:xfrm>
                <a:off x="1546875" y="4805650"/>
                <a:ext cx="118975" cy="53850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2154" extrusionOk="0">
                    <a:moveTo>
                      <a:pt x="1" y="1"/>
                    </a:moveTo>
                    <a:lnTo>
                      <a:pt x="1" y="458"/>
                    </a:lnTo>
                    <a:cubicBezTo>
                      <a:pt x="1" y="1395"/>
                      <a:pt x="757" y="2151"/>
                      <a:pt x="1693" y="2154"/>
                    </a:cubicBezTo>
                    <a:lnTo>
                      <a:pt x="3063" y="2154"/>
                    </a:lnTo>
                    <a:cubicBezTo>
                      <a:pt x="4000" y="2151"/>
                      <a:pt x="4756" y="1395"/>
                      <a:pt x="4759" y="458"/>
                    </a:cubicBezTo>
                    <a:lnTo>
                      <a:pt x="475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  <a:latin typeface="Georgia" panose="02040502050405020303" pitchFamily="18" charset="0"/>
                </a:endParaRPr>
              </a:p>
            </p:txBody>
          </p:sp>
          <p:sp>
            <p:nvSpPr>
              <p:cNvPr id="1763" name="Google Shape;1763;p29"/>
              <p:cNvSpPr/>
              <p:nvPr/>
            </p:nvSpPr>
            <p:spPr>
              <a:xfrm>
                <a:off x="1801325" y="4805650"/>
                <a:ext cx="118975" cy="53850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2154" extrusionOk="0">
                    <a:moveTo>
                      <a:pt x="1" y="1"/>
                    </a:moveTo>
                    <a:lnTo>
                      <a:pt x="1" y="458"/>
                    </a:lnTo>
                    <a:cubicBezTo>
                      <a:pt x="1" y="1395"/>
                      <a:pt x="757" y="2151"/>
                      <a:pt x="1693" y="2154"/>
                    </a:cubicBezTo>
                    <a:lnTo>
                      <a:pt x="3063" y="2154"/>
                    </a:lnTo>
                    <a:cubicBezTo>
                      <a:pt x="4000" y="2151"/>
                      <a:pt x="4756" y="1395"/>
                      <a:pt x="4759" y="458"/>
                    </a:cubicBezTo>
                    <a:lnTo>
                      <a:pt x="475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  <a:latin typeface="Georgia" panose="02040502050405020303" pitchFamily="18" charset="0"/>
                </a:endParaRPr>
              </a:p>
            </p:txBody>
          </p:sp>
        </p:grpSp>
      </p:grpSp>
      <p:sp>
        <p:nvSpPr>
          <p:cNvPr id="1764" name="Google Shape;1764;p29"/>
          <p:cNvSpPr/>
          <p:nvPr/>
        </p:nvSpPr>
        <p:spPr>
          <a:xfrm>
            <a:off x="3634113" y="1835450"/>
            <a:ext cx="1922711" cy="2289978"/>
          </a:xfrm>
          <a:custGeom>
            <a:avLst/>
            <a:gdLst/>
            <a:ahLst/>
            <a:cxnLst/>
            <a:rect l="l" t="t" r="r" b="b"/>
            <a:pathLst>
              <a:path w="32186" h="43297" extrusionOk="0">
                <a:moveTo>
                  <a:pt x="11875" y="0"/>
                </a:moveTo>
                <a:lnTo>
                  <a:pt x="11034" y="89"/>
                </a:lnTo>
                <a:lnTo>
                  <a:pt x="10270" y="344"/>
                </a:lnTo>
                <a:lnTo>
                  <a:pt x="9786" y="650"/>
                </a:lnTo>
                <a:lnTo>
                  <a:pt x="9505" y="905"/>
                </a:lnTo>
                <a:lnTo>
                  <a:pt x="9276" y="1198"/>
                </a:lnTo>
                <a:lnTo>
                  <a:pt x="9110" y="1555"/>
                </a:lnTo>
                <a:lnTo>
                  <a:pt x="8996" y="1950"/>
                </a:lnTo>
                <a:lnTo>
                  <a:pt x="8945" y="2395"/>
                </a:lnTo>
                <a:lnTo>
                  <a:pt x="8957" y="2650"/>
                </a:lnTo>
                <a:lnTo>
                  <a:pt x="8983" y="2931"/>
                </a:lnTo>
                <a:lnTo>
                  <a:pt x="9136" y="3542"/>
                </a:lnTo>
                <a:lnTo>
                  <a:pt x="9480" y="4523"/>
                </a:lnTo>
                <a:lnTo>
                  <a:pt x="9798" y="5492"/>
                </a:lnTo>
                <a:lnTo>
                  <a:pt x="9913" y="6091"/>
                </a:lnTo>
                <a:lnTo>
                  <a:pt x="9888" y="6626"/>
                </a:lnTo>
                <a:lnTo>
                  <a:pt x="9747" y="6957"/>
                </a:lnTo>
                <a:lnTo>
                  <a:pt x="9569" y="7148"/>
                </a:lnTo>
                <a:lnTo>
                  <a:pt x="9467" y="7225"/>
                </a:lnTo>
                <a:lnTo>
                  <a:pt x="9034" y="7492"/>
                </a:lnTo>
                <a:lnTo>
                  <a:pt x="8193" y="7811"/>
                </a:lnTo>
                <a:lnTo>
                  <a:pt x="7021" y="8015"/>
                </a:lnTo>
                <a:lnTo>
                  <a:pt x="5976" y="8155"/>
                </a:lnTo>
                <a:lnTo>
                  <a:pt x="5364" y="8384"/>
                </a:lnTo>
                <a:lnTo>
                  <a:pt x="4957" y="8690"/>
                </a:lnTo>
                <a:lnTo>
                  <a:pt x="4727" y="8970"/>
                </a:lnTo>
                <a:lnTo>
                  <a:pt x="4511" y="9340"/>
                </a:lnTo>
                <a:lnTo>
                  <a:pt x="4319" y="9786"/>
                </a:lnTo>
                <a:lnTo>
                  <a:pt x="4230" y="10066"/>
                </a:lnTo>
                <a:lnTo>
                  <a:pt x="4077" y="10563"/>
                </a:lnTo>
                <a:lnTo>
                  <a:pt x="3708" y="11519"/>
                </a:lnTo>
                <a:lnTo>
                  <a:pt x="3071" y="12895"/>
                </a:lnTo>
                <a:lnTo>
                  <a:pt x="2153" y="14666"/>
                </a:lnTo>
                <a:lnTo>
                  <a:pt x="1261" y="16462"/>
                </a:lnTo>
                <a:lnTo>
                  <a:pt x="892" y="17392"/>
                </a:lnTo>
                <a:lnTo>
                  <a:pt x="701" y="17902"/>
                </a:lnTo>
                <a:lnTo>
                  <a:pt x="421" y="18934"/>
                </a:lnTo>
                <a:lnTo>
                  <a:pt x="217" y="19992"/>
                </a:lnTo>
                <a:lnTo>
                  <a:pt x="89" y="21062"/>
                </a:lnTo>
                <a:lnTo>
                  <a:pt x="0" y="22668"/>
                </a:lnTo>
                <a:lnTo>
                  <a:pt x="38" y="24834"/>
                </a:lnTo>
                <a:lnTo>
                  <a:pt x="89" y="25904"/>
                </a:lnTo>
                <a:lnTo>
                  <a:pt x="127" y="26465"/>
                </a:lnTo>
                <a:lnTo>
                  <a:pt x="268" y="27484"/>
                </a:lnTo>
                <a:lnTo>
                  <a:pt x="522" y="28389"/>
                </a:lnTo>
                <a:lnTo>
                  <a:pt x="879" y="29191"/>
                </a:lnTo>
                <a:lnTo>
                  <a:pt x="1351" y="29905"/>
                </a:lnTo>
                <a:lnTo>
                  <a:pt x="1962" y="30542"/>
                </a:lnTo>
                <a:lnTo>
                  <a:pt x="2701" y="31115"/>
                </a:lnTo>
                <a:lnTo>
                  <a:pt x="3580" y="31625"/>
                </a:lnTo>
                <a:lnTo>
                  <a:pt x="4090" y="31854"/>
                </a:lnTo>
                <a:lnTo>
                  <a:pt x="4816" y="32135"/>
                </a:lnTo>
                <a:lnTo>
                  <a:pt x="6052" y="32746"/>
                </a:lnTo>
                <a:lnTo>
                  <a:pt x="6537" y="33154"/>
                </a:lnTo>
                <a:lnTo>
                  <a:pt x="6766" y="33485"/>
                </a:lnTo>
                <a:lnTo>
                  <a:pt x="6842" y="33676"/>
                </a:lnTo>
                <a:lnTo>
                  <a:pt x="6906" y="33867"/>
                </a:lnTo>
                <a:lnTo>
                  <a:pt x="6932" y="34262"/>
                </a:lnTo>
                <a:lnTo>
                  <a:pt x="6830" y="34874"/>
                </a:lnTo>
                <a:lnTo>
                  <a:pt x="6282" y="36097"/>
                </a:lnTo>
                <a:lnTo>
                  <a:pt x="5899" y="36798"/>
                </a:lnTo>
                <a:lnTo>
                  <a:pt x="5594" y="37461"/>
                </a:lnTo>
                <a:lnTo>
                  <a:pt x="5097" y="38735"/>
                </a:lnTo>
                <a:lnTo>
                  <a:pt x="4816" y="39639"/>
                </a:lnTo>
                <a:lnTo>
                  <a:pt x="4651" y="40544"/>
                </a:lnTo>
                <a:lnTo>
                  <a:pt x="4651" y="41181"/>
                </a:lnTo>
                <a:lnTo>
                  <a:pt x="4702" y="41589"/>
                </a:lnTo>
                <a:lnTo>
                  <a:pt x="4816" y="41958"/>
                </a:lnTo>
                <a:lnTo>
                  <a:pt x="5008" y="42290"/>
                </a:lnTo>
                <a:lnTo>
                  <a:pt x="5275" y="42570"/>
                </a:lnTo>
                <a:lnTo>
                  <a:pt x="5619" y="42812"/>
                </a:lnTo>
                <a:lnTo>
                  <a:pt x="5823" y="42901"/>
                </a:lnTo>
                <a:lnTo>
                  <a:pt x="6065" y="42991"/>
                </a:lnTo>
                <a:lnTo>
                  <a:pt x="6600" y="43105"/>
                </a:lnTo>
                <a:lnTo>
                  <a:pt x="7492" y="43169"/>
                </a:lnTo>
                <a:lnTo>
                  <a:pt x="9403" y="43042"/>
                </a:lnTo>
                <a:lnTo>
                  <a:pt x="10474" y="42901"/>
                </a:lnTo>
                <a:lnTo>
                  <a:pt x="11238" y="42799"/>
                </a:lnTo>
                <a:lnTo>
                  <a:pt x="12716" y="42659"/>
                </a:lnTo>
                <a:lnTo>
                  <a:pt x="14933" y="42545"/>
                </a:lnTo>
                <a:lnTo>
                  <a:pt x="16437" y="42532"/>
                </a:lnTo>
                <a:lnTo>
                  <a:pt x="17036" y="42557"/>
                </a:lnTo>
                <a:lnTo>
                  <a:pt x="18284" y="42710"/>
                </a:lnTo>
                <a:lnTo>
                  <a:pt x="20247" y="43054"/>
                </a:lnTo>
                <a:lnTo>
                  <a:pt x="22222" y="43296"/>
                </a:lnTo>
                <a:lnTo>
                  <a:pt x="23177" y="43296"/>
                </a:lnTo>
                <a:lnTo>
                  <a:pt x="23802" y="43233"/>
                </a:lnTo>
                <a:lnTo>
                  <a:pt x="24413" y="43118"/>
                </a:lnTo>
                <a:lnTo>
                  <a:pt x="24987" y="42914"/>
                </a:lnTo>
                <a:lnTo>
                  <a:pt x="25547" y="42634"/>
                </a:lnTo>
                <a:lnTo>
                  <a:pt x="26070" y="42252"/>
                </a:lnTo>
                <a:lnTo>
                  <a:pt x="26312" y="42022"/>
                </a:lnTo>
                <a:lnTo>
                  <a:pt x="26656" y="41665"/>
                </a:lnTo>
                <a:lnTo>
                  <a:pt x="27229" y="40824"/>
                </a:lnTo>
                <a:lnTo>
                  <a:pt x="27675" y="39869"/>
                </a:lnTo>
                <a:lnTo>
                  <a:pt x="27968" y="38849"/>
                </a:lnTo>
                <a:lnTo>
                  <a:pt x="28146" y="37792"/>
                </a:lnTo>
                <a:lnTo>
                  <a:pt x="28185" y="36709"/>
                </a:lnTo>
                <a:lnTo>
                  <a:pt x="28083" y="35664"/>
                </a:lnTo>
                <a:lnTo>
                  <a:pt x="27866" y="34657"/>
                </a:lnTo>
                <a:lnTo>
                  <a:pt x="27700" y="34186"/>
                </a:lnTo>
                <a:lnTo>
                  <a:pt x="27497" y="33676"/>
                </a:lnTo>
                <a:lnTo>
                  <a:pt x="26987" y="32784"/>
                </a:lnTo>
                <a:lnTo>
                  <a:pt x="26337" y="32007"/>
                </a:lnTo>
                <a:lnTo>
                  <a:pt x="25585" y="31319"/>
                </a:lnTo>
                <a:lnTo>
                  <a:pt x="25152" y="30988"/>
                </a:lnTo>
                <a:lnTo>
                  <a:pt x="24388" y="30478"/>
                </a:lnTo>
                <a:lnTo>
                  <a:pt x="23407" y="29688"/>
                </a:lnTo>
                <a:lnTo>
                  <a:pt x="23101" y="29331"/>
                </a:lnTo>
                <a:lnTo>
                  <a:pt x="22859" y="28949"/>
                </a:lnTo>
                <a:lnTo>
                  <a:pt x="22706" y="28529"/>
                </a:lnTo>
                <a:lnTo>
                  <a:pt x="22680" y="28299"/>
                </a:lnTo>
                <a:lnTo>
                  <a:pt x="22680" y="28057"/>
                </a:lnTo>
                <a:lnTo>
                  <a:pt x="22757" y="27637"/>
                </a:lnTo>
                <a:lnTo>
                  <a:pt x="22922" y="27242"/>
                </a:lnTo>
                <a:lnTo>
                  <a:pt x="23164" y="26898"/>
                </a:lnTo>
                <a:lnTo>
                  <a:pt x="23661" y="26439"/>
                </a:lnTo>
                <a:lnTo>
                  <a:pt x="24502" y="25942"/>
                </a:lnTo>
                <a:lnTo>
                  <a:pt x="25980" y="25369"/>
                </a:lnTo>
                <a:lnTo>
                  <a:pt x="27930" y="24834"/>
                </a:lnTo>
                <a:lnTo>
                  <a:pt x="28643" y="24592"/>
                </a:lnTo>
                <a:lnTo>
                  <a:pt x="29115" y="24388"/>
                </a:lnTo>
                <a:lnTo>
                  <a:pt x="29943" y="23916"/>
                </a:lnTo>
                <a:lnTo>
                  <a:pt x="30657" y="23407"/>
                </a:lnTo>
                <a:lnTo>
                  <a:pt x="31243" y="22808"/>
                </a:lnTo>
                <a:lnTo>
                  <a:pt x="31689" y="22145"/>
                </a:lnTo>
                <a:lnTo>
                  <a:pt x="31994" y="21393"/>
                </a:lnTo>
                <a:lnTo>
                  <a:pt x="32173" y="20540"/>
                </a:lnTo>
                <a:lnTo>
                  <a:pt x="32186" y="19597"/>
                </a:lnTo>
                <a:lnTo>
                  <a:pt x="32135" y="19074"/>
                </a:lnTo>
                <a:lnTo>
                  <a:pt x="32045" y="18603"/>
                </a:lnTo>
                <a:lnTo>
                  <a:pt x="31740" y="17736"/>
                </a:lnTo>
                <a:lnTo>
                  <a:pt x="31090" y="16552"/>
                </a:lnTo>
                <a:lnTo>
                  <a:pt x="30351" y="15430"/>
                </a:lnTo>
                <a:lnTo>
                  <a:pt x="29879" y="14666"/>
                </a:lnTo>
                <a:lnTo>
                  <a:pt x="29510" y="13863"/>
                </a:lnTo>
                <a:lnTo>
                  <a:pt x="29268" y="12997"/>
                </a:lnTo>
                <a:lnTo>
                  <a:pt x="29229" y="12525"/>
                </a:lnTo>
                <a:lnTo>
                  <a:pt x="29191" y="11519"/>
                </a:lnTo>
                <a:lnTo>
                  <a:pt x="29204" y="10053"/>
                </a:lnTo>
                <a:lnTo>
                  <a:pt x="29166" y="9085"/>
                </a:lnTo>
                <a:lnTo>
                  <a:pt x="29038" y="8167"/>
                </a:lnTo>
                <a:lnTo>
                  <a:pt x="28784" y="7276"/>
                </a:lnTo>
                <a:lnTo>
                  <a:pt x="28363" y="6435"/>
                </a:lnTo>
                <a:lnTo>
                  <a:pt x="27700" y="5632"/>
                </a:lnTo>
                <a:lnTo>
                  <a:pt x="27267" y="5262"/>
                </a:lnTo>
                <a:lnTo>
                  <a:pt x="26847" y="4918"/>
                </a:lnTo>
                <a:lnTo>
                  <a:pt x="25993" y="4307"/>
                </a:lnTo>
                <a:lnTo>
                  <a:pt x="25088" y="3848"/>
                </a:lnTo>
                <a:lnTo>
                  <a:pt x="24095" y="3568"/>
                </a:lnTo>
                <a:lnTo>
                  <a:pt x="23559" y="3517"/>
                </a:lnTo>
                <a:lnTo>
                  <a:pt x="22782" y="3504"/>
                </a:lnTo>
                <a:lnTo>
                  <a:pt x="21597" y="3568"/>
                </a:lnTo>
                <a:lnTo>
                  <a:pt x="20820" y="3568"/>
                </a:lnTo>
                <a:lnTo>
                  <a:pt x="20438" y="3517"/>
                </a:lnTo>
                <a:lnTo>
                  <a:pt x="19979" y="3428"/>
                </a:lnTo>
                <a:lnTo>
                  <a:pt x="19113" y="3147"/>
                </a:lnTo>
                <a:lnTo>
                  <a:pt x="17915" y="2561"/>
                </a:lnTo>
                <a:lnTo>
                  <a:pt x="16386" y="1605"/>
                </a:lnTo>
                <a:lnTo>
                  <a:pt x="15214" y="905"/>
                </a:lnTo>
                <a:lnTo>
                  <a:pt x="14398" y="497"/>
                </a:lnTo>
                <a:lnTo>
                  <a:pt x="13965" y="319"/>
                </a:lnTo>
                <a:lnTo>
                  <a:pt x="13583" y="191"/>
                </a:lnTo>
                <a:lnTo>
                  <a:pt x="12742" y="38"/>
                </a:lnTo>
                <a:lnTo>
                  <a:pt x="1187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7" name="Google Shape;2237;p33"/>
          <p:cNvSpPr/>
          <p:nvPr/>
        </p:nvSpPr>
        <p:spPr>
          <a:xfrm>
            <a:off x="0" y="1443750"/>
            <a:ext cx="8686800" cy="662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9" name="Google Shape;2249;p33"/>
          <p:cNvSpPr/>
          <p:nvPr/>
        </p:nvSpPr>
        <p:spPr>
          <a:xfrm>
            <a:off x="0" y="3571050"/>
            <a:ext cx="8686800" cy="662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257" name="Google Shape;2257;p33"/>
          <p:cNvSpPr/>
          <p:nvPr/>
        </p:nvSpPr>
        <p:spPr>
          <a:xfrm>
            <a:off x="0" y="2152850"/>
            <a:ext cx="8686800" cy="66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65" name="Google Shape;2265;p33"/>
          <p:cNvGrpSpPr/>
          <p:nvPr/>
        </p:nvGrpSpPr>
        <p:grpSpPr>
          <a:xfrm>
            <a:off x="0" y="2861950"/>
            <a:ext cx="8686800" cy="662100"/>
            <a:chOff x="0" y="2785750"/>
            <a:chExt cx="8686800" cy="662100"/>
          </a:xfrm>
        </p:grpSpPr>
        <p:sp>
          <p:nvSpPr>
            <p:cNvPr id="2266" name="Google Shape;2266;p33"/>
            <p:cNvSpPr/>
            <p:nvPr/>
          </p:nvSpPr>
          <p:spPr>
            <a:xfrm>
              <a:off x="0" y="2785750"/>
              <a:ext cx="8686800" cy="662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33"/>
            <p:cNvSpPr txBox="1"/>
            <p:nvPr/>
          </p:nvSpPr>
          <p:spPr>
            <a:xfrm>
              <a:off x="3449906" y="2897650"/>
              <a:ext cx="4536393" cy="4383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200" b="1" dirty="0">
                  <a:solidFill>
                    <a:schemeClr val="tx1"/>
                  </a:solidFill>
                  <a:latin typeface="Georgia" panose="02040502050405020303" pitchFamily="18" charset="0"/>
                  <a:ea typeface="Fira Sans Extra Condensed"/>
                  <a:cs typeface="Fira Sans Extra Condensed"/>
                  <a:sym typeface="Fira Sans Extra Condensed"/>
                </a:rPr>
                <a:t>E’TIBORINGIZ UCHUN RAHMAT</a:t>
              </a:r>
              <a:endParaRPr sz="3200" b="1" dirty="0">
                <a:solidFill>
                  <a:schemeClr val="tx1"/>
                </a:solidFill>
                <a:latin typeface="Georgia" panose="02040502050405020303" pitchFamily="18" charset="0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2277" name="Google Shape;2277;p33"/>
          <p:cNvSpPr/>
          <p:nvPr/>
        </p:nvSpPr>
        <p:spPr>
          <a:xfrm>
            <a:off x="991950" y="1509025"/>
            <a:ext cx="2433949" cy="2665445"/>
          </a:xfrm>
          <a:custGeom>
            <a:avLst/>
            <a:gdLst/>
            <a:ahLst/>
            <a:cxnLst/>
            <a:rect l="l" t="t" r="r" b="b"/>
            <a:pathLst>
              <a:path w="120195" h="163074" extrusionOk="0">
                <a:moveTo>
                  <a:pt x="34061" y="1"/>
                </a:moveTo>
                <a:lnTo>
                  <a:pt x="33935" y="16"/>
                </a:lnTo>
                <a:lnTo>
                  <a:pt x="33715" y="142"/>
                </a:lnTo>
                <a:lnTo>
                  <a:pt x="33621" y="268"/>
                </a:lnTo>
                <a:lnTo>
                  <a:pt x="33448" y="582"/>
                </a:lnTo>
                <a:lnTo>
                  <a:pt x="33322" y="1085"/>
                </a:lnTo>
                <a:lnTo>
                  <a:pt x="33306" y="1195"/>
                </a:lnTo>
                <a:lnTo>
                  <a:pt x="33181" y="1651"/>
                </a:lnTo>
                <a:lnTo>
                  <a:pt x="32929" y="2107"/>
                </a:lnTo>
                <a:lnTo>
                  <a:pt x="32583" y="3050"/>
                </a:lnTo>
                <a:lnTo>
                  <a:pt x="32458" y="3616"/>
                </a:lnTo>
                <a:lnTo>
                  <a:pt x="32395" y="4072"/>
                </a:lnTo>
                <a:lnTo>
                  <a:pt x="32363" y="4873"/>
                </a:lnTo>
                <a:lnTo>
                  <a:pt x="32379" y="5219"/>
                </a:lnTo>
                <a:lnTo>
                  <a:pt x="32379" y="5408"/>
                </a:lnTo>
                <a:lnTo>
                  <a:pt x="32379" y="5581"/>
                </a:lnTo>
                <a:lnTo>
                  <a:pt x="32379" y="5769"/>
                </a:lnTo>
                <a:lnTo>
                  <a:pt x="32363" y="5958"/>
                </a:lnTo>
                <a:lnTo>
                  <a:pt x="32348" y="6272"/>
                </a:lnTo>
                <a:lnTo>
                  <a:pt x="32395" y="6681"/>
                </a:lnTo>
                <a:lnTo>
                  <a:pt x="32552" y="6854"/>
                </a:lnTo>
                <a:lnTo>
                  <a:pt x="32678" y="6901"/>
                </a:lnTo>
                <a:lnTo>
                  <a:pt x="32772" y="6932"/>
                </a:lnTo>
                <a:lnTo>
                  <a:pt x="32851" y="6932"/>
                </a:lnTo>
                <a:lnTo>
                  <a:pt x="33055" y="6901"/>
                </a:lnTo>
                <a:lnTo>
                  <a:pt x="33149" y="6807"/>
                </a:lnTo>
                <a:lnTo>
                  <a:pt x="33228" y="6681"/>
                </a:lnTo>
                <a:lnTo>
                  <a:pt x="33243" y="6241"/>
                </a:lnTo>
                <a:lnTo>
                  <a:pt x="33196" y="5895"/>
                </a:lnTo>
                <a:lnTo>
                  <a:pt x="33181" y="5816"/>
                </a:lnTo>
                <a:lnTo>
                  <a:pt x="33102" y="5439"/>
                </a:lnTo>
                <a:lnTo>
                  <a:pt x="33118" y="5093"/>
                </a:lnTo>
                <a:lnTo>
                  <a:pt x="33212" y="4889"/>
                </a:lnTo>
                <a:lnTo>
                  <a:pt x="33243" y="4795"/>
                </a:lnTo>
                <a:lnTo>
                  <a:pt x="33275" y="4748"/>
                </a:lnTo>
                <a:lnTo>
                  <a:pt x="33353" y="4559"/>
                </a:lnTo>
                <a:lnTo>
                  <a:pt x="33432" y="4386"/>
                </a:lnTo>
                <a:lnTo>
                  <a:pt x="33448" y="4417"/>
                </a:lnTo>
                <a:lnTo>
                  <a:pt x="33448" y="4449"/>
                </a:lnTo>
                <a:lnTo>
                  <a:pt x="33511" y="4622"/>
                </a:lnTo>
                <a:lnTo>
                  <a:pt x="33684" y="4873"/>
                </a:lnTo>
                <a:lnTo>
                  <a:pt x="33872" y="4968"/>
                </a:lnTo>
                <a:lnTo>
                  <a:pt x="33998" y="4983"/>
                </a:lnTo>
                <a:lnTo>
                  <a:pt x="34155" y="4968"/>
                </a:lnTo>
                <a:lnTo>
                  <a:pt x="34359" y="4905"/>
                </a:lnTo>
                <a:lnTo>
                  <a:pt x="34831" y="4716"/>
                </a:lnTo>
                <a:lnTo>
                  <a:pt x="35051" y="4575"/>
                </a:lnTo>
                <a:lnTo>
                  <a:pt x="35130" y="4527"/>
                </a:lnTo>
                <a:lnTo>
                  <a:pt x="35240" y="4465"/>
                </a:lnTo>
                <a:lnTo>
                  <a:pt x="35397" y="4386"/>
                </a:lnTo>
                <a:lnTo>
                  <a:pt x="35617" y="4370"/>
                </a:lnTo>
                <a:lnTo>
                  <a:pt x="35774" y="4370"/>
                </a:lnTo>
                <a:lnTo>
                  <a:pt x="35931" y="4386"/>
                </a:lnTo>
                <a:lnTo>
                  <a:pt x="36073" y="4417"/>
                </a:lnTo>
                <a:lnTo>
                  <a:pt x="36214" y="4417"/>
                </a:lnTo>
                <a:lnTo>
                  <a:pt x="36198" y="4606"/>
                </a:lnTo>
                <a:lnTo>
                  <a:pt x="36246" y="4779"/>
                </a:lnTo>
                <a:lnTo>
                  <a:pt x="36356" y="5109"/>
                </a:lnTo>
                <a:lnTo>
                  <a:pt x="36623" y="5628"/>
                </a:lnTo>
                <a:lnTo>
                  <a:pt x="36859" y="5958"/>
                </a:lnTo>
                <a:lnTo>
                  <a:pt x="37016" y="6084"/>
                </a:lnTo>
                <a:lnTo>
                  <a:pt x="37141" y="6178"/>
                </a:lnTo>
                <a:lnTo>
                  <a:pt x="37236" y="6241"/>
                </a:lnTo>
                <a:lnTo>
                  <a:pt x="37346" y="6319"/>
                </a:lnTo>
                <a:lnTo>
                  <a:pt x="37393" y="6461"/>
                </a:lnTo>
                <a:lnTo>
                  <a:pt x="37377" y="6618"/>
                </a:lnTo>
                <a:lnTo>
                  <a:pt x="37346" y="6854"/>
                </a:lnTo>
                <a:lnTo>
                  <a:pt x="37393" y="7247"/>
                </a:lnTo>
                <a:lnTo>
                  <a:pt x="37519" y="7577"/>
                </a:lnTo>
                <a:lnTo>
                  <a:pt x="37739" y="7781"/>
                </a:lnTo>
                <a:lnTo>
                  <a:pt x="37864" y="7828"/>
                </a:lnTo>
                <a:lnTo>
                  <a:pt x="37975" y="7891"/>
                </a:lnTo>
                <a:lnTo>
                  <a:pt x="38069" y="8205"/>
                </a:lnTo>
                <a:lnTo>
                  <a:pt x="38085" y="8363"/>
                </a:lnTo>
                <a:lnTo>
                  <a:pt x="38116" y="8520"/>
                </a:lnTo>
                <a:lnTo>
                  <a:pt x="38399" y="8818"/>
                </a:lnTo>
                <a:lnTo>
                  <a:pt x="38588" y="8976"/>
                </a:lnTo>
                <a:lnTo>
                  <a:pt x="38792" y="9133"/>
                </a:lnTo>
                <a:lnTo>
                  <a:pt x="38902" y="9243"/>
                </a:lnTo>
                <a:lnTo>
                  <a:pt x="38949" y="9321"/>
                </a:lnTo>
                <a:lnTo>
                  <a:pt x="39012" y="9384"/>
                </a:lnTo>
                <a:lnTo>
                  <a:pt x="39075" y="9447"/>
                </a:lnTo>
                <a:lnTo>
                  <a:pt x="39059" y="9557"/>
                </a:lnTo>
                <a:lnTo>
                  <a:pt x="38980" y="9667"/>
                </a:lnTo>
                <a:lnTo>
                  <a:pt x="38870" y="9840"/>
                </a:lnTo>
                <a:lnTo>
                  <a:pt x="38839" y="10123"/>
                </a:lnTo>
                <a:lnTo>
                  <a:pt x="38870" y="10202"/>
                </a:lnTo>
                <a:lnTo>
                  <a:pt x="38949" y="10327"/>
                </a:lnTo>
                <a:lnTo>
                  <a:pt x="39232" y="10469"/>
                </a:lnTo>
                <a:lnTo>
                  <a:pt x="39421" y="10485"/>
                </a:lnTo>
                <a:lnTo>
                  <a:pt x="39499" y="10485"/>
                </a:lnTo>
                <a:lnTo>
                  <a:pt x="39578" y="10469"/>
                </a:lnTo>
                <a:lnTo>
                  <a:pt x="39562" y="10500"/>
                </a:lnTo>
                <a:lnTo>
                  <a:pt x="39546" y="10516"/>
                </a:lnTo>
                <a:lnTo>
                  <a:pt x="39452" y="10673"/>
                </a:lnTo>
                <a:lnTo>
                  <a:pt x="39436" y="10956"/>
                </a:lnTo>
                <a:lnTo>
                  <a:pt x="39468" y="11082"/>
                </a:lnTo>
                <a:lnTo>
                  <a:pt x="39483" y="11192"/>
                </a:lnTo>
                <a:lnTo>
                  <a:pt x="39468" y="11365"/>
                </a:lnTo>
                <a:lnTo>
                  <a:pt x="39405" y="11443"/>
                </a:lnTo>
                <a:lnTo>
                  <a:pt x="39263" y="11585"/>
                </a:lnTo>
                <a:lnTo>
                  <a:pt x="39138" y="11663"/>
                </a:lnTo>
                <a:lnTo>
                  <a:pt x="39028" y="11726"/>
                </a:lnTo>
                <a:lnTo>
                  <a:pt x="38823" y="11931"/>
                </a:lnTo>
                <a:lnTo>
                  <a:pt x="38729" y="12151"/>
                </a:lnTo>
                <a:lnTo>
                  <a:pt x="38650" y="12418"/>
                </a:lnTo>
                <a:lnTo>
                  <a:pt x="38666" y="12842"/>
                </a:lnTo>
                <a:lnTo>
                  <a:pt x="38745" y="12999"/>
                </a:lnTo>
                <a:lnTo>
                  <a:pt x="38808" y="13062"/>
                </a:lnTo>
                <a:lnTo>
                  <a:pt x="39012" y="13172"/>
                </a:lnTo>
                <a:lnTo>
                  <a:pt x="39169" y="13188"/>
                </a:lnTo>
                <a:lnTo>
                  <a:pt x="39232" y="13188"/>
                </a:lnTo>
                <a:lnTo>
                  <a:pt x="39295" y="13172"/>
                </a:lnTo>
                <a:lnTo>
                  <a:pt x="39578" y="13172"/>
                </a:lnTo>
                <a:lnTo>
                  <a:pt x="39751" y="13204"/>
                </a:lnTo>
                <a:lnTo>
                  <a:pt x="39908" y="13235"/>
                </a:lnTo>
                <a:lnTo>
                  <a:pt x="40065" y="13235"/>
                </a:lnTo>
                <a:lnTo>
                  <a:pt x="40254" y="13219"/>
                </a:lnTo>
                <a:lnTo>
                  <a:pt x="40521" y="13015"/>
                </a:lnTo>
                <a:lnTo>
                  <a:pt x="40599" y="12826"/>
                </a:lnTo>
                <a:lnTo>
                  <a:pt x="40772" y="12261"/>
                </a:lnTo>
                <a:lnTo>
                  <a:pt x="40945" y="11899"/>
                </a:lnTo>
                <a:lnTo>
                  <a:pt x="41008" y="11993"/>
                </a:lnTo>
                <a:lnTo>
                  <a:pt x="41087" y="12213"/>
                </a:lnTo>
                <a:lnTo>
                  <a:pt x="41134" y="12339"/>
                </a:lnTo>
                <a:lnTo>
                  <a:pt x="41087" y="12575"/>
                </a:lnTo>
                <a:lnTo>
                  <a:pt x="40945" y="12748"/>
                </a:lnTo>
                <a:lnTo>
                  <a:pt x="40819" y="12826"/>
                </a:lnTo>
                <a:lnTo>
                  <a:pt x="40568" y="12984"/>
                </a:lnTo>
                <a:lnTo>
                  <a:pt x="40269" y="13314"/>
                </a:lnTo>
                <a:lnTo>
                  <a:pt x="40144" y="13534"/>
                </a:lnTo>
                <a:lnTo>
                  <a:pt x="40112" y="13597"/>
                </a:lnTo>
                <a:lnTo>
                  <a:pt x="40018" y="13754"/>
                </a:lnTo>
                <a:lnTo>
                  <a:pt x="39971" y="13801"/>
                </a:lnTo>
                <a:lnTo>
                  <a:pt x="39751" y="13801"/>
                </a:lnTo>
                <a:lnTo>
                  <a:pt x="39593" y="13785"/>
                </a:lnTo>
                <a:lnTo>
                  <a:pt x="39311" y="13770"/>
                </a:lnTo>
                <a:lnTo>
                  <a:pt x="38682" y="13770"/>
                </a:lnTo>
                <a:lnTo>
                  <a:pt x="38462" y="13801"/>
                </a:lnTo>
                <a:lnTo>
                  <a:pt x="38273" y="13817"/>
                </a:lnTo>
                <a:lnTo>
                  <a:pt x="38037" y="13817"/>
                </a:lnTo>
                <a:lnTo>
                  <a:pt x="37723" y="13832"/>
                </a:lnTo>
                <a:lnTo>
                  <a:pt x="37220" y="13895"/>
                </a:lnTo>
                <a:lnTo>
                  <a:pt x="36890" y="14021"/>
                </a:lnTo>
                <a:lnTo>
                  <a:pt x="36733" y="14115"/>
                </a:lnTo>
                <a:lnTo>
                  <a:pt x="36246" y="14477"/>
                </a:lnTo>
                <a:lnTo>
                  <a:pt x="35963" y="14665"/>
                </a:lnTo>
                <a:lnTo>
                  <a:pt x="36277" y="14807"/>
                </a:lnTo>
                <a:lnTo>
                  <a:pt x="36481" y="14886"/>
                </a:lnTo>
                <a:lnTo>
                  <a:pt x="36953" y="15011"/>
                </a:lnTo>
                <a:lnTo>
                  <a:pt x="36890" y="15058"/>
                </a:lnTo>
                <a:lnTo>
                  <a:pt x="36811" y="15121"/>
                </a:lnTo>
                <a:lnTo>
                  <a:pt x="36654" y="15216"/>
                </a:lnTo>
                <a:lnTo>
                  <a:pt x="36450" y="15278"/>
                </a:lnTo>
                <a:lnTo>
                  <a:pt x="36356" y="15278"/>
                </a:lnTo>
                <a:lnTo>
                  <a:pt x="36261" y="15294"/>
                </a:lnTo>
                <a:lnTo>
                  <a:pt x="36026" y="15388"/>
                </a:lnTo>
                <a:lnTo>
                  <a:pt x="35915" y="15514"/>
                </a:lnTo>
                <a:lnTo>
                  <a:pt x="35821" y="15671"/>
                </a:lnTo>
                <a:lnTo>
                  <a:pt x="35884" y="16017"/>
                </a:lnTo>
                <a:lnTo>
                  <a:pt x="36214" y="16473"/>
                </a:lnTo>
                <a:lnTo>
                  <a:pt x="36371" y="16630"/>
                </a:lnTo>
                <a:lnTo>
                  <a:pt x="36387" y="16630"/>
                </a:lnTo>
                <a:lnTo>
                  <a:pt x="36387" y="16646"/>
                </a:lnTo>
                <a:lnTo>
                  <a:pt x="36481" y="16693"/>
                </a:lnTo>
                <a:lnTo>
                  <a:pt x="36670" y="16803"/>
                </a:lnTo>
                <a:lnTo>
                  <a:pt x="36843" y="16960"/>
                </a:lnTo>
                <a:lnTo>
                  <a:pt x="36874" y="17039"/>
                </a:lnTo>
                <a:lnTo>
                  <a:pt x="36937" y="17149"/>
                </a:lnTo>
                <a:lnTo>
                  <a:pt x="37063" y="17227"/>
                </a:lnTo>
                <a:lnTo>
                  <a:pt x="37110" y="17227"/>
                </a:lnTo>
                <a:lnTo>
                  <a:pt x="37267" y="17196"/>
                </a:lnTo>
                <a:lnTo>
                  <a:pt x="37393" y="17055"/>
                </a:lnTo>
                <a:lnTo>
                  <a:pt x="37566" y="16897"/>
                </a:lnTo>
                <a:lnTo>
                  <a:pt x="37849" y="16724"/>
                </a:lnTo>
                <a:lnTo>
                  <a:pt x="38053" y="16662"/>
                </a:lnTo>
                <a:lnTo>
                  <a:pt x="38352" y="16646"/>
                </a:lnTo>
                <a:lnTo>
                  <a:pt x="38760" y="16677"/>
                </a:lnTo>
                <a:lnTo>
                  <a:pt x="39012" y="16724"/>
                </a:lnTo>
                <a:lnTo>
                  <a:pt x="39043" y="16787"/>
                </a:lnTo>
                <a:lnTo>
                  <a:pt x="39106" y="17117"/>
                </a:lnTo>
                <a:lnTo>
                  <a:pt x="39090" y="17385"/>
                </a:lnTo>
                <a:lnTo>
                  <a:pt x="39059" y="17636"/>
                </a:lnTo>
                <a:lnTo>
                  <a:pt x="38980" y="17872"/>
                </a:lnTo>
                <a:lnTo>
                  <a:pt x="38918" y="17950"/>
                </a:lnTo>
                <a:lnTo>
                  <a:pt x="38855" y="18061"/>
                </a:lnTo>
                <a:lnTo>
                  <a:pt x="38745" y="18249"/>
                </a:lnTo>
                <a:lnTo>
                  <a:pt x="38603" y="18563"/>
                </a:lnTo>
                <a:lnTo>
                  <a:pt x="38572" y="18925"/>
                </a:lnTo>
                <a:lnTo>
                  <a:pt x="38666" y="19176"/>
                </a:lnTo>
                <a:lnTo>
                  <a:pt x="38760" y="19302"/>
                </a:lnTo>
                <a:lnTo>
                  <a:pt x="38855" y="19444"/>
                </a:lnTo>
                <a:lnTo>
                  <a:pt x="38870" y="19522"/>
                </a:lnTo>
                <a:lnTo>
                  <a:pt x="38870" y="19648"/>
                </a:lnTo>
                <a:lnTo>
                  <a:pt x="38965" y="19852"/>
                </a:lnTo>
                <a:lnTo>
                  <a:pt x="39059" y="20010"/>
                </a:lnTo>
                <a:lnTo>
                  <a:pt x="39326" y="20182"/>
                </a:lnTo>
                <a:lnTo>
                  <a:pt x="39499" y="20198"/>
                </a:lnTo>
                <a:lnTo>
                  <a:pt x="39625" y="20198"/>
                </a:lnTo>
                <a:lnTo>
                  <a:pt x="39892" y="20088"/>
                </a:lnTo>
                <a:lnTo>
                  <a:pt x="40034" y="19978"/>
                </a:lnTo>
                <a:lnTo>
                  <a:pt x="40128" y="19915"/>
                </a:lnTo>
                <a:lnTo>
                  <a:pt x="40144" y="19915"/>
                </a:lnTo>
                <a:lnTo>
                  <a:pt x="40191" y="19994"/>
                </a:lnTo>
                <a:lnTo>
                  <a:pt x="40254" y="20135"/>
                </a:lnTo>
                <a:lnTo>
                  <a:pt x="40285" y="20198"/>
                </a:lnTo>
                <a:lnTo>
                  <a:pt x="40316" y="20277"/>
                </a:lnTo>
                <a:lnTo>
                  <a:pt x="40395" y="20418"/>
                </a:lnTo>
                <a:lnTo>
                  <a:pt x="40474" y="20560"/>
                </a:lnTo>
                <a:lnTo>
                  <a:pt x="40631" y="20843"/>
                </a:lnTo>
                <a:lnTo>
                  <a:pt x="40725" y="21094"/>
                </a:lnTo>
                <a:lnTo>
                  <a:pt x="40772" y="21330"/>
                </a:lnTo>
                <a:lnTo>
                  <a:pt x="40788" y="21660"/>
                </a:lnTo>
                <a:lnTo>
                  <a:pt x="40757" y="21738"/>
                </a:lnTo>
                <a:lnTo>
                  <a:pt x="40694" y="21738"/>
                </a:lnTo>
                <a:lnTo>
                  <a:pt x="40615" y="21723"/>
                </a:lnTo>
                <a:lnTo>
                  <a:pt x="40474" y="21660"/>
                </a:lnTo>
                <a:lnTo>
                  <a:pt x="40348" y="21613"/>
                </a:lnTo>
                <a:lnTo>
                  <a:pt x="40002" y="21471"/>
                </a:lnTo>
                <a:lnTo>
                  <a:pt x="39719" y="21440"/>
                </a:lnTo>
                <a:lnTo>
                  <a:pt x="39562" y="21440"/>
                </a:lnTo>
                <a:lnTo>
                  <a:pt x="39405" y="21518"/>
                </a:lnTo>
                <a:lnTo>
                  <a:pt x="39311" y="21550"/>
                </a:lnTo>
                <a:lnTo>
                  <a:pt x="39232" y="21581"/>
                </a:lnTo>
                <a:lnTo>
                  <a:pt x="39106" y="21628"/>
                </a:lnTo>
                <a:lnTo>
                  <a:pt x="38902" y="21770"/>
                </a:lnTo>
                <a:lnTo>
                  <a:pt x="38839" y="21880"/>
                </a:lnTo>
                <a:lnTo>
                  <a:pt x="38823" y="22006"/>
                </a:lnTo>
                <a:lnTo>
                  <a:pt x="38918" y="22226"/>
                </a:lnTo>
                <a:lnTo>
                  <a:pt x="38980" y="22304"/>
                </a:lnTo>
                <a:lnTo>
                  <a:pt x="39185" y="22556"/>
                </a:lnTo>
                <a:lnTo>
                  <a:pt x="39515" y="23074"/>
                </a:lnTo>
                <a:lnTo>
                  <a:pt x="39672" y="23405"/>
                </a:lnTo>
                <a:lnTo>
                  <a:pt x="39735" y="23546"/>
                </a:lnTo>
                <a:lnTo>
                  <a:pt x="39782" y="23687"/>
                </a:lnTo>
                <a:lnTo>
                  <a:pt x="39892" y="23923"/>
                </a:lnTo>
                <a:lnTo>
                  <a:pt x="40112" y="24332"/>
                </a:lnTo>
                <a:lnTo>
                  <a:pt x="40285" y="24521"/>
                </a:lnTo>
                <a:lnTo>
                  <a:pt x="40458" y="24709"/>
                </a:lnTo>
                <a:lnTo>
                  <a:pt x="40882" y="24961"/>
                </a:lnTo>
                <a:lnTo>
                  <a:pt x="41150" y="24976"/>
                </a:lnTo>
                <a:lnTo>
                  <a:pt x="41307" y="24976"/>
                </a:lnTo>
                <a:lnTo>
                  <a:pt x="41480" y="24929"/>
                </a:lnTo>
                <a:lnTo>
                  <a:pt x="41574" y="24898"/>
                </a:lnTo>
                <a:lnTo>
                  <a:pt x="41700" y="24898"/>
                </a:lnTo>
                <a:lnTo>
                  <a:pt x="41935" y="24913"/>
                </a:lnTo>
                <a:lnTo>
                  <a:pt x="42203" y="24961"/>
                </a:lnTo>
                <a:lnTo>
                  <a:pt x="42501" y="25008"/>
                </a:lnTo>
                <a:lnTo>
                  <a:pt x="42800" y="25024"/>
                </a:lnTo>
                <a:lnTo>
                  <a:pt x="42894" y="25024"/>
                </a:lnTo>
                <a:lnTo>
                  <a:pt x="42989" y="25008"/>
                </a:lnTo>
                <a:lnTo>
                  <a:pt x="43350" y="25024"/>
                </a:lnTo>
                <a:lnTo>
                  <a:pt x="44152" y="25102"/>
                </a:lnTo>
                <a:lnTo>
                  <a:pt x="44372" y="25196"/>
                </a:lnTo>
                <a:lnTo>
                  <a:pt x="44529" y="25275"/>
                </a:lnTo>
                <a:lnTo>
                  <a:pt x="44686" y="25338"/>
                </a:lnTo>
                <a:lnTo>
                  <a:pt x="44906" y="25432"/>
                </a:lnTo>
                <a:lnTo>
                  <a:pt x="45173" y="25637"/>
                </a:lnTo>
                <a:lnTo>
                  <a:pt x="45315" y="25857"/>
                </a:lnTo>
                <a:lnTo>
                  <a:pt x="45362" y="26014"/>
                </a:lnTo>
                <a:lnTo>
                  <a:pt x="45472" y="26375"/>
                </a:lnTo>
                <a:lnTo>
                  <a:pt x="45566" y="26674"/>
                </a:lnTo>
                <a:lnTo>
                  <a:pt x="45252" y="26328"/>
                </a:lnTo>
                <a:lnTo>
                  <a:pt x="44906" y="26029"/>
                </a:lnTo>
                <a:lnTo>
                  <a:pt x="44529" y="25778"/>
                </a:lnTo>
                <a:lnTo>
                  <a:pt x="43947" y="25511"/>
                </a:lnTo>
                <a:lnTo>
                  <a:pt x="43554" y="25448"/>
                </a:lnTo>
                <a:lnTo>
                  <a:pt x="43334" y="25464"/>
                </a:lnTo>
                <a:lnTo>
                  <a:pt x="42910" y="25495"/>
                </a:lnTo>
                <a:lnTo>
                  <a:pt x="42281" y="25558"/>
                </a:lnTo>
                <a:lnTo>
                  <a:pt x="41888" y="25699"/>
                </a:lnTo>
                <a:lnTo>
                  <a:pt x="41700" y="25809"/>
                </a:lnTo>
                <a:lnTo>
                  <a:pt x="41511" y="25951"/>
                </a:lnTo>
                <a:lnTo>
                  <a:pt x="41071" y="26124"/>
                </a:lnTo>
                <a:lnTo>
                  <a:pt x="40599" y="26218"/>
                </a:lnTo>
                <a:lnTo>
                  <a:pt x="40065" y="26218"/>
                </a:lnTo>
                <a:lnTo>
                  <a:pt x="39766" y="26171"/>
                </a:lnTo>
                <a:lnTo>
                  <a:pt x="39216" y="26124"/>
                </a:lnTo>
                <a:lnTo>
                  <a:pt x="38588" y="26171"/>
                </a:lnTo>
                <a:lnTo>
                  <a:pt x="38226" y="26045"/>
                </a:lnTo>
                <a:lnTo>
                  <a:pt x="38069" y="25888"/>
                </a:lnTo>
                <a:lnTo>
                  <a:pt x="37707" y="25464"/>
                </a:lnTo>
                <a:lnTo>
                  <a:pt x="37094" y="24913"/>
                </a:lnTo>
                <a:lnTo>
                  <a:pt x="36780" y="24851"/>
                </a:lnTo>
                <a:lnTo>
                  <a:pt x="36591" y="24945"/>
                </a:lnTo>
                <a:lnTo>
                  <a:pt x="36497" y="25039"/>
                </a:lnTo>
                <a:lnTo>
                  <a:pt x="36136" y="25448"/>
                </a:lnTo>
                <a:lnTo>
                  <a:pt x="35758" y="25967"/>
                </a:lnTo>
                <a:lnTo>
                  <a:pt x="35601" y="26297"/>
                </a:lnTo>
                <a:lnTo>
                  <a:pt x="35570" y="26454"/>
                </a:lnTo>
                <a:lnTo>
                  <a:pt x="35491" y="26878"/>
                </a:lnTo>
                <a:lnTo>
                  <a:pt x="35145" y="28136"/>
                </a:lnTo>
                <a:lnTo>
                  <a:pt x="34925" y="28591"/>
                </a:lnTo>
                <a:lnTo>
                  <a:pt x="34831" y="28796"/>
                </a:lnTo>
                <a:lnTo>
                  <a:pt x="34784" y="29314"/>
                </a:lnTo>
                <a:lnTo>
                  <a:pt x="34862" y="29865"/>
                </a:lnTo>
                <a:lnTo>
                  <a:pt x="35035" y="30336"/>
                </a:lnTo>
                <a:lnTo>
                  <a:pt x="35145" y="30525"/>
                </a:lnTo>
                <a:lnTo>
                  <a:pt x="35334" y="30808"/>
                </a:lnTo>
                <a:lnTo>
                  <a:pt x="35554" y="31279"/>
                </a:lnTo>
                <a:lnTo>
                  <a:pt x="35570" y="31656"/>
                </a:lnTo>
                <a:lnTo>
                  <a:pt x="35570" y="32804"/>
                </a:lnTo>
                <a:lnTo>
                  <a:pt x="35538" y="32725"/>
                </a:lnTo>
                <a:lnTo>
                  <a:pt x="35271" y="32191"/>
                </a:lnTo>
                <a:lnTo>
                  <a:pt x="35067" y="31939"/>
                </a:lnTo>
                <a:lnTo>
                  <a:pt x="34925" y="31798"/>
                </a:lnTo>
                <a:lnTo>
                  <a:pt x="34815" y="31861"/>
                </a:lnTo>
                <a:lnTo>
                  <a:pt x="34501" y="31798"/>
                </a:lnTo>
                <a:lnTo>
                  <a:pt x="34139" y="31735"/>
                </a:lnTo>
                <a:lnTo>
                  <a:pt x="33872" y="31641"/>
                </a:lnTo>
                <a:lnTo>
                  <a:pt x="33699" y="31468"/>
                </a:lnTo>
                <a:lnTo>
                  <a:pt x="33574" y="31311"/>
                </a:lnTo>
                <a:lnTo>
                  <a:pt x="33306" y="30902"/>
                </a:lnTo>
                <a:lnTo>
                  <a:pt x="32913" y="30415"/>
                </a:lnTo>
                <a:lnTo>
                  <a:pt x="32693" y="30352"/>
                </a:lnTo>
                <a:lnTo>
                  <a:pt x="32520" y="30383"/>
                </a:lnTo>
                <a:lnTo>
                  <a:pt x="32426" y="30446"/>
                </a:lnTo>
                <a:lnTo>
                  <a:pt x="32096" y="30666"/>
                </a:lnTo>
                <a:lnTo>
                  <a:pt x="31813" y="30855"/>
                </a:lnTo>
                <a:lnTo>
                  <a:pt x="31719" y="31059"/>
                </a:lnTo>
                <a:lnTo>
                  <a:pt x="31719" y="31232"/>
                </a:lnTo>
                <a:lnTo>
                  <a:pt x="31719" y="31594"/>
                </a:lnTo>
                <a:lnTo>
                  <a:pt x="31672" y="32175"/>
                </a:lnTo>
                <a:lnTo>
                  <a:pt x="31577" y="32442"/>
                </a:lnTo>
                <a:lnTo>
                  <a:pt x="31546" y="32584"/>
                </a:lnTo>
                <a:lnTo>
                  <a:pt x="31609" y="32804"/>
                </a:lnTo>
                <a:lnTo>
                  <a:pt x="31797" y="32930"/>
                </a:lnTo>
                <a:lnTo>
                  <a:pt x="32033" y="32867"/>
                </a:lnTo>
                <a:lnTo>
                  <a:pt x="32143" y="32725"/>
                </a:lnTo>
                <a:lnTo>
                  <a:pt x="32253" y="32599"/>
                </a:lnTo>
                <a:lnTo>
                  <a:pt x="32410" y="32537"/>
                </a:lnTo>
                <a:lnTo>
                  <a:pt x="32583" y="32851"/>
                </a:lnTo>
                <a:lnTo>
                  <a:pt x="32646" y="33307"/>
                </a:lnTo>
                <a:lnTo>
                  <a:pt x="32678" y="33731"/>
                </a:lnTo>
                <a:lnTo>
                  <a:pt x="32583" y="34203"/>
                </a:lnTo>
                <a:lnTo>
                  <a:pt x="32410" y="34501"/>
                </a:lnTo>
                <a:lnTo>
                  <a:pt x="32285" y="34659"/>
                </a:lnTo>
                <a:lnTo>
                  <a:pt x="32159" y="34816"/>
                </a:lnTo>
                <a:lnTo>
                  <a:pt x="31876" y="35051"/>
                </a:lnTo>
                <a:lnTo>
                  <a:pt x="31593" y="35146"/>
                </a:lnTo>
                <a:lnTo>
                  <a:pt x="31263" y="35036"/>
                </a:lnTo>
                <a:lnTo>
                  <a:pt x="31074" y="34863"/>
                </a:lnTo>
                <a:lnTo>
                  <a:pt x="30791" y="34486"/>
                </a:lnTo>
                <a:lnTo>
                  <a:pt x="30556" y="34046"/>
                </a:lnTo>
                <a:lnTo>
                  <a:pt x="30289" y="33888"/>
                </a:lnTo>
                <a:lnTo>
                  <a:pt x="30084" y="33873"/>
                </a:lnTo>
                <a:lnTo>
                  <a:pt x="29848" y="33841"/>
                </a:lnTo>
                <a:lnTo>
                  <a:pt x="29503" y="33590"/>
                </a:lnTo>
                <a:lnTo>
                  <a:pt x="29330" y="33244"/>
                </a:lnTo>
                <a:lnTo>
                  <a:pt x="29345" y="33008"/>
                </a:lnTo>
                <a:lnTo>
                  <a:pt x="29440" y="32898"/>
                </a:lnTo>
                <a:lnTo>
                  <a:pt x="29518" y="32867"/>
                </a:lnTo>
                <a:lnTo>
                  <a:pt x="29676" y="32835"/>
                </a:lnTo>
                <a:lnTo>
                  <a:pt x="30006" y="32882"/>
                </a:lnTo>
                <a:lnTo>
                  <a:pt x="30304" y="32930"/>
                </a:lnTo>
                <a:lnTo>
                  <a:pt x="30556" y="32867"/>
                </a:lnTo>
                <a:lnTo>
                  <a:pt x="30650" y="32725"/>
                </a:lnTo>
                <a:lnTo>
                  <a:pt x="30791" y="32427"/>
                </a:lnTo>
                <a:lnTo>
                  <a:pt x="30839" y="32002"/>
                </a:lnTo>
                <a:lnTo>
                  <a:pt x="30744" y="31704"/>
                </a:lnTo>
                <a:lnTo>
                  <a:pt x="30650" y="31515"/>
                </a:lnTo>
                <a:lnTo>
                  <a:pt x="30461" y="31122"/>
                </a:lnTo>
                <a:lnTo>
                  <a:pt x="30163" y="30352"/>
                </a:lnTo>
                <a:lnTo>
                  <a:pt x="30006" y="30100"/>
                </a:lnTo>
                <a:lnTo>
                  <a:pt x="29911" y="30006"/>
                </a:lnTo>
                <a:lnTo>
                  <a:pt x="29660" y="29927"/>
                </a:lnTo>
                <a:lnTo>
                  <a:pt x="29408" y="29865"/>
                </a:lnTo>
                <a:lnTo>
                  <a:pt x="29235" y="29660"/>
                </a:lnTo>
                <a:lnTo>
                  <a:pt x="29220" y="29456"/>
                </a:lnTo>
                <a:lnTo>
                  <a:pt x="29235" y="29032"/>
                </a:lnTo>
                <a:lnTo>
                  <a:pt x="29204" y="28701"/>
                </a:lnTo>
                <a:lnTo>
                  <a:pt x="29031" y="28576"/>
                </a:lnTo>
                <a:lnTo>
                  <a:pt x="28874" y="28529"/>
                </a:lnTo>
                <a:lnTo>
                  <a:pt x="28591" y="28419"/>
                </a:lnTo>
                <a:lnTo>
                  <a:pt x="27868" y="28309"/>
                </a:lnTo>
                <a:lnTo>
                  <a:pt x="27554" y="28277"/>
                </a:lnTo>
                <a:lnTo>
                  <a:pt x="27098" y="28230"/>
                </a:lnTo>
                <a:lnTo>
                  <a:pt x="26846" y="28293"/>
                </a:lnTo>
                <a:lnTo>
                  <a:pt x="26736" y="28387"/>
                </a:lnTo>
                <a:lnTo>
                  <a:pt x="26595" y="28481"/>
                </a:lnTo>
                <a:lnTo>
                  <a:pt x="26186" y="28560"/>
                </a:lnTo>
                <a:lnTo>
                  <a:pt x="25667" y="28607"/>
                </a:lnTo>
                <a:lnTo>
                  <a:pt x="25196" y="28670"/>
                </a:lnTo>
                <a:lnTo>
                  <a:pt x="25023" y="28733"/>
                </a:lnTo>
                <a:lnTo>
                  <a:pt x="24583" y="28937"/>
                </a:lnTo>
                <a:lnTo>
                  <a:pt x="23577" y="29283"/>
                </a:lnTo>
                <a:lnTo>
                  <a:pt x="22995" y="29362"/>
                </a:lnTo>
                <a:lnTo>
                  <a:pt x="22807" y="29314"/>
                </a:lnTo>
                <a:lnTo>
                  <a:pt x="22445" y="29142"/>
                </a:lnTo>
                <a:lnTo>
                  <a:pt x="21754" y="28984"/>
                </a:lnTo>
                <a:lnTo>
                  <a:pt x="21298" y="28984"/>
                </a:lnTo>
                <a:lnTo>
                  <a:pt x="21094" y="29016"/>
                </a:lnTo>
                <a:lnTo>
                  <a:pt x="20653" y="29094"/>
                </a:lnTo>
                <a:lnTo>
                  <a:pt x="19789" y="29157"/>
                </a:lnTo>
                <a:lnTo>
                  <a:pt x="19286" y="29314"/>
                </a:lnTo>
                <a:lnTo>
                  <a:pt x="19113" y="29456"/>
                </a:lnTo>
                <a:lnTo>
                  <a:pt x="18736" y="29786"/>
                </a:lnTo>
                <a:lnTo>
                  <a:pt x="17887" y="30540"/>
                </a:lnTo>
                <a:lnTo>
                  <a:pt x="17604" y="30871"/>
                </a:lnTo>
                <a:lnTo>
                  <a:pt x="17510" y="31028"/>
                </a:lnTo>
                <a:lnTo>
                  <a:pt x="17431" y="31279"/>
                </a:lnTo>
                <a:lnTo>
                  <a:pt x="17494" y="31499"/>
                </a:lnTo>
                <a:lnTo>
                  <a:pt x="17667" y="31704"/>
                </a:lnTo>
                <a:lnTo>
                  <a:pt x="17824" y="31798"/>
                </a:lnTo>
                <a:lnTo>
                  <a:pt x="17966" y="31908"/>
                </a:lnTo>
                <a:lnTo>
                  <a:pt x="18076" y="32112"/>
                </a:lnTo>
                <a:lnTo>
                  <a:pt x="17981" y="32254"/>
                </a:lnTo>
                <a:lnTo>
                  <a:pt x="17699" y="32317"/>
                </a:lnTo>
                <a:lnTo>
                  <a:pt x="17463" y="32301"/>
                </a:lnTo>
                <a:lnTo>
                  <a:pt x="17243" y="32285"/>
                </a:lnTo>
                <a:lnTo>
                  <a:pt x="16976" y="32301"/>
                </a:lnTo>
                <a:lnTo>
                  <a:pt x="16818" y="32411"/>
                </a:lnTo>
                <a:lnTo>
                  <a:pt x="16724" y="32678"/>
                </a:lnTo>
                <a:lnTo>
                  <a:pt x="16677" y="32867"/>
                </a:lnTo>
                <a:lnTo>
                  <a:pt x="16598" y="33307"/>
                </a:lnTo>
                <a:lnTo>
                  <a:pt x="16457" y="34156"/>
                </a:lnTo>
                <a:lnTo>
                  <a:pt x="16331" y="34580"/>
                </a:lnTo>
                <a:lnTo>
                  <a:pt x="16252" y="34800"/>
                </a:lnTo>
                <a:lnTo>
                  <a:pt x="16158" y="35319"/>
                </a:lnTo>
                <a:lnTo>
                  <a:pt x="16205" y="35790"/>
                </a:lnTo>
                <a:lnTo>
                  <a:pt x="16410" y="36073"/>
                </a:lnTo>
                <a:lnTo>
                  <a:pt x="16614" y="36183"/>
                </a:lnTo>
                <a:lnTo>
                  <a:pt x="16755" y="36215"/>
                </a:lnTo>
                <a:lnTo>
                  <a:pt x="17400" y="36277"/>
                </a:lnTo>
                <a:lnTo>
                  <a:pt x="18422" y="36246"/>
                </a:lnTo>
                <a:lnTo>
                  <a:pt x="18940" y="36246"/>
                </a:lnTo>
                <a:lnTo>
                  <a:pt x="19113" y="36293"/>
                </a:lnTo>
                <a:lnTo>
                  <a:pt x="19223" y="36340"/>
                </a:lnTo>
                <a:lnTo>
                  <a:pt x="19286" y="36387"/>
                </a:lnTo>
                <a:lnTo>
                  <a:pt x="19192" y="36529"/>
                </a:lnTo>
                <a:lnTo>
                  <a:pt x="19113" y="36859"/>
                </a:lnTo>
                <a:lnTo>
                  <a:pt x="19066" y="37268"/>
                </a:lnTo>
                <a:lnTo>
                  <a:pt x="19019" y="37771"/>
                </a:lnTo>
                <a:lnTo>
                  <a:pt x="18909" y="38038"/>
                </a:lnTo>
                <a:lnTo>
                  <a:pt x="18814" y="38148"/>
                </a:lnTo>
                <a:lnTo>
                  <a:pt x="18736" y="38242"/>
                </a:lnTo>
                <a:lnTo>
                  <a:pt x="18736" y="38415"/>
                </a:lnTo>
                <a:lnTo>
                  <a:pt x="18830" y="38604"/>
                </a:lnTo>
                <a:lnTo>
                  <a:pt x="18909" y="38871"/>
                </a:lnTo>
                <a:lnTo>
                  <a:pt x="18893" y="39075"/>
                </a:lnTo>
                <a:lnTo>
                  <a:pt x="18862" y="39264"/>
                </a:lnTo>
                <a:lnTo>
                  <a:pt x="18767" y="39421"/>
                </a:lnTo>
                <a:lnTo>
                  <a:pt x="18642" y="39484"/>
                </a:lnTo>
                <a:lnTo>
                  <a:pt x="18516" y="39625"/>
                </a:lnTo>
                <a:lnTo>
                  <a:pt x="18469" y="39783"/>
                </a:lnTo>
                <a:lnTo>
                  <a:pt x="18390" y="40128"/>
                </a:lnTo>
                <a:lnTo>
                  <a:pt x="18437" y="40741"/>
                </a:lnTo>
                <a:lnTo>
                  <a:pt x="18532" y="41213"/>
                </a:lnTo>
                <a:lnTo>
                  <a:pt x="18657" y="41794"/>
                </a:lnTo>
                <a:lnTo>
                  <a:pt x="18736" y="42769"/>
                </a:lnTo>
                <a:lnTo>
                  <a:pt x="18657" y="43382"/>
                </a:lnTo>
                <a:lnTo>
                  <a:pt x="18532" y="43633"/>
                </a:lnTo>
                <a:lnTo>
                  <a:pt x="18249" y="44184"/>
                </a:lnTo>
                <a:lnTo>
                  <a:pt x="17589" y="45520"/>
                </a:lnTo>
                <a:lnTo>
                  <a:pt x="17258" y="45991"/>
                </a:lnTo>
                <a:lnTo>
                  <a:pt x="17101" y="46180"/>
                </a:lnTo>
                <a:lnTo>
                  <a:pt x="16865" y="46683"/>
                </a:lnTo>
                <a:lnTo>
                  <a:pt x="16708" y="47249"/>
                </a:lnTo>
                <a:lnTo>
                  <a:pt x="16661" y="47799"/>
                </a:lnTo>
                <a:lnTo>
                  <a:pt x="16677" y="48050"/>
                </a:lnTo>
                <a:lnTo>
                  <a:pt x="16693" y="48585"/>
                </a:lnTo>
                <a:lnTo>
                  <a:pt x="16504" y="49669"/>
                </a:lnTo>
                <a:lnTo>
                  <a:pt x="16473" y="49968"/>
                </a:lnTo>
                <a:lnTo>
                  <a:pt x="16473" y="50266"/>
                </a:lnTo>
                <a:lnTo>
                  <a:pt x="16347" y="50769"/>
                </a:lnTo>
                <a:lnTo>
                  <a:pt x="16205" y="50879"/>
                </a:lnTo>
                <a:lnTo>
                  <a:pt x="16064" y="50879"/>
                </a:lnTo>
                <a:lnTo>
                  <a:pt x="15970" y="50832"/>
                </a:lnTo>
                <a:lnTo>
                  <a:pt x="15781" y="50738"/>
                </a:lnTo>
                <a:lnTo>
                  <a:pt x="15451" y="50644"/>
                </a:lnTo>
                <a:lnTo>
                  <a:pt x="14979" y="50612"/>
                </a:lnTo>
                <a:lnTo>
                  <a:pt x="14618" y="50549"/>
                </a:lnTo>
                <a:lnTo>
                  <a:pt x="14256" y="50424"/>
                </a:lnTo>
                <a:lnTo>
                  <a:pt x="13816" y="50251"/>
                </a:lnTo>
                <a:lnTo>
                  <a:pt x="13533" y="50219"/>
                </a:lnTo>
                <a:lnTo>
                  <a:pt x="13408" y="50266"/>
                </a:lnTo>
                <a:lnTo>
                  <a:pt x="13062" y="50329"/>
                </a:lnTo>
                <a:lnTo>
                  <a:pt x="12433" y="50361"/>
                </a:lnTo>
                <a:lnTo>
                  <a:pt x="12213" y="50471"/>
                </a:lnTo>
                <a:lnTo>
                  <a:pt x="12134" y="50596"/>
                </a:lnTo>
                <a:lnTo>
                  <a:pt x="12119" y="50691"/>
                </a:lnTo>
                <a:lnTo>
                  <a:pt x="12119" y="51052"/>
                </a:lnTo>
                <a:lnTo>
                  <a:pt x="12119" y="51492"/>
                </a:lnTo>
                <a:lnTo>
                  <a:pt x="12197" y="51697"/>
                </a:lnTo>
                <a:lnTo>
                  <a:pt x="12260" y="51760"/>
                </a:lnTo>
                <a:lnTo>
                  <a:pt x="12433" y="51870"/>
                </a:lnTo>
                <a:lnTo>
                  <a:pt x="12559" y="52042"/>
                </a:lnTo>
                <a:lnTo>
                  <a:pt x="12480" y="52184"/>
                </a:lnTo>
                <a:lnTo>
                  <a:pt x="12339" y="52262"/>
                </a:lnTo>
                <a:lnTo>
                  <a:pt x="12056" y="52388"/>
                </a:lnTo>
                <a:lnTo>
                  <a:pt x="11883" y="52514"/>
                </a:lnTo>
                <a:lnTo>
                  <a:pt x="11836" y="52687"/>
                </a:lnTo>
                <a:lnTo>
                  <a:pt x="11836" y="52828"/>
                </a:lnTo>
                <a:lnTo>
                  <a:pt x="11836" y="53174"/>
                </a:lnTo>
                <a:lnTo>
                  <a:pt x="11914" y="53709"/>
                </a:lnTo>
                <a:lnTo>
                  <a:pt x="12072" y="53976"/>
                </a:lnTo>
                <a:lnTo>
                  <a:pt x="12197" y="54039"/>
                </a:lnTo>
                <a:lnTo>
                  <a:pt x="13015" y="54353"/>
                </a:lnTo>
                <a:lnTo>
                  <a:pt x="13911" y="54683"/>
                </a:lnTo>
                <a:lnTo>
                  <a:pt x="14256" y="54793"/>
                </a:lnTo>
                <a:lnTo>
                  <a:pt x="14822" y="54887"/>
                </a:lnTo>
                <a:lnTo>
                  <a:pt x="15074" y="54840"/>
                </a:lnTo>
                <a:lnTo>
                  <a:pt x="15121" y="54746"/>
                </a:lnTo>
                <a:lnTo>
                  <a:pt x="15215" y="54494"/>
                </a:lnTo>
                <a:lnTo>
                  <a:pt x="15498" y="54164"/>
                </a:lnTo>
                <a:lnTo>
                  <a:pt x="15639" y="54212"/>
                </a:lnTo>
                <a:lnTo>
                  <a:pt x="15687" y="54400"/>
                </a:lnTo>
                <a:lnTo>
                  <a:pt x="15718" y="54604"/>
                </a:lnTo>
                <a:lnTo>
                  <a:pt x="15891" y="55060"/>
                </a:lnTo>
                <a:lnTo>
                  <a:pt x="16205" y="55642"/>
                </a:lnTo>
                <a:lnTo>
                  <a:pt x="16394" y="55815"/>
                </a:lnTo>
                <a:lnTo>
                  <a:pt x="16473" y="55893"/>
                </a:lnTo>
                <a:lnTo>
                  <a:pt x="16567" y="56161"/>
                </a:lnTo>
                <a:lnTo>
                  <a:pt x="16583" y="56522"/>
                </a:lnTo>
                <a:lnTo>
                  <a:pt x="16488" y="56884"/>
                </a:lnTo>
                <a:lnTo>
                  <a:pt x="16394" y="57025"/>
                </a:lnTo>
                <a:lnTo>
                  <a:pt x="16174" y="57371"/>
                </a:lnTo>
                <a:lnTo>
                  <a:pt x="15922" y="58110"/>
                </a:lnTo>
                <a:lnTo>
                  <a:pt x="15860" y="58487"/>
                </a:lnTo>
                <a:lnTo>
                  <a:pt x="15891" y="58597"/>
                </a:lnTo>
                <a:lnTo>
                  <a:pt x="16048" y="58770"/>
                </a:lnTo>
                <a:lnTo>
                  <a:pt x="16237" y="58911"/>
                </a:lnTo>
                <a:lnTo>
                  <a:pt x="16127" y="58990"/>
                </a:lnTo>
                <a:lnTo>
                  <a:pt x="15797" y="59147"/>
                </a:lnTo>
                <a:lnTo>
                  <a:pt x="15592" y="59194"/>
                </a:lnTo>
                <a:lnTo>
                  <a:pt x="15404" y="59225"/>
                </a:lnTo>
                <a:lnTo>
                  <a:pt x="15152" y="59351"/>
                </a:lnTo>
                <a:lnTo>
                  <a:pt x="14932" y="59603"/>
                </a:lnTo>
                <a:lnTo>
                  <a:pt x="14869" y="59791"/>
                </a:lnTo>
                <a:lnTo>
                  <a:pt x="14838" y="59854"/>
                </a:lnTo>
                <a:lnTo>
                  <a:pt x="14806" y="59933"/>
                </a:lnTo>
                <a:lnTo>
                  <a:pt x="14775" y="59996"/>
                </a:lnTo>
                <a:lnTo>
                  <a:pt x="14618" y="59996"/>
                </a:lnTo>
                <a:lnTo>
                  <a:pt x="14524" y="60011"/>
                </a:lnTo>
                <a:lnTo>
                  <a:pt x="14272" y="60074"/>
                </a:lnTo>
                <a:lnTo>
                  <a:pt x="14146" y="60153"/>
                </a:lnTo>
                <a:lnTo>
                  <a:pt x="14005" y="60279"/>
                </a:lnTo>
                <a:lnTo>
                  <a:pt x="13816" y="60640"/>
                </a:lnTo>
                <a:lnTo>
                  <a:pt x="13738" y="60844"/>
                </a:lnTo>
                <a:lnTo>
                  <a:pt x="13659" y="61080"/>
                </a:lnTo>
                <a:lnTo>
                  <a:pt x="13549" y="61237"/>
                </a:lnTo>
                <a:lnTo>
                  <a:pt x="13439" y="61332"/>
                </a:lnTo>
                <a:lnTo>
                  <a:pt x="13125" y="61395"/>
                </a:lnTo>
                <a:lnTo>
                  <a:pt x="12826" y="61395"/>
                </a:lnTo>
                <a:lnTo>
                  <a:pt x="12622" y="61410"/>
                </a:lnTo>
                <a:lnTo>
                  <a:pt x="12307" y="61567"/>
                </a:lnTo>
                <a:lnTo>
                  <a:pt x="11977" y="61945"/>
                </a:lnTo>
                <a:lnTo>
                  <a:pt x="11883" y="62149"/>
                </a:lnTo>
                <a:lnTo>
                  <a:pt x="11836" y="62133"/>
                </a:lnTo>
                <a:lnTo>
                  <a:pt x="11804" y="62133"/>
                </a:lnTo>
                <a:lnTo>
                  <a:pt x="11663" y="62149"/>
                </a:lnTo>
                <a:lnTo>
                  <a:pt x="11506" y="62290"/>
                </a:lnTo>
                <a:lnTo>
                  <a:pt x="11474" y="62338"/>
                </a:lnTo>
                <a:lnTo>
                  <a:pt x="11396" y="62448"/>
                </a:lnTo>
                <a:lnTo>
                  <a:pt x="11333" y="62652"/>
                </a:lnTo>
                <a:lnTo>
                  <a:pt x="11333" y="62746"/>
                </a:lnTo>
                <a:lnTo>
                  <a:pt x="11396" y="62903"/>
                </a:lnTo>
                <a:lnTo>
                  <a:pt x="11663" y="63171"/>
                </a:lnTo>
                <a:lnTo>
                  <a:pt x="11867" y="63312"/>
                </a:lnTo>
                <a:lnTo>
                  <a:pt x="12024" y="63422"/>
                </a:lnTo>
                <a:lnTo>
                  <a:pt x="12276" y="63579"/>
                </a:lnTo>
                <a:lnTo>
                  <a:pt x="12685" y="63894"/>
                </a:lnTo>
                <a:lnTo>
                  <a:pt x="12826" y="64051"/>
                </a:lnTo>
                <a:lnTo>
                  <a:pt x="12889" y="64145"/>
                </a:lnTo>
                <a:lnTo>
                  <a:pt x="12952" y="64224"/>
                </a:lnTo>
                <a:lnTo>
                  <a:pt x="13015" y="64271"/>
                </a:lnTo>
                <a:lnTo>
                  <a:pt x="13030" y="64318"/>
                </a:lnTo>
                <a:lnTo>
                  <a:pt x="13030" y="64334"/>
                </a:lnTo>
                <a:lnTo>
                  <a:pt x="12952" y="64491"/>
                </a:lnTo>
                <a:lnTo>
                  <a:pt x="12857" y="64648"/>
                </a:lnTo>
                <a:lnTo>
                  <a:pt x="12779" y="64758"/>
                </a:lnTo>
                <a:lnTo>
                  <a:pt x="12637" y="64994"/>
                </a:lnTo>
                <a:lnTo>
                  <a:pt x="12449" y="65355"/>
                </a:lnTo>
                <a:lnTo>
                  <a:pt x="12323" y="65560"/>
                </a:lnTo>
                <a:lnTo>
                  <a:pt x="11946" y="65874"/>
                </a:lnTo>
                <a:lnTo>
                  <a:pt x="11804" y="65937"/>
                </a:lnTo>
                <a:lnTo>
                  <a:pt x="11757" y="65780"/>
                </a:lnTo>
                <a:lnTo>
                  <a:pt x="11616" y="65560"/>
                </a:lnTo>
                <a:lnTo>
                  <a:pt x="11349" y="65418"/>
                </a:lnTo>
                <a:lnTo>
                  <a:pt x="11207" y="65403"/>
                </a:lnTo>
                <a:lnTo>
                  <a:pt x="11034" y="65418"/>
                </a:lnTo>
                <a:lnTo>
                  <a:pt x="10846" y="65465"/>
                </a:lnTo>
                <a:lnTo>
                  <a:pt x="10500" y="65591"/>
                </a:lnTo>
                <a:lnTo>
                  <a:pt x="9384" y="66078"/>
                </a:lnTo>
                <a:lnTo>
                  <a:pt x="9069" y="66299"/>
                </a:lnTo>
                <a:lnTo>
                  <a:pt x="8944" y="66409"/>
                </a:lnTo>
                <a:lnTo>
                  <a:pt x="8614" y="66581"/>
                </a:lnTo>
                <a:lnTo>
                  <a:pt x="8456" y="66613"/>
                </a:lnTo>
                <a:lnTo>
                  <a:pt x="8346" y="66597"/>
                </a:lnTo>
                <a:lnTo>
                  <a:pt x="8284" y="66534"/>
                </a:lnTo>
                <a:lnTo>
                  <a:pt x="8111" y="66330"/>
                </a:lnTo>
                <a:lnTo>
                  <a:pt x="7702" y="66094"/>
                </a:lnTo>
                <a:lnTo>
                  <a:pt x="7513" y="66078"/>
                </a:lnTo>
                <a:lnTo>
                  <a:pt x="7388" y="66078"/>
                </a:lnTo>
                <a:lnTo>
                  <a:pt x="7215" y="66204"/>
                </a:lnTo>
                <a:lnTo>
                  <a:pt x="7168" y="66299"/>
                </a:lnTo>
                <a:lnTo>
                  <a:pt x="7136" y="66456"/>
                </a:lnTo>
                <a:lnTo>
                  <a:pt x="7278" y="66707"/>
                </a:lnTo>
                <a:lnTo>
                  <a:pt x="7372" y="66801"/>
                </a:lnTo>
                <a:lnTo>
                  <a:pt x="7482" y="66927"/>
                </a:lnTo>
                <a:lnTo>
                  <a:pt x="7513" y="67037"/>
                </a:lnTo>
                <a:lnTo>
                  <a:pt x="7513" y="67053"/>
                </a:lnTo>
                <a:lnTo>
                  <a:pt x="7513" y="67069"/>
                </a:lnTo>
                <a:lnTo>
                  <a:pt x="7419" y="67037"/>
                </a:lnTo>
                <a:lnTo>
                  <a:pt x="7183" y="66864"/>
                </a:lnTo>
                <a:lnTo>
                  <a:pt x="6932" y="66660"/>
                </a:lnTo>
                <a:lnTo>
                  <a:pt x="6476" y="66409"/>
                </a:lnTo>
                <a:lnTo>
                  <a:pt x="6162" y="66314"/>
                </a:lnTo>
                <a:lnTo>
                  <a:pt x="5989" y="66299"/>
                </a:lnTo>
                <a:lnTo>
                  <a:pt x="5894" y="66314"/>
                </a:lnTo>
                <a:lnTo>
                  <a:pt x="5816" y="66314"/>
                </a:lnTo>
                <a:lnTo>
                  <a:pt x="5612" y="66346"/>
                </a:lnTo>
                <a:lnTo>
                  <a:pt x="5439" y="66361"/>
                </a:lnTo>
                <a:lnTo>
                  <a:pt x="5281" y="66346"/>
                </a:lnTo>
                <a:lnTo>
                  <a:pt x="5077" y="66283"/>
                </a:lnTo>
                <a:lnTo>
                  <a:pt x="5030" y="66204"/>
                </a:lnTo>
                <a:lnTo>
                  <a:pt x="4967" y="66094"/>
                </a:lnTo>
                <a:lnTo>
                  <a:pt x="4920" y="65953"/>
                </a:lnTo>
                <a:lnTo>
                  <a:pt x="4841" y="65748"/>
                </a:lnTo>
                <a:lnTo>
                  <a:pt x="4684" y="65497"/>
                </a:lnTo>
                <a:lnTo>
                  <a:pt x="4527" y="65403"/>
                </a:lnTo>
                <a:lnTo>
                  <a:pt x="4433" y="65387"/>
                </a:lnTo>
                <a:lnTo>
                  <a:pt x="4307" y="65387"/>
                </a:lnTo>
                <a:lnTo>
                  <a:pt x="4008" y="65465"/>
                </a:lnTo>
                <a:lnTo>
                  <a:pt x="3835" y="65575"/>
                </a:lnTo>
                <a:lnTo>
                  <a:pt x="3788" y="65654"/>
                </a:lnTo>
                <a:lnTo>
                  <a:pt x="3757" y="65717"/>
                </a:lnTo>
                <a:lnTo>
                  <a:pt x="3757" y="65921"/>
                </a:lnTo>
                <a:lnTo>
                  <a:pt x="3851" y="66047"/>
                </a:lnTo>
                <a:lnTo>
                  <a:pt x="3914" y="66141"/>
                </a:lnTo>
                <a:lnTo>
                  <a:pt x="3993" y="66236"/>
                </a:lnTo>
                <a:lnTo>
                  <a:pt x="4165" y="66456"/>
                </a:lnTo>
                <a:lnTo>
                  <a:pt x="4323" y="66676"/>
                </a:lnTo>
                <a:lnTo>
                  <a:pt x="4008" y="66660"/>
                </a:lnTo>
                <a:lnTo>
                  <a:pt x="3741" y="66534"/>
                </a:lnTo>
                <a:lnTo>
                  <a:pt x="3678" y="66424"/>
                </a:lnTo>
                <a:lnTo>
                  <a:pt x="3600" y="66314"/>
                </a:lnTo>
                <a:lnTo>
                  <a:pt x="3411" y="66173"/>
                </a:lnTo>
                <a:lnTo>
                  <a:pt x="3285" y="66157"/>
                </a:lnTo>
                <a:lnTo>
                  <a:pt x="3144" y="66188"/>
                </a:lnTo>
                <a:lnTo>
                  <a:pt x="2861" y="66393"/>
                </a:lnTo>
                <a:lnTo>
                  <a:pt x="2751" y="66566"/>
                </a:lnTo>
                <a:lnTo>
                  <a:pt x="2672" y="66691"/>
                </a:lnTo>
                <a:lnTo>
                  <a:pt x="2326" y="66833"/>
                </a:lnTo>
                <a:lnTo>
                  <a:pt x="2044" y="66896"/>
                </a:lnTo>
                <a:lnTo>
                  <a:pt x="1855" y="66927"/>
                </a:lnTo>
                <a:lnTo>
                  <a:pt x="1619" y="67116"/>
                </a:lnTo>
                <a:lnTo>
                  <a:pt x="1572" y="67257"/>
                </a:lnTo>
                <a:lnTo>
                  <a:pt x="1541" y="67430"/>
                </a:lnTo>
                <a:lnTo>
                  <a:pt x="1714" y="67776"/>
                </a:lnTo>
                <a:lnTo>
                  <a:pt x="1886" y="67933"/>
                </a:lnTo>
                <a:lnTo>
                  <a:pt x="2028" y="68075"/>
                </a:lnTo>
                <a:lnTo>
                  <a:pt x="2154" y="68263"/>
                </a:lnTo>
                <a:lnTo>
                  <a:pt x="2154" y="68326"/>
                </a:lnTo>
                <a:lnTo>
                  <a:pt x="2138" y="68373"/>
                </a:lnTo>
                <a:lnTo>
                  <a:pt x="2075" y="68405"/>
                </a:lnTo>
                <a:lnTo>
                  <a:pt x="1808" y="68530"/>
                </a:lnTo>
                <a:lnTo>
                  <a:pt x="1525" y="68782"/>
                </a:lnTo>
                <a:lnTo>
                  <a:pt x="1493" y="68829"/>
                </a:lnTo>
                <a:lnTo>
                  <a:pt x="1226" y="69206"/>
                </a:lnTo>
                <a:lnTo>
                  <a:pt x="1682" y="69112"/>
                </a:lnTo>
                <a:lnTo>
                  <a:pt x="2059" y="69112"/>
                </a:lnTo>
                <a:lnTo>
                  <a:pt x="2295" y="69175"/>
                </a:lnTo>
                <a:lnTo>
                  <a:pt x="2358" y="69222"/>
                </a:lnTo>
                <a:lnTo>
                  <a:pt x="2468" y="69316"/>
                </a:lnTo>
                <a:lnTo>
                  <a:pt x="2515" y="69568"/>
                </a:lnTo>
                <a:lnTo>
                  <a:pt x="2531" y="69851"/>
                </a:lnTo>
                <a:lnTo>
                  <a:pt x="2531" y="70181"/>
                </a:lnTo>
                <a:lnTo>
                  <a:pt x="2688" y="70511"/>
                </a:lnTo>
                <a:lnTo>
                  <a:pt x="2908" y="70668"/>
                </a:lnTo>
                <a:lnTo>
                  <a:pt x="3065" y="70747"/>
                </a:lnTo>
                <a:lnTo>
                  <a:pt x="3191" y="70794"/>
                </a:lnTo>
                <a:lnTo>
                  <a:pt x="3395" y="70872"/>
                </a:lnTo>
                <a:lnTo>
                  <a:pt x="3552" y="70967"/>
                </a:lnTo>
                <a:lnTo>
                  <a:pt x="3537" y="70982"/>
                </a:lnTo>
                <a:lnTo>
                  <a:pt x="3521" y="70998"/>
                </a:lnTo>
                <a:lnTo>
                  <a:pt x="3380" y="71108"/>
                </a:lnTo>
                <a:lnTo>
                  <a:pt x="3175" y="71328"/>
                </a:lnTo>
                <a:lnTo>
                  <a:pt x="3160" y="71470"/>
                </a:lnTo>
                <a:lnTo>
                  <a:pt x="3160" y="71611"/>
                </a:lnTo>
                <a:lnTo>
                  <a:pt x="3348" y="71894"/>
                </a:lnTo>
                <a:lnTo>
                  <a:pt x="3505" y="72067"/>
                </a:lnTo>
                <a:lnTo>
                  <a:pt x="3804" y="72366"/>
                </a:lnTo>
                <a:lnTo>
                  <a:pt x="4103" y="72821"/>
                </a:lnTo>
                <a:lnTo>
                  <a:pt x="4165" y="73026"/>
                </a:lnTo>
                <a:lnTo>
                  <a:pt x="4244" y="73293"/>
                </a:lnTo>
                <a:lnTo>
                  <a:pt x="4354" y="73482"/>
                </a:lnTo>
                <a:lnTo>
                  <a:pt x="4480" y="73686"/>
                </a:lnTo>
                <a:lnTo>
                  <a:pt x="4590" y="74032"/>
                </a:lnTo>
                <a:lnTo>
                  <a:pt x="4653" y="74220"/>
                </a:lnTo>
                <a:lnTo>
                  <a:pt x="4700" y="74409"/>
                </a:lnTo>
                <a:lnTo>
                  <a:pt x="4794" y="74708"/>
                </a:lnTo>
                <a:lnTo>
                  <a:pt x="4857" y="75132"/>
                </a:lnTo>
                <a:lnTo>
                  <a:pt x="4810" y="75399"/>
                </a:lnTo>
                <a:lnTo>
                  <a:pt x="4747" y="75541"/>
                </a:lnTo>
                <a:lnTo>
                  <a:pt x="4637" y="75824"/>
                </a:lnTo>
                <a:lnTo>
                  <a:pt x="4606" y="76311"/>
                </a:lnTo>
                <a:lnTo>
                  <a:pt x="4621" y="76515"/>
                </a:lnTo>
                <a:lnTo>
                  <a:pt x="4637" y="76782"/>
                </a:lnTo>
                <a:lnTo>
                  <a:pt x="4606" y="77002"/>
                </a:lnTo>
                <a:lnTo>
                  <a:pt x="4558" y="77097"/>
                </a:lnTo>
                <a:lnTo>
                  <a:pt x="4448" y="77222"/>
                </a:lnTo>
                <a:lnTo>
                  <a:pt x="4370" y="77285"/>
                </a:lnTo>
                <a:lnTo>
                  <a:pt x="4150" y="77442"/>
                </a:lnTo>
                <a:lnTo>
                  <a:pt x="3851" y="77804"/>
                </a:lnTo>
                <a:lnTo>
                  <a:pt x="3521" y="78244"/>
                </a:lnTo>
                <a:lnTo>
                  <a:pt x="3285" y="78653"/>
                </a:lnTo>
                <a:lnTo>
                  <a:pt x="3112" y="78967"/>
                </a:lnTo>
                <a:lnTo>
                  <a:pt x="2924" y="79219"/>
                </a:lnTo>
                <a:lnTo>
                  <a:pt x="2798" y="79376"/>
                </a:lnTo>
                <a:lnTo>
                  <a:pt x="2499" y="79894"/>
                </a:lnTo>
                <a:lnTo>
                  <a:pt x="2389" y="80287"/>
                </a:lnTo>
                <a:lnTo>
                  <a:pt x="2405" y="80460"/>
                </a:lnTo>
                <a:lnTo>
                  <a:pt x="2421" y="80555"/>
                </a:lnTo>
                <a:lnTo>
                  <a:pt x="2531" y="80727"/>
                </a:lnTo>
                <a:lnTo>
                  <a:pt x="2609" y="80790"/>
                </a:lnTo>
                <a:lnTo>
                  <a:pt x="2845" y="80900"/>
                </a:lnTo>
                <a:lnTo>
                  <a:pt x="3081" y="80916"/>
                </a:lnTo>
                <a:lnTo>
                  <a:pt x="3285" y="80900"/>
                </a:lnTo>
                <a:lnTo>
                  <a:pt x="3474" y="80837"/>
                </a:lnTo>
                <a:lnTo>
                  <a:pt x="3474" y="80837"/>
                </a:lnTo>
                <a:lnTo>
                  <a:pt x="3427" y="80885"/>
                </a:lnTo>
                <a:lnTo>
                  <a:pt x="3584" y="81042"/>
                </a:lnTo>
                <a:lnTo>
                  <a:pt x="3615" y="81073"/>
                </a:lnTo>
                <a:lnTo>
                  <a:pt x="3663" y="81215"/>
                </a:lnTo>
                <a:lnTo>
                  <a:pt x="3505" y="81230"/>
                </a:lnTo>
                <a:lnTo>
                  <a:pt x="3285" y="81293"/>
                </a:lnTo>
                <a:lnTo>
                  <a:pt x="3175" y="81340"/>
                </a:lnTo>
                <a:lnTo>
                  <a:pt x="2939" y="81435"/>
                </a:lnTo>
                <a:lnTo>
                  <a:pt x="2609" y="81639"/>
                </a:lnTo>
                <a:lnTo>
                  <a:pt x="2421" y="81875"/>
                </a:lnTo>
                <a:lnTo>
                  <a:pt x="2326" y="82032"/>
                </a:lnTo>
                <a:lnTo>
                  <a:pt x="2216" y="82236"/>
                </a:lnTo>
                <a:lnTo>
                  <a:pt x="2138" y="82268"/>
                </a:lnTo>
                <a:lnTo>
                  <a:pt x="2028" y="82315"/>
                </a:lnTo>
                <a:lnTo>
                  <a:pt x="1808" y="82472"/>
                </a:lnTo>
                <a:lnTo>
                  <a:pt x="1619" y="82645"/>
                </a:lnTo>
                <a:lnTo>
                  <a:pt x="1336" y="83085"/>
                </a:lnTo>
                <a:lnTo>
                  <a:pt x="1258" y="83274"/>
                </a:lnTo>
                <a:lnTo>
                  <a:pt x="1195" y="83399"/>
                </a:lnTo>
                <a:lnTo>
                  <a:pt x="1148" y="83478"/>
                </a:lnTo>
                <a:lnTo>
                  <a:pt x="1069" y="83447"/>
                </a:lnTo>
                <a:lnTo>
                  <a:pt x="928" y="83274"/>
                </a:lnTo>
                <a:lnTo>
                  <a:pt x="912" y="83179"/>
                </a:lnTo>
                <a:lnTo>
                  <a:pt x="896" y="83054"/>
                </a:lnTo>
                <a:lnTo>
                  <a:pt x="833" y="82881"/>
                </a:lnTo>
                <a:lnTo>
                  <a:pt x="676" y="82771"/>
                </a:lnTo>
                <a:lnTo>
                  <a:pt x="598" y="82771"/>
                </a:lnTo>
                <a:lnTo>
                  <a:pt x="425" y="82802"/>
                </a:lnTo>
                <a:lnTo>
                  <a:pt x="173" y="82959"/>
                </a:lnTo>
                <a:lnTo>
                  <a:pt x="79" y="83038"/>
                </a:lnTo>
                <a:lnTo>
                  <a:pt x="0" y="83211"/>
                </a:lnTo>
                <a:lnTo>
                  <a:pt x="16" y="83494"/>
                </a:lnTo>
                <a:lnTo>
                  <a:pt x="79" y="83651"/>
                </a:lnTo>
                <a:lnTo>
                  <a:pt x="142" y="83871"/>
                </a:lnTo>
                <a:lnTo>
                  <a:pt x="173" y="84107"/>
                </a:lnTo>
                <a:lnTo>
                  <a:pt x="173" y="84264"/>
                </a:lnTo>
                <a:lnTo>
                  <a:pt x="157" y="84421"/>
                </a:lnTo>
                <a:lnTo>
                  <a:pt x="126" y="84610"/>
                </a:lnTo>
                <a:lnTo>
                  <a:pt x="157" y="84940"/>
                </a:lnTo>
                <a:lnTo>
                  <a:pt x="236" y="85066"/>
                </a:lnTo>
                <a:lnTo>
                  <a:pt x="362" y="85160"/>
                </a:lnTo>
                <a:lnTo>
                  <a:pt x="550" y="85176"/>
                </a:lnTo>
                <a:lnTo>
                  <a:pt x="645" y="85176"/>
                </a:lnTo>
                <a:lnTo>
                  <a:pt x="770" y="85144"/>
                </a:lnTo>
                <a:lnTo>
                  <a:pt x="1179" y="85066"/>
                </a:lnTo>
                <a:lnTo>
                  <a:pt x="1431" y="85050"/>
                </a:lnTo>
                <a:lnTo>
                  <a:pt x="1603" y="85050"/>
                </a:lnTo>
                <a:lnTo>
                  <a:pt x="1776" y="85003"/>
                </a:lnTo>
                <a:lnTo>
                  <a:pt x="1855" y="85003"/>
                </a:lnTo>
                <a:lnTo>
                  <a:pt x="1855" y="85050"/>
                </a:lnTo>
                <a:lnTo>
                  <a:pt x="1776" y="85223"/>
                </a:lnTo>
                <a:lnTo>
                  <a:pt x="1666" y="85411"/>
                </a:lnTo>
                <a:lnTo>
                  <a:pt x="1651" y="85726"/>
                </a:lnTo>
                <a:lnTo>
                  <a:pt x="1698" y="85836"/>
                </a:lnTo>
                <a:lnTo>
                  <a:pt x="1792" y="85977"/>
                </a:lnTo>
                <a:lnTo>
                  <a:pt x="2138" y="86134"/>
                </a:lnTo>
                <a:lnTo>
                  <a:pt x="2358" y="86150"/>
                </a:lnTo>
                <a:lnTo>
                  <a:pt x="2484" y="86166"/>
                </a:lnTo>
                <a:lnTo>
                  <a:pt x="2499" y="86166"/>
                </a:lnTo>
                <a:lnTo>
                  <a:pt x="2531" y="86292"/>
                </a:lnTo>
                <a:lnTo>
                  <a:pt x="2531" y="86527"/>
                </a:lnTo>
                <a:lnTo>
                  <a:pt x="2531" y="86747"/>
                </a:lnTo>
                <a:lnTo>
                  <a:pt x="2578" y="86967"/>
                </a:lnTo>
                <a:lnTo>
                  <a:pt x="2625" y="87172"/>
                </a:lnTo>
                <a:lnTo>
                  <a:pt x="2609" y="87313"/>
                </a:lnTo>
                <a:lnTo>
                  <a:pt x="2594" y="87329"/>
                </a:lnTo>
                <a:lnTo>
                  <a:pt x="2547" y="87345"/>
                </a:lnTo>
                <a:lnTo>
                  <a:pt x="2295" y="87345"/>
                </a:lnTo>
                <a:lnTo>
                  <a:pt x="2169" y="87329"/>
                </a:lnTo>
                <a:lnTo>
                  <a:pt x="2044" y="87313"/>
                </a:lnTo>
                <a:lnTo>
                  <a:pt x="1824" y="87313"/>
                </a:lnTo>
                <a:lnTo>
                  <a:pt x="1651" y="87408"/>
                </a:lnTo>
                <a:lnTo>
                  <a:pt x="1588" y="87470"/>
                </a:lnTo>
                <a:lnTo>
                  <a:pt x="1525" y="87643"/>
                </a:lnTo>
                <a:lnTo>
                  <a:pt x="1525" y="87738"/>
                </a:lnTo>
                <a:lnTo>
                  <a:pt x="1525" y="88052"/>
                </a:lnTo>
                <a:lnTo>
                  <a:pt x="1431" y="88303"/>
                </a:lnTo>
                <a:lnTo>
                  <a:pt x="1321" y="88351"/>
                </a:lnTo>
                <a:lnTo>
                  <a:pt x="1148" y="88398"/>
                </a:lnTo>
                <a:lnTo>
                  <a:pt x="1006" y="88539"/>
                </a:lnTo>
                <a:lnTo>
                  <a:pt x="990" y="88618"/>
                </a:lnTo>
                <a:lnTo>
                  <a:pt x="990" y="88696"/>
                </a:lnTo>
                <a:lnTo>
                  <a:pt x="1053" y="88854"/>
                </a:lnTo>
                <a:lnTo>
                  <a:pt x="1258" y="89042"/>
                </a:lnTo>
                <a:lnTo>
                  <a:pt x="1415" y="89121"/>
                </a:lnTo>
                <a:lnTo>
                  <a:pt x="1525" y="89168"/>
                </a:lnTo>
                <a:lnTo>
                  <a:pt x="1603" y="89199"/>
                </a:lnTo>
                <a:lnTo>
                  <a:pt x="1682" y="89231"/>
                </a:lnTo>
                <a:lnTo>
                  <a:pt x="1714" y="89247"/>
                </a:lnTo>
                <a:lnTo>
                  <a:pt x="1714" y="89278"/>
                </a:lnTo>
                <a:lnTo>
                  <a:pt x="1682" y="89467"/>
                </a:lnTo>
                <a:lnTo>
                  <a:pt x="1619" y="89734"/>
                </a:lnTo>
                <a:lnTo>
                  <a:pt x="1619" y="90095"/>
                </a:lnTo>
                <a:lnTo>
                  <a:pt x="1682" y="90237"/>
                </a:lnTo>
                <a:lnTo>
                  <a:pt x="1745" y="90331"/>
                </a:lnTo>
                <a:lnTo>
                  <a:pt x="1965" y="90457"/>
                </a:lnTo>
                <a:lnTo>
                  <a:pt x="2106" y="90504"/>
                </a:lnTo>
                <a:lnTo>
                  <a:pt x="2248" y="90504"/>
                </a:lnTo>
                <a:lnTo>
                  <a:pt x="2437" y="90488"/>
                </a:lnTo>
                <a:lnTo>
                  <a:pt x="2594" y="90457"/>
                </a:lnTo>
                <a:lnTo>
                  <a:pt x="2719" y="90425"/>
                </a:lnTo>
                <a:lnTo>
                  <a:pt x="2798" y="90410"/>
                </a:lnTo>
                <a:lnTo>
                  <a:pt x="2861" y="90410"/>
                </a:lnTo>
                <a:lnTo>
                  <a:pt x="2908" y="90473"/>
                </a:lnTo>
                <a:lnTo>
                  <a:pt x="3050" y="90708"/>
                </a:lnTo>
                <a:lnTo>
                  <a:pt x="3112" y="90897"/>
                </a:lnTo>
                <a:lnTo>
                  <a:pt x="3160" y="91054"/>
                </a:lnTo>
                <a:lnTo>
                  <a:pt x="3254" y="91306"/>
                </a:lnTo>
                <a:lnTo>
                  <a:pt x="3317" y="91541"/>
                </a:lnTo>
                <a:lnTo>
                  <a:pt x="3317" y="91714"/>
                </a:lnTo>
                <a:lnTo>
                  <a:pt x="3317" y="91887"/>
                </a:lnTo>
                <a:lnTo>
                  <a:pt x="3521" y="92154"/>
                </a:lnTo>
                <a:lnTo>
                  <a:pt x="3788" y="92264"/>
                </a:lnTo>
                <a:lnTo>
                  <a:pt x="3993" y="92327"/>
                </a:lnTo>
                <a:lnTo>
                  <a:pt x="4181" y="92343"/>
                </a:lnTo>
                <a:lnTo>
                  <a:pt x="4338" y="92343"/>
                </a:lnTo>
                <a:lnTo>
                  <a:pt x="4448" y="92312"/>
                </a:lnTo>
                <a:lnTo>
                  <a:pt x="4480" y="92312"/>
                </a:lnTo>
                <a:lnTo>
                  <a:pt x="4496" y="92296"/>
                </a:lnTo>
                <a:lnTo>
                  <a:pt x="4511" y="92327"/>
                </a:lnTo>
                <a:lnTo>
                  <a:pt x="4527" y="92359"/>
                </a:lnTo>
                <a:lnTo>
                  <a:pt x="4606" y="92547"/>
                </a:lnTo>
                <a:lnTo>
                  <a:pt x="4684" y="92657"/>
                </a:lnTo>
                <a:lnTo>
                  <a:pt x="4574" y="92767"/>
                </a:lnTo>
                <a:lnTo>
                  <a:pt x="4448" y="92877"/>
                </a:lnTo>
                <a:lnTo>
                  <a:pt x="4165" y="93082"/>
                </a:lnTo>
                <a:lnTo>
                  <a:pt x="3993" y="93145"/>
                </a:lnTo>
                <a:lnTo>
                  <a:pt x="3851" y="93207"/>
                </a:lnTo>
                <a:lnTo>
                  <a:pt x="3663" y="93443"/>
                </a:lnTo>
                <a:lnTo>
                  <a:pt x="3600" y="93679"/>
                </a:lnTo>
                <a:lnTo>
                  <a:pt x="3552" y="93868"/>
                </a:lnTo>
                <a:lnTo>
                  <a:pt x="3552" y="94150"/>
                </a:lnTo>
                <a:lnTo>
                  <a:pt x="3663" y="94465"/>
                </a:lnTo>
                <a:lnTo>
                  <a:pt x="3804" y="94638"/>
                </a:lnTo>
                <a:lnTo>
                  <a:pt x="3851" y="94701"/>
                </a:lnTo>
                <a:lnTo>
                  <a:pt x="3914" y="94779"/>
                </a:lnTo>
                <a:lnTo>
                  <a:pt x="3961" y="94858"/>
                </a:lnTo>
                <a:lnTo>
                  <a:pt x="4008" y="94921"/>
                </a:lnTo>
                <a:lnTo>
                  <a:pt x="4055" y="95015"/>
                </a:lnTo>
                <a:lnTo>
                  <a:pt x="4228" y="95172"/>
                </a:lnTo>
                <a:lnTo>
                  <a:pt x="4417" y="95188"/>
                </a:lnTo>
                <a:lnTo>
                  <a:pt x="4574" y="95188"/>
                </a:lnTo>
                <a:lnTo>
                  <a:pt x="4826" y="95125"/>
                </a:lnTo>
                <a:lnTo>
                  <a:pt x="4920" y="95109"/>
                </a:lnTo>
                <a:lnTo>
                  <a:pt x="5140" y="95109"/>
                </a:lnTo>
                <a:lnTo>
                  <a:pt x="5360" y="95204"/>
                </a:lnTo>
                <a:lnTo>
                  <a:pt x="5612" y="95471"/>
                </a:lnTo>
                <a:lnTo>
                  <a:pt x="5753" y="95738"/>
                </a:lnTo>
                <a:lnTo>
                  <a:pt x="5879" y="95942"/>
                </a:lnTo>
                <a:lnTo>
                  <a:pt x="5989" y="96084"/>
                </a:lnTo>
                <a:lnTo>
                  <a:pt x="6083" y="96194"/>
                </a:lnTo>
                <a:lnTo>
                  <a:pt x="6114" y="96382"/>
                </a:lnTo>
                <a:lnTo>
                  <a:pt x="6036" y="96571"/>
                </a:lnTo>
                <a:lnTo>
                  <a:pt x="5847" y="96948"/>
                </a:lnTo>
                <a:lnTo>
                  <a:pt x="5737" y="97420"/>
                </a:lnTo>
                <a:lnTo>
                  <a:pt x="5816" y="97718"/>
                </a:lnTo>
                <a:lnTo>
                  <a:pt x="5894" y="97891"/>
                </a:lnTo>
                <a:lnTo>
                  <a:pt x="5957" y="97970"/>
                </a:lnTo>
                <a:lnTo>
                  <a:pt x="6020" y="98033"/>
                </a:lnTo>
                <a:lnTo>
                  <a:pt x="6004" y="98049"/>
                </a:lnTo>
                <a:lnTo>
                  <a:pt x="6099" y="98127"/>
                </a:lnTo>
                <a:lnTo>
                  <a:pt x="6335" y="98331"/>
                </a:lnTo>
                <a:lnTo>
                  <a:pt x="6350" y="98300"/>
                </a:lnTo>
                <a:lnTo>
                  <a:pt x="6413" y="98363"/>
                </a:lnTo>
                <a:lnTo>
                  <a:pt x="6445" y="98410"/>
                </a:lnTo>
                <a:lnTo>
                  <a:pt x="6413" y="98457"/>
                </a:lnTo>
                <a:lnTo>
                  <a:pt x="6397" y="98489"/>
                </a:lnTo>
                <a:lnTo>
                  <a:pt x="6272" y="98646"/>
                </a:lnTo>
                <a:lnTo>
                  <a:pt x="6036" y="98866"/>
                </a:lnTo>
                <a:lnTo>
                  <a:pt x="5942" y="98882"/>
                </a:lnTo>
                <a:lnTo>
                  <a:pt x="5879" y="98882"/>
                </a:lnTo>
                <a:lnTo>
                  <a:pt x="5800" y="98834"/>
                </a:lnTo>
                <a:lnTo>
                  <a:pt x="5596" y="98740"/>
                </a:lnTo>
                <a:lnTo>
                  <a:pt x="5407" y="98724"/>
                </a:lnTo>
                <a:lnTo>
                  <a:pt x="5297" y="98724"/>
                </a:lnTo>
                <a:lnTo>
                  <a:pt x="5093" y="98803"/>
                </a:lnTo>
                <a:lnTo>
                  <a:pt x="4826" y="99070"/>
                </a:lnTo>
                <a:lnTo>
                  <a:pt x="4684" y="99353"/>
                </a:lnTo>
                <a:lnTo>
                  <a:pt x="4574" y="99526"/>
                </a:lnTo>
                <a:lnTo>
                  <a:pt x="4244" y="99715"/>
                </a:lnTo>
                <a:lnTo>
                  <a:pt x="4040" y="99793"/>
                </a:lnTo>
                <a:lnTo>
                  <a:pt x="3804" y="99872"/>
                </a:lnTo>
                <a:lnTo>
                  <a:pt x="3600" y="99998"/>
                </a:lnTo>
                <a:lnTo>
                  <a:pt x="3474" y="100092"/>
                </a:lnTo>
                <a:lnTo>
                  <a:pt x="3270" y="100375"/>
                </a:lnTo>
                <a:lnTo>
                  <a:pt x="3144" y="100721"/>
                </a:lnTo>
                <a:lnTo>
                  <a:pt x="3175" y="101098"/>
                </a:lnTo>
                <a:lnTo>
                  <a:pt x="3254" y="101302"/>
                </a:lnTo>
                <a:lnTo>
                  <a:pt x="3270" y="101334"/>
                </a:lnTo>
                <a:lnTo>
                  <a:pt x="3301" y="101396"/>
                </a:lnTo>
                <a:lnTo>
                  <a:pt x="3191" y="101444"/>
                </a:lnTo>
                <a:lnTo>
                  <a:pt x="3018" y="101569"/>
                </a:lnTo>
                <a:lnTo>
                  <a:pt x="2861" y="101695"/>
                </a:lnTo>
                <a:lnTo>
                  <a:pt x="2735" y="101915"/>
                </a:lnTo>
                <a:lnTo>
                  <a:pt x="2704" y="102057"/>
                </a:lnTo>
                <a:lnTo>
                  <a:pt x="2688" y="102214"/>
                </a:lnTo>
                <a:lnTo>
                  <a:pt x="2609" y="102512"/>
                </a:lnTo>
                <a:lnTo>
                  <a:pt x="2515" y="102748"/>
                </a:lnTo>
                <a:lnTo>
                  <a:pt x="2421" y="102984"/>
                </a:lnTo>
                <a:lnTo>
                  <a:pt x="2264" y="103330"/>
                </a:lnTo>
                <a:lnTo>
                  <a:pt x="2138" y="103864"/>
                </a:lnTo>
                <a:lnTo>
                  <a:pt x="2185" y="104210"/>
                </a:lnTo>
                <a:lnTo>
                  <a:pt x="2264" y="104367"/>
                </a:lnTo>
                <a:lnTo>
                  <a:pt x="2421" y="104697"/>
                </a:lnTo>
                <a:lnTo>
                  <a:pt x="2562" y="105043"/>
                </a:lnTo>
                <a:lnTo>
                  <a:pt x="2657" y="105294"/>
                </a:lnTo>
                <a:lnTo>
                  <a:pt x="2877" y="105750"/>
                </a:lnTo>
                <a:lnTo>
                  <a:pt x="3002" y="105907"/>
                </a:lnTo>
                <a:lnTo>
                  <a:pt x="3112" y="106002"/>
                </a:lnTo>
                <a:lnTo>
                  <a:pt x="3207" y="106096"/>
                </a:lnTo>
                <a:lnTo>
                  <a:pt x="3348" y="106206"/>
                </a:lnTo>
                <a:lnTo>
                  <a:pt x="3552" y="106520"/>
                </a:lnTo>
                <a:lnTo>
                  <a:pt x="3600" y="106788"/>
                </a:lnTo>
                <a:lnTo>
                  <a:pt x="3631" y="107023"/>
                </a:lnTo>
                <a:lnTo>
                  <a:pt x="3757" y="107432"/>
                </a:lnTo>
                <a:lnTo>
                  <a:pt x="3945" y="107762"/>
                </a:lnTo>
                <a:lnTo>
                  <a:pt x="4228" y="108029"/>
                </a:lnTo>
                <a:lnTo>
                  <a:pt x="4401" y="108155"/>
                </a:lnTo>
                <a:lnTo>
                  <a:pt x="4543" y="108249"/>
                </a:lnTo>
                <a:lnTo>
                  <a:pt x="4668" y="108375"/>
                </a:lnTo>
                <a:lnTo>
                  <a:pt x="4810" y="108517"/>
                </a:lnTo>
                <a:lnTo>
                  <a:pt x="5140" y="108721"/>
                </a:lnTo>
                <a:lnTo>
                  <a:pt x="5391" y="108752"/>
                </a:lnTo>
                <a:lnTo>
                  <a:pt x="5454" y="108752"/>
                </a:lnTo>
                <a:lnTo>
                  <a:pt x="5517" y="108737"/>
                </a:lnTo>
                <a:lnTo>
                  <a:pt x="5706" y="108721"/>
                </a:lnTo>
                <a:lnTo>
                  <a:pt x="5832" y="108705"/>
                </a:lnTo>
                <a:lnTo>
                  <a:pt x="5863" y="108705"/>
                </a:lnTo>
                <a:lnTo>
                  <a:pt x="5863" y="108768"/>
                </a:lnTo>
                <a:lnTo>
                  <a:pt x="5879" y="108910"/>
                </a:lnTo>
                <a:lnTo>
                  <a:pt x="5894" y="109082"/>
                </a:lnTo>
                <a:lnTo>
                  <a:pt x="6036" y="109365"/>
                </a:lnTo>
                <a:lnTo>
                  <a:pt x="6335" y="109554"/>
                </a:lnTo>
                <a:lnTo>
                  <a:pt x="6743" y="109664"/>
                </a:lnTo>
                <a:lnTo>
                  <a:pt x="6995" y="109664"/>
                </a:lnTo>
                <a:lnTo>
                  <a:pt x="7152" y="109680"/>
                </a:lnTo>
                <a:lnTo>
                  <a:pt x="7403" y="109774"/>
                </a:lnTo>
                <a:lnTo>
                  <a:pt x="7466" y="109837"/>
                </a:lnTo>
                <a:lnTo>
                  <a:pt x="7513" y="109947"/>
                </a:lnTo>
                <a:lnTo>
                  <a:pt x="7451" y="110120"/>
                </a:lnTo>
                <a:lnTo>
                  <a:pt x="7388" y="110293"/>
                </a:lnTo>
                <a:lnTo>
                  <a:pt x="7356" y="110670"/>
                </a:lnTo>
                <a:lnTo>
                  <a:pt x="7372" y="110827"/>
                </a:lnTo>
                <a:lnTo>
                  <a:pt x="7372" y="111063"/>
                </a:lnTo>
                <a:lnTo>
                  <a:pt x="7293" y="111362"/>
                </a:lnTo>
                <a:lnTo>
                  <a:pt x="7183" y="111456"/>
                </a:lnTo>
                <a:lnTo>
                  <a:pt x="7042" y="111534"/>
                </a:lnTo>
                <a:lnTo>
                  <a:pt x="6932" y="111582"/>
                </a:lnTo>
                <a:lnTo>
                  <a:pt x="6696" y="111707"/>
                </a:lnTo>
                <a:lnTo>
                  <a:pt x="6445" y="111943"/>
                </a:lnTo>
                <a:lnTo>
                  <a:pt x="6335" y="112195"/>
                </a:lnTo>
                <a:lnTo>
                  <a:pt x="6303" y="112383"/>
                </a:lnTo>
                <a:lnTo>
                  <a:pt x="6287" y="112540"/>
                </a:lnTo>
                <a:lnTo>
                  <a:pt x="6272" y="112682"/>
                </a:lnTo>
                <a:lnTo>
                  <a:pt x="6256" y="112870"/>
                </a:lnTo>
                <a:lnTo>
                  <a:pt x="6146" y="113169"/>
                </a:lnTo>
                <a:lnTo>
                  <a:pt x="6004" y="113342"/>
                </a:lnTo>
                <a:lnTo>
                  <a:pt x="5753" y="113593"/>
                </a:lnTo>
                <a:lnTo>
                  <a:pt x="5391" y="114128"/>
                </a:lnTo>
                <a:lnTo>
                  <a:pt x="5313" y="114426"/>
                </a:lnTo>
                <a:lnTo>
                  <a:pt x="5266" y="114584"/>
                </a:lnTo>
                <a:lnTo>
                  <a:pt x="5203" y="114757"/>
                </a:lnTo>
                <a:lnTo>
                  <a:pt x="5124" y="114929"/>
                </a:lnTo>
                <a:lnTo>
                  <a:pt x="5077" y="115102"/>
                </a:lnTo>
                <a:lnTo>
                  <a:pt x="4967" y="115574"/>
                </a:lnTo>
                <a:lnTo>
                  <a:pt x="5250" y="115385"/>
                </a:lnTo>
                <a:lnTo>
                  <a:pt x="5250" y="115464"/>
                </a:lnTo>
                <a:lnTo>
                  <a:pt x="5281" y="115542"/>
                </a:lnTo>
                <a:lnTo>
                  <a:pt x="5376" y="115888"/>
                </a:lnTo>
                <a:lnTo>
                  <a:pt x="5564" y="116533"/>
                </a:lnTo>
                <a:lnTo>
                  <a:pt x="5769" y="116674"/>
                </a:lnTo>
                <a:lnTo>
                  <a:pt x="5942" y="116658"/>
                </a:lnTo>
                <a:lnTo>
                  <a:pt x="6067" y="116611"/>
                </a:lnTo>
                <a:lnTo>
                  <a:pt x="6287" y="116501"/>
                </a:lnTo>
                <a:lnTo>
                  <a:pt x="6570" y="116517"/>
                </a:lnTo>
                <a:lnTo>
                  <a:pt x="6806" y="116800"/>
                </a:lnTo>
                <a:lnTo>
                  <a:pt x="6995" y="116957"/>
                </a:lnTo>
                <a:lnTo>
                  <a:pt x="7262" y="117083"/>
                </a:lnTo>
                <a:lnTo>
                  <a:pt x="7718" y="117381"/>
                </a:lnTo>
                <a:lnTo>
                  <a:pt x="7875" y="117617"/>
                </a:lnTo>
                <a:lnTo>
                  <a:pt x="7843" y="117743"/>
                </a:lnTo>
                <a:lnTo>
                  <a:pt x="7796" y="117884"/>
                </a:lnTo>
                <a:lnTo>
                  <a:pt x="7812" y="118120"/>
                </a:lnTo>
                <a:lnTo>
                  <a:pt x="8001" y="118403"/>
                </a:lnTo>
                <a:lnTo>
                  <a:pt x="8205" y="118529"/>
                </a:lnTo>
                <a:lnTo>
                  <a:pt x="8299" y="118576"/>
                </a:lnTo>
                <a:lnTo>
                  <a:pt x="8394" y="118670"/>
                </a:lnTo>
                <a:lnTo>
                  <a:pt x="8346" y="118812"/>
                </a:lnTo>
                <a:lnTo>
                  <a:pt x="8205" y="118953"/>
                </a:lnTo>
                <a:lnTo>
                  <a:pt x="8126" y="119032"/>
                </a:lnTo>
                <a:lnTo>
                  <a:pt x="8095" y="119205"/>
                </a:lnTo>
                <a:lnTo>
                  <a:pt x="8252" y="119519"/>
                </a:lnTo>
                <a:lnTo>
                  <a:pt x="8488" y="119818"/>
                </a:lnTo>
                <a:lnTo>
                  <a:pt x="8787" y="120132"/>
                </a:lnTo>
                <a:lnTo>
                  <a:pt x="9274" y="120619"/>
                </a:lnTo>
                <a:lnTo>
                  <a:pt x="9462" y="120934"/>
                </a:lnTo>
                <a:lnTo>
                  <a:pt x="9478" y="121091"/>
                </a:lnTo>
                <a:lnTo>
                  <a:pt x="9494" y="121264"/>
                </a:lnTo>
                <a:lnTo>
                  <a:pt x="9572" y="121578"/>
                </a:lnTo>
                <a:lnTo>
                  <a:pt x="9714" y="121814"/>
                </a:lnTo>
                <a:lnTo>
                  <a:pt x="9918" y="121908"/>
                </a:lnTo>
                <a:lnTo>
                  <a:pt x="10060" y="121877"/>
                </a:lnTo>
                <a:lnTo>
                  <a:pt x="10170" y="121845"/>
                </a:lnTo>
                <a:lnTo>
                  <a:pt x="10217" y="121877"/>
                </a:lnTo>
                <a:lnTo>
                  <a:pt x="10075" y="122144"/>
                </a:lnTo>
                <a:lnTo>
                  <a:pt x="9981" y="122458"/>
                </a:lnTo>
                <a:lnTo>
                  <a:pt x="9965" y="122600"/>
                </a:lnTo>
                <a:lnTo>
                  <a:pt x="10013" y="122820"/>
                </a:lnTo>
                <a:lnTo>
                  <a:pt x="10185" y="122977"/>
                </a:lnTo>
                <a:lnTo>
                  <a:pt x="10453" y="123071"/>
                </a:lnTo>
                <a:lnTo>
                  <a:pt x="10626" y="123087"/>
                </a:lnTo>
                <a:lnTo>
                  <a:pt x="10798" y="123118"/>
                </a:lnTo>
                <a:lnTo>
                  <a:pt x="11003" y="123228"/>
                </a:lnTo>
                <a:lnTo>
                  <a:pt x="11113" y="123354"/>
                </a:lnTo>
                <a:lnTo>
                  <a:pt x="11239" y="123433"/>
                </a:lnTo>
                <a:lnTo>
                  <a:pt x="11333" y="123449"/>
                </a:lnTo>
                <a:lnTo>
                  <a:pt x="11443" y="123433"/>
                </a:lnTo>
                <a:lnTo>
                  <a:pt x="11663" y="123276"/>
                </a:lnTo>
                <a:lnTo>
                  <a:pt x="11836" y="123040"/>
                </a:lnTo>
                <a:lnTo>
                  <a:pt x="11914" y="122773"/>
                </a:lnTo>
                <a:lnTo>
                  <a:pt x="11914" y="122663"/>
                </a:lnTo>
                <a:lnTo>
                  <a:pt x="11820" y="122458"/>
                </a:lnTo>
                <a:lnTo>
                  <a:pt x="11663" y="122175"/>
                </a:lnTo>
                <a:lnTo>
                  <a:pt x="11679" y="122050"/>
                </a:lnTo>
                <a:lnTo>
                  <a:pt x="11773" y="122018"/>
                </a:lnTo>
                <a:lnTo>
                  <a:pt x="12009" y="121955"/>
                </a:lnTo>
                <a:lnTo>
                  <a:pt x="12512" y="121861"/>
                </a:lnTo>
                <a:lnTo>
                  <a:pt x="12842" y="121892"/>
                </a:lnTo>
                <a:lnTo>
                  <a:pt x="12983" y="121955"/>
                </a:lnTo>
                <a:lnTo>
                  <a:pt x="13266" y="122065"/>
                </a:lnTo>
                <a:lnTo>
                  <a:pt x="13706" y="122175"/>
                </a:lnTo>
                <a:lnTo>
                  <a:pt x="13958" y="122348"/>
                </a:lnTo>
                <a:lnTo>
                  <a:pt x="14052" y="122521"/>
                </a:lnTo>
                <a:lnTo>
                  <a:pt x="14256" y="123134"/>
                </a:lnTo>
                <a:lnTo>
                  <a:pt x="14398" y="123669"/>
                </a:lnTo>
                <a:lnTo>
                  <a:pt x="14461" y="123810"/>
                </a:lnTo>
                <a:lnTo>
                  <a:pt x="14665" y="123967"/>
                </a:lnTo>
                <a:lnTo>
                  <a:pt x="14885" y="123983"/>
                </a:lnTo>
                <a:lnTo>
                  <a:pt x="15026" y="123857"/>
                </a:lnTo>
                <a:lnTo>
                  <a:pt x="15042" y="123731"/>
                </a:lnTo>
                <a:lnTo>
                  <a:pt x="15058" y="123621"/>
                </a:lnTo>
                <a:lnTo>
                  <a:pt x="15152" y="123496"/>
                </a:lnTo>
                <a:lnTo>
                  <a:pt x="15419" y="123543"/>
                </a:lnTo>
                <a:lnTo>
                  <a:pt x="15687" y="123731"/>
                </a:lnTo>
                <a:lnTo>
                  <a:pt x="16017" y="123951"/>
                </a:lnTo>
                <a:lnTo>
                  <a:pt x="16693" y="124203"/>
                </a:lnTo>
                <a:lnTo>
                  <a:pt x="17101" y="124219"/>
                </a:lnTo>
                <a:lnTo>
                  <a:pt x="17258" y="124156"/>
                </a:lnTo>
                <a:lnTo>
                  <a:pt x="17384" y="124109"/>
                </a:lnTo>
                <a:lnTo>
                  <a:pt x="17557" y="124109"/>
                </a:lnTo>
                <a:lnTo>
                  <a:pt x="17730" y="124172"/>
                </a:lnTo>
                <a:lnTo>
                  <a:pt x="17919" y="124124"/>
                </a:lnTo>
                <a:lnTo>
                  <a:pt x="18044" y="124014"/>
                </a:lnTo>
                <a:lnTo>
                  <a:pt x="18233" y="123810"/>
                </a:lnTo>
                <a:lnTo>
                  <a:pt x="18422" y="123606"/>
                </a:lnTo>
                <a:lnTo>
                  <a:pt x="18453" y="123857"/>
                </a:lnTo>
                <a:lnTo>
                  <a:pt x="18736" y="123543"/>
                </a:lnTo>
                <a:lnTo>
                  <a:pt x="18814" y="123464"/>
                </a:lnTo>
                <a:lnTo>
                  <a:pt x="18862" y="123401"/>
                </a:lnTo>
                <a:lnTo>
                  <a:pt x="19192" y="123291"/>
                </a:lnTo>
                <a:lnTo>
                  <a:pt x="19553" y="123244"/>
                </a:lnTo>
                <a:lnTo>
                  <a:pt x="19632" y="123244"/>
                </a:lnTo>
                <a:lnTo>
                  <a:pt x="19648" y="123260"/>
                </a:lnTo>
                <a:lnTo>
                  <a:pt x="19820" y="123338"/>
                </a:lnTo>
                <a:lnTo>
                  <a:pt x="20056" y="123370"/>
                </a:lnTo>
                <a:lnTo>
                  <a:pt x="20245" y="123386"/>
                </a:lnTo>
                <a:lnTo>
                  <a:pt x="20465" y="123480"/>
                </a:lnTo>
                <a:lnTo>
                  <a:pt x="20481" y="123559"/>
                </a:lnTo>
                <a:lnTo>
                  <a:pt x="20496" y="123716"/>
                </a:lnTo>
                <a:lnTo>
                  <a:pt x="20496" y="123904"/>
                </a:lnTo>
                <a:lnTo>
                  <a:pt x="20481" y="124140"/>
                </a:lnTo>
                <a:lnTo>
                  <a:pt x="20559" y="124502"/>
                </a:lnTo>
                <a:lnTo>
                  <a:pt x="20716" y="124722"/>
                </a:lnTo>
                <a:lnTo>
                  <a:pt x="20858" y="124816"/>
                </a:lnTo>
                <a:lnTo>
                  <a:pt x="21046" y="124957"/>
                </a:lnTo>
                <a:lnTo>
                  <a:pt x="21219" y="125115"/>
                </a:lnTo>
                <a:lnTo>
                  <a:pt x="21361" y="125240"/>
                </a:lnTo>
                <a:lnTo>
                  <a:pt x="21597" y="125398"/>
                </a:lnTo>
                <a:lnTo>
                  <a:pt x="21722" y="125413"/>
                </a:lnTo>
                <a:lnTo>
                  <a:pt x="21801" y="125398"/>
                </a:lnTo>
                <a:lnTo>
                  <a:pt x="21927" y="125335"/>
                </a:lnTo>
                <a:lnTo>
                  <a:pt x="21974" y="125272"/>
                </a:lnTo>
                <a:lnTo>
                  <a:pt x="22005" y="125225"/>
                </a:lnTo>
                <a:lnTo>
                  <a:pt x="22100" y="125225"/>
                </a:lnTo>
                <a:lnTo>
                  <a:pt x="22131" y="125287"/>
                </a:lnTo>
                <a:lnTo>
                  <a:pt x="22194" y="125460"/>
                </a:lnTo>
                <a:lnTo>
                  <a:pt x="22524" y="125900"/>
                </a:lnTo>
                <a:lnTo>
                  <a:pt x="22823" y="126105"/>
                </a:lnTo>
                <a:lnTo>
                  <a:pt x="22995" y="126136"/>
                </a:lnTo>
                <a:lnTo>
                  <a:pt x="23153" y="126105"/>
                </a:lnTo>
                <a:lnTo>
                  <a:pt x="23294" y="126026"/>
                </a:lnTo>
                <a:lnTo>
                  <a:pt x="23420" y="125916"/>
                </a:lnTo>
                <a:lnTo>
                  <a:pt x="23498" y="125869"/>
                </a:lnTo>
                <a:lnTo>
                  <a:pt x="23514" y="125885"/>
                </a:lnTo>
                <a:lnTo>
                  <a:pt x="23561" y="125900"/>
                </a:lnTo>
                <a:lnTo>
                  <a:pt x="23640" y="125932"/>
                </a:lnTo>
                <a:lnTo>
                  <a:pt x="23734" y="125979"/>
                </a:lnTo>
                <a:lnTo>
                  <a:pt x="23876" y="126026"/>
                </a:lnTo>
                <a:lnTo>
                  <a:pt x="24001" y="126026"/>
                </a:lnTo>
                <a:lnTo>
                  <a:pt x="24159" y="126011"/>
                </a:lnTo>
                <a:lnTo>
                  <a:pt x="24441" y="125885"/>
                </a:lnTo>
                <a:lnTo>
                  <a:pt x="24551" y="125806"/>
                </a:lnTo>
                <a:lnTo>
                  <a:pt x="24662" y="125743"/>
                </a:lnTo>
                <a:lnTo>
                  <a:pt x="24756" y="125680"/>
                </a:lnTo>
                <a:lnTo>
                  <a:pt x="24787" y="125712"/>
                </a:lnTo>
                <a:lnTo>
                  <a:pt x="24834" y="125775"/>
                </a:lnTo>
                <a:lnTo>
                  <a:pt x="24897" y="125853"/>
                </a:lnTo>
                <a:lnTo>
                  <a:pt x="25086" y="126042"/>
                </a:lnTo>
                <a:lnTo>
                  <a:pt x="25227" y="126121"/>
                </a:lnTo>
                <a:lnTo>
                  <a:pt x="25290" y="126136"/>
                </a:lnTo>
                <a:lnTo>
                  <a:pt x="25353" y="126168"/>
                </a:lnTo>
                <a:lnTo>
                  <a:pt x="25589" y="126262"/>
                </a:lnTo>
                <a:lnTo>
                  <a:pt x="25840" y="126293"/>
                </a:lnTo>
                <a:lnTo>
                  <a:pt x="25966" y="126293"/>
                </a:lnTo>
                <a:lnTo>
                  <a:pt x="26218" y="126183"/>
                </a:lnTo>
                <a:lnTo>
                  <a:pt x="26343" y="126089"/>
                </a:lnTo>
                <a:lnTo>
                  <a:pt x="26516" y="125979"/>
                </a:lnTo>
                <a:lnTo>
                  <a:pt x="26611" y="125948"/>
                </a:lnTo>
                <a:lnTo>
                  <a:pt x="26736" y="125995"/>
                </a:lnTo>
                <a:lnTo>
                  <a:pt x="26972" y="126168"/>
                </a:lnTo>
                <a:lnTo>
                  <a:pt x="27334" y="126403"/>
                </a:lnTo>
                <a:lnTo>
                  <a:pt x="27742" y="126608"/>
                </a:lnTo>
                <a:lnTo>
                  <a:pt x="28041" y="126749"/>
                </a:lnTo>
                <a:lnTo>
                  <a:pt x="28261" y="126875"/>
                </a:lnTo>
                <a:lnTo>
                  <a:pt x="28324" y="126922"/>
                </a:lnTo>
                <a:lnTo>
                  <a:pt x="28387" y="126985"/>
                </a:lnTo>
                <a:lnTo>
                  <a:pt x="28575" y="127142"/>
                </a:lnTo>
                <a:lnTo>
                  <a:pt x="29063" y="127394"/>
                </a:lnTo>
                <a:lnTo>
                  <a:pt x="29361" y="127409"/>
                </a:lnTo>
                <a:lnTo>
                  <a:pt x="29534" y="127441"/>
                </a:lnTo>
                <a:lnTo>
                  <a:pt x="29911" y="127661"/>
                </a:lnTo>
                <a:lnTo>
                  <a:pt x="30100" y="127818"/>
                </a:lnTo>
                <a:lnTo>
                  <a:pt x="30021" y="127912"/>
                </a:lnTo>
                <a:lnTo>
                  <a:pt x="29738" y="128227"/>
                </a:lnTo>
                <a:lnTo>
                  <a:pt x="29141" y="129013"/>
                </a:lnTo>
                <a:lnTo>
                  <a:pt x="28968" y="129374"/>
                </a:lnTo>
                <a:lnTo>
                  <a:pt x="28890" y="129641"/>
                </a:lnTo>
                <a:lnTo>
                  <a:pt x="28811" y="129940"/>
                </a:lnTo>
                <a:lnTo>
                  <a:pt x="28732" y="130270"/>
                </a:lnTo>
                <a:lnTo>
                  <a:pt x="28560" y="130726"/>
                </a:lnTo>
                <a:lnTo>
                  <a:pt x="28402" y="130914"/>
                </a:lnTo>
                <a:lnTo>
                  <a:pt x="28324" y="130962"/>
                </a:lnTo>
                <a:lnTo>
                  <a:pt x="27947" y="131072"/>
                </a:lnTo>
                <a:lnTo>
                  <a:pt x="27444" y="131402"/>
                </a:lnTo>
                <a:lnTo>
                  <a:pt x="27224" y="131669"/>
                </a:lnTo>
                <a:lnTo>
                  <a:pt x="26941" y="132093"/>
                </a:lnTo>
                <a:lnTo>
                  <a:pt x="26689" y="132549"/>
                </a:lnTo>
                <a:lnTo>
                  <a:pt x="26579" y="132769"/>
                </a:lnTo>
                <a:lnTo>
                  <a:pt x="26501" y="132895"/>
                </a:lnTo>
                <a:lnTo>
                  <a:pt x="26139" y="133319"/>
                </a:lnTo>
                <a:lnTo>
                  <a:pt x="25542" y="133838"/>
                </a:lnTo>
                <a:lnTo>
                  <a:pt x="25385" y="133979"/>
                </a:lnTo>
                <a:lnTo>
                  <a:pt x="25039" y="134404"/>
                </a:lnTo>
                <a:lnTo>
                  <a:pt x="24740" y="134938"/>
                </a:lnTo>
                <a:lnTo>
                  <a:pt x="24567" y="135536"/>
                </a:lnTo>
                <a:lnTo>
                  <a:pt x="24551" y="135850"/>
                </a:lnTo>
                <a:lnTo>
                  <a:pt x="24536" y="136101"/>
                </a:lnTo>
                <a:lnTo>
                  <a:pt x="24473" y="136541"/>
                </a:lnTo>
                <a:lnTo>
                  <a:pt x="24331" y="136919"/>
                </a:lnTo>
                <a:lnTo>
                  <a:pt x="24111" y="137217"/>
                </a:lnTo>
                <a:lnTo>
                  <a:pt x="23970" y="137343"/>
                </a:lnTo>
                <a:lnTo>
                  <a:pt x="23860" y="137453"/>
                </a:lnTo>
                <a:lnTo>
                  <a:pt x="23718" y="137673"/>
                </a:lnTo>
                <a:lnTo>
                  <a:pt x="23656" y="138019"/>
                </a:lnTo>
                <a:lnTo>
                  <a:pt x="23656" y="138239"/>
                </a:lnTo>
                <a:lnTo>
                  <a:pt x="23671" y="138490"/>
                </a:lnTo>
                <a:lnTo>
                  <a:pt x="23624" y="138726"/>
                </a:lnTo>
                <a:lnTo>
                  <a:pt x="23561" y="139135"/>
                </a:lnTo>
                <a:lnTo>
                  <a:pt x="23530" y="139764"/>
                </a:lnTo>
                <a:lnTo>
                  <a:pt x="23530" y="140109"/>
                </a:lnTo>
                <a:lnTo>
                  <a:pt x="23467" y="140817"/>
                </a:lnTo>
                <a:lnTo>
                  <a:pt x="23404" y="140974"/>
                </a:lnTo>
                <a:lnTo>
                  <a:pt x="23373" y="140990"/>
                </a:lnTo>
                <a:lnTo>
                  <a:pt x="23168" y="141147"/>
                </a:lnTo>
                <a:lnTo>
                  <a:pt x="22901" y="141461"/>
                </a:lnTo>
                <a:lnTo>
                  <a:pt x="22760" y="141791"/>
                </a:lnTo>
                <a:lnTo>
                  <a:pt x="22697" y="141996"/>
                </a:lnTo>
                <a:lnTo>
                  <a:pt x="22618" y="142247"/>
                </a:lnTo>
                <a:lnTo>
                  <a:pt x="22398" y="142671"/>
                </a:lnTo>
                <a:lnTo>
                  <a:pt x="22257" y="142907"/>
                </a:lnTo>
                <a:lnTo>
                  <a:pt x="22100" y="143159"/>
                </a:lnTo>
                <a:lnTo>
                  <a:pt x="21927" y="143457"/>
                </a:lnTo>
                <a:lnTo>
                  <a:pt x="21691" y="143929"/>
                </a:lnTo>
                <a:lnTo>
                  <a:pt x="21549" y="144290"/>
                </a:lnTo>
                <a:lnTo>
                  <a:pt x="21424" y="144573"/>
                </a:lnTo>
                <a:lnTo>
                  <a:pt x="21298" y="144778"/>
                </a:lnTo>
                <a:lnTo>
                  <a:pt x="21204" y="144935"/>
                </a:lnTo>
                <a:lnTo>
                  <a:pt x="21046" y="145312"/>
                </a:lnTo>
                <a:lnTo>
                  <a:pt x="20952" y="145768"/>
                </a:lnTo>
                <a:lnTo>
                  <a:pt x="20936" y="146255"/>
                </a:lnTo>
                <a:lnTo>
                  <a:pt x="20984" y="146507"/>
                </a:lnTo>
                <a:lnTo>
                  <a:pt x="21094" y="146884"/>
                </a:lnTo>
                <a:lnTo>
                  <a:pt x="21376" y="147512"/>
                </a:lnTo>
                <a:lnTo>
                  <a:pt x="21518" y="147748"/>
                </a:lnTo>
                <a:lnTo>
                  <a:pt x="21597" y="147874"/>
                </a:lnTo>
                <a:lnTo>
                  <a:pt x="21644" y="147984"/>
                </a:lnTo>
                <a:lnTo>
                  <a:pt x="21707" y="148141"/>
                </a:lnTo>
                <a:lnTo>
                  <a:pt x="21612" y="148518"/>
                </a:lnTo>
                <a:lnTo>
                  <a:pt x="21471" y="148676"/>
                </a:lnTo>
                <a:lnTo>
                  <a:pt x="21251" y="148927"/>
                </a:lnTo>
                <a:lnTo>
                  <a:pt x="21031" y="149493"/>
                </a:lnTo>
                <a:lnTo>
                  <a:pt x="21046" y="149760"/>
                </a:lnTo>
                <a:lnTo>
                  <a:pt x="20921" y="149933"/>
                </a:lnTo>
                <a:lnTo>
                  <a:pt x="20764" y="150357"/>
                </a:lnTo>
                <a:lnTo>
                  <a:pt x="20732" y="150687"/>
                </a:lnTo>
                <a:lnTo>
                  <a:pt x="20779" y="150860"/>
                </a:lnTo>
                <a:lnTo>
                  <a:pt x="20842" y="151080"/>
                </a:lnTo>
                <a:lnTo>
                  <a:pt x="20811" y="151316"/>
                </a:lnTo>
                <a:lnTo>
                  <a:pt x="20685" y="151489"/>
                </a:lnTo>
                <a:lnTo>
                  <a:pt x="20638" y="151552"/>
                </a:lnTo>
                <a:lnTo>
                  <a:pt x="20591" y="151631"/>
                </a:lnTo>
                <a:lnTo>
                  <a:pt x="20481" y="151803"/>
                </a:lnTo>
                <a:lnTo>
                  <a:pt x="20355" y="152118"/>
                </a:lnTo>
                <a:lnTo>
                  <a:pt x="20308" y="152448"/>
                </a:lnTo>
                <a:lnTo>
                  <a:pt x="20371" y="152778"/>
                </a:lnTo>
                <a:lnTo>
                  <a:pt x="20418" y="152951"/>
                </a:lnTo>
                <a:lnTo>
                  <a:pt x="20465" y="153077"/>
                </a:lnTo>
                <a:lnTo>
                  <a:pt x="20433" y="153250"/>
                </a:lnTo>
                <a:lnTo>
                  <a:pt x="20355" y="153391"/>
                </a:lnTo>
                <a:lnTo>
                  <a:pt x="20292" y="153501"/>
                </a:lnTo>
                <a:lnTo>
                  <a:pt x="20213" y="153642"/>
                </a:lnTo>
                <a:lnTo>
                  <a:pt x="20151" y="153784"/>
                </a:lnTo>
                <a:lnTo>
                  <a:pt x="20088" y="154130"/>
                </a:lnTo>
                <a:lnTo>
                  <a:pt x="20135" y="154554"/>
                </a:lnTo>
                <a:lnTo>
                  <a:pt x="20418" y="155041"/>
                </a:lnTo>
                <a:lnTo>
                  <a:pt x="20685" y="155309"/>
                </a:lnTo>
                <a:lnTo>
                  <a:pt x="20921" y="155544"/>
                </a:lnTo>
                <a:lnTo>
                  <a:pt x="21078" y="155953"/>
                </a:lnTo>
                <a:lnTo>
                  <a:pt x="21094" y="156126"/>
                </a:lnTo>
                <a:lnTo>
                  <a:pt x="21109" y="156252"/>
                </a:lnTo>
                <a:lnTo>
                  <a:pt x="21125" y="156362"/>
                </a:lnTo>
                <a:lnTo>
                  <a:pt x="21204" y="156519"/>
                </a:lnTo>
                <a:lnTo>
                  <a:pt x="21518" y="156723"/>
                </a:lnTo>
                <a:lnTo>
                  <a:pt x="21691" y="156739"/>
                </a:lnTo>
                <a:lnTo>
                  <a:pt x="21864" y="156723"/>
                </a:lnTo>
                <a:lnTo>
                  <a:pt x="22147" y="156550"/>
                </a:lnTo>
                <a:lnTo>
                  <a:pt x="22257" y="156409"/>
                </a:lnTo>
                <a:lnTo>
                  <a:pt x="22414" y="156204"/>
                </a:lnTo>
                <a:lnTo>
                  <a:pt x="22492" y="156157"/>
                </a:lnTo>
                <a:lnTo>
                  <a:pt x="22430" y="156283"/>
                </a:lnTo>
                <a:lnTo>
                  <a:pt x="22304" y="156440"/>
                </a:lnTo>
                <a:lnTo>
                  <a:pt x="22178" y="156613"/>
                </a:lnTo>
                <a:lnTo>
                  <a:pt x="22068" y="156786"/>
                </a:lnTo>
                <a:lnTo>
                  <a:pt x="22021" y="156896"/>
                </a:lnTo>
                <a:lnTo>
                  <a:pt x="22037" y="157148"/>
                </a:lnTo>
                <a:lnTo>
                  <a:pt x="22100" y="157258"/>
                </a:lnTo>
                <a:lnTo>
                  <a:pt x="22210" y="157399"/>
                </a:lnTo>
                <a:lnTo>
                  <a:pt x="22555" y="157572"/>
                </a:lnTo>
                <a:lnTo>
                  <a:pt x="22760" y="157588"/>
                </a:lnTo>
                <a:lnTo>
                  <a:pt x="22995" y="157572"/>
                </a:lnTo>
                <a:lnTo>
                  <a:pt x="23247" y="157478"/>
                </a:lnTo>
                <a:lnTo>
                  <a:pt x="23671" y="157258"/>
                </a:lnTo>
                <a:lnTo>
                  <a:pt x="24159" y="156990"/>
                </a:lnTo>
                <a:lnTo>
                  <a:pt x="24489" y="156802"/>
                </a:lnTo>
                <a:lnTo>
                  <a:pt x="25133" y="156456"/>
                </a:lnTo>
                <a:lnTo>
                  <a:pt x="25306" y="156425"/>
                </a:lnTo>
                <a:lnTo>
                  <a:pt x="25385" y="156550"/>
                </a:lnTo>
                <a:lnTo>
                  <a:pt x="25447" y="156770"/>
                </a:lnTo>
                <a:lnTo>
                  <a:pt x="25495" y="156959"/>
                </a:lnTo>
                <a:lnTo>
                  <a:pt x="25620" y="157195"/>
                </a:lnTo>
                <a:lnTo>
                  <a:pt x="25746" y="157320"/>
                </a:lnTo>
                <a:lnTo>
                  <a:pt x="25825" y="157336"/>
                </a:lnTo>
                <a:lnTo>
                  <a:pt x="26108" y="157383"/>
                </a:lnTo>
                <a:lnTo>
                  <a:pt x="26736" y="157383"/>
                </a:lnTo>
                <a:lnTo>
                  <a:pt x="27805" y="157226"/>
                </a:lnTo>
                <a:lnTo>
                  <a:pt x="28481" y="156990"/>
                </a:lnTo>
                <a:lnTo>
                  <a:pt x="28717" y="156786"/>
                </a:lnTo>
                <a:lnTo>
                  <a:pt x="28874" y="156645"/>
                </a:lnTo>
                <a:lnTo>
                  <a:pt x="29330" y="156362"/>
                </a:lnTo>
                <a:lnTo>
                  <a:pt x="29880" y="156110"/>
                </a:lnTo>
                <a:lnTo>
                  <a:pt x="30399" y="155969"/>
                </a:lnTo>
                <a:lnTo>
                  <a:pt x="30634" y="155953"/>
                </a:lnTo>
                <a:lnTo>
                  <a:pt x="30760" y="155953"/>
                </a:lnTo>
                <a:lnTo>
                  <a:pt x="30933" y="156032"/>
                </a:lnTo>
                <a:lnTo>
                  <a:pt x="30980" y="156094"/>
                </a:lnTo>
                <a:lnTo>
                  <a:pt x="31106" y="156362"/>
                </a:lnTo>
                <a:lnTo>
                  <a:pt x="31452" y="156723"/>
                </a:lnTo>
                <a:lnTo>
                  <a:pt x="31845" y="156896"/>
                </a:lnTo>
                <a:lnTo>
                  <a:pt x="32253" y="156959"/>
                </a:lnTo>
                <a:lnTo>
                  <a:pt x="32426" y="156975"/>
                </a:lnTo>
                <a:lnTo>
                  <a:pt x="32882" y="156943"/>
                </a:lnTo>
                <a:lnTo>
                  <a:pt x="33542" y="156849"/>
                </a:lnTo>
                <a:lnTo>
                  <a:pt x="33731" y="156817"/>
                </a:lnTo>
                <a:lnTo>
                  <a:pt x="33684" y="156613"/>
                </a:lnTo>
                <a:lnTo>
                  <a:pt x="33668" y="156535"/>
                </a:lnTo>
                <a:lnTo>
                  <a:pt x="33731" y="156204"/>
                </a:lnTo>
                <a:lnTo>
                  <a:pt x="33919" y="155984"/>
                </a:lnTo>
                <a:lnTo>
                  <a:pt x="34077" y="155906"/>
                </a:lnTo>
                <a:lnTo>
                  <a:pt x="34234" y="155843"/>
                </a:lnTo>
                <a:lnTo>
                  <a:pt x="34407" y="155843"/>
                </a:lnTo>
                <a:lnTo>
                  <a:pt x="34627" y="155859"/>
                </a:lnTo>
                <a:lnTo>
                  <a:pt x="34957" y="156047"/>
                </a:lnTo>
                <a:lnTo>
                  <a:pt x="35020" y="156110"/>
                </a:lnTo>
                <a:lnTo>
                  <a:pt x="35020" y="156283"/>
                </a:lnTo>
                <a:lnTo>
                  <a:pt x="35208" y="156283"/>
                </a:lnTo>
                <a:lnTo>
                  <a:pt x="35397" y="156267"/>
                </a:lnTo>
                <a:lnTo>
                  <a:pt x="35711" y="156063"/>
                </a:lnTo>
                <a:lnTo>
                  <a:pt x="35868" y="155796"/>
                </a:lnTo>
                <a:lnTo>
                  <a:pt x="35900" y="155623"/>
                </a:lnTo>
                <a:lnTo>
                  <a:pt x="35947" y="155450"/>
                </a:lnTo>
                <a:lnTo>
                  <a:pt x="36041" y="155293"/>
                </a:lnTo>
                <a:lnTo>
                  <a:pt x="36104" y="155199"/>
                </a:lnTo>
                <a:lnTo>
                  <a:pt x="36167" y="154978"/>
                </a:lnTo>
                <a:lnTo>
                  <a:pt x="36151" y="154837"/>
                </a:lnTo>
                <a:lnTo>
                  <a:pt x="36104" y="154727"/>
                </a:lnTo>
                <a:lnTo>
                  <a:pt x="35853" y="154523"/>
                </a:lnTo>
                <a:lnTo>
                  <a:pt x="35648" y="154413"/>
                </a:lnTo>
                <a:lnTo>
                  <a:pt x="35350" y="154303"/>
                </a:lnTo>
                <a:lnTo>
                  <a:pt x="35114" y="154271"/>
                </a:lnTo>
                <a:lnTo>
                  <a:pt x="34925" y="154303"/>
                </a:lnTo>
                <a:lnTo>
                  <a:pt x="34674" y="154491"/>
                </a:lnTo>
                <a:lnTo>
                  <a:pt x="34579" y="154586"/>
                </a:lnTo>
                <a:lnTo>
                  <a:pt x="34501" y="154696"/>
                </a:lnTo>
                <a:lnTo>
                  <a:pt x="34407" y="154790"/>
                </a:lnTo>
                <a:lnTo>
                  <a:pt x="34155" y="154900"/>
                </a:lnTo>
                <a:lnTo>
                  <a:pt x="33856" y="154931"/>
                </a:lnTo>
                <a:lnTo>
                  <a:pt x="33731" y="154916"/>
                </a:lnTo>
                <a:lnTo>
                  <a:pt x="33432" y="154806"/>
                </a:lnTo>
                <a:lnTo>
                  <a:pt x="33291" y="154680"/>
                </a:lnTo>
                <a:lnTo>
                  <a:pt x="33212" y="154554"/>
                </a:lnTo>
                <a:lnTo>
                  <a:pt x="33149" y="154240"/>
                </a:lnTo>
                <a:lnTo>
                  <a:pt x="33181" y="154067"/>
                </a:lnTo>
                <a:lnTo>
                  <a:pt x="33212" y="153941"/>
                </a:lnTo>
                <a:lnTo>
                  <a:pt x="33353" y="153737"/>
                </a:lnTo>
                <a:lnTo>
                  <a:pt x="33432" y="153705"/>
                </a:lnTo>
                <a:lnTo>
                  <a:pt x="33558" y="153627"/>
                </a:lnTo>
                <a:lnTo>
                  <a:pt x="33746" y="153454"/>
                </a:lnTo>
                <a:lnTo>
                  <a:pt x="33904" y="153108"/>
                </a:lnTo>
                <a:lnTo>
                  <a:pt x="33935" y="152872"/>
                </a:lnTo>
                <a:lnTo>
                  <a:pt x="33951" y="152794"/>
                </a:lnTo>
                <a:lnTo>
                  <a:pt x="33966" y="152715"/>
                </a:lnTo>
                <a:lnTo>
                  <a:pt x="34124" y="152652"/>
                </a:lnTo>
                <a:lnTo>
                  <a:pt x="34391" y="152589"/>
                </a:lnTo>
                <a:lnTo>
                  <a:pt x="34595" y="152558"/>
                </a:lnTo>
                <a:lnTo>
                  <a:pt x="34988" y="152432"/>
                </a:lnTo>
                <a:lnTo>
                  <a:pt x="35177" y="152322"/>
                </a:lnTo>
                <a:lnTo>
                  <a:pt x="35365" y="152228"/>
                </a:lnTo>
                <a:lnTo>
                  <a:pt x="35460" y="152212"/>
                </a:lnTo>
                <a:lnTo>
                  <a:pt x="35538" y="152244"/>
                </a:lnTo>
                <a:lnTo>
                  <a:pt x="35648" y="152432"/>
                </a:lnTo>
                <a:lnTo>
                  <a:pt x="35664" y="152558"/>
                </a:lnTo>
                <a:lnTo>
                  <a:pt x="35711" y="152762"/>
                </a:lnTo>
                <a:lnTo>
                  <a:pt x="35931" y="152967"/>
                </a:lnTo>
                <a:lnTo>
                  <a:pt x="36057" y="152967"/>
                </a:lnTo>
                <a:lnTo>
                  <a:pt x="36214" y="152951"/>
                </a:lnTo>
                <a:lnTo>
                  <a:pt x="36497" y="152668"/>
                </a:lnTo>
                <a:lnTo>
                  <a:pt x="36576" y="152432"/>
                </a:lnTo>
                <a:lnTo>
                  <a:pt x="36953" y="152589"/>
                </a:lnTo>
                <a:lnTo>
                  <a:pt x="37424" y="152888"/>
                </a:lnTo>
                <a:lnTo>
                  <a:pt x="37472" y="152982"/>
                </a:lnTo>
                <a:lnTo>
                  <a:pt x="37299" y="153187"/>
                </a:lnTo>
                <a:lnTo>
                  <a:pt x="37063" y="153297"/>
                </a:lnTo>
                <a:lnTo>
                  <a:pt x="36906" y="153375"/>
                </a:lnTo>
                <a:lnTo>
                  <a:pt x="36623" y="153611"/>
                </a:lnTo>
                <a:lnTo>
                  <a:pt x="36528" y="153815"/>
                </a:lnTo>
                <a:lnTo>
                  <a:pt x="36497" y="153957"/>
                </a:lnTo>
                <a:lnTo>
                  <a:pt x="36528" y="154177"/>
                </a:lnTo>
                <a:lnTo>
                  <a:pt x="36576" y="154240"/>
                </a:lnTo>
                <a:lnTo>
                  <a:pt x="36654" y="154334"/>
                </a:lnTo>
                <a:lnTo>
                  <a:pt x="36874" y="154444"/>
                </a:lnTo>
                <a:lnTo>
                  <a:pt x="37204" y="154523"/>
                </a:lnTo>
                <a:lnTo>
                  <a:pt x="37487" y="154523"/>
                </a:lnTo>
                <a:lnTo>
                  <a:pt x="37613" y="154491"/>
                </a:lnTo>
                <a:lnTo>
                  <a:pt x="37644" y="154491"/>
                </a:lnTo>
                <a:lnTo>
                  <a:pt x="37786" y="154523"/>
                </a:lnTo>
                <a:lnTo>
                  <a:pt x="37943" y="154617"/>
                </a:lnTo>
                <a:lnTo>
                  <a:pt x="38132" y="154743"/>
                </a:lnTo>
                <a:lnTo>
                  <a:pt x="38352" y="154774"/>
                </a:lnTo>
                <a:lnTo>
                  <a:pt x="38446" y="154774"/>
                </a:lnTo>
                <a:lnTo>
                  <a:pt x="38603" y="154664"/>
                </a:lnTo>
                <a:lnTo>
                  <a:pt x="38666" y="154570"/>
                </a:lnTo>
                <a:lnTo>
                  <a:pt x="38698" y="154413"/>
                </a:lnTo>
                <a:lnTo>
                  <a:pt x="38588" y="154035"/>
                </a:lnTo>
                <a:lnTo>
                  <a:pt x="38446" y="153847"/>
                </a:lnTo>
                <a:lnTo>
                  <a:pt x="38540" y="153894"/>
                </a:lnTo>
                <a:lnTo>
                  <a:pt x="38666" y="153973"/>
                </a:lnTo>
                <a:lnTo>
                  <a:pt x="38855" y="154083"/>
                </a:lnTo>
                <a:lnTo>
                  <a:pt x="39075" y="154303"/>
                </a:lnTo>
                <a:lnTo>
                  <a:pt x="39185" y="154586"/>
                </a:lnTo>
                <a:lnTo>
                  <a:pt x="39153" y="154758"/>
                </a:lnTo>
                <a:lnTo>
                  <a:pt x="39138" y="154884"/>
                </a:lnTo>
                <a:lnTo>
                  <a:pt x="39185" y="155104"/>
                </a:lnTo>
                <a:lnTo>
                  <a:pt x="39248" y="155199"/>
                </a:lnTo>
                <a:lnTo>
                  <a:pt x="39342" y="155277"/>
                </a:lnTo>
                <a:lnTo>
                  <a:pt x="39578" y="155387"/>
                </a:lnTo>
                <a:lnTo>
                  <a:pt x="39876" y="155387"/>
                </a:lnTo>
                <a:lnTo>
                  <a:pt x="40206" y="155277"/>
                </a:lnTo>
                <a:lnTo>
                  <a:pt x="40379" y="155183"/>
                </a:lnTo>
                <a:lnTo>
                  <a:pt x="40725" y="154978"/>
                </a:lnTo>
                <a:lnTo>
                  <a:pt x="41401" y="154758"/>
                </a:lnTo>
                <a:lnTo>
                  <a:pt x="41715" y="154743"/>
                </a:lnTo>
                <a:lnTo>
                  <a:pt x="41904" y="154743"/>
                </a:lnTo>
                <a:lnTo>
                  <a:pt x="42077" y="154774"/>
                </a:lnTo>
                <a:lnTo>
                  <a:pt x="42596" y="154916"/>
                </a:lnTo>
                <a:lnTo>
                  <a:pt x="43680" y="155309"/>
                </a:lnTo>
                <a:lnTo>
                  <a:pt x="44026" y="155481"/>
                </a:lnTo>
                <a:lnTo>
                  <a:pt x="44293" y="155576"/>
                </a:lnTo>
                <a:lnTo>
                  <a:pt x="44733" y="155717"/>
                </a:lnTo>
                <a:lnTo>
                  <a:pt x="45205" y="155874"/>
                </a:lnTo>
                <a:lnTo>
                  <a:pt x="45991" y="156189"/>
                </a:lnTo>
                <a:lnTo>
                  <a:pt x="46368" y="156409"/>
                </a:lnTo>
                <a:lnTo>
                  <a:pt x="46431" y="156519"/>
                </a:lnTo>
                <a:lnTo>
                  <a:pt x="46635" y="156975"/>
                </a:lnTo>
                <a:lnTo>
                  <a:pt x="47028" y="157698"/>
                </a:lnTo>
                <a:lnTo>
                  <a:pt x="47374" y="158185"/>
                </a:lnTo>
                <a:lnTo>
                  <a:pt x="47704" y="158452"/>
                </a:lnTo>
                <a:lnTo>
                  <a:pt x="47877" y="158484"/>
                </a:lnTo>
                <a:lnTo>
                  <a:pt x="47987" y="158499"/>
                </a:lnTo>
                <a:lnTo>
                  <a:pt x="48081" y="158499"/>
                </a:lnTo>
                <a:lnTo>
                  <a:pt x="48411" y="158468"/>
                </a:lnTo>
                <a:lnTo>
                  <a:pt x="48993" y="158216"/>
                </a:lnTo>
                <a:lnTo>
                  <a:pt x="49291" y="158028"/>
                </a:lnTo>
                <a:lnTo>
                  <a:pt x="49354" y="157981"/>
                </a:lnTo>
                <a:lnTo>
                  <a:pt x="49433" y="157981"/>
                </a:lnTo>
                <a:lnTo>
                  <a:pt x="49606" y="158012"/>
                </a:lnTo>
                <a:lnTo>
                  <a:pt x="49889" y="158201"/>
                </a:lnTo>
                <a:lnTo>
                  <a:pt x="49967" y="158279"/>
                </a:lnTo>
                <a:lnTo>
                  <a:pt x="50062" y="158405"/>
                </a:lnTo>
                <a:lnTo>
                  <a:pt x="50203" y="158311"/>
                </a:lnTo>
                <a:lnTo>
                  <a:pt x="50706" y="158012"/>
                </a:lnTo>
                <a:lnTo>
                  <a:pt x="50989" y="158091"/>
                </a:lnTo>
                <a:lnTo>
                  <a:pt x="51366" y="158138"/>
                </a:lnTo>
                <a:lnTo>
                  <a:pt x="51508" y="158138"/>
                </a:lnTo>
                <a:lnTo>
                  <a:pt x="51696" y="158043"/>
                </a:lnTo>
                <a:lnTo>
                  <a:pt x="51759" y="157981"/>
                </a:lnTo>
                <a:lnTo>
                  <a:pt x="51853" y="157776"/>
                </a:lnTo>
                <a:lnTo>
                  <a:pt x="51885" y="157556"/>
                </a:lnTo>
                <a:lnTo>
                  <a:pt x="51901" y="157572"/>
                </a:lnTo>
                <a:lnTo>
                  <a:pt x="51901" y="157572"/>
                </a:lnTo>
                <a:lnTo>
                  <a:pt x="51869" y="157320"/>
                </a:lnTo>
                <a:lnTo>
                  <a:pt x="51869" y="157305"/>
                </a:lnTo>
                <a:lnTo>
                  <a:pt x="51916" y="157053"/>
                </a:lnTo>
                <a:lnTo>
                  <a:pt x="52105" y="156582"/>
                </a:lnTo>
                <a:lnTo>
                  <a:pt x="52215" y="156456"/>
                </a:lnTo>
                <a:lnTo>
                  <a:pt x="52309" y="156409"/>
                </a:lnTo>
                <a:lnTo>
                  <a:pt x="52419" y="156393"/>
                </a:lnTo>
                <a:lnTo>
                  <a:pt x="52592" y="156409"/>
                </a:lnTo>
                <a:lnTo>
                  <a:pt x="52686" y="156503"/>
                </a:lnTo>
                <a:lnTo>
                  <a:pt x="52718" y="156535"/>
                </a:lnTo>
                <a:lnTo>
                  <a:pt x="52702" y="156676"/>
                </a:lnTo>
                <a:lnTo>
                  <a:pt x="52639" y="156943"/>
                </a:lnTo>
                <a:lnTo>
                  <a:pt x="52702" y="157320"/>
                </a:lnTo>
                <a:lnTo>
                  <a:pt x="52781" y="157415"/>
                </a:lnTo>
                <a:lnTo>
                  <a:pt x="52859" y="157525"/>
                </a:lnTo>
                <a:lnTo>
                  <a:pt x="53111" y="157635"/>
                </a:lnTo>
                <a:lnTo>
                  <a:pt x="53252" y="157650"/>
                </a:lnTo>
                <a:lnTo>
                  <a:pt x="53331" y="157635"/>
                </a:lnTo>
                <a:lnTo>
                  <a:pt x="53409" y="157635"/>
                </a:lnTo>
                <a:lnTo>
                  <a:pt x="53535" y="157603"/>
                </a:lnTo>
                <a:lnTo>
                  <a:pt x="53661" y="157588"/>
                </a:lnTo>
                <a:lnTo>
                  <a:pt x="54101" y="157493"/>
                </a:lnTo>
                <a:lnTo>
                  <a:pt x="54494" y="157462"/>
                </a:lnTo>
                <a:lnTo>
                  <a:pt x="54620" y="157478"/>
                </a:lnTo>
                <a:lnTo>
                  <a:pt x="54651" y="157493"/>
                </a:lnTo>
                <a:lnTo>
                  <a:pt x="54714" y="157603"/>
                </a:lnTo>
                <a:lnTo>
                  <a:pt x="54777" y="157745"/>
                </a:lnTo>
                <a:lnTo>
                  <a:pt x="54840" y="157918"/>
                </a:lnTo>
                <a:lnTo>
                  <a:pt x="55028" y="158263"/>
                </a:lnTo>
                <a:lnTo>
                  <a:pt x="55170" y="158436"/>
                </a:lnTo>
                <a:lnTo>
                  <a:pt x="55406" y="158625"/>
                </a:lnTo>
                <a:lnTo>
                  <a:pt x="55940" y="158845"/>
                </a:lnTo>
                <a:lnTo>
                  <a:pt x="56176" y="158861"/>
                </a:lnTo>
                <a:lnTo>
                  <a:pt x="56254" y="158861"/>
                </a:lnTo>
                <a:lnTo>
                  <a:pt x="56317" y="158845"/>
                </a:lnTo>
                <a:lnTo>
                  <a:pt x="56396" y="158908"/>
                </a:lnTo>
                <a:lnTo>
                  <a:pt x="56584" y="159222"/>
                </a:lnTo>
                <a:lnTo>
                  <a:pt x="56647" y="159427"/>
                </a:lnTo>
                <a:lnTo>
                  <a:pt x="56663" y="159584"/>
                </a:lnTo>
                <a:lnTo>
                  <a:pt x="56600" y="159725"/>
                </a:lnTo>
                <a:lnTo>
                  <a:pt x="56443" y="159914"/>
                </a:lnTo>
                <a:lnTo>
                  <a:pt x="56270" y="160307"/>
                </a:lnTo>
                <a:lnTo>
                  <a:pt x="56286" y="160511"/>
                </a:lnTo>
                <a:lnTo>
                  <a:pt x="56317" y="160668"/>
                </a:lnTo>
                <a:lnTo>
                  <a:pt x="56490" y="160920"/>
                </a:lnTo>
                <a:lnTo>
                  <a:pt x="56632" y="161030"/>
                </a:lnTo>
                <a:lnTo>
                  <a:pt x="56757" y="161093"/>
                </a:lnTo>
                <a:lnTo>
                  <a:pt x="57056" y="161156"/>
                </a:lnTo>
                <a:lnTo>
                  <a:pt x="57213" y="161171"/>
                </a:lnTo>
                <a:lnTo>
                  <a:pt x="57370" y="161156"/>
                </a:lnTo>
                <a:lnTo>
                  <a:pt x="57669" y="161093"/>
                </a:lnTo>
                <a:lnTo>
                  <a:pt x="57905" y="160951"/>
                </a:lnTo>
                <a:lnTo>
                  <a:pt x="58078" y="160763"/>
                </a:lnTo>
                <a:lnTo>
                  <a:pt x="58125" y="160637"/>
                </a:lnTo>
                <a:lnTo>
                  <a:pt x="58172" y="160558"/>
                </a:lnTo>
                <a:lnTo>
                  <a:pt x="58203" y="160558"/>
                </a:lnTo>
                <a:lnTo>
                  <a:pt x="58266" y="160574"/>
                </a:lnTo>
                <a:lnTo>
                  <a:pt x="58329" y="160653"/>
                </a:lnTo>
                <a:lnTo>
                  <a:pt x="58376" y="160700"/>
                </a:lnTo>
                <a:lnTo>
                  <a:pt x="58423" y="160888"/>
                </a:lnTo>
                <a:lnTo>
                  <a:pt x="58392" y="161030"/>
                </a:lnTo>
                <a:lnTo>
                  <a:pt x="58345" y="161266"/>
                </a:lnTo>
                <a:lnTo>
                  <a:pt x="58313" y="161470"/>
                </a:lnTo>
                <a:lnTo>
                  <a:pt x="58266" y="161737"/>
                </a:lnTo>
                <a:lnTo>
                  <a:pt x="58140" y="162099"/>
                </a:lnTo>
                <a:lnTo>
                  <a:pt x="58046" y="162209"/>
                </a:lnTo>
                <a:lnTo>
                  <a:pt x="57905" y="162334"/>
                </a:lnTo>
                <a:lnTo>
                  <a:pt x="57795" y="162633"/>
                </a:lnTo>
                <a:lnTo>
                  <a:pt x="57826" y="162790"/>
                </a:lnTo>
                <a:lnTo>
                  <a:pt x="57873" y="162916"/>
                </a:lnTo>
                <a:lnTo>
                  <a:pt x="58109" y="163057"/>
                </a:lnTo>
                <a:lnTo>
                  <a:pt x="58266" y="163073"/>
                </a:lnTo>
                <a:lnTo>
                  <a:pt x="58376" y="163073"/>
                </a:lnTo>
                <a:lnTo>
                  <a:pt x="58502" y="163042"/>
                </a:lnTo>
                <a:lnTo>
                  <a:pt x="58581" y="163026"/>
                </a:lnTo>
                <a:lnTo>
                  <a:pt x="58659" y="162995"/>
                </a:lnTo>
                <a:lnTo>
                  <a:pt x="59131" y="162869"/>
                </a:lnTo>
                <a:lnTo>
                  <a:pt x="59932" y="162507"/>
                </a:lnTo>
                <a:lnTo>
                  <a:pt x="60341" y="162114"/>
                </a:lnTo>
                <a:lnTo>
                  <a:pt x="60467" y="161863"/>
                </a:lnTo>
                <a:lnTo>
                  <a:pt x="60577" y="161611"/>
                </a:lnTo>
                <a:lnTo>
                  <a:pt x="60860" y="161203"/>
                </a:lnTo>
                <a:lnTo>
                  <a:pt x="61284" y="160778"/>
                </a:lnTo>
                <a:lnTo>
                  <a:pt x="61488" y="160684"/>
                </a:lnTo>
                <a:lnTo>
                  <a:pt x="61583" y="160653"/>
                </a:lnTo>
                <a:lnTo>
                  <a:pt x="61740" y="160527"/>
                </a:lnTo>
                <a:lnTo>
                  <a:pt x="61913" y="160260"/>
                </a:lnTo>
                <a:lnTo>
                  <a:pt x="62007" y="160040"/>
                </a:lnTo>
                <a:lnTo>
                  <a:pt x="62086" y="159851"/>
                </a:lnTo>
                <a:lnTo>
                  <a:pt x="62164" y="159678"/>
                </a:lnTo>
                <a:lnTo>
                  <a:pt x="62290" y="159427"/>
                </a:lnTo>
                <a:lnTo>
                  <a:pt x="62353" y="158735"/>
                </a:lnTo>
                <a:lnTo>
                  <a:pt x="62290" y="158436"/>
                </a:lnTo>
                <a:lnTo>
                  <a:pt x="62243" y="158295"/>
                </a:lnTo>
                <a:lnTo>
                  <a:pt x="62117" y="158106"/>
                </a:lnTo>
                <a:lnTo>
                  <a:pt x="62023" y="158059"/>
                </a:lnTo>
                <a:lnTo>
                  <a:pt x="61881" y="157981"/>
                </a:lnTo>
                <a:lnTo>
                  <a:pt x="61771" y="157761"/>
                </a:lnTo>
                <a:lnTo>
                  <a:pt x="61834" y="157493"/>
                </a:lnTo>
                <a:lnTo>
                  <a:pt x="61881" y="157320"/>
                </a:lnTo>
                <a:lnTo>
                  <a:pt x="61913" y="157179"/>
                </a:lnTo>
                <a:lnTo>
                  <a:pt x="62054" y="157336"/>
                </a:lnTo>
                <a:lnTo>
                  <a:pt x="62259" y="157415"/>
                </a:lnTo>
                <a:lnTo>
                  <a:pt x="62463" y="157446"/>
                </a:lnTo>
                <a:lnTo>
                  <a:pt x="62997" y="157446"/>
                </a:lnTo>
                <a:lnTo>
                  <a:pt x="63500" y="157305"/>
                </a:lnTo>
                <a:lnTo>
                  <a:pt x="63752" y="157085"/>
                </a:lnTo>
                <a:lnTo>
                  <a:pt x="63830" y="156927"/>
                </a:lnTo>
                <a:lnTo>
                  <a:pt x="63846" y="156865"/>
                </a:lnTo>
                <a:lnTo>
                  <a:pt x="63972" y="156770"/>
                </a:lnTo>
                <a:lnTo>
                  <a:pt x="64098" y="156755"/>
                </a:lnTo>
                <a:lnTo>
                  <a:pt x="64318" y="156770"/>
                </a:lnTo>
                <a:lnTo>
                  <a:pt x="64538" y="156896"/>
                </a:lnTo>
                <a:lnTo>
                  <a:pt x="64852" y="157053"/>
                </a:lnTo>
                <a:lnTo>
                  <a:pt x="65245" y="157210"/>
                </a:lnTo>
                <a:lnTo>
                  <a:pt x="65669" y="157368"/>
                </a:lnTo>
                <a:lnTo>
                  <a:pt x="65952" y="157525"/>
                </a:lnTo>
                <a:lnTo>
                  <a:pt x="66078" y="157603"/>
                </a:lnTo>
                <a:lnTo>
                  <a:pt x="66361" y="157713"/>
                </a:lnTo>
                <a:lnTo>
                  <a:pt x="66518" y="157713"/>
                </a:lnTo>
                <a:lnTo>
                  <a:pt x="66691" y="157698"/>
                </a:lnTo>
                <a:lnTo>
                  <a:pt x="67084" y="157588"/>
                </a:lnTo>
                <a:lnTo>
                  <a:pt x="67304" y="157462"/>
                </a:lnTo>
                <a:lnTo>
                  <a:pt x="67414" y="157415"/>
                </a:lnTo>
                <a:lnTo>
                  <a:pt x="67524" y="157399"/>
                </a:lnTo>
                <a:lnTo>
                  <a:pt x="67634" y="157415"/>
                </a:lnTo>
                <a:lnTo>
                  <a:pt x="67776" y="157493"/>
                </a:lnTo>
                <a:lnTo>
                  <a:pt x="67807" y="157556"/>
                </a:lnTo>
                <a:lnTo>
                  <a:pt x="67776" y="157698"/>
                </a:lnTo>
                <a:lnTo>
                  <a:pt x="67665" y="157792"/>
                </a:lnTo>
                <a:lnTo>
                  <a:pt x="67571" y="157855"/>
                </a:lnTo>
                <a:lnTo>
                  <a:pt x="67430" y="158028"/>
                </a:lnTo>
                <a:lnTo>
                  <a:pt x="67383" y="158169"/>
                </a:lnTo>
                <a:lnTo>
                  <a:pt x="67398" y="158263"/>
                </a:lnTo>
                <a:lnTo>
                  <a:pt x="67430" y="158326"/>
                </a:lnTo>
                <a:lnTo>
                  <a:pt x="67555" y="158421"/>
                </a:lnTo>
                <a:lnTo>
                  <a:pt x="67838" y="158484"/>
                </a:lnTo>
                <a:lnTo>
                  <a:pt x="68420" y="158484"/>
                </a:lnTo>
                <a:lnTo>
                  <a:pt x="68530" y="158499"/>
                </a:lnTo>
                <a:lnTo>
                  <a:pt x="68719" y="158656"/>
                </a:lnTo>
                <a:lnTo>
                  <a:pt x="68939" y="159034"/>
                </a:lnTo>
                <a:lnTo>
                  <a:pt x="69017" y="159269"/>
                </a:lnTo>
                <a:lnTo>
                  <a:pt x="69033" y="159301"/>
                </a:lnTo>
                <a:lnTo>
                  <a:pt x="69033" y="159348"/>
                </a:lnTo>
                <a:lnTo>
                  <a:pt x="69080" y="159584"/>
                </a:lnTo>
                <a:lnTo>
                  <a:pt x="69363" y="159961"/>
                </a:lnTo>
                <a:lnTo>
                  <a:pt x="69740" y="160118"/>
                </a:lnTo>
                <a:lnTo>
                  <a:pt x="70023" y="160134"/>
                </a:lnTo>
                <a:lnTo>
                  <a:pt x="70117" y="160134"/>
                </a:lnTo>
                <a:lnTo>
                  <a:pt x="70212" y="160118"/>
                </a:lnTo>
                <a:lnTo>
                  <a:pt x="70683" y="160071"/>
                </a:lnTo>
                <a:lnTo>
                  <a:pt x="71689" y="159772"/>
                </a:lnTo>
                <a:lnTo>
                  <a:pt x="72145" y="159600"/>
                </a:lnTo>
                <a:lnTo>
                  <a:pt x="72334" y="159537"/>
                </a:lnTo>
                <a:lnTo>
                  <a:pt x="72522" y="159474"/>
                </a:lnTo>
                <a:lnTo>
                  <a:pt x="72522" y="159474"/>
                </a:lnTo>
                <a:lnTo>
                  <a:pt x="72491" y="159584"/>
                </a:lnTo>
                <a:lnTo>
                  <a:pt x="72491" y="159694"/>
                </a:lnTo>
                <a:lnTo>
                  <a:pt x="72507" y="159772"/>
                </a:lnTo>
                <a:lnTo>
                  <a:pt x="72632" y="159961"/>
                </a:lnTo>
                <a:lnTo>
                  <a:pt x="72758" y="160040"/>
                </a:lnTo>
                <a:lnTo>
                  <a:pt x="72868" y="160087"/>
                </a:lnTo>
                <a:lnTo>
                  <a:pt x="73057" y="160197"/>
                </a:lnTo>
                <a:lnTo>
                  <a:pt x="73230" y="160212"/>
                </a:lnTo>
                <a:lnTo>
                  <a:pt x="73371" y="160197"/>
                </a:lnTo>
                <a:lnTo>
                  <a:pt x="73638" y="159961"/>
                </a:lnTo>
                <a:lnTo>
                  <a:pt x="73780" y="159757"/>
                </a:lnTo>
                <a:lnTo>
                  <a:pt x="73843" y="159662"/>
                </a:lnTo>
                <a:lnTo>
                  <a:pt x="74047" y="159379"/>
                </a:lnTo>
                <a:lnTo>
                  <a:pt x="74298" y="159128"/>
                </a:lnTo>
                <a:lnTo>
                  <a:pt x="74471" y="159049"/>
                </a:lnTo>
                <a:lnTo>
                  <a:pt x="74660" y="159049"/>
                </a:lnTo>
                <a:lnTo>
                  <a:pt x="75289" y="159159"/>
                </a:lnTo>
                <a:lnTo>
                  <a:pt x="75430" y="159191"/>
                </a:lnTo>
                <a:lnTo>
                  <a:pt x="75666" y="159254"/>
                </a:lnTo>
                <a:lnTo>
                  <a:pt x="75666" y="159002"/>
                </a:lnTo>
                <a:lnTo>
                  <a:pt x="75666" y="158578"/>
                </a:lnTo>
                <a:lnTo>
                  <a:pt x="75666" y="158059"/>
                </a:lnTo>
                <a:lnTo>
                  <a:pt x="75383" y="158405"/>
                </a:lnTo>
                <a:lnTo>
                  <a:pt x="75383" y="158389"/>
                </a:lnTo>
                <a:lnTo>
                  <a:pt x="75430" y="157996"/>
                </a:lnTo>
                <a:lnTo>
                  <a:pt x="75572" y="157745"/>
                </a:lnTo>
                <a:lnTo>
                  <a:pt x="75760" y="157713"/>
                </a:lnTo>
                <a:lnTo>
                  <a:pt x="75902" y="157698"/>
                </a:lnTo>
                <a:lnTo>
                  <a:pt x="76106" y="157713"/>
                </a:lnTo>
                <a:lnTo>
                  <a:pt x="76342" y="157713"/>
                </a:lnTo>
                <a:lnTo>
                  <a:pt x="76562" y="157729"/>
                </a:lnTo>
                <a:lnTo>
                  <a:pt x="76798" y="157745"/>
                </a:lnTo>
                <a:lnTo>
                  <a:pt x="77018" y="157729"/>
                </a:lnTo>
                <a:lnTo>
                  <a:pt x="77473" y="157650"/>
                </a:lnTo>
                <a:lnTo>
                  <a:pt x="77662" y="157525"/>
                </a:lnTo>
                <a:lnTo>
                  <a:pt x="77756" y="157430"/>
                </a:lnTo>
                <a:lnTo>
                  <a:pt x="77851" y="157289"/>
                </a:lnTo>
                <a:lnTo>
                  <a:pt x="77851" y="157085"/>
                </a:lnTo>
                <a:lnTo>
                  <a:pt x="77819" y="156975"/>
                </a:lnTo>
                <a:lnTo>
                  <a:pt x="77788" y="156896"/>
                </a:lnTo>
                <a:lnTo>
                  <a:pt x="77803" y="156707"/>
                </a:lnTo>
                <a:lnTo>
                  <a:pt x="77914" y="156566"/>
                </a:lnTo>
                <a:lnTo>
                  <a:pt x="78039" y="156393"/>
                </a:lnTo>
                <a:lnTo>
                  <a:pt x="78291" y="156189"/>
                </a:lnTo>
                <a:lnTo>
                  <a:pt x="78715" y="156047"/>
                </a:lnTo>
                <a:lnTo>
                  <a:pt x="79061" y="156016"/>
                </a:lnTo>
                <a:lnTo>
                  <a:pt x="79202" y="155984"/>
                </a:lnTo>
                <a:lnTo>
                  <a:pt x="79360" y="155984"/>
                </a:lnTo>
                <a:lnTo>
                  <a:pt x="79595" y="156000"/>
                </a:lnTo>
                <a:lnTo>
                  <a:pt x="79878" y="156016"/>
                </a:lnTo>
                <a:lnTo>
                  <a:pt x="80208" y="156047"/>
                </a:lnTo>
                <a:lnTo>
                  <a:pt x="80538" y="156063"/>
                </a:lnTo>
                <a:lnTo>
                  <a:pt x="80837" y="156047"/>
                </a:lnTo>
                <a:lnTo>
                  <a:pt x="81277" y="155922"/>
                </a:lnTo>
                <a:lnTo>
                  <a:pt x="81450" y="155812"/>
                </a:lnTo>
                <a:lnTo>
                  <a:pt x="81623" y="155670"/>
                </a:lnTo>
                <a:lnTo>
                  <a:pt x="82157" y="155419"/>
                </a:lnTo>
                <a:lnTo>
                  <a:pt x="82786" y="155199"/>
                </a:lnTo>
                <a:lnTo>
                  <a:pt x="83352" y="155073"/>
                </a:lnTo>
                <a:lnTo>
                  <a:pt x="83556" y="155057"/>
                </a:lnTo>
                <a:lnTo>
                  <a:pt x="83603" y="155057"/>
                </a:lnTo>
                <a:lnTo>
                  <a:pt x="83635" y="155073"/>
                </a:lnTo>
                <a:lnTo>
                  <a:pt x="83981" y="155120"/>
                </a:lnTo>
                <a:lnTo>
                  <a:pt x="84342" y="155167"/>
                </a:lnTo>
                <a:lnTo>
                  <a:pt x="84719" y="155230"/>
                </a:lnTo>
                <a:lnTo>
                  <a:pt x="85065" y="155277"/>
                </a:lnTo>
                <a:lnTo>
                  <a:pt x="85348" y="155324"/>
                </a:lnTo>
                <a:lnTo>
                  <a:pt x="85600" y="155340"/>
                </a:lnTo>
                <a:lnTo>
                  <a:pt x="85835" y="155324"/>
                </a:lnTo>
                <a:lnTo>
                  <a:pt x="86118" y="155277"/>
                </a:lnTo>
                <a:lnTo>
                  <a:pt x="86150" y="155277"/>
                </a:lnTo>
                <a:lnTo>
                  <a:pt x="86323" y="155246"/>
                </a:lnTo>
                <a:lnTo>
                  <a:pt x="86558" y="155151"/>
                </a:lnTo>
                <a:lnTo>
                  <a:pt x="86637" y="155041"/>
                </a:lnTo>
                <a:lnTo>
                  <a:pt x="86668" y="154916"/>
                </a:lnTo>
                <a:lnTo>
                  <a:pt x="86543" y="154586"/>
                </a:lnTo>
                <a:lnTo>
                  <a:pt x="86401" y="154350"/>
                </a:lnTo>
                <a:lnTo>
                  <a:pt x="86323" y="154224"/>
                </a:lnTo>
                <a:lnTo>
                  <a:pt x="86102" y="153862"/>
                </a:lnTo>
                <a:lnTo>
                  <a:pt x="85992" y="153517"/>
                </a:lnTo>
                <a:lnTo>
                  <a:pt x="86071" y="153328"/>
                </a:lnTo>
                <a:lnTo>
                  <a:pt x="86165" y="153234"/>
                </a:lnTo>
                <a:lnTo>
                  <a:pt x="86385" y="152982"/>
                </a:lnTo>
                <a:lnTo>
                  <a:pt x="86574" y="152762"/>
                </a:lnTo>
                <a:lnTo>
                  <a:pt x="86763" y="152526"/>
                </a:lnTo>
                <a:lnTo>
                  <a:pt x="86920" y="152385"/>
                </a:lnTo>
                <a:lnTo>
                  <a:pt x="86904" y="152715"/>
                </a:lnTo>
                <a:lnTo>
                  <a:pt x="86778" y="153077"/>
                </a:lnTo>
                <a:lnTo>
                  <a:pt x="86747" y="153139"/>
                </a:lnTo>
                <a:lnTo>
                  <a:pt x="86715" y="153328"/>
                </a:lnTo>
                <a:lnTo>
                  <a:pt x="86763" y="153438"/>
                </a:lnTo>
                <a:lnTo>
                  <a:pt x="86794" y="153485"/>
                </a:lnTo>
                <a:lnTo>
                  <a:pt x="86920" y="153564"/>
                </a:lnTo>
                <a:lnTo>
                  <a:pt x="87014" y="153564"/>
                </a:lnTo>
                <a:lnTo>
                  <a:pt x="87281" y="153532"/>
                </a:lnTo>
                <a:lnTo>
                  <a:pt x="87800" y="153344"/>
                </a:lnTo>
                <a:lnTo>
                  <a:pt x="88083" y="153250"/>
                </a:lnTo>
                <a:lnTo>
                  <a:pt x="88649" y="153124"/>
                </a:lnTo>
                <a:lnTo>
                  <a:pt x="88900" y="153108"/>
                </a:lnTo>
                <a:lnTo>
                  <a:pt x="89120" y="153124"/>
                </a:lnTo>
                <a:lnTo>
                  <a:pt x="89372" y="153202"/>
                </a:lnTo>
                <a:lnTo>
                  <a:pt x="89419" y="153265"/>
                </a:lnTo>
                <a:lnTo>
                  <a:pt x="89498" y="153391"/>
                </a:lnTo>
                <a:lnTo>
                  <a:pt x="89576" y="153532"/>
                </a:lnTo>
                <a:lnTo>
                  <a:pt x="89718" y="153815"/>
                </a:lnTo>
                <a:lnTo>
                  <a:pt x="90001" y="154224"/>
                </a:lnTo>
                <a:lnTo>
                  <a:pt x="90236" y="154428"/>
                </a:lnTo>
                <a:lnTo>
                  <a:pt x="90378" y="154491"/>
                </a:lnTo>
                <a:lnTo>
                  <a:pt x="90472" y="154523"/>
                </a:lnTo>
                <a:lnTo>
                  <a:pt x="90566" y="154554"/>
                </a:lnTo>
                <a:lnTo>
                  <a:pt x="90786" y="154633"/>
                </a:lnTo>
                <a:lnTo>
                  <a:pt x="91006" y="154664"/>
                </a:lnTo>
                <a:lnTo>
                  <a:pt x="91164" y="154648"/>
                </a:lnTo>
                <a:lnTo>
                  <a:pt x="91494" y="154460"/>
                </a:lnTo>
                <a:lnTo>
                  <a:pt x="91651" y="154287"/>
                </a:lnTo>
                <a:lnTo>
                  <a:pt x="91777" y="154145"/>
                </a:lnTo>
                <a:lnTo>
                  <a:pt x="91887" y="154004"/>
                </a:lnTo>
                <a:lnTo>
                  <a:pt x="92075" y="153768"/>
                </a:lnTo>
                <a:lnTo>
                  <a:pt x="92342" y="153532"/>
                </a:lnTo>
                <a:lnTo>
                  <a:pt x="92594" y="153454"/>
                </a:lnTo>
                <a:lnTo>
                  <a:pt x="92735" y="153422"/>
                </a:lnTo>
                <a:lnTo>
                  <a:pt x="92908" y="153407"/>
                </a:lnTo>
                <a:lnTo>
                  <a:pt x="93191" y="153375"/>
                </a:lnTo>
                <a:lnTo>
                  <a:pt x="93427" y="153360"/>
                </a:lnTo>
                <a:lnTo>
                  <a:pt x="93584" y="153375"/>
                </a:lnTo>
                <a:lnTo>
                  <a:pt x="93789" y="153438"/>
                </a:lnTo>
                <a:lnTo>
                  <a:pt x="93867" y="153517"/>
                </a:lnTo>
                <a:lnTo>
                  <a:pt x="93977" y="153658"/>
                </a:lnTo>
                <a:lnTo>
                  <a:pt x="94056" y="153831"/>
                </a:lnTo>
                <a:lnTo>
                  <a:pt x="94134" y="154004"/>
                </a:lnTo>
                <a:lnTo>
                  <a:pt x="94386" y="154350"/>
                </a:lnTo>
                <a:lnTo>
                  <a:pt x="94637" y="154475"/>
                </a:lnTo>
                <a:lnTo>
                  <a:pt x="94732" y="154523"/>
                </a:lnTo>
                <a:lnTo>
                  <a:pt x="94779" y="154554"/>
                </a:lnTo>
                <a:lnTo>
                  <a:pt x="94716" y="154617"/>
                </a:lnTo>
                <a:lnTo>
                  <a:pt x="94637" y="154680"/>
                </a:lnTo>
                <a:lnTo>
                  <a:pt x="94574" y="154743"/>
                </a:lnTo>
                <a:lnTo>
                  <a:pt x="94512" y="154806"/>
                </a:lnTo>
                <a:lnTo>
                  <a:pt x="94433" y="154916"/>
                </a:lnTo>
                <a:lnTo>
                  <a:pt x="94354" y="155167"/>
                </a:lnTo>
                <a:lnTo>
                  <a:pt x="94386" y="155293"/>
                </a:lnTo>
                <a:lnTo>
                  <a:pt x="94417" y="155434"/>
                </a:lnTo>
                <a:lnTo>
                  <a:pt x="94574" y="155686"/>
                </a:lnTo>
                <a:lnTo>
                  <a:pt x="94967" y="156047"/>
                </a:lnTo>
                <a:lnTo>
                  <a:pt x="95297" y="156189"/>
                </a:lnTo>
                <a:lnTo>
                  <a:pt x="95455" y="156283"/>
                </a:lnTo>
                <a:lnTo>
                  <a:pt x="95785" y="156550"/>
                </a:lnTo>
                <a:lnTo>
                  <a:pt x="95942" y="156723"/>
                </a:lnTo>
                <a:lnTo>
                  <a:pt x="96130" y="156912"/>
                </a:lnTo>
                <a:lnTo>
                  <a:pt x="96555" y="157258"/>
                </a:lnTo>
                <a:lnTo>
                  <a:pt x="96806" y="157336"/>
                </a:lnTo>
                <a:lnTo>
                  <a:pt x="97388" y="157493"/>
                </a:lnTo>
                <a:lnTo>
                  <a:pt x="97749" y="157556"/>
                </a:lnTo>
                <a:lnTo>
                  <a:pt x="97812" y="157572"/>
                </a:lnTo>
                <a:lnTo>
                  <a:pt x="97891" y="157572"/>
                </a:lnTo>
                <a:lnTo>
                  <a:pt x="98064" y="157556"/>
                </a:lnTo>
                <a:lnTo>
                  <a:pt x="98300" y="157368"/>
                </a:lnTo>
                <a:lnTo>
                  <a:pt x="98378" y="157242"/>
                </a:lnTo>
                <a:lnTo>
                  <a:pt x="98457" y="157132"/>
                </a:lnTo>
                <a:lnTo>
                  <a:pt x="98551" y="157006"/>
                </a:lnTo>
                <a:lnTo>
                  <a:pt x="98645" y="156912"/>
                </a:lnTo>
                <a:lnTo>
                  <a:pt x="98708" y="156707"/>
                </a:lnTo>
                <a:lnTo>
                  <a:pt x="98661" y="156425"/>
                </a:lnTo>
                <a:lnTo>
                  <a:pt x="98582" y="156299"/>
                </a:lnTo>
                <a:lnTo>
                  <a:pt x="98504" y="156157"/>
                </a:lnTo>
                <a:lnTo>
                  <a:pt x="98472" y="156016"/>
                </a:lnTo>
                <a:lnTo>
                  <a:pt x="98457" y="155843"/>
                </a:lnTo>
                <a:lnTo>
                  <a:pt x="98425" y="155670"/>
                </a:lnTo>
                <a:lnTo>
                  <a:pt x="98378" y="155497"/>
                </a:lnTo>
                <a:lnTo>
                  <a:pt x="98425" y="155136"/>
                </a:lnTo>
                <a:lnTo>
                  <a:pt x="98567" y="154931"/>
                </a:lnTo>
                <a:lnTo>
                  <a:pt x="98630" y="154853"/>
                </a:lnTo>
                <a:lnTo>
                  <a:pt x="98692" y="154774"/>
                </a:lnTo>
                <a:lnTo>
                  <a:pt x="98975" y="154475"/>
                </a:lnTo>
                <a:lnTo>
                  <a:pt x="99195" y="153973"/>
                </a:lnTo>
                <a:lnTo>
                  <a:pt x="99133" y="153580"/>
                </a:lnTo>
                <a:lnTo>
                  <a:pt x="99007" y="153344"/>
                </a:lnTo>
                <a:lnTo>
                  <a:pt x="98913" y="153171"/>
                </a:lnTo>
                <a:lnTo>
                  <a:pt x="98802" y="152967"/>
                </a:lnTo>
                <a:lnTo>
                  <a:pt x="98614" y="152574"/>
                </a:lnTo>
                <a:lnTo>
                  <a:pt x="98221" y="152055"/>
                </a:lnTo>
                <a:lnTo>
                  <a:pt x="97891" y="151851"/>
                </a:lnTo>
                <a:lnTo>
                  <a:pt x="97687" y="151835"/>
                </a:lnTo>
                <a:lnTo>
                  <a:pt x="97561" y="151835"/>
                </a:lnTo>
                <a:lnTo>
                  <a:pt x="97309" y="151929"/>
                </a:lnTo>
                <a:lnTo>
                  <a:pt x="97184" y="152008"/>
                </a:lnTo>
                <a:lnTo>
                  <a:pt x="96853" y="152212"/>
                </a:lnTo>
                <a:lnTo>
                  <a:pt x="96555" y="152338"/>
                </a:lnTo>
                <a:lnTo>
                  <a:pt x="96492" y="152244"/>
                </a:lnTo>
                <a:lnTo>
                  <a:pt x="96413" y="152039"/>
                </a:lnTo>
                <a:lnTo>
                  <a:pt x="96398" y="151961"/>
                </a:lnTo>
                <a:lnTo>
                  <a:pt x="96335" y="151788"/>
                </a:lnTo>
                <a:lnTo>
                  <a:pt x="96382" y="151568"/>
                </a:lnTo>
                <a:lnTo>
                  <a:pt x="96476" y="151442"/>
                </a:lnTo>
                <a:lnTo>
                  <a:pt x="96602" y="151253"/>
                </a:lnTo>
                <a:lnTo>
                  <a:pt x="96743" y="150955"/>
                </a:lnTo>
                <a:lnTo>
                  <a:pt x="96853" y="150719"/>
                </a:lnTo>
                <a:lnTo>
                  <a:pt x="97026" y="150483"/>
                </a:lnTo>
                <a:lnTo>
                  <a:pt x="97262" y="150122"/>
                </a:lnTo>
                <a:lnTo>
                  <a:pt x="97482" y="149493"/>
                </a:lnTo>
                <a:lnTo>
                  <a:pt x="97435" y="149037"/>
                </a:lnTo>
                <a:lnTo>
                  <a:pt x="97294" y="148786"/>
                </a:lnTo>
                <a:lnTo>
                  <a:pt x="97058" y="148377"/>
                </a:lnTo>
                <a:lnTo>
                  <a:pt x="96885" y="148000"/>
                </a:lnTo>
                <a:lnTo>
                  <a:pt x="96712" y="147670"/>
                </a:lnTo>
                <a:lnTo>
                  <a:pt x="96461" y="147292"/>
                </a:lnTo>
                <a:lnTo>
                  <a:pt x="96256" y="147120"/>
                </a:lnTo>
                <a:lnTo>
                  <a:pt x="96130" y="147072"/>
                </a:lnTo>
                <a:lnTo>
                  <a:pt x="95989" y="147010"/>
                </a:lnTo>
                <a:lnTo>
                  <a:pt x="95753" y="146837"/>
                </a:lnTo>
                <a:lnTo>
                  <a:pt x="95565" y="146601"/>
                </a:lnTo>
                <a:lnTo>
                  <a:pt x="95439" y="146318"/>
                </a:lnTo>
                <a:lnTo>
                  <a:pt x="95407" y="146161"/>
                </a:lnTo>
                <a:lnTo>
                  <a:pt x="95376" y="145988"/>
                </a:lnTo>
                <a:lnTo>
                  <a:pt x="95235" y="145736"/>
                </a:lnTo>
                <a:lnTo>
                  <a:pt x="94904" y="145501"/>
                </a:lnTo>
                <a:lnTo>
                  <a:pt x="94637" y="145406"/>
                </a:lnTo>
                <a:lnTo>
                  <a:pt x="94433" y="145328"/>
                </a:lnTo>
                <a:lnTo>
                  <a:pt x="94229" y="145233"/>
                </a:lnTo>
                <a:lnTo>
                  <a:pt x="94071" y="145139"/>
                </a:lnTo>
                <a:lnTo>
                  <a:pt x="93851" y="144903"/>
                </a:lnTo>
                <a:lnTo>
                  <a:pt x="93789" y="144762"/>
                </a:lnTo>
                <a:lnTo>
                  <a:pt x="93757" y="144636"/>
                </a:lnTo>
                <a:lnTo>
                  <a:pt x="93804" y="144353"/>
                </a:lnTo>
                <a:lnTo>
                  <a:pt x="93883" y="144212"/>
                </a:lnTo>
                <a:lnTo>
                  <a:pt x="93977" y="144070"/>
                </a:lnTo>
                <a:lnTo>
                  <a:pt x="94197" y="143897"/>
                </a:lnTo>
                <a:lnTo>
                  <a:pt x="94339" y="143819"/>
                </a:lnTo>
                <a:lnTo>
                  <a:pt x="94512" y="143725"/>
                </a:lnTo>
                <a:lnTo>
                  <a:pt x="94857" y="143442"/>
                </a:lnTo>
                <a:lnTo>
                  <a:pt x="95014" y="143222"/>
                </a:lnTo>
                <a:lnTo>
                  <a:pt x="95219" y="142829"/>
                </a:lnTo>
                <a:lnTo>
                  <a:pt x="95282" y="142546"/>
                </a:lnTo>
                <a:lnTo>
                  <a:pt x="95313" y="142404"/>
                </a:lnTo>
                <a:lnTo>
                  <a:pt x="95407" y="142263"/>
                </a:lnTo>
                <a:lnTo>
                  <a:pt x="95486" y="142231"/>
                </a:lnTo>
                <a:lnTo>
                  <a:pt x="95627" y="142200"/>
                </a:lnTo>
                <a:lnTo>
                  <a:pt x="95800" y="142184"/>
                </a:lnTo>
                <a:lnTo>
                  <a:pt x="95895" y="142184"/>
                </a:lnTo>
                <a:lnTo>
                  <a:pt x="95989" y="142200"/>
                </a:lnTo>
                <a:lnTo>
                  <a:pt x="96225" y="142200"/>
                </a:lnTo>
                <a:lnTo>
                  <a:pt x="96476" y="142121"/>
                </a:lnTo>
                <a:lnTo>
                  <a:pt x="96586" y="142011"/>
                </a:lnTo>
                <a:lnTo>
                  <a:pt x="96775" y="141775"/>
                </a:lnTo>
                <a:lnTo>
                  <a:pt x="97356" y="141210"/>
                </a:lnTo>
                <a:lnTo>
                  <a:pt x="97797" y="140895"/>
                </a:lnTo>
                <a:lnTo>
                  <a:pt x="97985" y="140801"/>
                </a:lnTo>
                <a:lnTo>
                  <a:pt x="98630" y="140612"/>
                </a:lnTo>
                <a:lnTo>
                  <a:pt x="99353" y="140455"/>
                </a:lnTo>
                <a:lnTo>
                  <a:pt x="99683" y="140377"/>
                </a:lnTo>
                <a:lnTo>
                  <a:pt x="99966" y="140314"/>
                </a:lnTo>
                <a:lnTo>
                  <a:pt x="100233" y="140219"/>
                </a:lnTo>
                <a:lnTo>
                  <a:pt x="101050" y="139795"/>
                </a:lnTo>
                <a:lnTo>
                  <a:pt x="101946" y="139198"/>
                </a:lnTo>
                <a:lnTo>
                  <a:pt x="102480" y="138711"/>
                </a:lnTo>
                <a:lnTo>
                  <a:pt x="102701" y="138380"/>
                </a:lnTo>
                <a:lnTo>
                  <a:pt x="102748" y="138239"/>
                </a:lnTo>
                <a:lnTo>
                  <a:pt x="102826" y="137767"/>
                </a:lnTo>
                <a:lnTo>
                  <a:pt x="102826" y="137390"/>
                </a:lnTo>
                <a:lnTo>
                  <a:pt x="102826" y="137076"/>
                </a:lnTo>
                <a:lnTo>
                  <a:pt x="102889" y="136762"/>
                </a:lnTo>
                <a:lnTo>
                  <a:pt x="103093" y="136054"/>
                </a:lnTo>
                <a:lnTo>
                  <a:pt x="103172" y="135834"/>
                </a:lnTo>
                <a:lnTo>
                  <a:pt x="103188" y="135771"/>
                </a:lnTo>
                <a:lnTo>
                  <a:pt x="103156" y="135708"/>
                </a:lnTo>
                <a:lnTo>
                  <a:pt x="102983" y="135205"/>
                </a:lnTo>
                <a:lnTo>
                  <a:pt x="102889" y="134640"/>
                </a:lnTo>
                <a:lnTo>
                  <a:pt x="102889" y="134592"/>
                </a:lnTo>
                <a:lnTo>
                  <a:pt x="102889" y="134545"/>
                </a:lnTo>
                <a:lnTo>
                  <a:pt x="103015" y="134498"/>
                </a:lnTo>
                <a:lnTo>
                  <a:pt x="103235" y="134372"/>
                </a:lnTo>
                <a:lnTo>
                  <a:pt x="103408" y="134247"/>
                </a:lnTo>
                <a:lnTo>
                  <a:pt x="103581" y="134058"/>
                </a:lnTo>
                <a:lnTo>
                  <a:pt x="103612" y="133964"/>
                </a:lnTo>
                <a:lnTo>
                  <a:pt x="103659" y="133885"/>
                </a:lnTo>
                <a:lnTo>
                  <a:pt x="103754" y="133775"/>
                </a:lnTo>
                <a:lnTo>
                  <a:pt x="103769" y="133775"/>
                </a:lnTo>
                <a:lnTo>
                  <a:pt x="103769" y="133759"/>
                </a:lnTo>
                <a:lnTo>
                  <a:pt x="103832" y="133838"/>
                </a:lnTo>
                <a:lnTo>
                  <a:pt x="104084" y="134027"/>
                </a:lnTo>
                <a:lnTo>
                  <a:pt x="104272" y="134105"/>
                </a:lnTo>
                <a:lnTo>
                  <a:pt x="104650" y="134231"/>
                </a:lnTo>
                <a:lnTo>
                  <a:pt x="104980" y="134294"/>
                </a:lnTo>
                <a:lnTo>
                  <a:pt x="105341" y="134388"/>
                </a:lnTo>
                <a:lnTo>
                  <a:pt x="105577" y="134498"/>
                </a:lnTo>
                <a:lnTo>
                  <a:pt x="105703" y="134608"/>
                </a:lnTo>
                <a:lnTo>
                  <a:pt x="105828" y="134765"/>
                </a:lnTo>
                <a:lnTo>
                  <a:pt x="105986" y="134938"/>
                </a:lnTo>
                <a:lnTo>
                  <a:pt x="106316" y="135205"/>
                </a:lnTo>
                <a:lnTo>
                  <a:pt x="106489" y="135221"/>
                </a:lnTo>
                <a:lnTo>
                  <a:pt x="106614" y="135221"/>
                </a:lnTo>
                <a:lnTo>
                  <a:pt x="106740" y="135143"/>
                </a:lnTo>
                <a:lnTo>
                  <a:pt x="106866" y="135033"/>
                </a:lnTo>
                <a:lnTo>
                  <a:pt x="107023" y="134765"/>
                </a:lnTo>
                <a:lnTo>
                  <a:pt x="107070" y="134624"/>
                </a:lnTo>
                <a:lnTo>
                  <a:pt x="107133" y="134420"/>
                </a:lnTo>
                <a:lnTo>
                  <a:pt x="107274" y="134168"/>
                </a:lnTo>
                <a:lnTo>
                  <a:pt x="107400" y="134011"/>
                </a:lnTo>
                <a:lnTo>
                  <a:pt x="107526" y="133932"/>
                </a:lnTo>
                <a:lnTo>
                  <a:pt x="107652" y="133822"/>
                </a:lnTo>
                <a:lnTo>
                  <a:pt x="107872" y="133492"/>
                </a:lnTo>
                <a:lnTo>
                  <a:pt x="107950" y="133178"/>
                </a:lnTo>
                <a:lnTo>
                  <a:pt x="108013" y="132863"/>
                </a:lnTo>
                <a:lnTo>
                  <a:pt x="108092" y="132596"/>
                </a:lnTo>
                <a:lnTo>
                  <a:pt x="108186" y="132282"/>
                </a:lnTo>
                <a:lnTo>
                  <a:pt x="108249" y="131858"/>
                </a:lnTo>
                <a:lnTo>
                  <a:pt x="108202" y="131590"/>
                </a:lnTo>
                <a:lnTo>
                  <a:pt x="108139" y="131480"/>
                </a:lnTo>
                <a:lnTo>
                  <a:pt x="108045" y="131339"/>
                </a:lnTo>
                <a:lnTo>
                  <a:pt x="107982" y="131245"/>
                </a:lnTo>
                <a:lnTo>
                  <a:pt x="107903" y="131166"/>
                </a:lnTo>
                <a:lnTo>
                  <a:pt x="107856" y="130930"/>
                </a:lnTo>
                <a:lnTo>
                  <a:pt x="107872" y="130663"/>
                </a:lnTo>
                <a:lnTo>
                  <a:pt x="107903" y="130427"/>
                </a:lnTo>
                <a:lnTo>
                  <a:pt x="107935" y="130239"/>
                </a:lnTo>
                <a:lnTo>
                  <a:pt x="107982" y="129987"/>
                </a:lnTo>
                <a:lnTo>
                  <a:pt x="107966" y="129531"/>
                </a:lnTo>
                <a:lnTo>
                  <a:pt x="107856" y="129280"/>
                </a:lnTo>
                <a:lnTo>
                  <a:pt x="107777" y="129107"/>
                </a:lnTo>
                <a:lnTo>
                  <a:pt x="107714" y="128965"/>
                </a:lnTo>
                <a:lnTo>
                  <a:pt x="107542" y="128635"/>
                </a:lnTo>
                <a:lnTo>
                  <a:pt x="107337" y="128321"/>
                </a:lnTo>
                <a:lnTo>
                  <a:pt x="106960" y="127755"/>
                </a:lnTo>
                <a:lnTo>
                  <a:pt x="106724" y="127299"/>
                </a:lnTo>
                <a:lnTo>
                  <a:pt x="106693" y="127205"/>
                </a:lnTo>
                <a:lnTo>
                  <a:pt x="106536" y="127111"/>
                </a:lnTo>
                <a:lnTo>
                  <a:pt x="106426" y="127095"/>
                </a:lnTo>
                <a:lnTo>
                  <a:pt x="106300" y="127111"/>
                </a:lnTo>
                <a:lnTo>
                  <a:pt x="106174" y="127142"/>
                </a:lnTo>
                <a:lnTo>
                  <a:pt x="106017" y="127174"/>
                </a:lnTo>
                <a:lnTo>
                  <a:pt x="105844" y="127189"/>
                </a:lnTo>
                <a:lnTo>
                  <a:pt x="105781" y="127189"/>
                </a:lnTo>
                <a:lnTo>
                  <a:pt x="105718" y="127174"/>
                </a:lnTo>
                <a:lnTo>
                  <a:pt x="105608" y="127158"/>
                </a:lnTo>
                <a:lnTo>
                  <a:pt x="105420" y="127064"/>
                </a:lnTo>
                <a:lnTo>
                  <a:pt x="105168" y="126781"/>
                </a:lnTo>
                <a:lnTo>
                  <a:pt x="105011" y="126435"/>
                </a:lnTo>
                <a:lnTo>
                  <a:pt x="104901" y="126231"/>
                </a:lnTo>
                <a:lnTo>
                  <a:pt x="104618" y="125932"/>
                </a:lnTo>
                <a:lnTo>
                  <a:pt x="104068" y="125649"/>
                </a:lnTo>
                <a:lnTo>
                  <a:pt x="103675" y="125539"/>
                </a:lnTo>
                <a:lnTo>
                  <a:pt x="103596" y="125523"/>
                </a:lnTo>
                <a:lnTo>
                  <a:pt x="103534" y="125523"/>
                </a:lnTo>
                <a:lnTo>
                  <a:pt x="103424" y="125539"/>
                </a:lnTo>
                <a:lnTo>
                  <a:pt x="103266" y="125618"/>
                </a:lnTo>
                <a:lnTo>
                  <a:pt x="103125" y="125822"/>
                </a:lnTo>
                <a:lnTo>
                  <a:pt x="103062" y="125948"/>
                </a:lnTo>
                <a:lnTo>
                  <a:pt x="103046" y="126011"/>
                </a:lnTo>
                <a:lnTo>
                  <a:pt x="103015" y="126058"/>
                </a:lnTo>
                <a:lnTo>
                  <a:pt x="102999" y="126042"/>
                </a:lnTo>
                <a:lnTo>
                  <a:pt x="102968" y="126011"/>
                </a:lnTo>
                <a:lnTo>
                  <a:pt x="102606" y="125743"/>
                </a:lnTo>
                <a:lnTo>
                  <a:pt x="101977" y="125429"/>
                </a:lnTo>
                <a:lnTo>
                  <a:pt x="101757" y="125350"/>
                </a:lnTo>
                <a:lnTo>
                  <a:pt x="101789" y="125240"/>
                </a:lnTo>
                <a:lnTo>
                  <a:pt x="101820" y="125099"/>
                </a:lnTo>
                <a:lnTo>
                  <a:pt x="101883" y="124910"/>
                </a:lnTo>
                <a:lnTo>
                  <a:pt x="101930" y="124486"/>
                </a:lnTo>
                <a:lnTo>
                  <a:pt x="101883" y="124297"/>
                </a:lnTo>
                <a:lnTo>
                  <a:pt x="101789" y="124140"/>
                </a:lnTo>
                <a:lnTo>
                  <a:pt x="101443" y="123653"/>
                </a:lnTo>
                <a:lnTo>
                  <a:pt x="100956" y="123134"/>
                </a:lnTo>
                <a:lnTo>
                  <a:pt x="100500" y="122757"/>
                </a:lnTo>
                <a:lnTo>
                  <a:pt x="100311" y="122694"/>
                </a:lnTo>
                <a:lnTo>
                  <a:pt x="99588" y="122615"/>
                </a:lnTo>
                <a:lnTo>
                  <a:pt x="98928" y="122615"/>
                </a:lnTo>
                <a:lnTo>
                  <a:pt x="98818" y="122521"/>
                </a:lnTo>
                <a:lnTo>
                  <a:pt x="98598" y="122223"/>
                </a:lnTo>
                <a:lnTo>
                  <a:pt x="98535" y="122050"/>
                </a:lnTo>
                <a:lnTo>
                  <a:pt x="98488" y="121877"/>
                </a:lnTo>
                <a:lnTo>
                  <a:pt x="98268" y="121547"/>
                </a:lnTo>
                <a:lnTo>
                  <a:pt x="97812" y="121122"/>
                </a:lnTo>
                <a:lnTo>
                  <a:pt x="97529" y="120934"/>
                </a:lnTo>
                <a:lnTo>
                  <a:pt x="97404" y="120855"/>
                </a:lnTo>
                <a:lnTo>
                  <a:pt x="97262" y="120635"/>
                </a:lnTo>
                <a:lnTo>
                  <a:pt x="97215" y="120494"/>
                </a:lnTo>
                <a:lnTo>
                  <a:pt x="97121" y="120321"/>
                </a:lnTo>
                <a:lnTo>
                  <a:pt x="97011" y="120132"/>
                </a:lnTo>
                <a:lnTo>
                  <a:pt x="96571" y="119566"/>
                </a:lnTo>
                <a:lnTo>
                  <a:pt x="96130" y="119110"/>
                </a:lnTo>
                <a:lnTo>
                  <a:pt x="96068" y="119048"/>
                </a:lnTo>
                <a:lnTo>
                  <a:pt x="95769" y="118749"/>
                </a:lnTo>
                <a:lnTo>
                  <a:pt x="95140" y="118293"/>
                </a:lnTo>
                <a:lnTo>
                  <a:pt x="94653" y="118104"/>
                </a:lnTo>
                <a:lnTo>
                  <a:pt x="94370" y="118089"/>
                </a:lnTo>
                <a:lnTo>
                  <a:pt x="94197" y="118104"/>
                </a:lnTo>
                <a:lnTo>
                  <a:pt x="94024" y="118136"/>
                </a:lnTo>
                <a:lnTo>
                  <a:pt x="93899" y="118167"/>
                </a:lnTo>
                <a:lnTo>
                  <a:pt x="93443" y="118277"/>
                </a:lnTo>
                <a:lnTo>
                  <a:pt x="93128" y="118309"/>
                </a:lnTo>
                <a:lnTo>
                  <a:pt x="93003" y="118309"/>
                </a:lnTo>
                <a:lnTo>
                  <a:pt x="92830" y="118183"/>
                </a:lnTo>
                <a:lnTo>
                  <a:pt x="92751" y="118042"/>
                </a:lnTo>
                <a:lnTo>
                  <a:pt x="92641" y="117790"/>
                </a:lnTo>
                <a:lnTo>
                  <a:pt x="92295" y="117303"/>
                </a:lnTo>
                <a:lnTo>
                  <a:pt x="91839" y="116894"/>
                </a:lnTo>
                <a:lnTo>
                  <a:pt x="91337" y="116658"/>
                </a:lnTo>
                <a:lnTo>
                  <a:pt x="91085" y="116627"/>
                </a:lnTo>
                <a:lnTo>
                  <a:pt x="91022" y="116627"/>
                </a:lnTo>
                <a:lnTo>
                  <a:pt x="90991" y="116596"/>
                </a:lnTo>
                <a:lnTo>
                  <a:pt x="90912" y="116454"/>
                </a:lnTo>
                <a:lnTo>
                  <a:pt x="90865" y="115920"/>
                </a:lnTo>
                <a:lnTo>
                  <a:pt x="90865" y="115652"/>
                </a:lnTo>
                <a:lnTo>
                  <a:pt x="90865" y="115370"/>
                </a:lnTo>
                <a:lnTo>
                  <a:pt x="90849" y="115150"/>
                </a:lnTo>
                <a:lnTo>
                  <a:pt x="90802" y="114992"/>
                </a:lnTo>
                <a:lnTo>
                  <a:pt x="90645" y="114757"/>
                </a:lnTo>
                <a:lnTo>
                  <a:pt x="90331" y="114521"/>
                </a:lnTo>
                <a:lnTo>
                  <a:pt x="90158" y="114458"/>
                </a:lnTo>
                <a:lnTo>
                  <a:pt x="89843" y="113531"/>
                </a:lnTo>
                <a:lnTo>
                  <a:pt x="89529" y="112792"/>
                </a:lnTo>
                <a:lnTo>
                  <a:pt x="89372" y="112635"/>
                </a:lnTo>
                <a:lnTo>
                  <a:pt x="89183" y="112540"/>
                </a:lnTo>
                <a:lnTo>
                  <a:pt x="89057" y="112477"/>
                </a:lnTo>
                <a:lnTo>
                  <a:pt x="88979" y="112399"/>
                </a:lnTo>
                <a:lnTo>
                  <a:pt x="88995" y="112367"/>
                </a:lnTo>
                <a:lnTo>
                  <a:pt x="89042" y="112100"/>
                </a:lnTo>
                <a:lnTo>
                  <a:pt x="89026" y="111566"/>
                </a:lnTo>
                <a:lnTo>
                  <a:pt x="88869" y="111283"/>
                </a:lnTo>
                <a:lnTo>
                  <a:pt x="88712" y="111220"/>
                </a:lnTo>
                <a:lnTo>
                  <a:pt x="88397" y="111126"/>
                </a:lnTo>
                <a:lnTo>
                  <a:pt x="87831" y="110859"/>
                </a:lnTo>
                <a:lnTo>
                  <a:pt x="87674" y="110717"/>
                </a:lnTo>
                <a:lnTo>
                  <a:pt x="87533" y="110528"/>
                </a:lnTo>
                <a:lnTo>
                  <a:pt x="87486" y="110261"/>
                </a:lnTo>
                <a:lnTo>
                  <a:pt x="87596" y="110104"/>
                </a:lnTo>
                <a:lnTo>
                  <a:pt x="88083" y="109648"/>
                </a:lnTo>
                <a:lnTo>
                  <a:pt x="88319" y="109507"/>
                </a:lnTo>
                <a:lnTo>
                  <a:pt x="88947" y="109145"/>
                </a:lnTo>
                <a:lnTo>
                  <a:pt x="88209" y="109145"/>
                </a:lnTo>
                <a:lnTo>
                  <a:pt x="88162" y="109114"/>
                </a:lnTo>
                <a:lnTo>
                  <a:pt x="88146" y="109035"/>
                </a:lnTo>
                <a:lnTo>
                  <a:pt x="88193" y="108831"/>
                </a:lnTo>
                <a:lnTo>
                  <a:pt x="88224" y="108768"/>
                </a:lnTo>
                <a:lnTo>
                  <a:pt x="88350" y="108422"/>
                </a:lnTo>
                <a:lnTo>
                  <a:pt x="88602" y="107951"/>
                </a:lnTo>
                <a:lnTo>
                  <a:pt x="88806" y="107684"/>
                </a:lnTo>
                <a:lnTo>
                  <a:pt x="88963" y="107479"/>
                </a:lnTo>
                <a:lnTo>
                  <a:pt x="89136" y="107165"/>
                </a:lnTo>
                <a:lnTo>
                  <a:pt x="89167" y="106945"/>
                </a:lnTo>
                <a:lnTo>
                  <a:pt x="89152" y="106819"/>
                </a:lnTo>
                <a:lnTo>
                  <a:pt x="89089" y="106693"/>
                </a:lnTo>
                <a:lnTo>
                  <a:pt x="88853" y="106458"/>
                </a:lnTo>
                <a:lnTo>
                  <a:pt x="88649" y="106379"/>
                </a:lnTo>
                <a:lnTo>
                  <a:pt x="88177" y="106159"/>
                </a:lnTo>
                <a:lnTo>
                  <a:pt x="88162" y="106080"/>
                </a:lnTo>
                <a:lnTo>
                  <a:pt x="88162" y="106065"/>
                </a:lnTo>
                <a:lnTo>
                  <a:pt x="88224" y="105986"/>
                </a:lnTo>
                <a:lnTo>
                  <a:pt x="88319" y="105876"/>
                </a:lnTo>
                <a:lnTo>
                  <a:pt x="88382" y="105640"/>
                </a:lnTo>
                <a:lnTo>
                  <a:pt x="88350" y="105514"/>
                </a:lnTo>
                <a:lnTo>
                  <a:pt x="88303" y="105404"/>
                </a:lnTo>
                <a:lnTo>
                  <a:pt x="88146" y="105232"/>
                </a:lnTo>
                <a:lnTo>
                  <a:pt x="87784" y="105012"/>
                </a:lnTo>
                <a:lnTo>
                  <a:pt x="87470" y="104949"/>
                </a:lnTo>
                <a:lnTo>
                  <a:pt x="87250" y="104901"/>
                </a:lnTo>
                <a:lnTo>
                  <a:pt x="86936" y="104744"/>
                </a:lnTo>
                <a:lnTo>
                  <a:pt x="86731" y="104571"/>
                </a:lnTo>
                <a:lnTo>
                  <a:pt x="86590" y="104477"/>
                </a:lnTo>
                <a:lnTo>
                  <a:pt x="86417" y="104336"/>
                </a:lnTo>
                <a:lnTo>
                  <a:pt x="86087" y="104116"/>
                </a:lnTo>
                <a:lnTo>
                  <a:pt x="85788" y="103974"/>
                </a:lnTo>
                <a:lnTo>
                  <a:pt x="85584" y="103864"/>
                </a:lnTo>
                <a:lnTo>
                  <a:pt x="85285" y="103660"/>
                </a:lnTo>
                <a:lnTo>
                  <a:pt x="85207" y="103487"/>
                </a:lnTo>
                <a:lnTo>
                  <a:pt x="85049" y="103220"/>
                </a:lnTo>
                <a:lnTo>
                  <a:pt x="84704" y="102921"/>
                </a:lnTo>
                <a:lnTo>
                  <a:pt x="84531" y="102842"/>
                </a:lnTo>
                <a:lnTo>
                  <a:pt x="84389" y="102780"/>
                </a:lnTo>
                <a:lnTo>
                  <a:pt x="84279" y="102701"/>
                </a:lnTo>
                <a:lnTo>
                  <a:pt x="84201" y="102607"/>
                </a:lnTo>
                <a:lnTo>
                  <a:pt x="84169" y="102418"/>
                </a:lnTo>
                <a:lnTo>
                  <a:pt x="84169" y="102261"/>
                </a:lnTo>
                <a:lnTo>
                  <a:pt x="84248" y="101994"/>
                </a:lnTo>
                <a:lnTo>
                  <a:pt x="84311" y="101915"/>
                </a:lnTo>
                <a:lnTo>
                  <a:pt x="84436" y="101758"/>
                </a:lnTo>
                <a:lnTo>
                  <a:pt x="84531" y="101302"/>
                </a:lnTo>
                <a:lnTo>
                  <a:pt x="84484" y="101082"/>
                </a:lnTo>
                <a:lnTo>
                  <a:pt x="84421" y="100925"/>
                </a:lnTo>
                <a:lnTo>
                  <a:pt x="84153" y="100705"/>
                </a:lnTo>
                <a:lnTo>
                  <a:pt x="83981" y="100673"/>
                </a:lnTo>
                <a:lnTo>
                  <a:pt x="83698" y="100595"/>
                </a:lnTo>
                <a:lnTo>
                  <a:pt x="83525" y="100485"/>
                </a:lnTo>
                <a:lnTo>
                  <a:pt x="83368" y="100359"/>
                </a:lnTo>
                <a:lnTo>
                  <a:pt x="83085" y="100249"/>
                </a:lnTo>
                <a:lnTo>
                  <a:pt x="82990" y="100202"/>
                </a:lnTo>
                <a:lnTo>
                  <a:pt x="82880" y="100076"/>
                </a:lnTo>
                <a:lnTo>
                  <a:pt x="82865" y="99998"/>
                </a:lnTo>
                <a:lnTo>
                  <a:pt x="82865" y="99919"/>
                </a:lnTo>
                <a:lnTo>
                  <a:pt x="82959" y="99793"/>
                </a:lnTo>
                <a:lnTo>
                  <a:pt x="83038" y="99746"/>
                </a:lnTo>
                <a:lnTo>
                  <a:pt x="83132" y="99699"/>
                </a:lnTo>
                <a:lnTo>
                  <a:pt x="83273" y="99542"/>
                </a:lnTo>
                <a:lnTo>
                  <a:pt x="83305" y="99432"/>
                </a:lnTo>
                <a:lnTo>
                  <a:pt x="83352" y="99196"/>
                </a:lnTo>
                <a:lnTo>
                  <a:pt x="83210" y="98724"/>
                </a:lnTo>
                <a:lnTo>
                  <a:pt x="83148" y="98583"/>
                </a:lnTo>
                <a:lnTo>
                  <a:pt x="83116" y="98536"/>
                </a:lnTo>
                <a:lnTo>
                  <a:pt x="83336" y="98410"/>
                </a:lnTo>
                <a:lnTo>
                  <a:pt x="83603" y="98363"/>
                </a:lnTo>
                <a:lnTo>
                  <a:pt x="83698" y="98379"/>
                </a:lnTo>
                <a:lnTo>
                  <a:pt x="83808" y="98551"/>
                </a:lnTo>
                <a:lnTo>
                  <a:pt x="83902" y="98976"/>
                </a:lnTo>
                <a:lnTo>
                  <a:pt x="84028" y="99212"/>
                </a:lnTo>
                <a:lnTo>
                  <a:pt x="84106" y="99306"/>
                </a:lnTo>
                <a:lnTo>
                  <a:pt x="84326" y="99400"/>
                </a:lnTo>
                <a:lnTo>
                  <a:pt x="84688" y="99463"/>
                </a:lnTo>
                <a:lnTo>
                  <a:pt x="84877" y="99573"/>
                </a:lnTo>
                <a:lnTo>
                  <a:pt x="84955" y="99652"/>
                </a:lnTo>
                <a:lnTo>
                  <a:pt x="85002" y="99793"/>
                </a:lnTo>
                <a:lnTo>
                  <a:pt x="84939" y="99998"/>
                </a:lnTo>
                <a:lnTo>
                  <a:pt x="84877" y="100139"/>
                </a:lnTo>
                <a:lnTo>
                  <a:pt x="84861" y="100218"/>
                </a:lnTo>
                <a:lnTo>
                  <a:pt x="84924" y="100280"/>
                </a:lnTo>
                <a:lnTo>
                  <a:pt x="85034" y="100312"/>
                </a:lnTo>
                <a:lnTo>
                  <a:pt x="85128" y="100406"/>
                </a:lnTo>
                <a:lnTo>
                  <a:pt x="85159" y="100500"/>
                </a:lnTo>
                <a:lnTo>
                  <a:pt x="85254" y="100815"/>
                </a:lnTo>
                <a:lnTo>
                  <a:pt x="85458" y="101208"/>
                </a:lnTo>
                <a:lnTo>
                  <a:pt x="85568" y="101255"/>
                </a:lnTo>
                <a:lnTo>
                  <a:pt x="85694" y="101192"/>
                </a:lnTo>
                <a:lnTo>
                  <a:pt x="85820" y="100972"/>
                </a:lnTo>
                <a:lnTo>
                  <a:pt x="85882" y="100783"/>
                </a:lnTo>
                <a:lnTo>
                  <a:pt x="86118" y="100045"/>
                </a:lnTo>
                <a:lnTo>
                  <a:pt x="86323" y="99337"/>
                </a:lnTo>
                <a:lnTo>
                  <a:pt x="86448" y="99070"/>
                </a:lnTo>
                <a:lnTo>
                  <a:pt x="86527" y="99007"/>
                </a:lnTo>
                <a:lnTo>
                  <a:pt x="86668" y="98866"/>
                </a:lnTo>
                <a:lnTo>
                  <a:pt x="86857" y="98379"/>
                </a:lnTo>
                <a:lnTo>
                  <a:pt x="86873" y="98143"/>
                </a:lnTo>
                <a:lnTo>
                  <a:pt x="86888" y="98049"/>
                </a:lnTo>
                <a:lnTo>
                  <a:pt x="87061" y="97860"/>
                </a:lnTo>
                <a:lnTo>
                  <a:pt x="87454" y="97656"/>
                </a:lnTo>
                <a:lnTo>
                  <a:pt x="87659" y="97577"/>
                </a:lnTo>
                <a:lnTo>
                  <a:pt x="87816" y="97483"/>
                </a:lnTo>
                <a:lnTo>
                  <a:pt x="88052" y="97027"/>
                </a:lnTo>
                <a:lnTo>
                  <a:pt x="88162" y="96791"/>
                </a:lnTo>
                <a:lnTo>
                  <a:pt x="88272" y="96681"/>
                </a:lnTo>
                <a:lnTo>
                  <a:pt x="88837" y="96477"/>
                </a:lnTo>
                <a:lnTo>
                  <a:pt x="89592" y="96288"/>
                </a:lnTo>
                <a:lnTo>
                  <a:pt x="90221" y="96210"/>
                </a:lnTo>
                <a:lnTo>
                  <a:pt x="90362" y="96225"/>
                </a:lnTo>
                <a:lnTo>
                  <a:pt x="90472" y="96241"/>
                </a:lnTo>
                <a:lnTo>
                  <a:pt x="90614" y="96241"/>
                </a:lnTo>
                <a:lnTo>
                  <a:pt x="90865" y="96068"/>
                </a:lnTo>
                <a:lnTo>
                  <a:pt x="91227" y="95801"/>
                </a:lnTo>
                <a:lnTo>
                  <a:pt x="91447" y="95644"/>
                </a:lnTo>
                <a:lnTo>
                  <a:pt x="91871" y="95471"/>
                </a:lnTo>
                <a:lnTo>
                  <a:pt x="92342" y="95439"/>
                </a:lnTo>
                <a:lnTo>
                  <a:pt x="92861" y="95581"/>
                </a:lnTo>
                <a:lnTo>
                  <a:pt x="93144" y="95722"/>
                </a:lnTo>
                <a:lnTo>
                  <a:pt x="93616" y="96005"/>
                </a:lnTo>
                <a:lnTo>
                  <a:pt x="93741" y="96210"/>
                </a:lnTo>
                <a:lnTo>
                  <a:pt x="93726" y="96225"/>
                </a:lnTo>
                <a:lnTo>
                  <a:pt x="93820" y="96210"/>
                </a:lnTo>
                <a:lnTo>
                  <a:pt x="94307" y="95974"/>
                </a:lnTo>
                <a:lnTo>
                  <a:pt x="94622" y="95659"/>
                </a:lnTo>
                <a:lnTo>
                  <a:pt x="94716" y="95439"/>
                </a:lnTo>
                <a:lnTo>
                  <a:pt x="94779" y="95219"/>
                </a:lnTo>
                <a:lnTo>
                  <a:pt x="94794" y="94889"/>
                </a:lnTo>
                <a:lnTo>
                  <a:pt x="94732" y="94512"/>
                </a:lnTo>
                <a:lnTo>
                  <a:pt x="94794" y="94229"/>
                </a:lnTo>
                <a:lnTo>
                  <a:pt x="94842" y="94103"/>
                </a:lnTo>
                <a:lnTo>
                  <a:pt x="94999" y="94025"/>
                </a:lnTo>
                <a:lnTo>
                  <a:pt x="95203" y="94088"/>
                </a:lnTo>
                <a:lnTo>
                  <a:pt x="95439" y="94119"/>
                </a:lnTo>
                <a:lnTo>
                  <a:pt x="95565" y="94088"/>
                </a:lnTo>
                <a:lnTo>
                  <a:pt x="95816" y="93978"/>
                </a:lnTo>
                <a:lnTo>
                  <a:pt x="96162" y="93883"/>
                </a:lnTo>
                <a:lnTo>
                  <a:pt x="96413" y="93899"/>
                </a:lnTo>
                <a:lnTo>
                  <a:pt x="96571" y="93946"/>
                </a:lnTo>
                <a:lnTo>
                  <a:pt x="96728" y="93993"/>
                </a:lnTo>
                <a:lnTo>
                  <a:pt x="97011" y="93962"/>
                </a:lnTo>
                <a:lnTo>
                  <a:pt x="97215" y="93789"/>
                </a:lnTo>
                <a:lnTo>
                  <a:pt x="97341" y="93459"/>
                </a:lnTo>
                <a:lnTo>
                  <a:pt x="97356" y="93239"/>
                </a:lnTo>
                <a:lnTo>
                  <a:pt x="97356" y="92987"/>
                </a:lnTo>
                <a:lnTo>
                  <a:pt x="97451" y="92547"/>
                </a:lnTo>
                <a:lnTo>
                  <a:pt x="97624" y="92217"/>
                </a:lnTo>
                <a:lnTo>
                  <a:pt x="97812" y="92060"/>
                </a:lnTo>
                <a:lnTo>
                  <a:pt x="97922" y="92091"/>
                </a:lnTo>
                <a:lnTo>
                  <a:pt x="98158" y="92233"/>
                </a:lnTo>
                <a:lnTo>
                  <a:pt x="98504" y="92437"/>
                </a:lnTo>
                <a:lnTo>
                  <a:pt x="98677" y="92422"/>
                </a:lnTo>
                <a:lnTo>
                  <a:pt x="98708" y="92312"/>
                </a:lnTo>
                <a:lnTo>
                  <a:pt x="98755" y="92060"/>
                </a:lnTo>
                <a:lnTo>
                  <a:pt x="98881" y="91636"/>
                </a:lnTo>
                <a:lnTo>
                  <a:pt x="99070" y="91384"/>
                </a:lnTo>
                <a:lnTo>
                  <a:pt x="99258" y="91101"/>
                </a:lnTo>
                <a:lnTo>
                  <a:pt x="99415" y="90645"/>
                </a:lnTo>
                <a:lnTo>
                  <a:pt x="99447" y="90960"/>
                </a:lnTo>
                <a:lnTo>
                  <a:pt x="99588" y="91196"/>
                </a:lnTo>
                <a:lnTo>
                  <a:pt x="99698" y="91306"/>
                </a:lnTo>
                <a:lnTo>
                  <a:pt x="99950" y="91510"/>
                </a:lnTo>
                <a:lnTo>
                  <a:pt x="100249" y="91683"/>
                </a:lnTo>
                <a:lnTo>
                  <a:pt x="100406" y="91667"/>
                </a:lnTo>
                <a:lnTo>
                  <a:pt x="100484" y="91588"/>
                </a:lnTo>
                <a:lnTo>
                  <a:pt x="100626" y="91463"/>
                </a:lnTo>
                <a:lnTo>
                  <a:pt x="100877" y="91274"/>
                </a:lnTo>
                <a:lnTo>
                  <a:pt x="101066" y="91023"/>
                </a:lnTo>
                <a:lnTo>
                  <a:pt x="101239" y="90740"/>
                </a:lnTo>
                <a:lnTo>
                  <a:pt x="101349" y="90331"/>
                </a:lnTo>
                <a:lnTo>
                  <a:pt x="101349" y="90095"/>
                </a:lnTo>
                <a:lnTo>
                  <a:pt x="101317" y="89812"/>
                </a:lnTo>
                <a:lnTo>
                  <a:pt x="101286" y="89435"/>
                </a:lnTo>
                <a:lnTo>
                  <a:pt x="101364" y="89309"/>
                </a:lnTo>
                <a:lnTo>
                  <a:pt x="101490" y="89309"/>
                </a:lnTo>
                <a:lnTo>
                  <a:pt x="101742" y="89372"/>
                </a:lnTo>
                <a:lnTo>
                  <a:pt x="102213" y="89341"/>
                </a:lnTo>
                <a:lnTo>
                  <a:pt x="102559" y="89168"/>
                </a:lnTo>
                <a:lnTo>
                  <a:pt x="102732" y="89074"/>
                </a:lnTo>
                <a:lnTo>
                  <a:pt x="103015" y="89026"/>
                </a:lnTo>
                <a:lnTo>
                  <a:pt x="103376" y="89074"/>
                </a:lnTo>
                <a:lnTo>
                  <a:pt x="103628" y="89105"/>
                </a:lnTo>
                <a:lnTo>
                  <a:pt x="103864" y="89074"/>
                </a:lnTo>
                <a:lnTo>
                  <a:pt x="104225" y="88854"/>
                </a:lnTo>
                <a:lnTo>
                  <a:pt x="104555" y="88744"/>
                </a:lnTo>
                <a:lnTo>
                  <a:pt x="104728" y="88696"/>
                </a:lnTo>
                <a:lnTo>
                  <a:pt x="104980" y="88712"/>
                </a:lnTo>
                <a:lnTo>
                  <a:pt x="105168" y="88775"/>
                </a:lnTo>
                <a:lnTo>
                  <a:pt x="105404" y="88791"/>
                </a:lnTo>
                <a:lnTo>
                  <a:pt x="105545" y="88744"/>
                </a:lnTo>
                <a:lnTo>
                  <a:pt x="105860" y="88649"/>
                </a:lnTo>
                <a:lnTo>
                  <a:pt x="106127" y="88524"/>
                </a:lnTo>
                <a:lnTo>
                  <a:pt x="106158" y="88366"/>
                </a:lnTo>
                <a:lnTo>
                  <a:pt x="106111" y="88241"/>
                </a:lnTo>
                <a:lnTo>
                  <a:pt x="106080" y="88099"/>
                </a:lnTo>
                <a:lnTo>
                  <a:pt x="106096" y="87753"/>
                </a:lnTo>
                <a:lnTo>
                  <a:pt x="106284" y="87408"/>
                </a:lnTo>
                <a:lnTo>
                  <a:pt x="106677" y="87125"/>
                </a:lnTo>
                <a:lnTo>
                  <a:pt x="106976" y="87030"/>
                </a:lnTo>
                <a:lnTo>
                  <a:pt x="107274" y="86967"/>
                </a:lnTo>
                <a:lnTo>
                  <a:pt x="107683" y="86952"/>
                </a:lnTo>
                <a:lnTo>
                  <a:pt x="107982" y="86967"/>
                </a:lnTo>
                <a:lnTo>
                  <a:pt x="108312" y="86889"/>
                </a:lnTo>
                <a:lnTo>
                  <a:pt x="108548" y="86747"/>
                </a:lnTo>
                <a:lnTo>
                  <a:pt x="109475" y="86134"/>
                </a:lnTo>
                <a:lnTo>
                  <a:pt x="110182" y="85741"/>
                </a:lnTo>
                <a:lnTo>
                  <a:pt x="110308" y="85679"/>
                </a:lnTo>
                <a:lnTo>
                  <a:pt x="110355" y="85584"/>
                </a:lnTo>
                <a:lnTo>
                  <a:pt x="110308" y="85490"/>
                </a:lnTo>
                <a:lnTo>
                  <a:pt x="110387" y="85317"/>
                </a:lnTo>
                <a:lnTo>
                  <a:pt x="110544" y="85176"/>
                </a:lnTo>
                <a:lnTo>
                  <a:pt x="110717" y="85034"/>
                </a:lnTo>
                <a:lnTo>
                  <a:pt x="110984" y="84893"/>
                </a:lnTo>
                <a:lnTo>
                  <a:pt x="111377" y="84830"/>
                </a:lnTo>
                <a:lnTo>
                  <a:pt x="111754" y="84751"/>
                </a:lnTo>
                <a:lnTo>
                  <a:pt x="111958" y="84688"/>
                </a:lnTo>
                <a:lnTo>
                  <a:pt x="112320" y="84500"/>
                </a:lnTo>
                <a:lnTo>
                  <a:pt x="112477" y="84311"/>
                </a:lnTo>
                <a:lnTo>
                  <a:pt x="112493" y="84185"/>
                </a:lnTo>
                <a:lnTo>
                  <a:pt x="112351" y="84012"/>
                </a:lnTo>
                <a:lnTo>
                  <a:pt x="112100" y="83902"/>
                </a:lnTo>
                <a:lnTo>
                  <a:pt x="111597" y="83714"/>
                </a:lnTo>
                <a:lnTo>
                  <a:pt x="111267" y="83510"/>
                </a:lnTo>
                <a:lnTo>
                  <a:pt x="111188" y="83352"/>
                </a:lnTo>
                <a:lnTo>
                  <a:pt x="111172" y="83258"/>
                </a:lnTo>
                <a:lnTo>
                  <a:pt x="111172" y="83164"/>
                </a:lnTo>
                <a:lnTo>
                  <a:pt x="111047" y="83054"/>
                </a:lnTo>
                <a:lnTo>
                  <a:pt x="110748" y="82959"/>
                </a:lnTo>
                <a:lnTo>
                  <a:pt x="110607" y="82834"/>
                </a:lnTo>
                <a:lnTo>
                  <a:pt x="110512" y="82692"/>
                </a:lnTo>
                <a:lnTo>
                  <a:pt x="110512" y="82425"/>
                </a:lnTo>
                <a:lnTo>
                  <a:pt x="110607" y="82111"/>
                </a:lnTo>
                <a:lnTo>
                  <a:pt x="110685" y="81796"/>
                </a:lnTo>
                <a:lnTo>
                  <a:pt x="110905" y="81639"/>
                </a:lnTo>
                <a:lnTo>
                  <a:pt x="111251" y="81686"/>
                </a:lnTo>
                <a:lnTo>
                  <a:pt x="111613" y="81733"/>
                </a:lnTo>
                <a:lnTo>
                  <a:pt x="111927" y="81859"/>
                </a:lnTo>
                <a:lnTo>
                  <a:pt x="112100" y="82048"/>
                </a:lnTo>
                <a:lnTo>
                  <a:pt x="112210" y="82142"/>
                </a:lnTo>
                <a:lnTo>
                  <a:pt x="112383" y="82268"/>
                </a:lnTo>
                <a:lnTo>
                  <a:pt x="112540" y="82268"/>
                </a:lnTo>
                <a:lnTo>
                  <a:pt x="112713" y="82111"/>
                </a:lnTo>
                <a:lnTo>
                  <a:pt x="112823" y="81969"/>
                </a:lnTo>
                <a:lnTo>
                  <a:pt x="112917" y="81828"/>
                </a:lnTo>
                <a:lnTo>
                  <a:pt x="113137" y="81655"/>
                </a:lnTo>
                <a:lnTo>
                  <a:pt x="113357" y="81623"/>
                </a:lnTo>
                <a:lnTo>
                  <a:pt x="113562" y="81733"/>
                </a:lnTo>
                <a:lnTo>
                  <a:pt x="113672" y="81828"/>
                </a:lnTo>
                <a:lnTo>
                  <a:pt x="113939" y="82032"/>
                </a:lnTo>
                <a:lnTo>
                  <a:pt x="114473" y="82315"/>
                </a:lnTo>
                <a:lnTo>
                  <a:pt x="114740" y="82504"/>
                </a:lnTo>
                <a:lnTo>
                  <a:pt x="114819" y="82614"/>
                </a:lnTo>
                <a:lnTo>
                  <a:pt x="114898" y="82849"/>
                </a:lnTo>
                <a:lnTo>
                  <a:pt x="114898" y="83242"/>
                </a:lnTo>
                <a:lnTo>
                  <a:pt x="114819" y="83494"/>
                </a:lnTo>
                <a:lnTo>
                  <a:pt x="114740" y="83620"/>
                </a:lnTo>
                <a:lnTo>
                  <a:pt x="114677" y="83730"/>
                </a:lnTo>
                <a:lnTo>
                  <a:pt x="114662" y="83950"/>
                </a:lnTo>
                <a:lnTo>
                  <a:pt x="114803" y="84107"/>
                </a:lnTo>
                <a:lnTo>
                  <a:pt x="115070" y="84123"/>
                </a:lnTo>
                <a:lnTo>
                  <a:pt x="115243" y="84044"/>
                </a:lnTo>
                <a:lnTo>
                  <a:pt x="115416" y="83965"/>
                </a:lnTo>
                <a:lnTo>
                  <a:pt x="115652" y="84044"/>
                </a:lnTo>
                <a:lnTo>
                  <a:pt x="115746" y="84295"/>
                </a:lnTo>
                <a:lnTo>
                  <a:pt x="115683" y="84610"/>
                </a:lnTo>
                <a:lnTo>
                  <a:pt x="115589" y="84751"/>
                </a:lnTo>
                <a:lnTo>
                  <a:pt x="115511" y="84877"/>
                </a:lnTo>
                <a:lnTo>
                  <a:pt x="115448" y="85113"/>
                </a:lnTo>
                <a:lnTo>
                  <a:pt x="115542" y="85301"/>
                </a:lnTo>
                <a:lnTo>
                  <a:pt x="115778" y="85427"/>
                </a:lnTo>
                <a:lnTo>
                  <a:pt x="115951" y="85459"/>
                </a:lnTo>
                <a:lnTo>
                  <a:pt x="116344" y="85537"/>
                </a:lnTo>
                <a:lnTo>
                  <a:pt x="116909" y="85726"/>
                </a:lnTo>
                <a:lnTo>
                  <a:pt x="117161" y="85883"/>
                </a:lnTo>
                <a:lnTo>
                  <a:pt x="117239" y="85962"/>
                </a:lnTo>
                <a:lnTo>
                  <a:pt x="117302" y="86024"/>
                </a:lnTo>
                <a:lnTo>
                  <a:pt x="117570" y="86056"/>
                </a:lnTo>
                <a:lnTo>
                  <a:pt x="117884" y="85914"/>
                </a:lnTo>
                <a:lnTo>
                  <a:pt x="118120" y="85616"/>
                </a:lnTo>
                <a:lnTo>
                  <a:pt x="118167" y="85396"/>
                </a:lnTo>
                <a:lnTo>
                  <a:pt x="118214" y="84940"/>
                </a:lnTo>
                <a:lnTo>
                  <a:pt x="118324" y="84374"/>
                </a:lnTo>
                <a:lnTo>
                  <a:pt x="118513" y="84012"/>
                </a:lnTo>
                <a:lnTo>
                  <a:pt x="118654" y="83824"/>
                </a:lnTo>
                <a:lnTo>
                  <a:pt x="118811" y="83620"/>
                </a:lnTo>
                <a:lnTo>
                  <a:pt x="118984" y="83148"/>
                </a:lnTo>
                <a:lnTo>
                  <a:pt x="119110" y="82394"/>
                </a:lnTo>
                <a:lnTo>
                  <a:pt x="119236" y="81969"/>
                </a:lnTo>
                <a:lnTo>
                  <a:pt x="119456" y="81372"/>
                </a:lnTo>
                <a:lnTo>
                  <a:pt x="119927" y="79784"/>
                </a:lnTo>
                <a:lnTo>
                  <a:pt x="120037" y="79109"/>
                </a:lnTo>
                <a:lnTo>
                  <a:pt x="120053" y="78794"/>
                </a:lnTo>
                <a:lnTo>
                  <a:pt x="120022" y="78700"/>
                </a:lnTo>
                <a:lnTo>
                  <a:pt x="119943" y="78527"/>
                </a:lnTo>
                <a:lnTo>
                  <a:pt x="119927" y="78165"/>
                </a:lnTo>
                <a:lnTo>
                  <a:pt x="120037" y="77584"/>
                </a:lnTo>
                <a:lnTo>
                  <a:pt x="120163" y="77191"/>
                </a:lnTo>
                <a:lnTo>
                  <a:pt x="120194" y="77002"/>
                </a:lnTo>
                <a:lnTo>
                  <a:pt x="120116" y="76547"/>
                </a:lnTo>
                <a:lnTo>
                  <a:pt x="119817" y="75808"/>
                </a:lnTo>
                <a:lnTo>
                  <a:pt x="119581" y="75352"/>
                </a:lnTo>
                <a:lnTo>
                  <a:pt x="119346" y="74865"/>
                </a:lnTo>
                <a:lnTo>
                  <a:pt x="118984" y="73985"/>
                </a:lnTo>
                <a:lnTo>
                  <a:pt x="118937" y="73434"/>
                </a:lnTo>
                <a:lnTo>
                  <a:pt x="119016" y="73214"/>
                </a:lnTo>
                <a:lnTo>
                  <a:pt x="119110" y="72979"/>
                </a:lnTo>
                <a:lnTo>
                  <a:pt x="119110" y="72491"/>
                </a:lnTo>
                <a:lnTo>
                  <a:pt x="118921" y="72083"/>
                </a:lnTo>
                <a:lnTo>
                  <a:pt x="118670" y="71910"/>
                </a:lnTo>
                <a:lnTo>
                  <a:pt x="118434" y="71894"/>
                </a:lnTo>
                <a:lnTo>
                  <a:pt x="118308" y="71925"/>
                </a:lnTo>
                <a:lnTo>
                  <a:pt x="118041" y="71988"/>
                </a:lnTo>
                <a:lnTo>
                  <a:pt x="117554" y="71925"/>
                </a:lnTo>
                <a:lnTo>
                  <a:pt x="116925" y="71627"/>
                </a:lnTo>
                <a:lnTo>
                  <a:pt x="116595" y="71423"/>
                </a:lnTo>
                <a:lnTo>
                  <a:pt x="116155" y="71140"/>
                </a:lnTo>
                <a:lnTo>
                  <a:pt x="115683" y="70762"/>
                </a:lnTo>
                <a:lnTo>
                  <a:pt x="115903" y="70699"/>
                </a:lnTo>
                <a:lnTo>
                  <a:pt x="115668" y="70495"/>
                </a:lnTo>
                <a:lnTo>
                  <a:pt x="115935" y="70259"/>
                </a:lnTo>
                <a:lnTo>
                  <a:pt x="116171" y="69976"/>
                </a:lnTo>
                <a:lnTo>
                  <a:pt x="116265" y="69851"/>
                </a:lnTo>
                <a:lnTo>
                  <a:pt x="116375" y="69615"/>
                </a:lnTo>
                <a:lnTo>
                  <a:pt x="116344" y="69238"/>
                </a:lnTo>
                <a:lnTo>
                  <a:pt x="116202" y="68798"/>
                </a:lnTo>
                <a:lnTo>
                  <a:pt x="116139" y="68546"/>
                </a:lnTo>
                <a:lnTo>
                  <a:pt x="116092" y="68326"/>
                </a:lnTo>
                <a:lnTo>
                  <a:pt x="116045" y="68043"/>
                </a:lnTo>
                <a:lnTo>
                  <a:pt x="115856" y="67697"/>
                </a:lnTo>
                <a:lnTo>
                  <a:pt x="115605" y="67524"/>
                </a:lnTo>
                <a:lnTo>
                  <a:pt x="115432" y="67462"/>
                </a:lnTo>
                <a:lnTo>
                  <a:pt x="115275" y="67414"/>
                </a:lnTo>
                <a:lnTo>
                  <a:pt x="115070" y="67273"/>
                </a:lnTo>
                <a:lnTo>
                  <a:pt x="114882" y="66943"/>
                </a:lnTo>
                <a:lnTo>
                  <a:pt x="114803" y="66581"/>
                </a:lnTo>
                <a:lnTo>
                  <a:pt x="114788" y="66534"/>
                </a:lnTo>
                <a:lnTo>
                  <a:pt x="114693" y="66267"/>
                </a:lnTo>
                <a:lnTo>
                  <a:pt x="114426" y="65874"/>
                </a:lnTo>
                <a:lnTo>
                  <a:pt x="114269" y="65717"/>
                </a:lnTo>
                <a:lnTo>
                  <a:pt x="114080" y="65528"/>
                </a:lnTo>
                <a:lnTo>
                  <a:pt x="113907" y="65277"/>
                </a:lnTo>
                <a:lnTo>
                  <a:pt x="113844" y="65151"/>
                </a:lnTo>
                <a:lnTo>
                  <a:pt x="113782" y="64947"/>
                </a:lnTo>
                <a:lnTo>
                  <a:pt x="113892" y="64711"/>
                </a:lnTo>
                <a:lnTo>
                  <a:pt x="114159" y="64428"/>
                </a:lnTo>
                <a:lnTo>
                  <a:pt x="114489" y="64082"/>
                </a:lnTo>
                <a:lnTo>
                  <a:pt x="114929" y="63328"/>
                </a:lnTo>
                <a:lnTo>
                  <a:pt x="115086" y="62793"/>
                </a:lnTo>
                <a:lnTo>
                  <a:pt x="115070" y="62558"/>
                </a:lnTo>
                <a:lnTo>
                  <a:pt x="115039" y="62385"/>
                </a:lnTo>
                <a:lnTo>
                  <a:pt x="115008" y="62228"/>
                </a:lnTo>
                <a:lnTo>
                  <a:pt x="114976" y="62023"/>
                </a:lnTo>
                <a:lnTo>
                  <a:pt x="114976" y="61725"/>
                </a:lnTo>
                <a:lnTo>
                  <a:pt x="115055" y="61536"/>
                </a:lnTo>
                <a:lnTo>
                  <a:pt x="115102" y="61442"/>
                </a:lnTo>
                <a:lnTo>
                  <a:pt x="115165" y="61332"/>
                </a:lnTo>
                <a:lnTo>
                  <a:pt x="115401" y="60907"/>
                </a:lnTo>
                <a:lnTo>
                  <a:pt x="115605" y="60153"/>
                </a:lnTo>
                <a:lnTo>
                  <a:pt x="115526" y="59807"/>
                </a:lnTo>
                <a:lnTo>
                  <a:pt x="115385" y="59603"/>
                </a:lnTo>
                <a:lnTo>
                  <a:pt x="115290" y="59508"/>
                </a:lnTo>
                <a:lnTo>
                  <a:pt x="115039" y="59320"/>
                </a:lnTo>
                <a:lnTo>
                  <a:pt x="114677" y="58974"/>
                </a:lnTo>
                <a:lnTo>
                  <a:pt x="114489" y="58660"/>
                </a:lnTo>
                <a:lnTo>
                  <a:pt x="114473" y="58392"/>
                </a:lnTo>
                <a:lnTo>
                  <a:pt x="114536" y="58282"/>
                </a:lnTo>
                <a:lnTo>
                  <a:pt x="114693" y="58062"/>
                </a:lnTo>
                <a:lnTo>
                  <a:pt x="114788" y="57779"/>
                </a:lnTo>
                <a:lnTo>
                  <a:pt x="114756" y="57669"/>
                </a:lnTo>
                <a:lnTo>
                  <a:pt x="114677" y="57575"/>
                </a:lnTo>
                <a:lnTo>
                  <a:pt x="114552" y="57544"/>
                </a:lnTo>
                <a:lnTo>
                  <a:pt x="114426" y="57497"/>
                </a:lnTo>
                <a:lnTo>
                  <a:pt x="114347" y="57402"/>
                </a:lnTo>
                <a:lnTo>
                  <a:pt x="114347" y="57387"/>
                </a:lnTo>
                <a:lnTo>
                  <a:pt x="114379" y="57371"/>
                </a:lnTo>
                <a:lnTo>
                  <a:pt x="114395" y="57355"/>
                </a:lnTo>
                <a:lnTo>
                  <a:pt x="114505" y="57276"/>
                </a:lnTo>
                <a:lnTo>
                  <a:pt x="114615" y="57135"/>
                </a:lnTo>
                <a:lnTo>
                  <a:pt x="114693" y="56978"/>
                </a:lnTo>
                <a:lnTo>
                  <a:pt x="114662" y="56616"/>
                </a:lnTo>
                <a:lnTo>
                  <a:pt x="114599" y="56459"/>
                </a:lnTo>
                <a:lnTo>
                  <a:pt x="114489" y="56239"/>
                </a:lnTo>
                <a:lnTo>
                  <a:pt x="114175" y="55972"/>
                </a:lnTo>
                <a:lnTo>
                  <a:pt x="113986" y="55909"/>
                </a:lnTo>
                <a:lnTo>
                  <a:pt x="113892" y="55893"/>
                </a:lnTo>
                <a:lnTo>
                  <a:pt x="113782" y="55878"/>
                </a:lnTo>
                <a:lnTo>
                  <a:pt x="113530" y="55846"/>
                </a:lnTo>
                <a:lnTo>
                  <a:pt x="113043" y="55736"/>
                </a:lnTo>
                <a:lnTo>
                  <a:pt x="112823" y="55626"/>
                </a:lnTo>
                <a:lnTo>
                  <a:pt x="112791" y="55563"/>
                </a:lnTo>
                <a:lnTo>
                  <a:pt x="112728" y="55327"/>
                </a:lnTo>
                <a:lnTo>
                  <a:pt x="112618" y="55060"/>
                </a:lnTo>
                <a:lnTo>
                  <a:pt x="112461" y="54683"/>
                </a:lnTo>
                <a:lnTo>
                  <a:pt x="112367" y="54227"/>
                </a:lnTo>
                <a:lnTo>
                  <a:pt x="112320" y="54023"/>
                </a:lnTo>
                <a:lnTo>
                  <a:pt x="112163" y="53724"/>
                </a:lnTo>
                <a:lnTo>
                  <a:pt x="112084" y="53614"/>
                </a:lnTo>
                <a:lnTo>
                  <a:pt x="111990" y="53488"/>
                </a:lnTo>
                <a:lnTo>
                  <a:pt x="111927" y="53268"/>
                </a:lnTo>
                <a:lnTo>
                  <a:pt x="111990" y="53127"/>
                </a:lnTo>
                <a:lnTo>
                  <a:pt x="112131" y="52860"/>
                </a:lnTo>
                <a:lnTo>
                  <a:pt x="112367" y="52530"/>
                </a:lnTo>
                <a:lnTo>
                  <a:pt x="112508" y="52373"/>
                </a:lnTo>
                <a:lnTo>
                  <a:pt x="112618" y="52247"/>
                </a:lnTo>
                <a:lnTo>
                  <a:pt x="112744" y="52090"/>
                </a:lnTo>
                <a:lnTo>
                  <a:pt x="112870" y="51932"/>
                </a:lnTo>
                <a:lnTo>
                  <a:pt x="112996" y="51681"/>
                </a:lnTo>
                <a:lnTo>
                  <a:pt x="113011" y="51335"/>
                </a:lnTo>
                <a:lnTo>
                  <a:pt x="112917" y="51084"/>
                </a:lnTo>
                <a:lnTo>
                  <a:pt x="112886" y="51005"/>
                </a:lnTo>
                <a:lnTo>
                  <a:pt x="112854" y="50911"/>
                </a:lnTo>
                <a:lnTo>
                  <a:pt x="112791" y="50628"/>
                </a:lnTo>
                <a:lnTo>
                  <a:pt x="112839" y="50251"/>
                </a:lnTo>
                <a:lnTo>
                  <a:pt x="112933" y="50046"/>
                </a:lnTo>
                <a:lnTo>
                  <a:pt x="112996" y="49983"/>
                </a:lnTo>
                <a:lnTo>
                  <a:pt x="113059" y="49936"/>
                </a:lnTo>
                <a:lnTo>
                  <a:pt x="113137" y="49795"/>
                </a:lnTo>
                <a:lnTo>
                  <a:pt x="113153" y="49700"/>
                </a:lnTo>
                <a:lnTo>
                  <a:pt x="113137" y="49575"/>
                </a:lnTo>
                <a:lnTo>
                  <a:pt x="112980" y="49276"/>
                </a:lnTo>
                <a:lnTo>
                  <a:pt x="112556" y="48820"/>
                </a:lnTo>
                <a:lnTo>
                  <a:pt x="112226" y="48537"/>
                </a:lnTo>
                <a:lnTo>
                  <a:pt x="111943" y="48380"/>
                </a:lnTo>
                <a:lnTo>
                  <a:pt x="111534" y="48223"/>
                </a:lnTo>
                <a:lnTo>
                  <a:pt x="111157" y="48082"/>
                </a:lnTo>
                <a:lnTo>
                  <a:pt x="110638" y="47814"/>
                </a:lnTo>
                <a:lnTo>
                  <a:pt x="110371" y="47594"/>
                </a:lnTo>
                <a:lnTo>
                  <a:pt x="110277" y="47453"/>
                </a:lnTo>
                <a:lnTo>
                  <a:pt x="110135" y="47154"/>
                </a:lnTo>
                <a:lnTo>
                  <a:pt x="110041" y="46903"/>
                </a:lnTo>
                <a:lnTo>
                  <a:pt x="109946" y="46667"/>
                </a:lnTo>
                <a:lnTo>
                  <a:pt x="109742" y="46353"/>
                </a:lnTo>
                <a:lnTo>
                  <a:pt x="109522" y="46211"/>
                </a:lnTo>
                <a:lnTo>
                  <a:pt x="109381" y="46164"/>
                </a:lnTo>
                <a:lnTo>
                  <a:pt x="109051" y="46038"/>
                </a:lnTo>
                <a:lnTo>
                  <a:pt x="108799" y="45834"/>
                </a:lnTo>
                <a:lnTo>
                  <a:pt x="108548" y="45661"/>
                </a:lnTo>
                <a:lnTo>
                  <a:pt x="108202" y="45457"/>
                </a:lnTo>
                <a:lnTo>
                  <a:pt x="107825" y="45221"/>
                </a:lnTo>
                <a:lnTo>
                  <a:pt x="107322" y="44734"/>
                </a:lnTo>
                <a:lnTo>
                  <a:pt x="107274" y="44655"/>
                </a:lnTo>
                <a:lnTo>
                  <a:pt x="107212" y="44576"/>
                </a:lnTo>
                <a:lnTo>
                  <a:pt x="106771" y="44576"/>
                </a:lnTo>
                <a:lnTo>
                  <a:pt x="106426" y="44482"/>
                </a:lnTo>
                <a:lnTo>
                  <a:pt x="106331" y="44404"/>
                </a:lnTo>
                <a:lnTo>
                  <a:pt x="106300" y="44356"/>
                </a:lnTo>
                <a:lnTo>
                  <a:pt x="106300" y="44246"/>
                </a:lnTo>
                <a:lnTo>
                  <a:pt x="106378" y="43948"/>
                </a:lnTo>
                <a:lnTo>
                  <a:pt x="106473" y="43743"/>
                </a:lnTo>
                <a:lnTo>
                  <a:pt x="106551" y="43555"/>
                </a:lnTo>
                <a:lnTo>
                  <a:pt x="106599" y="43146"/>
                </a:lnTo>
                <a:lnTo>
                  <a:pt x="106504" y="42910"/>
                </a:lnTo>
                <a:lnTo>
                  <a:pt x="106394" y="42675"/>
                </a:lnTo>
                <a:lnTo>
                  <a:pt x="106316" y="42345"/>
                </a:lnTo>
                <a:lnTo>
                  <a:pt x="106347" y="42124"/>
                </a:lnTo>
                <a:lnTo>
                  <a:pt x="106441" y="41983"/>
                </a:lnTo>
                <a:lnTo>
                  <a:pt x="106504" y="41936"/>
                </a:lnTo>
                <a:lnTo>
                  <a:pt x="107039" y="41574"/>
                </a:lnTo>
                <a:lnTo>
                  <a:pt x="107777" y="40993"/>
                </a:lnTo>
                <a:lnTo>
                  <a:pt x="107982" y="40757"/>
                </a:lnTo>
                <a:lnTo>
                  <a:pt x="108045" y="40678"/>
                </a:lnTo>
                <a:lnTo>
                  <a:pt x="108107" y="40600"/>
                </a:lnTo>
                <a:lnTo>
                  <a:pt x="108438" y="40191"/>
                </a:lnTo>
                <a:lnTo>
                  <a:pt x="108799" y="39641"/>
                </a:lnTo>
                <a:lnTo>
                  <a:pt x="108940" y="39295"/>
                </a:lnTo>
                <a:lnTo>
                  <a:pt x="108940" y="39138"/>
                </a:lnTo>
                <a:lnTo>
                  <a:pt x="108909" y="38211"/>
                </a:lnTo>
                <a:lnTo>
                  <a:pt x="108799" y="37252"/>
                </a:lnTo>
                <a:lnTo>
                  <a:pt x="108768" y="37016"/>
                </a:lnTo>
                <a:lnTo>
                  <a:pt x="108893" y="36623"/>
                </a:lnTo>
                <a:lnTo>
                  <a:pt x="109113" y="36340"/>
                </a:lnTo>
                <a:lnTo>
                  <a:pt x="109286" y="36136"/>
                </a:lnTo>
                <a:lnTo>
                  <a:pt x="109491" y="35727"/>
                </a:lnTo>
                <a:lnTo>
                  <a:pt x="109553" y="35460"/>
                </a:lnTo>
                <a:lnTo>
                  <a:pt x="109553" y="35319"/>
                </a:lnTo>
                <a:lnTo>
                  <a:pt x="109538" y="35177"/>
                </a:lnTo>
                <a:lnTo>
                  <a:pt x="109412" y="34957"/>
                </a:lnTo>
                <a:lnTo>
                  <a:pt x="109302" y="34863"/>
                </a:lnTo>
                <a:lnTo>
                  <a:pt x="109113" y="34674"/>
                </a:lnTo>
                <a:lnTo>
                  <a:pt x="108956" y="34218"/>
                </a:lnTo>
                <a:lnTo>
                  <a:pt x="108940" y="34014"/>
                </a:lnTo>
                <a:lnTo>
                  <a:pt x="108940" y="33825"/>
                </a:lnTo>
                <a:lnTo>
                  <a:pt x="108925" y="33825"/>
                </a:lnTo>
                <a:lnTo>
                  <a:pt x="108830" y="33370"/>
                </a:lnTo>
                <a:lnTo>
                  <a:pt x="108485" y="32254"/>
                </a:lnTo>
                <a:lnTo>
                  <a:pt x="108343" y="31987"/>
                </a:lnTo>
                <a:lnTo>
                  <a:pt x="108233" y="31719"/>
                </a:lnTo>
                <a:lnTo>
                  <a:pt x="108092" y="31279"/>
                </a:lnTo>
                <a:lnTo>
                  <a:pt x="107935" y="30839"/>
                </a:lnTo>
                <a:lnTo>
                  <a:pt x="107793" y="30446"/>
                </a:lnTo>
                <a:lnTo>
                  <a:pt x="107714" y="30289"/>
                </a:lnTo>
                <a:lnTo>
                  <a:pt x="107636" y="30100"/>
                </a:lnTo>
                <a:lnTo>
                  <a:pt x="107479" y="29802"/>
                </a:lnTo>
                <a:lnTo>
                  <a:pt x="107306" y="29314"/>
                </a:lnTo>
                <a:lnTo>
                  <a:pt x="107274" y="29000"/>
                </a:lnTo>
                <a:lnTo>
                  <a:pt x="107306" y="28859"/>
                </a:lnTo>
                <a:lnTo>
                  <a:pt x="107337" y="28670"/>
                </a:lnTo>
                <a:lnTo>
                  <a:pt x="107306" y="28230"/>
                </a:lnTo>
                <a:lnTo>
                  <a:pt x="107117" y="27538"/>
                </a:lnTo>
                <a:lnTo>
                  <a:pt x="106976" y="27130"/>
                </a:lnTo>
                <a:lnTo>
                  <a:pt x="106913" y="26957"/>
                </a:lnTo>
                <a:lnTo>
                  <a:pt x="106881" y="26847"/>
                </a:lnTo>
                <a:lnTo>
                  <a:pt x="106866" y="26831"/>
                </a:lnTo>
                <a:lnTo>
                  <a:pt x="106866" y="26815"/>
                </a:lnTo>
                <a:lnTo>
                  <a:pt x="106724" y="26501"/>
                </a:lnTo>
                <a:lnTo>
                  <a:pt x="106551" y="25731"/>
                </a:lnTo>
                <a:lnTo>
                  <a:pt x="106536" y="25526"/>
                </a:lnTo>
                <a:lnTo>
                  <a:pt x="106394" y="25181"/>
                </a:lnTo>
                <a:lnTo>
                  <a:pt x="106316" y="25039"/>
                </a:lnTo>
                <a:lnTo>
                  <a:pt x="106253" y="24945"/>
                </a:lnTo>
                <a:lnTo>
                  <a:pt x="106127" y="24945"/>
                </a:lnTo>
                <a:lnTo>
                  <a:pt x="106033" y="24929"/>
                </a:lnTo>
                <a:lnTo>
                  <a:pt x="105954" y="24929"/>
                </a:lnTo>
                <a:lnTo>
                  <a:pt x="105797" y="24945"/>
                </a:lnTo>
                <a:lnTo>
                  <a:pt x="105530" y="25086"/>
                </a:lnTo>
                <a:lnTo>
                  <a:pt x="105420" y="25212"/>
                </a:lnTo>
                <a:lnTo>
                  <a:pt x="105388" y="25275"/>
                </a:lnTo>
                <a:lnTo>
                  <a:pt x="105310" y="25385"/>
                </a:lnTo>
                <a:lnTo>
                  <a:pt x="105168" y="25479"/>
                </a:lnTo>
                <a:lnTo>
                  <a:pt x="105011" y="25526"/>
                </a:lnTo>
                <a:lnTo>
                  <a:pt x="104854" y="25542"/>
                </a:lnTo>
                <a:lnTo>
                  <a:pt x="104681" y="25558"/>
                </a:lnTo>
                <a:lnTo>
                  <a:pt x="104319" y="25526"/>
                </a:lnTo>
                <a:lnTo>
                  <a:pt x="103942" y="25416"/>
                </a:lnTo>
                <a:lnTo>
                  <a:pt x="103769" y="25369"/>
                </a:lnTo>
                <a:lnTo>
                  <a:pt x="103596" y="25322"/>
                </a:lnTo>
                <a:lnTo>
                  <a:pt x="103361" y="25259"/>
                </a:lnTo>
                <a:lnTo>
                  <a:pt x="102968" y="25102"/>
                </a:lnTo>
                <a:lnTo>
                  <a:pt x="102826" y="24992"/>
                </a:lnTo>
                <a:lnTo>
                  <a:pt x="102575" y="24819"/>
                </a:lnTo>
                <a:lnTo>
                  <a:pt x="102323" y="24693"/>
                </a:lnTo>
                <a:lnTo>
                  <a:pt x="102103" y="24583"/>
                </a:lnTo>
                <a:lnTo>
                  <a:pt x="101852" y="24426"/>
                </a:lnTo>
                <a:lnTo>
                  <a:pt x="101742" y="24316"/>
                </a:lnTo>
                <a:lnTo>
                  <a:pt x="101647" y="24128"/>
                </a:lnTo>
                <a:lnTo>
                  <a:pt x="101632" y="24049"/>
                </a:lnTo>
                <a:lnTo>
                  <a:pt x="101647" y="24049"/>
                </a:lnTo>
                <a:lnTo>
                  <a:pt x="101663" y="24033"/>
                </a:lnTo>
                <a:lnTo>
                  <a:pt x="101726" y="23970"/>
                </a:lnTo>
                <a:lnTo>
                  <a:pt x="101867" y="23939"/>
                </a:lnTo>
                <a:lnTo>
                  <a:pt x="102496" y="23939"/>
                </a:lnTo>
                <a:lnTo>
                  <a:pt x="102811" y="23829"/>
                </a:lnTo>
                <a:lnTo>
                  <a:pt x="102983" y="23672"/>
                </a:lnTo>
                <a:lnTo>
                  <a:pt x="103109" y="23515"/>
                </a:lnTo>
                <a:lnTo>
                  <a:pt x="103188" y="23373"/>
                </a:lnTo>
                <a:lnTo>
                  <a:pt x="103235" y="23279"/>
                </a:lnTo>
                <a:lnTo>
                  <a:pt x="103329" y="23200"/>
                </a:lnTo>
                <a:lnTo>
                  <a:pt x="103424" y="23200"/>
                </a:lnTo>
                <a:lnTo>
                  <a:pt x="103691" y="23169"/>
                </a:lnTo>
                <a:lnTo>
                  <a:pt x="104241" y="23169"/>
                </a:lnTo>
                <a:lnTo>
                  <a:pt x="104602" y="23153"/>
                </a:lnTo>
                <a:lnTo>
                  <a:pt x="104838" y="23137"/>
                </a:lnTo>
                <a:lnTo>
                  <a:pt x="105373" y="23137"/>
                </a:lnTo>
                <a:lnTo>
                  <a:pt x="105545" y="23153"/>
                </a:lnTo>
                <a:lnTo>
                  <a:pt x="105750" y="23153"/>
                </a:lnTo>
                <a:lnTo>
                  <a:pt x="105734" y="22949"/>
                </a:lnTo>
                <a:lnTo>
                  <a:pt x="105671" y="21676"/>
                </a:lnTo>
                <a:lnTo>
                  <a:pt x="105671" y="21597"/>
                </a:lnTo>
                <a:lnTo>
                  <a:pt x="105624" y="21550"/>
                </a:lnTo>
                <a:lnTo>
                  <a:pt x="105168" y="21063"/>
                </a:lnTo>
                <a:lnTo>
                  <a:pt x="104445" y="20387"/>
                </a:lnTo>
                <a:lnTo>
                  <a:pt x="104272" y="20230"/>
                </a:lnTo>
                <a:lnTo>
                  <a:pt x="104052" y="20010"/>
                </a:lnTo>
                <a:lnTo>
                  <a:pt x="103706" y="19632"/>
                </a:lnTo>
                <a:lnTo>
                  <a:pt x="103298" y="19318"/>
                </a:lnTo>
                <a:lnTo>
                  <a:pt x="103156" y="19224"/>
                </a:lnTo>
                <a:lnTo>
                  <a:pt x="103031" y="19129"/>
                </a:lnTo>
                <a:lnTo>
                  <a:pt x="102826" y="18956"/>
                </a:lnTo>
                <a:lnTo>
                  <a:pt x="102276" y="18674"/>
                </a:lnTo>
                <a:lnTo>
                  <a:pt x="101883" y="18579"/>
                </a:lnTo>
                <a:lnTo>
                  <a:pt x="101679" y="18532"/>
                </a:lnTo>
                <a:lnTo>
                  <a:pt x="101522" y="18516"/>
                </a:lnTo>
                <a:lnTo>
                  <a:pt x="101302" y="18485"/>
                </a:lnTo>
                <a:lnTo>
                  <a:pt x="101050" y="18296"/>
                </a:lnTo>
                <a:lnTo>
                  <a:pt x="100862" y="18013"/>
                </a:lnTo>
                <a:lnTo>
                  <a:pt x="100626" y="17636"/>
                </a:lnTo>
                <a:lnTo>
                  <a:pt x="100469" y="17306"/>
                </a:lnTo>
                <a:lnTo>
                  <a:pt x="100343" y="17055"/>
                </a:lnTo>
                <a:lnTo>
                  <a:pt x="100170" y="16803"/>
                </a:lnTo>
                <a:lnTo>
                  <a:pt x="100028" y="16724"/>
                </a:lnTo>
                <a:lnTo>
                  <a:pt x="99950" y="16709"/>
                </a:lnTo>
                <a:lnTo>
                  <a:pt x="99903" y="16709"/>
                </a:lnTo>
                <a:lnTo>
                  <a:pt x="99856" y="16724"/>
                </a:lnTo>
                <a:lnTo>
                  <a:pt x="99777" y="16772"/>
                </a:lnTo>
                <a:lnTo>
                  <a:pt x="99636" y="16929"/>
                </a:lnTo>
                <a:lnTo>
                  <a:pt x="99463" y="17322"/>
                </a:lnTo>
                <a:lnTo>
                  <a:pt x="99400" y="17605"/>
                </a:lnTo>
                <a:lnTo>
                  <a:pt x="99290" y="17573"/>
                </a:lnTo>
                <a:lnTo>
                  <a:pt x="99101" y="17463"/>
                </a:lnTo>
                <a:lnTo>
                  <a:pt x="98944" y="17369"/>
                </a:lnTo>
                <a:lnTo>
                  <a:pt x="98645" y="17259"/>
                </a:lnTo>
                <a:lnTo>
                  <a:pt x="98504" y="17259"/>
                </a:lnTo>
                <a:lnTo>
                  <a:pt x="98284" y="17275"/>
                </a:lnTo>
                <a:lnTo>
                  <a:pt x="97891" y="17479"/>
                </a:lnTo>
                <a:lnTo>
                  <a:pt x="97734" y="17620"/>
                </a:lnTo>
                <a:lnTo>
                  <a:pt x="97592" y="17730"/>
                </a:lnTo>
                <a:lnTo>
                  <a:pt x="97246" y="17872"/>
                </a:lnTo>
                <a:lnTo>
                  <a:pt x="96696" y="17998"/>
                </a:lnTo>
                <a:lnTo>
                  <a:pt x="96429" y="17998"/>
                </a:lnTo>
                <a:lnTo>
                  <a:pt x="96303" y="18013"/>
                </a:lnTo>
                <a:lnTo>
                  <a:pt x="96178" y="18092"/>
                </a:lnTo>
                <a:lnTo>
                  <a:pt x="96146" y="18139"/>
                </a:lnTo>
                <a:lnTo>
                  <a:pt x="96083" y="18265"/>
                </a:lnTo>
                <a:lnTo>
                  <a:pt x="96162" y="18563"/>
                </a:lnTo>
                <a:lnTo>
                  <a:pt x="96240" y="18736"/>
                </a:lnTo>
                <a:lnTo>
                  <a:pt x="96068" y="18626"/>
                </a:lnTo>
                <a:lnTo>
                  <a:pt x="95848" y="18406"/>
                </a:lnTo>
                <a:lnTo>
                  <a:pt x="95517" y="18061"/>
                </a:lnTo>
                <a:lnTo>
                  <a:pt x="95282" y="17542"/>
                </a:lnTo>
                <a:lnTo>
                  <a:pt x="95266" y="17337"/>
                </a:lnTo>
                <a:lnTo>
                  <a:pt x="95266" y="17259"/>
                </a:lnTo>
                <a:lnTo>
                  <a:pt x="95156" y="17086"/>
                </a:lnTo>
                <a:lnTo>
                  <a:pt x="94983" y="17007"/>
                </a:lnTo>
                <a:lnTo>
                  <a:pt x="94857" y="16992"/>
                </a:lnTo>
                <a:lnTo>
                  <a:pt x="94763" y="16992"/>
                </a:lnTo>
                <a:lnTo>
                  <a:pt x="94653" y="17007"/>
                </a:lnTo>
                <a:lnTo>
                  <a:pt x="94559" y="17007"/>
                </a:lnTo>
                <a:lnTo>
                  <a:pt x="94480" y="17023"/>
                </a:lnTo>
                <a:lnTo>
                  <a:pt x="94433" y="17023"/>
                </a:lnTo>
                <a:lnTo>
                  <a:pt x="94417" y="17007"/>
                </a:lnTo>
                <a:lnTo>
                  <a:pt x="94229" y="16772"/>
                </a:lnTo>
                <a:lnTo>
                  <a:pt x="94056" y="16394"/>
                </a:lnTo>
                <a:lnTo>
                  <a:pt x="94009" y="16284"/>
                </a:lnTo>
                <a:lnTo>
                  <a:pt x="93961" y="16174"/>
                </a:lnTo>
                <a:lnTo>
                  <a:pt x="94040" y="16222"/>
                </a:lnTo>
                <a:lnTo>
                  <a:pt x="94119" y="16269"/>
                </a:lnTo>
                <a:lnTo>
                  <a:pt x="94244" y="16347"/>
                </a:lnTo>
                <a:lnTo>
                  <a:pt x="94543" y="16489"/>
                </a:lnTo>
                <a:lnTo>
                  <a:pt x="94700" y="16504"/>
                </a:lnTo>
                <a:lnTo>
                  <a:pt x="94826" y="16489"/>
                </a:lnTo>
                <a:lnTo>
                  <a:pt x="94952" y="16442"/>
                </a:lnTo>
                <a:lnTo>
                  <a:pt x="95140" y="16316"/>
                </a:lnTo>
                <a:lnTo>
                  <a:pt x="95470" y="15907"/>
                </a:lnTo>
                <a:lnTo>
                  <a:pt x="95533" y="15671"/>
                </a:lnTo>
                <a:lnTo>
                  <a:pt x="95549" y="15561"/>
                </a:lnTo>
                <a:lnTo>
                  <a:pt x="95486" y="15357"/>
                </a:lnTo>
                <a:lnTo>
                  <a:pt x="95423" y="15278"/>
                </a:lnTo>
                <a:lnTo>
                  <a:pt x="95345" y="15200"/>
                </a:lnTo>
                <a:lnTo>
                  <a:pt x="95297" y="15137"/>
                </a:lnTo>
                <a:lnTo>
                  <a:pt x="95187" y="14948"/>
                </a:lnTo>
                <a:lnTo>
                  <a:pt x="95187" y="14933"/>
                </a:lnTo>
                <a:lnTo>
                  <a:pt x="95203" y="14933"/>
                </a:lnTo>
                <a:lnTo>
                  <a:pt x="95266" y="14901"/>
                </a:lnTo>
                <a:lnTo>
                  <a:pt x="95297" y="14823"/>
                </a:lnTo>
                <a:lnTo>
                  <a:pt x="95313" y="14791"/>
                </a:lnTo>
                <a:lnTo>
                  <a:pt x="95329" y="14775"/>
                </a:lnTo>
                <a:lnTo>
                  <a:pt x="95360" y="14665"/>
                </a:lnTo>
                <a:lnTo>
                  <a:pt x="95392" y="14571"/>
                </a:lnTo>
                <a:lnTo>
                  <a:pt x="95439" y="14461"/>
                </a:lnTo>
                <a:lnTo>
                  <a:pt x="95565" y="14320"/>
                </a:lnTo>
                <a:lnTo>
                  <a:pt x="95722" y="14225"/>
                </a:lnTo>
                <a:lnTo>
                  <a:pt x="95910" y="14131"/>
                </a:lnTo>
                <a:lnTo>
                  <a:pt x="96036" y="14068"/>
                </a:lnTo>
                <a:lnTo>
                  <a:pt x="96178" y="13990"/>
                </a:lnTo>
                <a:lnTo>
                  <a:pt x="96272" y="13974"/>
                </a:lnTo>
                <a:lnTo>
                  <a:pt x="96256" y="14021"/>
                </a:lnTo>
                <a:lnTo>
                  <a:pt x="96240" y="14084"/>
                </a:lnTo>
                <a:lnTo>
                  <a:pt x="96225" y="14178"/>
                </a:lnTo>
                <a:lnTo>
                  <a:pt x="96272" y="14320"/>
                </a:lnTo>
                <a:lnTo>
                  <a:pt x="96335" y="14383"/>
                </a:lnTo>
                <a:lnTo>
                  <a:pt x="96429" y="14398"/>
                </a:lnTo>
                <a:lnTo>
                  <a:pt x="96508" y="14383"/>
                </a:lnTo>
                <a:lnTo>
                  <a:pt x="96649" y="14257"/>
                </a:lnTo>
                <a:lnTo>
                  <a:pt x="96743" y="14131"/>
                </a:lnTo>
                <a:lnTo>
                  <a:pt x="96932" y="13895"/>
                </a:lnTo>
                <a:lnTo>
                  <a:pt x="97105" y="13707"/>
                </a:lnTo>
                <a:lnTo>
                  <a:pt x="97121" y="13707"/>
                </a:lnTo>
                <a:lnTo>
                  <a:pt x="97136" y="13691"/>
                </a:lnTo>
                <a:lnTo>
                  <a:pt x="97152" y="13707"/>
                </a:lnTo>
                <a:lnTo>
                  <a:pt x="97168" y="13738"/>
                </a:lnTo>
                <a:lnTo>
                  <a:pt x="97262" y="13864"/>
                </a:lnTo>
                <a:lnTo>
                  <a:pt x="97435" y="13958"/>
                </a:lnTo>
                <a:lnTo>
                  <a:pt x="97498" y="13974"/>
                </a:lnTo>
                <a:lnTo>
                  <a:pt x="97545" y="13974"/>
                </a:lnTo>
                <a:lnTo>
                  <a:pt x="97687" y="13958"/>
                </a:lnTo>
                <a:lnTo>
                  <a:pt x="97985" y="13801"/>
                </a:lnTo>
                <a:lnTo>
                  <a:pt x="98095" y="13707"/>
                </a:lnTo>
                <a:lnTo>
                  <a:pt x="98189" y="13880"/>
                </a:lnTo>
                <a:lnTo>
                  <a:pt x="98221" y="13990"/>
                </a:lnTo>
                <a:lnTo>
                  <a:pt x="98127" y="14084"/>
                </a:lnTo>
                <a:lnTo>
                  <a:pt x="98048" y="14320"/>
                </a:lnTo>
                <a:lnTo>
                  <a:pt x="98064" y="14697"/>
                </a:lnTo>
                <a:lnTo>
                  <a:pt x="98095" y="14823"/>
                </a:lnTo>
                <a:lnTo>
                  <a:pt x="98111" y="14901"/>
                </a:lnTo>
                <a:lnTo>
                  <a:pt x="98189" y="14933"/>
                </a:lnTo>
                <a:lnTo>
                  <a:pt x="98394" y="15058"/>
                </a:lnTo>
                <a:lnTo>
                  <a:pt x="98818" y="15137"/>
                </a:lnTo>
                <a:lnTo>
                  <a:pt x="98960" y="15137"/>
                </a:lnTo>
                <a:lnTo>
                  <a:pt x="99133" y="14996"/>
                </a:lnTo>
                <a:lnTo>
                  <a:pt x="99180" y="14886"/>
                </a:lnTo>
                <a:lnTo>
                  <a:pt x="99227" y="14650"/>
                </a:lnTo>
                <a:lnTo>
                  <a:pt x="99227" y="14147"/>
                </a:lnTo>
                <a:lnTo>
                  <a:pt x="99180" y="13942"/>
                </a:lnTo>
                <a:lnTo>
                  <a:pt x="99305" y="13864"/>
                </a:lnTo>
                <a:lnTo>
                  <a:pt x="99447" y="13644"/>
                </a:lnTo>
                <a:lnTo>
                  <a:pt x="99494" y="13502"/>
                </a:lnTo>
                <a:lnTo>
                  <a:pt x="99447" y="13251"/>
                </a:lnTo>
                <a:lnTo>
                  <a:pt x="99148" y="12905"/>
                </a:lnTo>
                <a:lnTo>
                  <a:pt x="98881" y="12701"/>
                </a:lnTo>
                <a:lnTo>
                  <a:pt x="98787" y="12638"/>
                </a:lnTo>
                <a:lnTo>
                  <a:pt x="98692" y="12559"/>
                </a:lnTo>
                <a:lnTo>
                  <a:pt x="98425" y="12371"/>
                </a:lnTo>
                <a:lnTo>
                  <a:pt x="98142" y="12213"/>
                </a:lnTo>
                <a:lnTo>
                  <a:pt x="98079" y="12182"/>
                </a:lnTo>
                <a:lnTo>
                  <a:pt x="98001" y="12198"/>
                </a:lnTo>
                <a:lnTo>
                  <a:pt x="97891" y="12229"/>
                </a:lnTo>
                <a:lnTo>
                  <a:pt x="97812" y="12229"/>
                </a:lnTo>
                <a:lnTo>
                  <a:pt x="97734" y="12103"/>
                </a:lnTo>
                <a:lnTo>
                  <a:pt x="97687" y="12041"/>
                </a:lnTo>
                <a:lnTo>
                  <a:pt x="97608" y="12025"/>
                </a:lnTo>
                <a:lnTo>
                  <a:pt x="97514" y="11978"/>
                </a:lnTo>
                <a:lnTo>
                  <a:pt x="97404" y="11836"/>
                </a:lnTo>
                <a:lnTo>
                  <a:pt x="97372" y="11805"/>
                </a:lnTo>
                <a:lnTo>
                  <a:pt x="97341" y="11789"/>
                </a:lnTo>
                <a:lnTo>
                  <a:pt x="97309" y="11773"/>
                </a:lnTo>
                <a:lnTo>
                  <a:pt x="97278" y="11758"/>
                </a:lnTo>
                <a:lnTo>
                  <a:pt x="97152" y="11695"/>
                </a:lnTo>
                <a:lnTo>
                  <a:pt x="97026" y="11679"/>
                </a:lnTo>
                <a:lnTo>
                  <a:pt x="96822" y="11726"/>
                </a:lnTo>
                <a:lnTo>
                  <a:pt x="96649" y="11836"/>
                </a:lnTo>
                <a:lnTo>
                  <a:pt x="96539" y="11899"/>
                </a:lnTo>
                <a:lnTo>
                  <a:pt x="96429" y="11962"/>
                </a:lnTo>
                <a:lnTo>
                  <a:pt x="96382" y="11962"/>
                </a:lnTo>
                <a:lnTo>
                  <a:pt x="96351" y="11978"/>
                </a:lnTo>
                <a:lnTo>
                  <a:pt x="96272" y="11946"/>
                </a:lnTo>
                <a:lnTo>
                  <a:pt x="96162" y="11868"/>
                </a:lnTo>
                <a:lnTo>
                  <a:pt x="96068" y="11789"/>
                </a:lnTo>
                <a:lnTo>
                  <a:pt x="95958" y="11726"/>
                </a:lnTo>
                <a:lnTo>
                  <a:pt x="95879" y="11663"/>
                </a:lnTo>
                <a:lnTo>
                  <a:pt x="95848" y="11380"/>
                </a:lnTo>
                <a:lnTo>
                  <a:pt x="95863" y="11145"/>
                </a:lnTo>
                <a:lnTo>
                  <a:pt x="95863" y="11113"/>
                </a:lnTo>
                <a:lnTo>
                  <a:pt x="95879" y="10987"/>
                </a:lnTo>
                <a:lnTo>
                  <a:pt x="95848" y="10799"/>
                </a:lnTo>
                <a:lnTo>
                  <a:pt x="95690" y="10626"/>
                </a:lnTo>
                <a:lnTo>
                  <a:pt x="95517" y="10595"/>
                </a:lnTo>
                <a:lnTo>
                  <a:pt x="95470" y="10579"/>
                </a:lnTo>
                <a:lnTo>
                  <a:pt x="95423" y="10563"/>
                </a:lnTo>
                <a:lnTo>
                  <a:pt x="95313" y="10532"/>
                </a:lnTo>
                <a:lnTo>
                  <a:pt x="95140" y="10359"/>
                </a:lnTo>
                <a:lnTo>
                  <a:pt x="95077" y="10123"/>
                </a:lnTo>
                <a:lnTo>
                  <a:pt x="95046" y="9982"/>
                </a:lnTo>
                <a:lnTo>
                  <a:pt x="94936" y="9777"/>
                </a:lnTo>
                <a:lnTo>
                  <a:pt x="94826" y="9699"/>
                </a:lnTo>
                <a:lnTo>
                  <a:pt x="94684" y="9699"/>
                </a:lnTo>
                <a:lnTo>
                  <a:pt x="94622" y="9714"/>
                </a:lnTo>
                <a:lnTo>
                  <a:pt x="94574" y="9730"/>
                </a:lnTo>
                <a:lnTo>
                  <a:pt x="94543" y="9730"/>
                </a:lnTo>
                <a:lnTo>
                  <a:pt x="94480" y="9714"/>
                </a:lnTo>
                <a:lnTo>
                  <a:pt x="94370" y="9494"/>
                </a:lnTo>
                <a:lnTo>
                  <a:pt x="94339" y="9306"/>
                </a:lnTo>
                <a:lnTo>
                  <a:pt x="94323" y="9164"/>
                </a:lnTo>
                <a:lnTo>
                  <a:pt x="94244" y="8944"/>
                </a:lnTo>
                <a:lnTo>
                  <a:pt x="94119" y="8866"/>
                </a:lnTo>
                <a:lnTo>
                  <a:pt x="94024" y="8850"/>
                </a:lnTo>
                <a:lnTo>
                  <a:pt x="93930" y="8866"/>
                </a:lnTo>
                <a:lnTo>
                  <a:pt x="93836" y="8897"/>
                </a:lnTo>
                <a:lnTo>
                  <a:pt x="93773" y="8897"/>
                </a:lnTo>
                <a:lnTo>
                  <a:pt x="93710" y="8913"/>
                </a:lnTo>
                <a:lnTo>
                  <a:pt x="93600" y="8944"/>
                </a:lnTo>
                <a:lnTo>
                  <a:pt x="93490" y="9007"/>
                </a:lnTo>
                <a:lnTo>
                  <a:pt x="93600" y="8913"/>
                </a:lnTo>
                <a:lnTo>
                  <a:pt x="93694" y="8818"/>
                </a:lnTo>
                <a:lnTo>
                  <a:pt x="93804" y="8708"/>
                </a:lnTo>
                <a:lnTo>
                  <a:pt x="93899" y="8646"/>
                </a:lnTo>
                <a:lnTo>
                  <a:pt x="94009" y="8598"/>
                </a:lnTo>
                <a:lnTo>
                  <a:pt x="94480" y="8033"/>
                </a:lnTo>
                <a:lnTo>
                  <a:pt x="94527" y="7985"/>
                </a:lnTo>
                <a:lnTo>
                  <a:pt x="94527" y="7923"/>
                </a:lnTo>
                <a:lnTo>
                  <a:pt x="94527" y="7765"/>
                </a:lnTo>
                <a:lnTo>
                  <a:pt x="94653" y="7482"/>
                </a:lnTo>
                <a:lnTo>
                  <a:pt x="94779" y="7357"/>
                </a:lnTo>
                <a:lnTo>
                  <a:pt x="94904" y="7215"/>
                </a:lnTo>
                <a:lnTo>
                  <a:pt x="95030" y="6948"/>
                </a:lnTo>
                <a:lnTo>
                  <a:pt x="95062" y="6602"/>
                </a:lnTo>
                <a:lnTo>
                  <a:pt x="95046" y="6539"/>
                </a:lnTo>
                <a:lnTo>
                  <a:pt x="95014" y="6398"/>
                </a:lnTo>
                <a:lnTo>
                  <a:pt x="94889" y="6382"/>
                </a:lnTo>
                <a:lnTo>
                  <a:pt x="94826" y="6382"/>
                </a:lnTo>
                <a:lnTo>
                  <a:pt x="94637" y="6366"/>
                </a:lnTo>
                <a:lnTo>
                  <a:pt x="94449" y="6382"/>
                </a:lnTo>
                <a:lnTo>
                  <a:pt x="93993" y="6445"/>
                </a:lnTo>
                <a:lnTo>
                  <a:pt x="93773" y="6539"/>
                </a:lnTo>
                <a:lnTo>
                  <a:pt x="93521" y="6665"/>
                </a:lnTo>
                <a:lnTo>
                  <a:pt x="93270" y="6759"/>
                </a:lnTo>
                <a:lnTo>
                  <a:pt x="92908" y="6885"/>
                </a:lnTo>
                <a:lnTo>
                  <a:pt x="92610" y="7058"/>
                </a:lnTo>
                <a:lnTo>
                  <a:pt x="92390" y="7278"/>
                </a:lnTo>
                <a:lnTo>
                  <a:pt x="92138" y="7781"/>
                </a:lnTo>
                <a:lnTo>
                  <a:pt x="92107" y="7875"/>
                </a:lnTo>
                <a:lnTo>
                  <a:pt x="92012" y="8237"/>
                </a:lnTo>
                <a:lnTo>
                  <a:pt x="92012" y="8237"/>
                </a:lnTo>
                <a:lnTo>
                  <a:pt x="92358" y="8111"/>
                </a:lnTo>
                <a:lnTo>
                  <a:pt x="92955" y="7891"/>
                </a:lnTo>
                <a:lnTo>
                  <a:pt x="92971" y="8001"/>
                </a:lnTo>
                <a:lnTo>
                  <a:pt x="92924" y="8300"/>
                </a:lnTo>
                <a:lnTo>
                  <a:pt x="92830" y="8488"/>
                </a:lnTo>
                <a:lnTo>
                  <a:pt x="92704" y="8771"/>
                </a:lnTo>
                <a:lnTo>
                  <a:pt x="92610" y="9007"/>
                </a:lnTo>
                <a:lnTo>
                  <a:pt x="92531" y="9227"/>
                </a:lnTo>
                <a:lnTo>
                  <a:pt x="92484" y="9290"/>
                </a:lnTo>
                <a:lnTo>
                  <a:pt x="92452" y="9306"/>
                </a:lnTo>
                <a:lnTo>
                  <a:pt x="92437" y="9306"/>
                </a:lnTo>
                <a:lnTo>
                  <a:pt x="92358" y="9290"/>
                </a:lnTo>
                <a:lnTo>
                  <a:pt x="92280" y="9259"/>
                </a:lnTo>
                <a:lnTo>
                  <a:pt x="92170" y="9196"/>
                </a:lnTo>
                <a:lnTo>
                  <a:pt x="92060" y="9180"/>
                </a:lnTo>
                <a:lnTo>
                  <a:pt x="91965" y="9196"/>
                </a:lnTo>
                <a:lnTo>
                  <a:pt x="91824" y="9274"/>
                </a:lnTo>
                <a:lnTo>
                  <a:pt x="91714" y="9479"/>
                </a:lnTo>
                <a:lnTo>
                  <a:pt x="91682" y="9589"/>
                </a:lnTo>
                <a:lnTo>
                  <a:pt x="91604" y="9966"/>
                </a:lnTo>
                <a:lnTo>
                  <a:pt x="91604" y="10312"/>
                </a:lnTo>
                <a:lnTo>
                  <a:pt x="91604" y="10343"/>
                </a:lnTo>
                <a:lnTo>
                  <a:pt x="91588" y="10453"/>
                </a:lnTo>
                <a:lnTo>
                  <a:pt x="91588" y="10626"/>
                </a:lnTo>
                <a:lnTo>
                  <a:pt x="91509" y="10783"/>
                </a:lnTo>
                <a:lnTo>
                  <a:pt x="91368" y="10940"/>
                </a:lnTo>
                <a:lnTo>
                  <a:pt x="91132" y="11365"/>
                </a:lnTo>
                <a:lnTo>
                  <a:pt x="91101" y="11632"/>
                </a:lnTo>
                <a:lnTo>
                  <a:pt x="91132" y="11852"/>
                </a:lnTo>
                <a:lnTo>
                  <a:pt x="91368" y="12151"/>
                </a:lnTo>
                <a:lnTo>
                  <a:pt x="91557" y="12198"/>
                </a:lnTo>
                <a:lnTo>
                  <a:pt x="91714" y="12213"/>
                </a:lnTo>
                <a:lnTo>
                  <a:pt x="91729" y="12166"/>
                </a:lnTo>
                <a:lnTo>
                  <a:pt x="91761" y="12166"/>
                </a:lnTo>
                <a:lnTo>
                  <a:pt x="91777" y="12182"/>
                </a:lnTo>
                <a:lnTo>
                  <a:pt x="91808" y="12213"/>
                </a:lnTo>
                <a:lnTo>
                  <a:pt x="91887" y="12292"/>
                </a:lnTo>
                <a:lnTo>
                  <a:pt x="92185" y="12449"/>
                </a:lnTo>
                <a:lnTo>
                  <a:pt x="92437" y="12465"/>
                </a:lnTo>
                <a:lnTo>
                  <a:pt x="92578" y="12512"/>
                </a:lnTo>
                <a:lnTo>
                  <a:pt x="92830" y="12826"/>
                </a:lnTo>
                <a:lnTo>
                  <a:pt x="92861" y="12999"/>
                </a:lnTo>
                <a:lnTo>
                  <a:pt x="92861" y="13047"/>
                </a:lnTo>
                <a:lnTo>
                  <a:pt x="92783" y="13141"/>
                </a:lnTo>
                <a:lnTo>
                  <a:pt x="92657" y="13157"/>
                </a:lnTo>
                <a:lnTo>
                  <a:pt x="91761" y="13188"/>
                </a:lnTo>
                <a:lnTo>
                  <a:pt x="91494" y="13219"/>
                </a:lnTo>
                <a:lnTo>
                  <a:pt x="91337" y="13219"/>
                </a:lnTo>
                <a:lnTo>
                  <a:pt x="91305" y="13392"/>
                </a:lnTo>
                <a:lnTo>
                  <a:pt x="91289" y="13628"/>
                </a:lnTo>
                <a:lnTo>
                  <a:pt x="91289" y="13801"/>
                </a:lnTo>
                <a:lnTo>
                  <a:pt x="91289" y="13958"/>
                </a:lnTo>
                <a:lnTo>
                  <a:pt x="91384" y="14210"/>
                </a:lnTo>
                <a:lnTo>
                  <a:pt x="91635" y="14445"/>
                </a:lnTo>
                <a:lnTo>
                  <a:pt x="91824" y="14540"/>
                </a:lnTo>
                <a:lnTo>
                  <a:pt x="91871" y="14587"/>
                </a:lnTo>
                <a:lnTo>
                  <a:pt x="91934" y="14618"/>
                </a:lnTo>
                <a:lnTo>
                  <a:pt x="91997" y="14650"/>
                </a:lnTo>
                <a:lnTo>
                  <a:pt x="92280" y="14807"/>
                </a:lnTo>
                <a:lnTo>
                  <a:pt x="92500" y="15027"/>
                </a:lnTo>
                <a:lnTo>
                  <a:pt x="92704" y="15278"/>
                </a:lnTo>
                <a:lnTo>
                  <a:pt x="92955" y="15451"/>
                </a:lnTo>
                <a:lnTo>
                  <a:pt x="93081" y="15530"/>
                </a:lnTo>
                <a:lnTo>
                  <a:pt x="93207" y="15640"/>
                </a:lnTo>
                <a:lnTo>
                  <a:pt x="93364" y="15734"/>
                </a:lnTo>
                <a:lnTo>
                  <a:pt x="93521" y="15766"/>
                </a:lnTo>
                <a:lnTo>
                  <a:pt x="93694" y="15734"/>
                </a:lnTo>
                <a:lnTo>
                  <a:pt x="93961" y="15499"/>
                </a:lnTo>
                <a:lnTo>
                  <a:pt x="94071" y="15341"/>
                </a:lnTo>
                <a:lnTo>
                  <a:pt x="94134" y="15263"/>
                </a:lnTo>
                <a:lnTo>
                  <a:pt x="94197" y="15168"/>
                </a:lnTo>
                <a:lnTo>
                  <a:pt x="94229" y="15121"/>
                </a:lnTo>
                <a:lnTo>
                  <a:pt x="94260" y="15090"/>
                </a:lnTo>
                <a:lnTo>
                  <a:pt x="94339" y="15137"/>
                </a:lnTo>
                <a:lnTo>
                  <a:pt x="94559" y="15137"/>
                </a:lnTo>
                <a:lnTo>
                  <a:pt x="94763" y="15090"/>
                </a:lnTo>
                <a:lnTo>
                  <a:pt x="95109" y="14964"/>
                </a:lnTo>
                <a:lnTo>
                  <a:pt x="94999" y="15106"/>
                </a:lnTo>
                <a:lnTo>
                  <a:pt x="94952" y="15153"/>
                </a:lnTo>
                <a:lnTo>
                  <a:pt x="94936" y="15184"/>
                </a:lnTo>
                <a:lnTo>
                  <a:pt x="94653" y="15436"/>
                </a:lnTo>
                <a:lnTo>
                  <a:pt x="94103" y="15750"/>
                </a:lnTo>
                <a:lnTo>
                  <a:pt x="93961" y="15797"/>
                </a:lnTo>
                <a:lnTo>
                  <a:pt x="93631" y="15876"/>
                </a:lnTo>
                <a:lnTo>
                  <a:pt x="93380" y="15797"/>
                </a:lnTo>
                <a:lnTo>
                  <a:pt x="93081" y="15797"/>
                </a:lnTo>
                <a:lnTo>
                  <a:pt x="93081" y="15750"/>
                </a:lnTo>
                <a:lnTo>
                  <a:pt x="92735" y="15703"/>
                </a:lnTo>
                <a:lnTo>
                  <a:pt x="92531" y="15656"/>
                </a:lnTo>
                <a:lnTo>
                  <a:pt x="92185" y="15530"/>
                </a:lnTo>
                <a:lnTo>
                  <a:pt x="91745" y="15263"/>
                </a:lnTo>
                <a:lnTo>
                  <a:pt x="91651" y="15121"/>
                </a:lnTo>
                <a:lnTo>
                  <a:pt x="91431" y="14650"/>
                </a:lnTo>
                <a:lnTo>
                  <a:pt x="91085" y="14115"/>
                </a:lnTo>
                <a:lnTo>
                  <a:pt x="91069" y="14052"/>
                </a:lnTo>
                <a:lnTo>
                  <a:pt x="91132" y="13660"/>
                </a:lnTo>
                <a:lnTo>
                  <a:pt x="91227" y="13329"/>
                </a:lnTo>
                <a:lnTo>
                  <a:pt x="91258" y="13219"/>
                </a:lnTo>
                <a:lnTo>
                  <a:pt x="91195" y="13141"/>
                </a:lnTo>
                <a:lnTo>
                  <a:pt x="91132" y="13031"/>
                </a:lnTo>
                <a:lnTo>
                  <a:pt x="90881" y="12889"/>
                </a:lnTo>
                <a:lnTo>
                  <a:pt x="90708" y="12826"/>
                </a:lnTo>
                <a:lnTo>
                  <a:pt x="90472" y="12748"/>
                </a:lnTo>
                <a:lnTo>
                  <a:pt x="90268" y="12622"/>
                </a:lnTo>
                <a:lnTo>
                  <a:pt x="90268" y="12544"/>
                </a:lnTo>
                <a:lnTo>
                  <a:pt x="90299" y="12402"/>
                </a:lnTo>
                <a:lnTo>
                  <a:pt x="90252" y="12198"/>
                </a:lnTo>
                <a:lnTo>
                  <a:pt x="90205" y="12135"/>
                </a:lnTo>
                <a:lnTo>
                  <a:pt x="90126" y="12041"/>
                </a:lnTo>
                <a:lnTo>
                  <a:pt x="89859" y="11931"/>
                </a:lnTo>
                <a:lnTo>
                  <a:pt x="89592" y="11931"/>
                </a:lnTo>
                <a:lnTo>
                  <a:pt x="89560" y="11962"/>
                </a:lnTo>
                <a:lnTo>
                  <a:pt x="89372" y="11883"/>
                </a:lnTo>
                <a:lnTo>
                  <a:pt x="89136" y="11805"/>
                </a:lnTo>
                <a:lnTo>
                  <a:pt x="88853" y="11789"/>
                </a:lnTo>
                <a:lnTo>
                  <a:pt x="88743" y="11789"/>
                </a:lnTo>
                <a:lnTo>
                  <a:pt x="88633" y="11805"/>
                </a:lnTo>
                <a:lnTo>
                  <a:pt x="87611" y="11915"/>
                </a:lnTo>
                <a:lnTo>
                  <a:pt x="86668" y="11946"/>
                </a:lnTo>
                <a:lnTo>
                  <a:pt x="86433" y="11946"/>
                </a:lnTo>
                <a:lnTo>
                  <a:pt x="86118" y="11962"/>
                </a:lnTo>
                <a:lnTo>
                  <a:pt x="85694" y="11993"/>
                </a:lnTo>
                <a:lnTo>
                  <a:pt x="85269" y="12009"/>
                </a:lnTo>
                <a:lnTo>
                  <a:pt x="84892" y="11993"/>
                </a:lnTo>
                <a:lnTo>
                  <a:pt x="84829" y="11962"/>
                </a:lnTo>
                <a:lnTo>
                  <a:pt x="84704" y="11868"/>
                </a:lnTo>
                <a:lnTo>
                  <a:pt x="84594" y="11679"/>
                </a:lnTo>
                <a:lnTo>
                  <a:pt x="84499" y="11538"/>
                </a:lnTo>
                <a:lnTo>
                  <a:pt x="84264" y="11302"/>
                </a:lnTo>
                <a:lnTo>
                  <a:pt x="84106" y="11286"/>
                </a:lnTo>
                <a:lnTo>
                  <a:pt x="84028" y="11286"/>
                </a:lnTo>
                <a:lnTo>
                  <a:pt x="83949" y="11318"/>
                </a:lnTo>
                <a:lnTo>
                  <a:pt x="83823" y="11396"/>
                </a:lnTo>
                <a:lnTo>
                  <a:pt x="83603" y="11585"/>
                </a:lnTo>
                <a:lnTo>
                  <a:pt x="83336" y="12025"/>
                </a:lnTo>
                <a:lnTo>
                  <a:pt x="83195" y="12434"/>
                </a:lnTo>
                <a:lnTo>
                  <a:pt x="83116" y="12701"/>
                </a:lnTo>
                <a:lnTo>
                  <a:pt x="82927" y="13062"/>
                </a:lnTo>
                <a:lnTo>
                  <a:pt x="82802" y="13251"/>
                </a:lnTo>
                <a:lnTo>
                  <a:pt x="82723" y="13345"/>
                </a:lnTo>
                <a:lnTo>
                  <a:pt x="82660" y="13455"/>
                </a:lnTo>
                <a:lnTo>
                  <a:pt x="82425" y="13801"/>
                </a:lnTo>
                <a:lnTo>
                  <a:pt x="82157" y="14304"/>
                </a:lnTo>
                <a:lnTo>
                  <a:pt x="82063" y="14618"/>
                </a:lnTo>
                <a:lnTo>
                  <a:pt x="82047" y="14775"/>
                </a:lnTo>
                <a:lnTo>
                  <a:pt x="82032" y="14901"/>
                </a:lnTo>
                <a:lnTo>
                  <a:pt x="81859" y="15121"/>
                </a:lnTo>
                <a:lnTo>
                  <a:pt x="81686" y="15231"/>
                </a:lnTo>
                <a:lnTo>
                  <a:pt x="81623" y="15278"/>
                </a:lnTo>
                <a:lnTo>
                  <a:pt x="81560" y="15326"/>
                </a:lnTo>
                <a:lnTo>
                  <a:pt x="81120" y="15671"/>
                </a:lnTo>
                <a:lnTo>
                  <a:pt x="80507" y="16174"/>
                </a:lnTo>
                <a:lnTo>
                  <a:pt x="80130" y="16473"/>
                </a:lnTo>
                <a:lnTo>
                  <a:pt x="79847" y="16756"/>
                </a:lnTo>
                <a:lnTo>
                  <a:pt x="79438" y="17416"/>
                </a:lnTo>
                <a:lnTo>
                  <a:pt x="79360" y="17636"/>
                </a:lnTo>
                <a:lnTo>
                  <a:pt x="79344" y="17652"/>
                </a:lnTo>
                <a:lnTo>
                  <a:pt x="79328" y="17746"/>
                </a:lnTo>
                <a:lnTo>
                  <a:pt x="79139" y="17825"/>
                </a:lnTo>
                <a:lnTo>
                  <a:pt x="78872" y="17856"/>
                </a:lnTo>
                <a:lnTo>
                  <a:pt x="78652" y="17872"/>
                </a:lnTo>
                <a:lnTo>
                  <a:pt x="78401" y="17888"/>
                </a:lnTo>
                <a:lnTo>
                  <a:pt x="78039" y="17888"/>
                </a:lnTo>
                <a:lnTo>
                  <a:pt x="77489" y="17982"/>
                </a:lnTo>
                <a:lnTo>
                  <a:pt x="77143" y="18139"/>
                </a:lnTo>
                <a:lnTo>
                  <a:pt x="76986" y="18265"/>
                </a:lnTo>
                <a:lnTo>
                  <a:pt x="76829" y="18406"/>
                </a:lnTo>
                <a:lnTo>
                  <a:pt x="76688" y="18532"/>
                </a:lnTo>
                <a:lnTo>
                  <a:pt x="76515" y="18689"/>
                </a:lnTo>
                <a:lnTo>
                  <a:pt x="76263" y="18878"/>
                </a:lnTo>
                <a:lnTo>
                  <a:pt x="76153" y="18894"/>
                </a:lnTo>
                <a:lnTo>
                  <a:pt x="76106" y="18878"/>
                </a:lnTo>
                <a:lnTo>
                  <a:pt x="76027" y="18862"/>
                </a:lnTo>
                <a:lnTo>
                  <a:pt x="75870" y="18784"/>
                </a:lnTo>
                <a:lnTo>
                  <a:pt x="75729" y="18674"/>
                </a:lnTo>
                <a:lnTo>
                  <a:pt x="75603" y="18579"/>
                </a:lnTo>
                <a:lnTo>
                  <a:pt x="75289" y="18422"/>
                </a:lnTo>
                <a:lnTo>
                  <a:pt x="75069" y="18406"/>
                </a:lnTo>
                <a:lnTo>
                  <a:pt x="74943" y="18406"/>
                </a:lnTo>
                <a:lnTo>
                  <a:pt x="74786" y="18438"/>
                </a:lnTo>
                <a:lnTo>
                  <a:pt x="74503" y="18485"/>
                </a:lnTo>
                <a:lnTo>
                  <a:pt x="74141" y="18485"/>
                </a:lnTo>
                <a:lnTo>
                  <a:pt x="73874" y="18611"/>
                </a:lnTo>
                <a:lnTo>
                  <a:pt x="73748" y="18799"/>
                </a:lnTo>
                <a:lnTo>
                  <a:pt x="73623" y="18972"/>
                </a:lnTo>
                <a:lnTo>
                  <a:pt x="73465" y="19114"/>
                </a:lnTo>
                <a:lnTo>
                  <a:pt x="73277" y="19287"/>
                </a:lnTo>
                <a:lnTo>
                  <a:pt x="73167" y="19491"/>
                </a:lnTo>
                <a:lnTo>
                  <a:pt x="73135" y="19569"/>
                </a:lnTo>
                <a:lnTo>
                  <a:pt x="73167" y="19632"/>
                </a:lnTo>
                <a:lnTo>
                  <a:pt x="73214" y="19742"/>
                </a:lnTo>
                <a:lnTo>
                  <a:pt x="73261" y="20010"/>
                </a:lnTo>
                <a:lnTo>
                  <a:pt x="73245" y="20182"/>
                </a:lnTo>
                <a:lnTo>
                  <a:pt x="73198" y="20072"/>
                </a:lnTo>
                <a:lnTo>
                  <a:pt x="73025" y="19931"/>
                </a:lnTo>
                <a:lnTo>
                  <a:pt x="72931" y="19868"/>
                </a:lnTo>
                <a:lnTo>
                  <a:pt x="72805" y="19821"/>
                </a:lnTo>
                <a:lnTo>
                  <a:pt x="72695" y="19805"/>
                </a:lnTo>
                <a:lnTo>
                  <a:pt x="72522" y="19852"/>
                </a:lnTo>
                <a:lnTo>
                  <a:pt x="72397" y="19962"/>
                </a:lnTo>
                <a:lnTo>
                  <a:pt x="72349" y="20010"/>
                </a:lnTo>
                <a:lnTo>
                  <a:pt x="72287" y="20072"/>
                </a:lnTo>
                <a:lnTo>
                  <a:pt x="72145" y="20230"/>
                </a:lnTo>
                <a:lnTo>
                  <a:pt x="72066" y="20544"/>
                </a:lnTo>
                <a:lnTo>
                  <a:pt x="72066" y="20685"/>
                </a:lnTo>
                <a:lnTo>
                  <a:pt x="72082" y="20764"/>
                </a:lnTo>
                <a:lnTo>
                  <a:pt x="72082" y="20827"/>
                </a:lnTo>
                <a:lnTo>
                  <a:pt x="72082" y="20905"/>
                </a:lnTo>
                <a:lnTo>
                  <a:pt x="72129" y="20968"/>
                </a:lnTo>
                <a:lnTo>
                  <a:pt x="72239" y="21063"/>
                </a:lnTo>
                <a:lnTo>
                  <a:pt x="72349" y="21173"/>
                </a:lnTo>
                <a:lnTo>
                  <a:pt x="72475" y="21094"/>
                </a:lnTo>
                <a:lnTo>
                  <a:pt x="72522" y="21063"/>
                </a:lnTo>
                <a:lnTo>
                  <a:pt x="72664" y="20984"/>
                </a:lnTo>
                <a:lnTo>
                  <a:pt x="72601" y="21063"/>
                </a:lnTo>
                <a:lnTo>
                  <a:pt x="72538" y="21157"/>
                </a:lnTo>
                <a:lnTo>
                  <a:pt x="72491" y="21220"/>
                </a:lnTo>
                <a:lnTo>
                  <a:pt x="72444" y="21298"/>
                </a:lnTo>
                <a:lnTo>
                  <a:pt x="72412" y="21361"/>
                </a:lnTo>
                <a:lnTo>
                  <a:pt x="72318" y="21361"/>
                </a:lnTo>
                <a:lnTo>
                  <a:pt x="72271" y="21346"/>
                </a:lnTo>
                <a:lnTo>
                  <a:pt x="71689" y="21346"/>
                </a:lnTo>
                <a:lnTo>
                  <a:pt x="71171" y="21471"/>
                </a:lnTo>
                <a:lnTo>
                  <a:pt x="70856" y="21676"/>
                </a:lnTo>
                <a:lnTo>
                  <a:pt x="70699" y="21849"/>
                </a:lnTo>
                <a:lnTo>
                  <a:pt x="70542" y="22053"/>
                </a:lnTo>
                <a:lnTo>
                  <a:pt x="70385" y="22399"/>
                </a:lnTo>
                <a:lnTo>
                  <a:pt x="70385" y="22619"/>
                </a:lnTo>
                <a:lnTo>
                  <a:pt x="70416" y="22729"/>
                </a:lnTo>
                <a:lnTo>
                  <a:pt x="70463" y="22807"/>
                </a:lnTo>
                <a:lnTo>
                  <a:pt x="70636" y="22917"/>
                </a:lnTo>
                <a:lnTo>
                  <a:pt x="70888" y="22917"/>
                </a:lnTo>
                <a:lnTo>
                  <a:pt x="71061" y="22854"/>
                </a:lnTo>
                <a:lnTo>
                  <a:pt x="71391" y="22729"/>
                </a:lnTo>
                <a:lnTo>
                  <a:pt x="71469" y="22697"/>
                </a:lnTo>
                <a:lnTo>
                  <a:pt x="71485" y="22682"/>
                </a:lnTo>
                <a:lnTo>
                  <a:pt x="71532" y="22666"/>
                </a:lnTo>
                <a:lnTo>
                  <a:pt x="71516" y="22854"/>
                </a:lnTo>
                <a:lnTo>
                  <a:pt x="71501" y="23106"/>
                </a:lnTo>
                <a:lnTo>
                  <a:pt x="71501" y="23200"/>
                </a:lnTo>
                <a:lnTo>
                  <a:pt x="71516" y="23279"/>
                </a:lnTo>
                <a:lnTo>
                  <a:pt x="71516" y="23640"/>
                </a:lnTo>
                <a:lnTo>
                  <a:pt x="71453" y="23845"/>
                </a:lnTo>
                <a:lnTo>
                  <a:pt x="71406" y="23845"/>
                </a:lnTo>
                <a:lnTo>
                  <a:pt x="71281" y="23798"/>
                </a:lnTo>
                <a:lnTo>
                  <a:pt x="70919" y="23593"/>
                </a:lnTo>
                <a:lnTo>
                  <a:pt x="70668" y="23436"/>
                </a:lnTo>
                <a:lnTo>
                  <a:pt x="70400" y="23279"/>
                </a:lnTo>
                <a:lnTo>
                  <a:pt x="70133" y="23137"/>
                </a:lnTo>
                <a:lnTo>
                  <a:pt x="69772" y="22996"/>
                </a:lnTo>
                <a:lnTo>
                  <a:pt x="69630" y="22949"/>
                </a:lnTo>
                <a:lnTo>
                  <a:pt x="69552" y="23074"/>
                </a:lnTo>
                <a:lnTo>
                  <a:pt x="69457" y="23185"/>
                </a:lnTo>
                <a:lnTo>
                  <a:pt x="69222" y="23389"/>
                </a:lnTo>
                <a:lnTo>
                  <a:pt x="69127" y="23405"/>
                </a:lnTo>
                <a:lnTo>
                  <a:pt x="69064" y="23389"/>
                </a:lnTo>
                <a:lnTo>
                  <a:pt x="69017" y="23310"/>
                </a:lnTo>
                <a:lnTo>
                  <a:pt x="68954" y="23153"/>
                </a:lnTo>
                <a:lnTo>
                  <a:pt x="68923" y="22902"/>
                </a:lnTo>
                <a:lnTo>
                  <a:pt x="69017" y="22650"/>
                </a:lnTo>
                <a:lnTo>
                  <a:pt x="69049" y="22603"/>
                </a:lnTo>
                <a:lnTo>
                  <a:pt x="69300" y="22351"/>
                </a:lnTo>
                <a:lnTo>
                  <a:pt x="68954" y="22273"/>
                </a:lnTo>
                <a:lnTo>
                  <a:pt x="68703" y="22226"/>
                </a:lnTo>
                <a:lnTo>
                  <a:pt x="68310" y="22069"/>
                </a:lnTo>
                <a:lnTo>
                  <a:pt x="68247" y="21990"/>
                </a:lnTo>
                <a:lnTo>
                  <a:pt x="68200" y="21864"/>
                </a:lnTo>
                <a:lnTo>
                  <a:pt x="67964" y="21691"/>
                </a:lnTo>
                <a:lnTo>
                  <a:pt x="67493" y="21566"/>
                </a:lnTo>
                <a:lnTo>
                  <a:pt x="67210" y="21550"/>
                </a:lnTo>
                <a:lnTo>
                  <a:pt x="67037" y="21550"/>
                </a:lnTo>
                <a:lnTo>
                  <a:pt x="66644" y="21644"/>
                </a:lnTo>
                <a:lnTo>
                  <a:pt x="66502" y="21754"/>
                </a:lnTo>
                <a:lnTo>
                  <a:pt x="66204" y="22021"/>
                </a:lnTo>
                <a:lnTo>
                  <a:pt x="65261" y="22697"/>
                </a:lnTo>
                <a:lnTo>
                  <a:pt x="64931" y="22854"/>
                </a:lnTo>
                <a:lnTo>
                  <a:pt x="64821" y="22902"/>
                </a:lnTo>
                <a:lnTo>
                  <a:pt x="64726" y="22933"/>
                </a:lnTo>
                <a:lnTo>
                  <a:pt x="64679" y="22870"/>
                </a:lnTo>
                <a:lnTo>
                  <a:pt x="64601" y="22744"/>
                </a:lnTo>
                <a:lnTo>
                  <a:pt x="64522" y="22619"/>
                </a:lnTo>
                <a:lnTo>
                  <a:pt x="64318" y="22446"/>
                </a:lnTo>
                <a:lnTo>
                  <a:pt x="63988" y="22304"/>
                </a:lnTo>
                <a:lnTo>
                  <a:pt x="63752" y="22241"/>
                </a:lnTo>
                <a:lnTo>
                  <a:pt x="63579" y="22194"/>
                </a:lnTo>
                <a:lnTo>
                  <a:pt x="63437" y="22147"/>
                </a:lnTo>
                <a:lnTo>
                  <a:pt x="63312" y="22084"/>
                </a:lnTo>
                <a:lnTo>
                  <a:pt x="63076" y="21786"/>
                </a:lnTo>
                <a:lnTo>
                  <a:pt x="62997" y="21581"/>
                </a:lnTo>
                <a:lnTo>
                  <a:pt x="62966" y="21487"/>
                </a:lnTo>
                <a:lnTo>
                  <a:pt x="62966" y="21251"/>
                </a:lnTo>
                <a:lnTo>
                  <a:pt x="63013" y="21141"/>
                </a:lnTo>
                <a:lnTo>
                  <a:pt x="63217" y="20874"/>
                </a:lnTo>
                <a:lnTo>
                  <a:pt x="63626" y="20607"/>
                </a:lnTo>
                <a:lnTo>
                  <a:pt x="63862" y="20591"/>
                </a:lnTo>
                <a:lnTo>
                  <a:pt x="64066" y="20575"/>
                </a:lnTo>
                <a:lnTo>
                  <a:pt x="64459" y="20465"/>
                </a:lnTo>
                <a:lnTo>
                  <a:pt x="64821" y="20245"/>
                </a:lnTo>
                <a:lnTo>
                  <a:pt x="65056" y="19962"/>
                </a:lnTo>
                <a:lnTo>
                  <a:pt x="65119" y="19789"/>
                </a:lnTo>
                <a:lnTo>
                  <a:pt x="65166" y="19632"/>
                </a:lnTo>
                <a:lnTo>
                  <a:pt x="65449" y="19397"/>
                </a:lnTo>
                <a:lnTo>
                  <a:pt x="65654" y="19287"/>
                </a:lnTo>
                <a:lnTo>
                  <a:pt x="65732" y="19255"/>
                </a:lnTo>
                <a:lnTo>
                  <a:pt x="66204" y="19019"/>
                </a:lnTo>
                <a:lnTo>
                  <a:pt x="66770" y="18611"/>
                </a:lnTo>
                <a:lnTo>
                  <a:pt x="67005" y="18312"/>
                </a:lnTo>
                <a:lnTo>
                  <a:pt x="67037" y="18155"/>
                </a:lnTo>
                <a:lnTo>
                  <a:pt x="67068" y="17840"/>
                </a:lnTo>
                <a:lnTo>
                  <a:pt x="66942" y="17165"/>
                </a:lnTo>
                <a:lnTo>
                  <a:pt x="66864" y="16882"/>
                </a:lnTo>
                <a:lnTo>
                  <a:pt x="66848" y="16803"/>
                </a:lnTo>
                <a:lnTo>
                  <a:pt x="66817" y="16724"/>
                </a:lnTo>
                <a:lnTo>
                  <a:pt x="66754" y="15986"/>
                </a:lnTo>
                <a:lnTo>
                  <a:pt x="66754" y="15200"/>
                </a:lnTo>
                <a:lnTo>
                  <a:pt x="66770" y="15090"/>
                </a:lnTo>
                <a:lnTo>
                  <a:pt x="66770" y="14964"/>
                </a:lnTo>
                <a:lnTo>
                  <a:pt x="66770" y="14886"/>
                </a:lnTo>
                <a:lnTo>
                  <a:pt x="66785" y="14823"/>
                </a:lnTo>
                <a:lnTo>
                  <a:pt x="66895" y="14886"/>
                </a:lnTo>
                <a:lnTo>
                  <a:pt x="67005" y="14901"/>
                </a:lnTo>
                <a:lnTo>
                  <a:pt x="67100" y="14886"/>
                </a:lnTo>
                <a:lnTo>
                  <a:pt x="67273" y="14807"/>
                </a:lnTo>
                <a:lnTo>
                  <a:pt x="67335" y="14728"/>
                </a:lnTo>
                <a:lnTo>
                  <a:pt x="67430" y="14603"/>
                </a:lnTo>
                <a:lnTo>
                  <a:pt x="67493" y="14320"/>
                </a:lnTo>
                <a:lnTo>
                  <a:pt x="67461" y="14162"/>
                </a:lnTo>
                <a:lnTo>
                  <a:pt x="67430" y="13974"/>
                </a:lnTo>
                <a:lnTo>
                  <a:pt x="67540" y="13785"/>
                </a:lnTo>
                <a:lnTo>
                  <a:pt x="67744" y="13644"/>
                </a:lnTo>
                <a:lnTo>
                  <a:pt x="67870" y="13565"/>
                </a:lnTo>
                <a:lnTo>
                  <a:pt x="67917" y="13565"/>
                </a:lnTo>
                <a:lnTo>
                  <a:pt x="67933" y="13581"/>
                </a:lnTo>
                <a:lnTo>
                  <a:pt x="67996" y="13628"/>
                </a:lnTo>
                <a:lnTo>
                  <a:pt x="68106" y="13738"/>
                </a:lnTo>
                <a:lnTo>
                  <a:pt x="68294" y="13817"/>
                </a:lnTo>
                <a:lnTo>
                  <a:pt x="68436" y="13848"/>
                </a:lnTo>
                <a:lnTo>
                  <a:pt x="68546" y="13864"/>
                </a:lnTo>
                <a:lnTo>
                  <a:pt x="68671" y="13880"/>
                </a:lnTo>
                <a:lnTo>
                  <a:pt x="68891" y="13942"/>
                </a:lnTo>
                <a:lnTo>
                  <a:pt x="69002" y="14052"/>
                </a:lnTo>
                <a:lnTo>
                  <a:pt x="69127" y="14162"/>
                </a:lnTo>
                <a:lnTo>
                  <a:pt x="69284" y="14178"/>
                </a:lnTo>
                <a:lnTo>
                  <a:pt x="69379" y="14178"/>
                </a:lnTo>
                <a:lnTo>
                  <a:pt x="69536" y="14052"/>
                </a:lnTo>
                <a:lnTo>
                  <a:pt x="69583" y="13958"/>
                </a:lnTo>
                <a:lnTo>
                  <a:pt x="69614" y="13785"/>
                </a:lnTo>
                <a:lnTo>
                  <a:pt x="69489" y="13377"/>
                </a:lnTo>
                <a:lnTo>
                  <a:pt x="69332" y="13204"/>
                </a:lnTo>
                <a:lnTo>
                  <a:pt x="69206" y="13094"/>
                </a:lnTo>
                <a:lnTo>
                  <a:pt x="69064" y="12811"/>
                </a:lnTo>
                <a:lnTo>
                  <a:pt x="69002" y="12669"/>
                </a:lnTo>
                <a:lnTo>
                  <a:pt x="68923" y="12449"/>
                </a:lnTo>
                <a:lnTo>
                  <a:pt x="68781" y="12229"/>
                </a:lnTo>
                <a:lnTo>
                  <a:pt x="68719" y="12119"/>
                </a:lnTo>
                <a:lnTo>
                  <a:pt x="68671" y="11993"/>
                </a:lnTo>
                <a:lnTo>
                  <a:pt x="68593" y="11805"/>
                </a:lnTo>
                <a:lnTo>
                  <a:pt x="68389" y="11506"/>
                </a:lnTo>
                <a:lnTo>
                  <a:pt x="68137" y="11365"/>
                </a:lnTo>
                <a:lnTo>
                  <a:pt x="67964" y="11302"/>
                </a:lnTo>
                <a:lnTo>
                  <a:pt x="67603" y="11208"/>
                </a:lnTo>
                <a:lnTo>
                  <a:pt x="67115" y="11035"/>
                </a:lnTo>
                <a:lnTo>
                  <a:pt x="66880" y="10909"/>
                </a:lnTo>
                <a:lnTo>
                  <a:pt x="66675" y="10783"/>
                </a:lnTo>
                <a:lnTo>
                  <a:pt x="66487" y="10767"/>
                </a:lnTo>
                <a:lnTo>
                  <a:pt x="66314" y="10783"/>
                </a:lnTo>
                <a:lnTo>
                  <a:pt x="65984" y="11050"/>
                </a:lnTo>
                <a:lnTo>
                  <a:pt x="65779" y="11302"/>
                </a:lnTo>
                <a:lnTo>
                  <a:pt x="65606" y="11522"/>
                </a:lnTo>
                <a:lnTo>
                  <a:pt x="65481" y="11805"/>
                </a:lnTo>
                <a:lnTo>
                  <a:pt x="65481" y="11915"/>
                </a:lnTo>
                <a:lnTo>
                  <a:pt x="65465" y="12025"/>
                </a:lnTo>
                <a:lnTo>
                  <a:pt x="65402" y="12198"/>
                </a:lnTo>
                <a:lnTo>
                  <a:pt x="65308" y="12402"/>
                </a:lnTo>
                <a:lnTo>
                  <a:pt x="65292" y="12716"/>
                </a:lnTo>
                <a:lnTo>
                  <a:pt x="65339" y="12842"/>
                </a:lnTo>
                <a:lnTo>
                  <a:pt x="65371" y="12937"/>
                </a:lnTo>
                <a:lnTo>
                  <a:pt x="65386" y="13062"/>
                </a:lnTo>
                <a:lnTo>
                  <a:pt x="65386" y="13219"/>
                </a:lnTo>
                <a:lnTo>
                  <a:pt x="65544" y="13251"/>
                </a:lnTo>
                <a:lnTo>
                  <a:pt x="65575" y="13251"/>
                </a:lnTo>
                <a:lnTo>
                  <a:pt x="65701" y="13267"/>
                </a:lnTo>
                <a:lnTo>
                  <a:pt x="65842" y="13251"/>
                </a:lnTo>
                <a:lnTo>
                  <a:pt x="66251" y="13141"/>
                </a:lnTo>
                <a:lnTo>
                  <a:pt x="66471" y="12999"/>
                </a:lnTo>
                <a:lnTo>
                  <a:pt x="66518" y="12952"/>
                </a:lnTo>
                <a:lnTo>
                  <a:pt x="66550" y="12937"/>
                </a:lnTo>
                <a:lnTo>
                  <a:pt x="66565" y="12952"/>
                </a:lnTo>
                <a:lnTo>
                  <a:pt x="66612" y="13047"/>
                </a:lnTo>
                <a:lnTo>
                  <a:pt x="66707" y="13172"/>
                </a:lnTo>
                <a:lnTo>
                  <a:pt x="66722" y="13235"/>
                </a:lnTo>
                <a:lnTo>
                  <a:pt x="66707" y="13392"/>
                </a:lnTo>
                <a:lnTo>
                  <a:pt x="66565" y="13644"/>
                </a:lnTo>
                <a:lnTo>
                  <a:pt x="66471" y="13785"/>
                </a:lnTo>
                <a:lnTo>
                  <a:pt x="66439" y="13832"/>
                </a:lnTo>
                <a:lnTo>
                  <a:pt x="66408" y="13880"/>
                </a:lnTo>
                <a:lnTo>
                  <a:pt x="66345" y="13990"/>
                </a:lnTo>
                <a:lnTo>
                  <a:pt x="66329" y="14084"/>
                </a:lnTo>
                <a:lnTo>
                  <a:pt x="66172" y="14068"/>
                </a:lnTo>
                <a:lnTo>
                  <a:pt x="66047" y="14068"/>
                </a:lnTo>
                <a:lnTo>
                  <a:pt x="65889" y="14052"/>
                </a:lnTo>
                <a:lnTo>
                  <a:pt x="65528" y="14052"/>
                </a:lnTo>
                <a:lnTo>
                  <a:pt x="65324" y="14084"/>
                </a:lnTo>
                <a:lnTo>
                  <a:pt x="64899" y="14162"/>
                </a:lnTo>
                <a:lnTo>
                  <a:pt x="64208" y="14430"/>
                </a:lnTo>
                <a:lnTo>
                  <a:pt x="63956" y="14618"/>
                </a:lnTo>
                <a:lnTo>
                  <a:pt x="63767" y="14791"/>
                </a:lnTo>
                <a:lnTo>
                  <a:pt x="63595" y="15027"/>
                </a:lnTo>
                <a:lnTo>
                  <a:pt x="63406" y="15278"/>
                </a:lnTo>
                <a:lnTo>
                  <a:pt x="63076" y="15593"/>
                </a:lnTo>
                <a:lnTo>
                  <a:pt x="62809" y="15719"/>
                </a:lnTo>
                <a:lnTo>
                  <a:pt x="62589" y="15719"/>
                </a:lnTo>
                <a:lnTo>
                  <a:pt x="62384" y="15687"/>
                </a:lnTo>
                <a:lnTo>
                  <a:pt x="62039" y="15561"/>
                </a:lnTo>
                <a:lnTo>
                  <a:pt x="61661" y="15263"/>
                </a:lnTo>
                <a:lnTo>
                  <a:pt x="61488" y="15058"/>
                </a:lnTo>
                <a:lnTo>
                  <a:pt x="61410" y="14980"/>
                </a:lnTo>
                <a:lnTo>
                  <a:pt x="61363" y="14917"/>
                </a:lnTo>
                <a:lnTo>
                  <a:pt x="61237" y="14823"/>
                </a:lnTo>
                <a:lnTo>
                  <a:pt x="60781" y="14587"/>
                </a:lnTo>
                <a:lnTo>
                  <a:pt x="59932" y="14257"/>
                </a:lnTo>
                <a:lnTo>
                  <a:pt x="59477" y="14147"/>
                </a:lnTo>
                <a:lnTo>
                  <a:pt x="59241" y="14100"/>
                </a:lnTo>
                <a:lnTo>
                  <a:pt x="58816" y="13880"/>
                </a:lnTo>
                <a:lnTo>
                  <a:pt x="58628" y="13738"/>
                </a:lnTo>
                <a:lnTo>
                  <a:pt x="58486" y="13628"/>
                </a:lnTo>
                <a:lnTo>
                  <a:pt x="58329" y="13534"/>
                </a:lnTo>
                <a:lnTo>
                  <a:pt x="58203" y="13471"/>
                </a:lnTo>
                <a:lnTo>
                  <a:pt x="57527" y="13172"/>
                </a:lnTo>
                <a:lnTo>
                  <a:pt x="57150" y="13125"/>
                </a:lnTo>
                <a:lnTo>
                  <a:pt x="56977" y="13125"/>
                </a:lnTo>
                <a:lnTo>
                  <a:pt x="56773" y="13235"/>
                </a:lnTo>
                <a:lnTo>
                  <a:pt x="56726" y="13298"/>
                </a:lnTo>
                <a:lnTo>
                  <a:pt x="56553" y="13439"/>
                </a:lnTo>
                <a:lnTo>
                  <a:pt x="56302" y="13549"/>
                </a:lnTo>
                <a:lnTo>
                  <a:pt x="56113" y="13628"/>
                </a:lnTo>
                <a:lnTo>
                  <a:pt x="55940" y="13738"/>
                </a:lnTo>
                <a:lnTo>
                  <a:pt x="55909" y="13707"/>
                </a:lnTo>
                <a:lnTo>
                  <a:pt x="55893" y="13660"/>
                </a:lnTo>
                <a:lnTo>
                  <a:pt x="55720" y="13345"/>
                </a:lnTo>
                <a:lnTo>
                  <a:pt x="55736" y="13282"/>
                </a:lnTo>
                <a:lnTo>
                  <a:pt x="55751" y="13267"/>
                </a:lnTo>
                <a:lnTo>
                  <a:pt x="55799" y="13235"/>
                </a:lnTo>
                <a:lnTo>
                  <a:pt x="55877" y="13204"/>
                </a:lnTo>
                <a:lnTo>
                  <a:pt x="55987" y="13062"/>
                </a:lnTo>
                <a:lnTo>
                  <a:pt x="56003" y="12968"/>
                </a:lnTo>
                <a:lnTo>
                  <a:pt x="55987" y="12874"/>
                </a:lnTo>
                <a:lnTo>
                  <a:pt x="55893" y="12685"/>
                </a:lnTo>
                <a:lnTo>
                  <a:pt x="55610" y="12418"/>
                </a:lnTo>
                <a:lnTo>
                  <a:pt x="55374" y="12308"/>
                </a:lnTo>
                <a:lnTo>
                  <a:pt x="55280" y="12276"/>
                </a:lnTo>
                <a:lnTo>
                  <a:pt x="55201" y="12229"/>
                </a:lnTo>
                <a:lnTo>
                  <a:pt x="54918" y="12103"/>
                </a:lnTo>
                <a:lnTo>
                  <a:pt x="54620" y="12072"/>
                </a:lnTo>
                <a:lnTo>
                  <a:pt x="54431" y="12088"/>
                </a:lnTo>
                <a:lnTo>
                  <a:pt x="54258" y="12151"/>
                </a:lnTo>
                <a:lnTo>
                  <a:pt x="54038" y="12166"/>
                </a:lnTo>
                <a:lnTo>
                  <a:pt x="53488" y="12261"/>
                </a:lnTo>
                <a:lnTo>
                  <a:pt x="53158" y="12386"/>
                </a:lnTo>
                <a:lnTo>
                  <a:pt x="53032" y="12496"/>
                </a:lnTo>
                <a:lnTo>
                  <a:pt x="52844" y="12669"/>
                </a:lnTo>
                <a:lnTo>
                  <a:pt x="52246" y="12968"/>
                </a:lnTo>
                <a:lnTo>
                  <a:pt x="51948" y="12999"/>
                </a:lnTo>
                <a:lnTo>
                  <a:pt x="51838" y="12999"/>
                </a:lnTo>
                <a:lnTo>
                  <a:pt x="51759" y="12968"/>
                </a:lnTo>
                <a:lnTo>
                  <a:pt x="51712" y="12937"/>
                </a:lnTo>
                <a:lnTo>
                  <a:pt x="51680" y="12889"/>
                </a:lnTo>
                <a:lnTo>
                  <a:pt x="51712" y="12826"/>
                </a:lnTo>
                <a:lnTo>
                  <a:pt x="51932" y="12654"/>
                </a:lnTo>
                <a:lnTo>
                  <a:pt x="52073" y="12606"/>
                </a:lnTo>
                <a:lnTo>
                  <a:pt x="52152" y="12591"/>
                </a:lnTo>
                <a:lnTo>
                  <a:pt x="52466" y="12528"/>
                </a:lnTo>
                <a:lnTo>
                  <a:pt x="52969" y="12324"/>
                </a:lnTo>
                <a:lnTo>
                  <a:pt x="53284" y="12056"/>
                </a:lnTo>
                <a:lnTo>
                  <a:pt x="53409" y="11868"/>
                </a:lnTo>
                <a:lnTo>
                  <a:pt x="53582" y="11522"/>
                </a:lnTo>
                <a:lnTo>
                  <a:pt x="53771" y="10705"/>
                </a:lnTo>
                <a:lnTo>
                  <a:pt x="53787" y="10217"/>
                </a:lnTo>
                <a:lnTo>
                  <a:pt x="53802" y="9762"/>
                </a:lnTo>
                <a:lnTo>
                  <a:pt x="53865" y="9400"/>
                </a:lnTo>
                <a:lnTo>
                  <a:pt x="53897" y="9227"/>
                </a:lnTo>
                <a:lnTo>
                  <a:pt x="53928" y="9023"/>
                </a:lnTo>
                <a:lnTo>
                  <a:pt x="53944" y="8913"/>
                </a:lnTo>
                <a:lnTo>
                  <a:pt x="53912" y="8661"/>
                </a:lnTo>
                <a:lnTo>
                  <a:pt x="53850" y="8551"/>
                </a:lnTo>
                <a:lnTo>
                  <a:pt x="53771" y="8473"/>
                </a:lnTo>
                <a:lnTo>
                  <a:pt x="53582" y="8410"/>
                </a:lnTo>
                <a:lnTo>
                  <a:pt x="53488" y="8410"/>
                </a:lnTo>
                <a:lnTo>
                  <a:pt x="53425" y="8394"/>
                </a:lnTo>
                <a:lnTo>
                  <a:pt x="53378" y="8394"/>
                </a:lnTo>
                <a:lnTo>
                  <a:pt x="53237" y="8347"/>
                </a:lnTo>
                <a:lnTo>
                  <a:pt x="53064" y="8315"/>
                </a:lnTo>
                <a:lnTo>
                  <a:pt x="53127" y="8205"/>
                </a:lnTo>
                <a:lnTo>
                  <a:pt x="53252" y="7923"/>
                </a:lnTo>
                <a:lnTo>
                  <a:pt x="53284" y="7750"/>
                </a:lnTo>
                <a:lnTo>
                  <a:pt x="53331" y="7357"/>
                </a:lnTo>
                <a:lnTo>
                  <a:pt x="53205" y="6712"/>
                </a:lnTo>
                <a:lnTo>
                  <a:pt x="53048" y="6414"/>
                </a:lnTo>
                <a:lnTo>
                  <a:pt x="52844" y="6131"/>
                </a:lnTo>
                <a:lnTo>
                  <a:pt x="52419" y="5753"/>
                </a:lnTo>
                <a:lnTo>
                  <a:pt x="52356" y="5706"/>
                </a:lnTo>
                <a:lnTo>
                  <a:pt x="52058" y="5502"/>
                </a:lnTo>
                <a:lnTo>
                  <a:pt x="52058" y="5863"/>
                </a:lnTo>
                <a:lnTo>
                  <a:pt x="52058" y="5926"/>
                </a:lnTo>
                <a:lnTo>
                  <a:pt x="51995" y="6225"/>
                </a:lnTo>
                <a:lnTo>
                  <a:pt x="51885" y="6366"/>
                </a:lnTo>
                <a:lnTo>
                  <a:pt x="51822" y="6382"/>
                </a:lnTo>
                <a:lnTo>
                  <a:pt x="51539" y="6366"/>
                </a:lnTo>
                <a:lnTo>
                  <a:pt x="51083" y="6178"/>
                </a:lnTo>
                <a:lnTo>
                  <a:pt x="50879" y="6005"/>
                </a:lnTo>
                <a:lnTo>
                  <a:pt x="50659" y="5816"/>
                </a:lnTo>
                <a:lnTo>
                  <a:pt x="50124" y="5581"/>
                </a:lnTo>
                <a:lnTo>
                  <a:pt x="49794" y="5486"/>
                </a:lnTo>
                <a:lnTo>
                  <a:pt x="49731" y="5471"/>
                </a:lnTo>
                <a:lnTo>
                  <a:pt x="49056" y="5188"/>
                </a:lnTo>
                <a:lnTo>
                  <a:pt x="48521" y="4889"/>
                </a:lnTo>
                <a:lnTo>
                  <a:pt x="48521" y="4512"/>
                </a:lnTo>
                <a:lnTo>
                  <a:pt x="48521" y="4182"/>
                </a:lnTo>
                <a:lnTo>
                  <a:pt x="48223" y="4339"/>
                </a:lnTo>
                <a:lnTo>
                  <a:pt x="47767" y="4606"/>
                </a:lnTo>
                <a:lnTo>
                  <a:pt x="46997" y="5140"/>
                </a:lnTo>
                <a:lnTo>
                  <a:pt x="46761" y="5361"/>
                </a:lnTo>
                <a:lnTo>
                  <a:pt x="46604" y="5581"/>
                </a:lnTo>
                <a:lnTo>
                  <a:pt x="46588" y="5612"/>
                </a:lnTo>
                <a:lnTo>
                  <a:pt x="46572" y="5628"/>
                </a:lnTo>
                <a:lnTo>
                  <a:pt x="46494" y="5329"/>
                </a:lnTo>
                <a:lnTo>
                  <a:pt x="46446" y="5062"/>
                </a:lnTo>
                <a:lnTo>
                  <a:pt x="46431" y="4889"/>
                </a:lnTo>
                <a:lnTo>
                  <a:pt x="46179" y="4889"/>
                </a:lnTo>
                <a:lnTo>
                  <a:pt x="45802" y="4999"/>
                </a:lnTo>
                <a:lnTo>
                  <a:pt x="45488" y="5219"/>
                </a:lnTo>
                <a:lnTo>
                  <a:pt x="45330" y="5376"/>
                </a:lnTo>
                <a:lnTo>
                  <a:pt x="45173" y="5549"/>
                </a:lnTo>
                <a:lnTo>
                  <a:pt x="44875" y="5738"/>
                </a:lnTo>
                <a:lnTo>
                  <a:pt x="44733" y="5769"/>
                </a:lnTo>
                <a:lnTo>
                  <a:pt x="44686" y="5753"/>
                </a:lnTo>
                <a:lnTo>
                  <a:pt x="44560" y="5706"/>
                </a:lnTo>
                <a:lnTo>
                  <a:pt x="44497" y="5612"/>
                </a:lnTo>
                <a:lnTo>
                  <a:pt x="44419" y="5486"/>
                </a:lnTo>
                <a:lnTo>
                  <a:pt x="44387" y="5266"/>
                </a:lnTo>
                <a:lnTo>
                  <a:pt x="44387" y="5156"/>
                </a:lnTo>
                <a:lnTo>
                  <a:pt x="44403" y="5030"/>
                </a:lnTo>
                <a:lnTo>
                  <a:pt x="44356" y="4779"/>
                </a:lnTo>
                <a:lnTo>
                  <a:pt x="44262" y="4653"/>
                </a:lnTo>
                <a:lnTo>
                  <a:pt x="44057" y="4480"/>
                </a:lnTo>
                <a:lnTo>
                  <a:pt x="43413" y="4213"/>
                </a:lnTo>
                <a:lnTo>
                  <a:pt x="43051" y="4182"/>
                </a:lnTo>
                <a:lnTo>
                  <a:pt x="42721" y="4182"/>
                </a:lnTo>
                <a:lnTo>
                  <a:pt x="41935" y="4103"/>
                </a:lnTo>
                <a:lnTo>
                  <a:pt x="41652" y="3993"/>
                </a:lnTo>
                <a:lnTo>
                  <a:pt x="41574" y="3946"/>
                </a:lnTo>
                <a:lnTo>
                  <a:pt x="41495" y="3899"/>
                </a:lnTo>
                <a:lnTo>
                  <a:pt x="41307" y="3773"/>
                </a:lnTo>
                <a:lnTo>
                  <a:pt x="40914" y="3616"/>
                </a:lnTo>
                <a:lnTo>
                  <a:pt x="40631" y="3600"/>
                </a:lnTo>
                <a:lnTo>
                  <a:pt x="38839" y="3600"/>
                </a:lnTo>
                <a:lnTo>
                  <a:pt x="38698" y="3616"/>
                </a:lnTo>
                <a:lnTo>
                  <a:pt x="38509" y="3647"/>
                </a:lnTo>
                <a:lnTo>
                  <a:pt x="38242" y="3694"/>
                </a:lnTo>
                <a:lnTo>
                  <a:pt x="37990" y="3710"/>
                </a:lnTo>
                <a:lnTo>
                  <a:pt x="37864" y="3710"/>
                </a:lnTo>
                <a:lnTo>
                  <a:pt x="37692" y="3663"/>
                </a:lnTo>
                <a:lnTo>
                  <a:pt x="37644" y="3600"/>
                </a:lnTo>
                <a:lnTo>
                  <a:pt x="37534" y="3490"/>
                </a:lnTo>
                <a:lnTo>
                  <a:pt x="37283" y="3364"/>
                </a:lnTo>
                <a:lnTo>
                  <a:pt x="37126" y="3349"/>
                </a:lnTo>
                <a:lnTo>
                  <a:pt x="36796" y="3412"/>
                </a:lnTo>
                <a:lnTo>
                  <a:pt x="36670" y="3490"/>
                </a:lnTo>
                <a:lnTo>
                  <a:pt x="36654" y="3506"/>
                </a:lnTo>
                <a:lnTo>
                  <a:pt x="36623" y="3537"/>
                </a:lnTo>
                <a:lnTo>
                  <a:pt x="36576" y="3616"/>
                </a:lnTo>
                <a:lnTo>
                  <a:pt x="36403" y="3883"/>
                </a:lnTo>
                <a:lnTo>
                  <a:pt x="34359" y="3820"/>
                </a:lnTo>
                <a:lnTo>
                  <a:pt x="34249" y="3820"/>
                </a:lnTo>
                <a:lnTo>
                  <a:pt x="33966" y="3726"/>
                </a:lnTo>
                <a:lnTo>
                  <a:pt x="33888" y="3647"/>
                </a:lnTo>
                <a:lnTo>
                  <a:pt x="33841" y="3506"/>
                </a:lnTo>
                <a:lnTo>
                  <a:pt x="33841" y="3317"/>
                </a:lnTo>
                <a:lnTo>
                  <a:pt x="33841" y="3066"/>
                </a:lnTo>
                <a:lnTo>
                  <a:pt x="33762" y="2610"/>
                </a:lnTo>
                <a:lnTo>
                  <a:pt x="33668" y="2123"/>
                </a:lnTo>
                <a:lnTo>
                  <a:pt x="33684" y="1777"/>
                </a:lnTo>
                <a:lnTo>
                  <a:pt x="33699" y="1761"/>
                </a:lnTo>
                <a:lnTo>
                  <a:pt x="33809" y="1761"/>
                </a:lnTo>
                <a:lnTo>
                  <a:pt x="33856" y="1777"/>
                </a:lnTo>
                <a:lnTo>
                  <a:pt x="33998" y="1777"/>
                </a:lnTo>
                <a:lnTo>
                  <a:pt x="34155" y="1761"/>
                </a:lnTo>
                <a:lnTo>
                  <a:pt x="34422" y="1620"/>
                </a:lnTo>
                <a:lnTo>
                  <a:pt x="34517" y="1478"/>
                </a:lnTo>
                <a:lnTo>
                  <a:pt x="34642" y="1321"/>
                </a:lnTo>
                <a:lnTo>
                  <a:pt x="34800" y="1180"/>
                </a:lnTo>
                <a:lnTo>
                  <a:pt x="34925" y="1085"/>
                </a:lnTo>
                <a:lnTo>
                  <a:pt x="35114" y="849"/>
                </a:lnTo>
                <a:lnTo>
                  <a:pt x="35114" y="708"/>
                </a:lnTo>
                <a:lnTo>
                  <a:pt x="35098" y="629"/>
                </a:lnTo>
                <a:lnTo>
                  <a:pt x="34972" y="472"/>
                </a:lnTo>
                <a:lnTo>
                  <a:pt x="34862" y="409"/>
                </a:lnTo>
                <a:lnTo>
                  <a:pt x="34721" y="331"/>
                </a:lnTo>
                <a:lnTo>
                  <a:pt x="34579" y="237"/>
                </a:lnTo>
                <a:lnTo>
                  <a:pt x="34454" y="142"/>
                </a:lnTo>
                <a:lnTo>
                  <a:pt x="34187" y="16"/>
                </a:lnTo>
                <a:lnTo>
                  <a:pt x="3406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>
                <a:latin typeface="Georgia" panose="02040502050405020303" pitchFamily="18" charset="0"/>
              </a:rPr>
              <a:t>Germaniya</a:t>
            </a:r>
            <a:endParaRPr dirty="0">
              <a:latin typeface="Georgia" panose="02040502050405020303" pitchFamily="18" charset="0"/>
            </a:endParaRPr>
          </a:p>
        </p:txBody>
      </p:sp>
      <p:sp>
        <p:nvSpPr>
          <p:cNvPr id="120" name="Google Shape;120;p17"/>
          <p:cNvSpPr/>
          <p:nvPr/>
        </p:nvSpPr>
        <p:spPr>
          <a:xfrm>
            <a:off x="4454425" y="1205225"/>
            <a:ext cx="1642386" cy="437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9525" cap="flat" cmpd="sng">
            <a:solidFill>
              <a:srgbClr val="E939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 err="1">
                <a:solidFill>
                  <a:schemeClr val="tx1"/>
                </a:solidFill>
                <a:latin typeface="Georgia" panose="02040502050405020303" pitchFamily="18" charset="0"/>
                <a:ea typeface="Fira Sans Extra Condensed"/>
                <a:cs typeface="Fira Sans Extra Condensed"/>
                <a:sym typeface="Fira Sans Extra Condensed"/>
              </a:rPr>
              <a:t>Germaniya</a:t>
            </a:r>
            <a:endParaRPr sz="12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121" name="Google Shape;121;p17"/>
          <p:cNvSpPr/>
          <p:nvPr/>
        </p:nvSpPr>
        <p:spPr>
          <a:xfrm>
            <a:off x="4288104" y="4633871"/>
            <a:ext cx="43204" cy="67312"/>
          </a:xfrm>
          <a:custGeom>
            <a:avLst/>
            <a:gdLst/>
            <a:ahLst/>
            <a:cxnLst/>
            <a:rect l="l" t="t" r="r" b="b"/>
            <a:pathLst>
              <a:path w="2036" h="2933" extrusionOk="0">
                <a:moveTo>
                  <a:pt x="1503" y="0"/>
                </a:moveTo>
                <a:cubicBezTo>
                  <a:pt x="1020" y="0"/>
                  <a:pt x="582" y="482"/>
                  <a:pt x="367" y="880"/>
                </a:cubicBezTo>
                <a:cubicBezTo>
                  <a:pt x="101" y="1347"/>
                  <a:pt x="0" y="1880"/>
                  <a:pt x="67" y="2381"/>
                </a:cubicBezTo>
                <a:cubicBezTo>
                  <a:pt x="96" y="2644"/>
                  <a:pt x="100" y="2933"/>
                  <a:pt x="325" y="2933"/>
                </a:cubicBezTo>
                <a:cubicBezTo>
                  <a:pt x="357" y="2933"/>
                  <a:pt x="393" y="2927"/>
                  <a:pt x="434" y="2915"/>
                </a:cubicBezTo>
                <a:cubicBezTo>
                  <a:pt x="634" y="2881"/>
                  <a:pt x="734" y="2581"/>
                  <a:pt x="801" y="2414"/>
                </a:cubicBezTo>
                <a:cubicBezTo>
                  <a:pt x="901" y="2214"/>
                  <a:pt x="968" y="2047"/>
                  <a:pt x="1168" y="1880"/>
                </a:cubicBezTo>
                <a:cubicBezTo>
                  <a:pt x="1368" y="1680"/>
                  <a:pt x="1502" y="1680"/>
                  <a:pt x="1568" y="1380"/>
                </a:cubicBezTo>
                <a:cubicBezTo>
                  <a:pt x="1602" y="1147"/>
                  <a:pt x="1568" y="980"/>
                  <a:pt x="1702" y="746"/>
                </a:cubicBezTo>
                <a:cubicBezTo>
                  <a:pt x="1802" y="513"/>
                  <a:pt x="2035" y="246"/>
                  <a:pt x="1635" y="12"/>
                </a:cubicBezTo>
                <a:cubicBezTo>
                  <a:pt x="1591" y="4"/>
                  <a:pt x="1547" y="0"/>
                  <a:pt x="1503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 panose="02040502050405020303" pitchFamily="18" charset="0"/>
            </a:endParaRPr>
          </a:p>
        </p:txBody>
      </p:sp>
      <p:sp>
        <p:nvSpPr>
          <p:cNvPr id="122" name="Google Shape;122;p17"/>
          <p:cNvSpPr/>
          <p:nvPr/>
        </p:nvSpPr>
        <p:spPr>
          <a:xfrm>
            <a:off x="7214416" y="4557425"/>
            <a:ext cx="36138" cy="51592"/>
          </a:xfrm>
          <a:custGeom>
            <a:avLst/>
            <a:gdLst/>
            <a:ahLst/>
            <a:cxnLst/>
            <a:rect l="l" t="t" r="r" b="b"/>
            <a:pathLst>
              <a:path w="1703" h="2248" extrusionOk="0">
                <a:moveTo>
                  <a:pt x="139" y="1"/>
                </a:moveTo>
                <a:cubicBezTo>
                  <a:pt x="73" y="1"/>
                  <a:pt x="20" y="49"/>
                  <a:pt x="1" y="241"/>
                </a:cubicBezTo>
                <a:cubicBezTo>
                  <a:pt x="301" y="541"/>
                  <a:pt x="735" y="1042"/>
                  <a:pt x="735" y="1475"/>
                </a:cubicBezTo>
                <a:cubicBezTo>
                  <a:pt x="735" y="1642"/>
                  <a:pt x="568" y="2043"/>
                  <a:pt x="668" y="2209"/>
                </a:cubicBezTo>
                <a:cubicBezTo>
                  <a:pt x="710" y="2238"/>
                  <a:pt x="788" y="2248"/>
                  <a:pt x="870" y="2248"/>
                </a:cubicBezTo>
                <a:cubicBezTo>
                  <a:pt x="980" y="2248"/>
                  <a:pt x="1097" y="2229"/>
                  <a:pt x="1135" y="2209"/>
                </a:cubicBezTo>
                <a:cubicBezTo>
                  <a:pt x="1302" y="2143"/>
                  <a:pt x="1369" y="1942"/>
                  <a:pt x="1369" y="1809"/>
                </a:cubicBezTo>
                <a:cubicBezTo>
                  <a:pt x="1402" y="1609"/>
                  <a:pt x="1369" y="1475"/>
                  <a:pt x="1435" y="1275"/>
                </a:cubicBezTo>
                <a:cubicBezTo>
                  <a:pt x="1535" y="1075"/>
                  <a:pt x="1702" y="908"/>
                  <a:pt x="1635" y="642"/>
                </a:cubicBezTo>
                <a:cubicBezTo>
                  <a:pt x="1569" y="275"/>
                  <a:pt x="1102" y="141"/>
                  <a:pt x="768" y="74"/>
                </a:cubicBezTo>
                <a:cubicBezTo>
                  <a:pt x="601" y="74"/>
                  <a:pt x="468" y="74"/>
                  <a:pt x="301" y="41"/>
                </a:cubicBezTo>
                <a:cubicBezTo>
                  <a:pt x="245" y="27"/>
                  <a:pt x="188" y="1"/>
                  <a:pt x="139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 panose="02040502050405020303" pitchFamily="18" charset="0"/>
            </a:endParaRPr>
          </a:p>
        </p:txBody>
      </p:sp>
      <p:sp>
        <p:nvSpPr>
          <p:cNvPr id="123" name="Google Shape;123;p17"/>
          <p:cNvSpPr/>
          <p:nvPr/>
        </p:nvSpPr>
        <p:spPr>
          <a:xfrm>
            <a:off x="4056678" y="4629350"/>
            <a:ext cx="35162" cy="26897"/>
          </a:xfrm>
          <a:custGeom>
            <a:avLst/>
            <a:gdLst/>
            <a:ahLst/>
            <a:cxnLst/>
            <a:rect l="l" t="t" r="r" b="b"/>
            <a:pathLst>
              <a:path w="1657" h="1172" extrusionOk="0">
                <a:moveTo>
                  <a:pt x="852" y="1"/>
                </a:moveTo>
                <a:cubicBezTo>
                  <a:pt x="446" y="1"/>
                  <a:pt x="1" y="186"/>
                  <a:pt x="99" y="643"/>
                </a:cubicBezTo>
                <a:cubicBezTo>
                  <a:pt x="59" y="1019"/>
                  <a:pt x="184" y="1172"/>
                  <a:pt x="340" y="1172"/>
                </a:cubicBezTo>
                <a:cubicBezTo>
                  <a:pt x="448" y="1172"/>
                  <a:pt x="571" y="1099"/>
                  <a:pt x="666" y="977"/>
                </a:cubicBezTo>
                <a:cubicBezTo>
                  <a:pt x="799" y="843"/>
                  <a:pt x="766" y="710"/>
                  <a:pt x="966" y="643"/>
                </a:cubicBezTo>
                <a:cubicBezTo>
                  <a:pt x="1133" y="543"/>
                  <a:pt x="1233" y="610"/>
                  <a:pt x="1333" y="510"/>
                </a:cubicBezTo>
                <a:cubicBezTo>
                  <a:pt x="1657" y="203"/>
                  <a:pt x="1275" y="1"/>
                  <a:pt x="85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 panose="02040502050405020303" pitchFamily="18" charset="0"/>
            </a:endParaRPr>
          </a:p>
        </p:txBody>
      </p:sp>
      <p:sp>
        <p:nvSpPr>
          <p:cNvPr id="124" name="Google Shape;124;p17"/>
          <p:cNvSpPr/>
          <p:nvPr/>
        </p:nvSpPr>
        <p:spPr>
          <a:xfrm>
            <a:off x="7079945" y="4582853"/>
            <a:ext cx="51692" cy="33622"/>
          </a:xfrm>
          <a:custGeom>
            <a:avLst/>
            <a:gdLst/>
            <a:ahLst/>
            <a:cxnLst/>
            <a:rect l="l" t="t" r="r" b="b"/>
            <a:pathLst>
              <a:path w="2436" h="1465" extrusionOk="0">
                <a:moveTo>
                  <a:pt x="1801" y="1"/>
                </a:moveTo>
                <a:cubicBezTo>
                  <a:pt x="1268" y="1"/>
                  <a:pt x="1201" y="401"/>
                  <a:pt x="734" y="534"/>
                </a:cubicBezTo>
                <a:cubicBezTo>
                  <a:pt x="701" y="540"/>
                  <a:pt x="668" y="542"/>
                  <a:pt x="637" y="542"/>
                </a:cubicBezTo>
                <a:cubicBezTo>
                  <a:pt x="573" y="542"/>
                  <a:pt x="513" y="534"/>
                  <a:pt x="455" y="534"/>
                </a:cubicBezTo>
                <a:cubicBezTo>
                  <a:pt x="367" y="534"/>
                  <a:pt x="284" y="551"/>
                  <a:pt x="200" y="634"/>
                </a:cubicBezTo>
                <a:cubicBezTo>
                  <a:pt x="67" y="801"/>
                  <a:pt x="67" y="1168"/>
                  <a:pt x="0" y="1368"/>
                </a:cubicBezTo>
                <a:cubicBezTo>
                  <a:pt x="52" y="1438"/>
                  <a:pt x="100" y="1464"/>
                  <a:pt x="145" y="1464"/>
                </a:cubicBezTo>
                <a:cubicBezTo>
                  <a:pt x="274" y="1464"/>
                  <a:pt x="386" y="1251"/>
                  <a:pt x="534" y="1201"/>
                </a:cubicBezTo>
                <a:cubicBezTo>
                  <a:pt x="599" y="1164"/>
                  <a:pt x="661" y="1150"/>
                  <a:pt x="722" y="1150"/>
                </a:cubicBezTo>
                <a:cubicBezTo>
                  <a:pt x="881" y="1150"/>
                  <a:pt x="1032" y="1244"/>
                  <a:pt x="1201" y="1268"/>
                </a:cubicBezTo>
                <a:cubicBezTo>
                  <a:pt x="1292" y="1291"/>
                  <a:pt x="1477" y="1345"/>
                  <a:pt x="1616" y="1345"/>
                </a:cubicBezTo>
                <a:cubicBezTo>
                  <a:pt x="1681" y="1345"/>
                  <a:pt x="1736" y="1333"/>
                  <a:pt x="1768" y="1301"/>
                </a:cubicBezTo>
                <a:cubicBezTo>
                  <a:pt x="1901" y="1168"/>
                  <a:pt x="1901" y="935"/>
                  <a:pt x="2002" y="768"/>
                </a:cubicBezTo>
                <a:cubicBezTo>
                  <a:pt x="2202" y="401"/>
                  <a:pt x="2435" y="1"/>
                  <a:pt x="1801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 panose="02040502050405020303" pitchFamily="18" charset="0"/>
            </a:endParaRPr>
          </a:p>
        </p:txBody>
      </p:sp>
      <p:sp>
        <p:nvSpPr>
          <p:cNvPr id="125" name="Google Shape;125;p17"/>
          <p:cNvSpPr/>
          <p:nvPr/>
        </p:nvSpPr>
        <p:spPr>
          <a:xfrm>
            <a:off x="4001421" y="4630176"/>
            <a:ext cx="23384" cy="27196"/>
          </a:xfrm>
          <a:custGeom>
            <a:avLst/>
            <a:gdLst/>
            <a:ahLst/>
            <a:cxnLst/>
            <a:rect l="l" t="t" r="r" b="b"/>
            <a:pathLst>
              <a:path w="1102" h="1185" extrusionOk="0">
                <a:moveTo>
                  <a:pt x="739" y="1"/>
                </a:moveTo>
                <a:cubicBezTo>
                  <a:pt x="439" y="1"/>
                  <a:pt x="222" y="110"/>
                  <a:pt x="134" y="374"/>
                </a:cubicBezTo>
                <a:cubicBezTo>
                  <a:pt x="101" y="507"/>
                  <a:pt x="168" y="674"/>
                  <a:pt x="134" y="807"/>
                </a:cubicBezTo>
                <a:cubicBezTo>
                  <a:pt x="101" y="974"/>
                  <a:pt x="34" y="1041"/>
                  <a:pt x="1" y="1174"/>
                </a:cubicBezTo>
                <a:cubicBezTo>
                  <a:pt x="89" y="1180"/>
                  <a:pt x="162" y="1184"/>
                  <a:pt x="225" y="1184"/>
                </a:cubicBezTo>
                <a:cubicBezTo>
                  <a:pt x="498" y="1184"/>
                  <a:pt x="572" y="1111"/>
                  <a:pt x="735" y="841"/>
                </a:cubicBezTo>
                <a:cubicBezTo>
                  <a:pt x="835" y="607"/>
                  <a:pt x="1102" y="307"/>
                  <a:pt x="868" y="7"/>
                </a:cubicBezTo>
                <a:cubicBezTo>
                  <a:pt x="824" y="3"/>
                  <a:pt x="781" y="1"/>
                  <a:pt x="739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 panose="02040502050405020303" pitchFamily="18" charset="0"/>
            </a:endParaRPr>
          </a:p>
        </p:txBody>
      </p:sp>
      <p:sp>
        <p:nvSpPr>
          <p:cNvPr id="126" name="Google Shape;126;p17"/>
          <p:cNvSpPr/>
          <p:nvPr/>
        </p:nvSpPr>
        <p:spPr>
          <a:xfrm>
            <a:off x="7009155" y="4542278"/>
            <a:ext cx="30451" cy="48287"/>
          </a:xfrm>
          <a:custGeom>
            <a:avLst/>
            <a:gdLst/>
            <a:ahLst/>
            <a:cxnLst/>
            <a:rect l="l" t="t" r="r" b="b"/>
            <a:pathLst>
              <a:path w="1435" h="2104" extrusionOk="0">
                <a:moveTo>
                  <a:pt x="534" y="1"/>
                </a:moveTo>
                <a:cubicBezTo>
                  <a:pt x="0" y="134"/>
                  <a:pt x="167" y="734"/>
                  <a:pt x="301" y="1068"/>
                </a:cubicBezTo>
                <a:cubicBezTo>
                  <a:pt x="431" y="1459"/>
                  <a:pt x="275" y="2103"/>
                  <a:pt x="794" y="2103"/>
                </a:cubicBezTo>
                <a:cubicBezTo>
                  <a:pt x="807" y="2103"/>
                  <a:pt x="821" y="2103"/>
                  <a:pt x="834" y="2102"/>
                </a:cubicBezTo>
                <a:cubicBezTo>
                  <a:pt x="1435" y="2069"/>
                  <a:pt x="1034" y="1502"/>
                  <a:pt x="1001" y="1168"/>
                </a:cubicBezTo>
                <a:cubicBezTo>
                  <a:pt x="934" y="668"/>
                  <a:pt x="968" y="468"/>
                  <a:pt x="534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 panose="02040502050405020303" pitchFamily="18" charset="0"/>
            </a:endParaRPr>
          </a:p>
        </p:txBody>
      </p:sp>
      <p:sp>
        <p:nvSpPr>
          <p:cNvPr id="127" name="Google Shape;127;p17"/>
          <p:cNvSpPr/>
          <p:nvPr/>
        </p:nvSpPr>
        <p:spPr>
          <a:xfrm>
            <a:off x="3915077" y="4758926"/>
            <a:ext cx="238555" cy="68689"/>
          </a:xfrm>
          <a:custGeom>
            <a:avLst/>
            <a:gdLst/>
            <a:ahLst/>
            <a:cxnLst/>
            <a:rect l="l" t="t" r="r" b="b"/>
            <a:pathLst>
              <a:path w="11242" h="2993" extrusionOk="0">
                <a:moveTo>
                  <a:pt x="1313" y="0"/>
                </a:moveTo>
                <a:cubicBezTo>
                  <a:pt x="1074" y="0"/>
                  <a:pt x="781" y="77"/>
                  <a:pt x="734" y="334"/>
                </a:cubicBezTo>
                <a:cubicBezTo>
                  <a:pt x="334" y="501"/>
                  <a:pt x="0" y="1468"/>
                  <a:pt x="367" y="1802"/>
                </a:cubicBezTo>
                <a:cubicBezTo>
                  <a:pt x="484" y="1919"/>
                  <a:pt x="683" y="1958"/>
                  <a:pt x="910" y="1958"/>
                </a:cubicBezTo>
                <a:cubicBezTo>
                  <a:pt x="1332" y="1958"/>
                  <a:pt x="1853" y="1824"/>
                  <a:pt x="2135" y="1802"/>
                </a:cubicBezTo>
                <a:cubicBezTo>
                  <a:pt x="2179" y="1797"/>
                  <a:pt x="2222" y="1794"/>
                  <a:pt x="2264" y="1794"/>
                </a:cubicBezTo>
                <a:cubicBezTo>
                  <a:pt x="3054" y="1794"/>
                  <a:pt x="3547" y="2646"/>
                  <a:pt x="4370" y="2836"/>
                </a:cubicBezTo>
                <a:cubicBezTo>
                  <a:pt x="4578" y="2882"/>
                  <a:pt x="4789" y="2900"/>
                  <a:pt x="5003" y="2900"/>
                </a:cubicBezTo>
                <a:cubicBezTo>
                  <a:pt x="5715" y="2900"/>
                  <a:pt x="6454" y="2703"/>
                  <a:pt x="7172" y="2703"/>
                </a:cubicBezTo>
                <a:cubicBezTo>
                  <a:pt x="7843" y="2703"/>
                  <a:pt x="8633" y="2993"/>
                  <a:pt x="9350" y="2993"/>
                </a:cubicBezTo>
                <a:cubicBezTo>
                  <a:pt x="9774" y="2993"/>
                  <a:pt x="10173" y="2891"/>
                  <a:pt x="10508" y="2569"/>
                </a:cubicBezTo>
                <a:cubicBezTo>
                  <a:pt x="10775" y="2336"/>
                  <a:pt x="11242" y="1835"/>
                  <a:pt x="10741" y="1635"/>
                </a:cubicBezTo>
                <a:cubicBezTo>
                  <a:pt x="10594" y="1580"/>
                  <a:pt x="10367" y="1555"/>
                  <a:pt x="10153" y="1555"/>
                </a:cubicBezTo>
                <a:cubicBezTo>
                  <a:pt x="9978" y="1555"/>
                  <a:pt x="9812" y="1572"/>
                  <a:pt x="9707" y="1602"/>
                </a:cubicBezTo>
                <a:cubicBezTo>
                  <a:pt x="9474" y="1669"/>
                  <a:pt x="9340" y="1869"/>
                  <a:pt x="9140" y="1902"/>
                </a:cubicBezTo>
                <a:cubicBezTo>
                  <a:pt x="8873" y="1602"/>
                  <a:pt x="9007" y="1302"/>
                  <a:pt x="8540" y="1202"/>
                </a:cubicBezTo>
                <a:cubicBezTo>
                  <a:pt x="8380" y="1141"/>
                  <a:pt x="8195" y="1129"/>
                  <a:pt x="8016" y="1129"/>
                </a:cubicBezTo>
                <a:cubicBezTo>
                  <a:pt x="7897" y="1129"/>
                  <a:pt x="7779" y="1135"/>
                  <a:pt x="7672" y="1135"/>
                </a:cubicBezTo>
                <a:cubicBezTo>
                  <a:pt x="6838" y="1135"/>
                  <a:pt x="6105" y="935"/>
                  <a:pt x="5304" y="835"/>
                </a:cubicBezTo>
                <a:cubicBezTo>
                  <a:pt x="5271" y="832"/>
                  <a:pt x="5239" y="831"/>
                  <a:pt x="5208" y="831"/>
                </a:cubicBezTo>
                <a:cubicBezTo>
                  <a:pt x="4759" y="831"/>
                  <a:pt x="4440" y="1043"/>
                  <a:pt x="4003" y="1168"/>
                </a:cubicBezTo>
                <a:cubicBezTo>
                  <a:pt x="3893" y="1209"/>
                  <a:pt x="3772" y="1239"/>
                  <a:pt x="3656" y="1239"/>
                </a:cubicBezTo>
                <a:cubicBezTo>
                  <a:pt x="3490" y="1239"/>
                  <a:pt x="3334" y="1178"/>
                  <a:pt x="3236" y="1001"/>
                </a:cubicBezTo>
                <a:cubicBezTo>
                  <a:pt x="3102" y="801"/>
                  <a:pt x="3303" y="468"/>
                  <a:pt x="3102" y="334"/>
                </a:cubicBezTo>
                <a:cubicBezTo>
                  <a:pt x="3023" y="264"/>
                  <a:pt x="2934" y="239"/>
                  <a:pt x="2843" y="239"/>
                </a:cubicBezTo>
                <a:cubicBezTo>
                  <a:pt x="2628" y="239"/>
                  <a:pt x="2399" y="378"/>
                  <a:pt x="2235" y="401"/>
                </a:cubicBezTo>
                <a:cubicBezTo>
                  <a:pt x="1935" y="401"/>
                  <a:pt x="1868" y="101"/>
                  <a:pt x="1568" y="34"/>
                </a:cubicBezTo>
                <a:cubicBezTo>
                  <a:pt x="1508" y="14"/>
                  <a:pt x="1416" y="0"/>
                  <a:pt x="1313" y="0"/>
                </a:cubicBezTo>
                <a:close/>
              </a:path>
            </a:pathLst>
          </a:custGeom>
          <a:solidFill>
            <a:srgbClr val="EFEFE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 panose="02040502050405020303" pitchFamily="18" charset="0"/>
            </a:endParaRPr>
          </a:p>
        </p:txBody>
      </p:sp>
      <p:sp>
        <p:nvSpPr>
          <p:cNvPr id="128" name="Google Shape;128;p17"/>
          <p:cNvSpPr/>
          <p:nvPr/>
        </p:nvSpPr>
        <p:spPr>
          <a:xfrm>
            <a:off x="3871194" y="4701115"/>
            <a:ext cx="32573" cy="37982"/>
          </a:xfrm>
          <a:custGeom>
            <a:avLst/>
            <a:gdLst/>
            <a:ahLst/>
            <a:cxnLst/>
            <a:rect l="l" t="t" r="r" b="b"/>
            <a:pathLst>
              <a:path w="1535" h="1655" extrusionOk="0">
                <a:moveTo>
                  <a:pt x="320" y="1"/>
                </a:moveTo>
                <a:cubicBezTo>
                  <a:pt x="238" y="1"/>
                  <a:pt x="153" y="6"/>
                  <a:pt x="67" y="18"/>
                </a:cubicBezTo>
                <a:cubicBezTo>
                  <a:pt x="33" y="85"/>
                  <a:pt x="0" y="351"/>
                  <a:pt x="33" y="485"/>
                </a:cubicBezTo>
                <a:cubicBezTo>
                  <a:pt x="100" y="752"/>
                  <a:pt x="267" y="718"/>
                  <a:pt x="400" y="919"/>
                </a:cubicBezTo>
                <a:cubicBezTo>
                  <a:pt x="601" y="1119"/>
                  <a:pt x="467" y="1619"/>
                  <a:pt x="834" y="1652"/>
                </a:cubicBezTo>
                <a:cubicBezTo>
                  <a:pt x="850" y="1654"/>
                  <a:pt x="865" y="1655"/>
                  <a:pt x="879" y="1655"/>
                </a:cubicBezTo>
                <a:cubicBezTo>
                  <a:pt x="1201" y="1655"/>
                  <a:pt x="1204" y="1309"/>
                  <a:pt x="1268" y="1085"/>
                </a:cubicBezTo>
                <a:cubicBezTo>
                  <a:pt x="1368" y="785"/>
                  <a:pt x="1535" y="618"/>
                  <a:pt x="1268" y="351"/>
                </a:cubicBezTo>
                <a:cubicBezTo>
                  <a:pt x="1074" y="130"/>
                  <a:pt x="721" y="1"/>
                  <a:pt x="320" y="1"/>
                </a:cubicBezTo>
                <a:close/>
              </a:path>
            </a:pathLst>
          </a:custGeom>
          <a:solidFill>
            <a:srgbClr val="EFEFE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 panose="02040502050405020303" pitchFamily="18" charset="0"/>
            </a:endParaRPr>
          </a:p>
        </p:txBody>
      </p:sp>
      <p:sp>
        <p:nvSpPr>
          <p:cNvPr id="129" name="Google Shape;129;p17"/>
          <p:cNvSpPr/>
          <p:nvPr/>
        </p:nvSpPr>
        <p:spPr>
          <a:xfrm>
            <a:off x="6761411" y="4539225"/>
            <a:ext cx="721" cy="780"/>
          </a:xfrm>
          <a:custGeom>
            <a:avLst/>
            <a:gdLst/>
            <a:ahLst/>
            <a:cxnLst/>
            <a:rect l="l" t="t" r="r" b="b"/>
            <a:pathLst>
              <a:path w="34" h="34" extrusionOk="0">
                <a:moveTo>
                  <a:pt x="0" y="0"/>
                </a:moveTo>
                <a:cubicBezTo>
                  <a:pt x="34" y="34"/>
                  <a:pt x="34" y="34"/>
                  <a:pt x="0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 panose="02040502050405020303" pitchFamily="18" charset="0"/>
            </a:endParaRPr>
          </a:p>
        </p:txBody>
      </p:sp>
      <p:sp>
        <p:nvSpPr>
          <p:cNvPr id="130" name="Google Shape;130;p17"/>
          <p:cNvSpPr/>
          <p:nvPr/>
        </p:nvSpPr>
        <p:spPr>
          <a:xfrm>
            <a:off x="6718929" y="4539937"/>
            <a:ext cx="34801" cy="30386"/>
          </a:xfrm>
          <a:custGeom>
            <a:avLst/>
            <a:gdLst/>
            <a:ahLst/>
            <a:cxnLst/>
            <a:rect l="l" t="t" r="r" b="b"/>
            <a:pathLst>
              <a:path w="1640" h="1324" extrusionOk="0">
                <a:moveTo>
                  <a:pt x="256" y="0"/>
                </a:moveTo>
                <a:cubicBezTo>
                  <a:pt x="248" y="0"/>
                  <a:pt x="241" y="1"/>
                  <a:pt x="234" y="3"/>
                </a:cubicBezTo>
                <a:cubicBezTo>
                  <a:pt x="1" y="103"/>
                  <a:pt x="1" y="770"/>
                  <a:pt x="134" y="970"/>
                </a:cubicBezTo>
                <a:cubicBezTo>
                  <a:pt x="268" y="1170"/>
                  <a:pt x="735" y="1170"/>
                  <a:pt x="968" y="1237"/>
                </a:cubicBezTo>
                <a:cubicBezTo>
                  <a:pt x="1069" y="1280"/>
                  <a:pt x="1214" y="1323"/>
                  <a:pt x="1341" y="1323"/>
                </a:cubicBezTo>
                <a:cubicBezTo>
                  <a:pt x="1506" y="1323"/>
                  <a:pt x="1640" y="1249"/>
                  <a:pt x="1602" y="1003"/>
                </a:cubicBezTo>
                <a:cubicBezTo>
                  <a:pt x="1569" y="703"/>
                  <a:pt x="1302" y="503"/>
                  <a:pt x="1068" y="369"/>
                </a:cubicBezTo>
                <a:cubicBezTo>
                  <a:pt x="941" y="306"/>
                  <a:pt x="421" y="0"/>
                  <a:pt x="256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 panose="02040502050405020303" pitchFamily="18" charset="0"/>
            </a:endParaRPr>
          </a:p>
        </p:txBody>
      </p:sp>
      <p:sp>
        <p:nvSpPr>
          <p:cNvPr id="131" name="Google Shape;131;p17"/>
          <p:cNvSpPr/>
          <p:nvPr/>
        </p:nvSpPr>
        <p:spPr>
          <a:xfrm>
            <a:off x="3174393" y="4707265"/>
            <a:ext cx="38238" cy="51018"/>
          </a:xfrm>
          <a:custGeom>
            <a:avLst/>
            <a:gdLst/>
            <a:ahLst/>
            <a:cxnLst/>
            <a:rect l="l" t="t" r="r" b="b"/>
            <a:pathLst>
              <a:path w="1802" h="2223" extrusionOk="0">
                <a:moveTo>
                  <a:pt x="384" y="0"/>
                </a:moveTo>
                <a:cubicBezTo>
                  <a:pt x="267" y="0"/>
                  <a:pt x="134" y="17"/>
                  <a:pt x="0" y="50"/>
                </a:cubicBezTo>
                <a:cubicBezTo>
                  <a:pt x="0" y="350"/>
                  <a:pt x="67" y="617"/>
                  <a:pt x="67" y="917"/>
                </a:cubicBezTo>
                <a:cubicBezTo>
                  <a:pt x="34" y="1218"/>
                  <a:pt x="34" y="1184"/>
                  <a:pt x="301" y="1351"/>
                </a:cubicBezTo>
                <a:cubicBezTo>
                  <a:pt x="534" y="1518"/>
                  <a:pt x="768" y="1618"/>
                  <a:pt x="901" y="1885"/>
                </a:cubicBezTo>
                <a:cubicBezTo>
                  <a:pt x="1023" y="2068"/>
                  <a:pt x="1061" y="2223"/>
                  <a:pt x="1271" y="2223"/>
                </a:cubicBezTo>
                <a:cubicBezTo>
                  <a:pt x="1290" y="2223"/>
                  <a:pt x="1312" y="2221"/>
                  <a:pt x="1335" y="2218"/>
                </a:cubicBezTo>
                <a:cubicBezTo>
                  <a:pt x="1568" y="2218"/>
                  <a:pt x="1802" y="2085"/>
                  <a:pt x="1735" y="1818"/>
                </a:cubicBezTo>
                <a:cubicBezTo>
                  <a:pt x="1702" y="1585"/>
                  <a:pt x="1502" y="1585"/>
                  <a:pt x="1435" y="1384"/>
                </a:cubicBezTo>
                <a:cubicBezTo>
                  <a:pt x="1335" y="1218"/>
                  <a:pt x="1468" y="1017"/>
                  <a:pt x="1335" y="817"/>
                </a:cubicBezTo>
                <a:cubicBezTo>
                  <a:pt x="1201" y="684"/>
                  <a:pt x="1035" y="717"/>
                  <a:pt x="934" y="517"/>
                </a:cubicBezTo>
                <a:cubicBezTo>
                  <a:pt x="834" y="284"/>
                  <a:pt x="934" y="117"/>
                  <a:pt x="668" y="50"/>
                </a:cubicBezTo>
                <a:cubicBezTo>
                  <a:pt x="601" y="17"/>
                  <a:pt x="501" y="0"/>
                  <a:pt x="384" y="0"/>
                </a:cubicBezTo>
                <a:close/>
              </a:path>
            </a:pathLst>
          </a:custGeom>
          <a:solidFill>
            <a:srgbClr val="EFEFE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 panose="02040502050405020303" pitchFamily="18" charset="0"/>
            </a:endParaRPr>
          </a:p>
        </p:txBody>
      </p:sp>
      <p:grpSp>
        <p:nvGrpSpPr>
          <p:cNvPr id="132" name="Google Shape;132;p17"/>
          <p:cNvGrpSpPr/>
          <p:nvPr/>
        </p:nvGrpSpPr>
        <p:grpSpPr>
          <a:xfrm>
            <a:off x="5014506" y="1077264"/>
            <a:ext cx="3672291" cy="3614005"/>
            <a:chOff x="5014506" y="1077264"/>
            <a:chExt cx="3672291" cy="3614005"/>
          </a:xfrm>
        </p:grpSpPr>
        <p:sp>
          <p:nvSpPr>
            <p:cNvPr id="133" name="Google Shape;133;p17"/>
            <p:cNvSpPr/>
            <p:nvPr/>
          </p:nvSpPr>
          <p:spPr>
            <a:xfrm>
              <a:off x="8233050" y="3568853"/>
              <a:ext cx="291648" cy="180869"/>
            </a:xfrm>
            <a:custGeom>
              <a:avLst/>
              <a:gdLst/>
              <a:ahLst/>
              <a:cxnLst/>
              <a:rect l="l" t="t" r="r" b="b"/>
              <a:pathLst>
                <a:path w="13744" h="7881" extrusionOk="0">
                  <a:moveTo>
                    <a:pt x="3612" y="0"/>
                  </a:moveTo>
                  <a:cubicBezTo>
                    <a:pt x="3564" y="0"/>
                    <a:pt x="3517" y="6"/>
                    <a:pt x="3470" y="19"/>
                  </a:cubicBezTo>
                  <a:cubicBezTo>
                    <a:pt x="3403" y="52"/>
                    <a:pt x="3370" y="52"/>
                    <a:pt x="3336" y="85"/>
                  </a:cubicBezTo>
                  <a:cubicBezTo>
                    <a:pt x="3003" y="252"/>
                    <a:pt x="3303" y="619"/>
                    <a:pt x="3336" y="919"/>
                  </a:cubicBezTo>
                  <a:cubicBezTo>
                    <a:pt x="3470" y="1486"/>
                    <a:pt x="2903" y="1686"/>
                    <a:pt x="2469" y="1853"/>
                  </a:cubicBezTo>
                  <a:cubicBezTo>
                    <a:pt x="2069" y="2020"/>
                    <a:pt x="1568" y="2120"/>
                    <a:pt x="1368" y="2520"/>
                  </a:cubicBezTo>
                  <a:cubicBezTo>
                    <a:pt x="1268" y="2687"/>
                    <a:pt x="1268" y="2921"/>
                    <a:pt x="1135" y="3054"/>
                  </a:cubicBezTo>
                  <a:cubicBezTo>
                    <a:pt x="1001" y="3188"/>
                    <a:pt x="734" y="3254"/>
                    <a:pt x="568" y="3321"/>
                  </a:cubicBezTo>
                  <a:cubicBezTo>
                    <a:pt x="367" y="3421"/>
                    <a:pt x="1" y="3554"/>
                    <a:pt x="1" y="3888"/>
                  </a:cubicBezTo>
                  <a:cubicBezTo>
                    <a:pt x="1" y="4155"/>
                    <a:pt x="34" y="4355"/>
                    <a:pt x="267" y="4455"/>
                  </a:cubicBezTo>
                  <a:cubicBezTo>
                    <a:pt x="349" y="4491"/>
                    <a:pt x="411" y="4505"/>
                    <a:pt x="462" y="4505"/>
                  </a:cubicBezTo>
                  <a:cubicBezTo>
                    <a:pt x="600" y="4505"/>
                    <a:pt x="664" y="4404"/>
                    <a:pt x="834" y="4355"/>
                  </a:cubicBezTo>
                  <a:cubicBezTo>
                    <a:pt x="927" y="4319"/>
                    <a:pt x="1016" y="4304"/>
                    <a:pt x="1102" y="4304"/>
                  </a:cubicBezTo>
                  <a:cubicBezTo>
                    <a:pt x="1579" y="4304"/>
                    <a:pt x="1979" y="4771"/>
                    <a:pt x="2402" y="4855"/>
                  </a:cubicBezTo>
                  <a:cubicBezTo>
                    <a:pt x="2449" y="4866"/>
                    <a:pt x="2498" y="4871"/>
                    <a:pt x="2549" y="4871"/>
                  </a:cubicBezTo>
                  <a:cubicBezTo>
                    <a:pt x="2820" y="4871"/>
                    <a:pt x="3135" y="4739"/>
                    <a:pt x="3420" y="4739"/>
                  </a:cubicBezTo>
                  <a:cubicBezTo>
                    <a:pt x="3571" y="4739"/>
                    <a:pt x="3713" y="4776"/>
                    <a:pt x="3837" y="4889"/>
                  </a:cubicBezTo>
                  <a:cubicBezTo>
                    <a:pt x="4204" y="5256"/>
                    <a:pt x="4070" y="5990"/>
                    <a:pt x="3937" y="6423"/>
                  </a:cubicBezTo>
                  <a:cubicBezTo>
                    <a:pt x="3870" y="6590"/>
                    <a:pt x="3803" y="6823"/>
                    <a:pt x="3837" y="7057"/>
                  </a:cubicBezTo>
                  <a:cubicBezTo>
                    <a:pt x="3903" y="7357"/>
                    <a:pt x="4037" y="7391"/>
                    <a:pt x="4237" y="7491"/>
                  </a:cubicBezTo>
                  <a:cubicBezTo>
                    <a:pt x="4621" y="7695"/>
                    <a:pt x="5024" y="7880"/>
                    <a:pt x="5447" y="7880"/>
                  </a:cubicBezTo>
                  <a:cubicBezTo>
                    <a:pt x="5575" y="7880"/>
                    <a:pt x="5706" y="7863"/>
                    <a:pt x="5838" y="7824"/>
                  </a:cubicBezTo>
                  <a:cubicBezTo>
                    <a:pt x="6138" y="7757"/>
                    <a:pt x="6238" y="7557"/>
                    <a:pt x="6372" y="7324"/>
                  </a:cubicBezTo>
                  <a:cubicBezTo>
                    <a:pt x="6572" y="6990"/>
                    <a:pt x="6772" y="7024"/>
                    <a:pt x="7072" y="6823"/>
                  </a:cubicBezTo>
                  <a:cubicBezTo>
                    <a:pt x="7573" y="6457"/>
                    <a:pt x="7573" y="5856"/>
                    <a:pt x="8173" y="5623"/>
                  </a:cubicBezTo>
                  <a:cubicBezTo>
                    <a:pt x="8874" y="5356"/>
                    <a:pt x="9374" y="5122"/>
                    <a:pt x="9741" y="4455"/>
                  </a:cubicBezTo>
                  <a:cubicBezTo>
                    <a:pt x="10055" y="3952"/>
                    <a:pt x="10133" y="3449"/>
                    <a:pt x="10755" y="3449"/>
                  </a:cubicBezTo>
                  <a:cubicBezTo>
                    <a:pt x="10793" y="3449"/>
                    <a:pt x="10833" y="3451"/>
                    <a:pt x="10875" y="3454"/>
                  </a:cubicBezTo>
                  <a:cubicBezTo>
                    <a:pt x="11226" y="3474"/>
                    <a:pt x="11498" y="3551"/>
                    <a:pt x="11783" y="3551"/>
                  </a:cubicBezTo>
                  <a:cubicBezTo>
                    <a:pt x="11985" y="3551"/>
                    <a:pt x="12194" y="3512"/>
                    <a:pt x="12443" y="3388"/>
                  </a:cubicBezTo>
                  <a:cubicBezTo>
                    <a:pt x="12876" y="3154"/>
                    <a:pt x="13477" y="3354"/>
                    <a:pt x="13544" y="2687"/>
                  </a:cubicBezTo>
                  <a:cubicBezTo>
                    <a:pt x="13544" y="2487"/>
                    <a:pt x="13477" y="2254"/>
                    <a:pt x="13544" y="2020"/>
                  </a:cubicBezTo>
                  <a:cubicBezTo>
                    <a:pt x="13544" y="1920"/>
                    <a:pt x="13577" y="1853"/>
                    <a:pt x="13610" y="1753"/>
                  </a:cubicBezTo>
                  <a:cubicBezTo>
                    <a:pt x="13677" y="1620"/>
                    <a:pt x="13744" y="1453"/>
                    <a:pt x="13610" y="1286"/>
                  </a:cubicBezTo>
                  <a:cubicBezTo>
                    <a:pt x="13484" y="1141"/>
                    <a:pt x="13170" y="1085"/>
                    <a:pt x="12868" y="1085"/>
                  </a:cubicBezTo>
                  <a:cubicBezTo>
                    <a:pt x="12612" y="1085"/>
                    <a:pt x="12365" y="1125"/>
                    <a:pt x="12243" y="1186"/>
                  </a:cubicBezTo>
                  <a:cubicBezTo>
                    <a:pt x="11876" y="1320"/>
                    <a:pt x="11676" y="1720"/>
                    <a:pt x="11409" y="1920"/>
                  </a:cubicBezTo>
                  <a:cubicBezTo>
                    <a:pt x="10878" y="2357"/>
                    <a:pt x="10260" y="2794"/>
                    <a:pt x="9500" y="2794"/>
                  </a:cubicBezTo>
                  <a:cubicBezTo>
                    <a:pt x="9448" y="2794"/>
                    <a:pt x="9394" y="2792"/>
                    <a:pt x="9341" y="2787"/>
                  </a:cubicBezTo>
                  <a:cubicBezTo>
                    <a:pt x="8907" y="2754"/>
                    <a:pt x="8607" y="2754"/>
                    <a:pt x="8440" y="2354"/>
                  </a:cubicBezTo>
                  <a:cubicBezTo>
                    <a:pt x="8340" y="2020"/>
                    <a:pt x="8340" y="1820"/>
                    <a:pt x="8040" y="1653"/>
                  </a:cubicBezTo>
                  <a:cubicBezTo>
                    <a:pt x="7639" y="1420"/>
                    <a:pt x="7072" y="1520"/>
                    <a:pt x="6705" y="1186"/>
                  </a:cubicBezTo>
                  <a:cubicBezTo>
                    <a:pt x="6505" y="986"/>
                    <a:pt x="6472" y="586"/>
                    <a:pt x="6205" y="486"/>
                  </a:cubicBezTo>
                  <a:cubicBezTo>
                    <a:pt x="6161" y="468"/>
                    <a:pt x="6099" y="462"/>
                    <a:pt x="6028" y="462"/>
                  </a:cubicBezTo>
                  <a:cubicBezTo>
                    <a:pt x="5866" y="462"/>
                    <a:pt x="5655" y="493"/>
                    <a:pt x="5488" y="493"/>
                  </a:cubicBezTo>
                  <a:cubicBezTo>
                    <a:pt x="5446" y="493"/>
                    <a:pt x="5406" y="491"/>
                    <a:pt x="5371" y="486"/>
                  </a:cubicBezTo>
                  <a:cubicBezTo>
                    <a:pt x="5104" y="486"/>
                    <a:pt x="4837" y="419"/>
                    <a:pt x="4570" y="352"/>
                  </a:cubicBezTo>
                  <a:cubicBezTo>
                    <a:pt x="4280" y="265"/>
                    <a:pt x="3938" y="0"/>
                    <a:pt x="361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34" name="Google Shape;134;p17"/>
            <p:cNvSpPr/>
            <p:nvPr/>
          </p:nvSpPr>
          <p:spPr>
            <a:xfrm>
              <a:off x="7477087" y="2938784"/>
              <a:ext cx="1209710" cy="783444"/>
            </a:xfrm>
            <a:custGeom>
              <a:avLst/>
              <a:gdLst/>
              <a:ahLst/>
              <a:cxnLst/>
              <a:rect l="l" t="t" r="r" b="b"/>
              <a:pathLst>
                <a:path w="57008" h="34137" extrusionOk="0">
                  <a:moveTo>
                    <a:pt x="32579" y="0"/>
                  </a:moveTo>
                  <a:cubicBezTo>
                    <a:pt x="32061" y="0"/>
                    <a:pt x="31587" y="117"/>
                    <a:pt x="31156" y="387"/>
                  </a:cubicBezTo>
                  <a:cubicBezTo>
                    <a:pt x="30855" y="553"/>
                    <a:pt x="30689" y="687"/>
                    <a:pt x="30322" y="687"/>
                  </a:cubicBezTo>
                  <a:cubicBezTo>
                    <a:pt x="30108" y="687"/>
                    <a:pt x="29895" y="559"/>
                    <a:pt x="29698" y="559"/>
                  </a:cubicBezTo>
                  <a:cubicBezTo>
                    <a:pt x="29649" y="559"/>
                    <a:pt x="29601" y="567"/>
                    <a:pt x="29555" y="587"/>
                  </a:cubicBezTo>
                  <a:cubicBezTo>
                    <a:pt x="28954" y="854"/>
                    <a:pt x="29321" y="1854"/>
                    <a:pt x="28854" y="2188"/>
                  </a:cubicBezTo>
                  <a:cubicBezTo>
                    <a:pt x="28770" y="2248"/>
                    <a:pt x="28637" y="2274"/>
                    <a:pt x="28481" y="2274"/>
                  </a:cubicBezTo>
                  <a:cubicBezTo>
                    <a:pt x="28204" y="2274"/>
                    <a:pt x="27851" y="2194"/>
                    <a:pt x="27553" y="2088"/>
                  </a:cubicBezTo>
                  <a:cubicBezTo>
                    <a:pt x="27553" y="2121"/>
                    <a:pt x="27553" y="2154"/>
                    <a:pt x="27553" y="2154"/>
                  </a:cubicBezTo>
                  <a:cubicBezTo>
                    <a:pt x="27453" y="3255"/>
                    <a:pt x="25885" y="3088"/>
                    <a:pt x="25218" y="3689"/>
                  </a:cubicBezTo>
                  <a:cubicBezTo>
                    <a:pt x="24451" y="4389"/>
                    <a:pt x="25151" y="5457"/>
                    <a:pt x="24418" y="6191"/>
                  </a:cubicBezTo>
                  <a:cubicBezTo>
                    <a:pt x="24118" y="6478"/>
                    <a:pt x="23706" y="6576"/>
                    <a:pt x="23257" y="6576"/>
                  </a:cubicBezTo>
                  <a:cubicBezTo>
                    <a:pt x="22456" y="6576"/>
                    <a:pt x="21535" y="6264"/>
                    <a:pt x="20915" y="6157"/>
                  </a:cubicBezTo>
                  <a:cubicBezTo>
                    <a:pt x="20297" y="6051"/>
                    <a:pt x="19789" y="5972"/>
                    <a:pt x="19250" y="5972"/>
                  </a:cubicBezTo>
                  <a:cubicBezTo>
                    <a:pt x="18944" y="5972"/>
                    <a:pt x="18630" y="5997"/>
                    <a:pt x="18280" y="6057"/>
                  </a:cubicBezTo>
                  <a:cubicBezTo>
                    <a:pt x="18063" y="6091"/>
                    <a:pt x="17846" y="6099"/>
                    <a:pt x="17629" y="6099"/>
                  </a:cubicBezTo>
                  <a:cubicBezTo>
                    <a:pt x="17413" y="6099"/>
                    <a:pt x="17196" y="6091"/>
                    <a:pt x="16979" y="6091"/>
                  </a:cubicBezTo>
                  <a:cubicBezTo>
                    <a:pt x="16312" y="6091"/>
                    <a:pt x="16045" y="5824"/>
                    <a:pt x="15411" y="5690"/>
                  </a:cubicBezTo>
                  <a:cubicBezTo>
                    <a:pt x="15229" y="5646"/>
                    <a:pt x="15055" y="5628"/>
                    <a:pt x="14887" y="5628"/>
                  </a:cubicBezTo>
                  <a:cubicBezTo>
                    <a:pt x="14038" y="5628"/>
                    <a:pt x="13333" y="6102"/>
                    <a:pt x="12442" y="6157"/>
                  </a:cubicBezTo>
                  <a:cubicBezTo>
                    <a:pt x="12362" y="6165"/>
                    <a:pt x="12284" y="6168"/>
                    <a:pt x="12209" y="6168"/>
                  </a:cubicBezTo>
                  <a:cubicBezTo>
                    <a:pt x="11292" y="6168"/>
                    <a:pt x="10771" y="5634"/>
                    <a:pt x="9907" y="5357"/>
                  </a:cubicBezTo>
                  <a:cubicBezTo>
                    <a:pt x="9618" y="5270"/>
                    <a:pt x="9291" y="5233"/>
                    <a:pt x="8959" y="5233"/>
                  </a:cubicBezTo>
                  <a:cubicBezTo>
                    <a:pt x="8525" y="5233"/>
                    <a:pt x="8083" y="5296"/>
                    <a:pt x="7706" y="5390"/>
                  </a:cubicBezTo>
                  <a:cubicBezTo>
                    <a:pt x="6605" y="5690"/>
                    <a:pt x="6038" y="6391"/>
                    <a:pt x="5204" y="7058"/>
                  </a:cubicBezTo>
                  <a:cubicBezTo>
                    <a:pt x="4637" y="7492"/>
                    <a:pt x="4003" y="7725"/>
                    <a:pt x="3336" y="7792"/>
                  </a:cubicBezTo>
                  <a:cubicBezTo>
                    <a:pt x="3469" y="8159"/>
                    <a:pt x="3703" y="8492"/>
                    <a:pt x="3870" y="8826"/>
                  </a:cubicBezTo>
                  <a:cubicBezTo>
                    <a:pt x="4103" y="9260"/>
                    <a:pt x="4270" y="9760"/>
                    <a:pt x="4503" y="10160"/>
                  </a:cubicBezTo>
                  <a:cubicBezTo>
                    <a:pt x="4703" y="10494"/>
                    <a:pt x="5104" y="10827"/>
                    <a:pt x="5237" y="11194"/>
                  </a:cubicBezTo>
                  <a:cubicBezTo>
                    <a:pt x="5871" y="12695"/>
                    <a:pt x="4370" y="13496"/>
                    <a:pt x="3436" y="14263"/>
                  </a:cubicBezTo>
                  <a:cubicBezTo>
                    <a:pt x="2602" y="14930"/>
                    <a:pt x="1901" y="15831"/>
                    <a:pt x="1768" y="16898"/>
                  </a:cubicBezTo>
                  <a:cubicBezTo>
                    <a:pt x="1701" y="17732"/>
                    <a:pt x="2368" y="18800"/>
                    <a:pt x="1368" y="19000"/>
                  </a:cubicBezTo>
                  <a:cubicBezTo>
                    <a:pt x="1301" y="19000"/>
                    <a:pt x="1268" y="19033"/>
                    <a:pt x="1201" y="19033"/>
                  </a:cubicBezTo>
                  <a:cubicBezTo>
                    <a:pt x="1201" y="19367"/>
                    <a:pt x="967" y="19667"/>
                    <a:pt x="767" y="19967"/>
                  </a:cubicBezTo>
                  <a:cubicBezTo>
                    <a:pt x="400" y="20468"/>
                    <a:pt x="100" y="20935"/>
                    <a:pt x="33" y="21602"/>
                  </a:cubicBezTo>
                  <a:cubicBezTo>
                    <a:pt x="33" y="21735"/>
                    <a:pt x="0" y="21869"/>
                    <a:pt x="0" y="22002"/>
                  </a:cubicBezTo>
                  <a:lnTo>
                    <a:pt x="400" y="22002"/>
                  </a:lnTo>
                  <a:cubicBezTo>
                    <a:pt x="1334" y="22102"/>
                    <a:pt x="1835" y="22736"/>
                    <a:pt x="2302" y="23436"/>
                  </a:cubicBezTo>
                  <a:cubicBezTo>
                    <a:pt x="2335" y="23403"/>
                    <a:pt x="2402" y="23370"/>
                    <a:pt x="2502" y="23370"/>
                  </a:cubicBezTo>
                  <a:cubicBezTo>
                    <a:pt x="2591" y="23347"/>
                    <a:pt x="2702" y="23340"/>
                    <a:pt x="2821" y="23340"/>
                  </a:cubicBezTo>
                  <a:cubicBezTo>
                    <a:pt x="3058" y="23340"/>
                    <a:pt x="3325" y="23370"/>
                    <a:pt x="3503" y="23370"/>
                  </a:cubicBezTo>
                  <a:cubicBezTo>
                    <a:pt x="4203" y="23403"/>
                    <a:pt x="4970" y="23370"/>
                    <a:pt x="5637" y="23436"/>
                  </a:cubicBezTo>
                  <a:cubicBezTo>
                    <a:pt x="5772" y="23449"/>
                    <a:pt x="5914" y="23453"/>
                    <a:pt x="6060" y="23453"/>
                  </a:cubicBezTo>
                  <a:cubicBezTo>
                    <a:pt x="6421" y="23453"/>
                    <a:pt x="6805" y="23426"/>
                    <a:pt x="7169" y="23426"/>
                  </a:cubicBezTo>
                  <a:cubicBezTo>
                    <a:pt x="7457" y="23426"/>
                    <a:pt x="7732" y="23443"/>
                    <a:pt x="7972" y="23503"/>
                  </a:cubicBezTo>
                  <a:cubicBezTo>
                    <a:pt x="8744" y="23663"/>
                    <a:pt x="9092" y="24099"/>
                    <a:pt x="9760" y="24099"/>
                  </a:cubicBezTo>
                  <a:cubicBezTo>
                    <a:pt x="9929" y="24099"/>
                    <a:pt x="10119" y="24071"/>
                    <a:pt x="10341" y="24003"/>
                  </a:cubicBezTo>
                  <a:cubicBezTo>
                    <a:pt x="11175" y="23737"/>
                    <a:pt x="12109" y="23169"/>
                    <a:pt x="12776" y="22636"/>
                  </a:cubicBezTo>
                  <a:cubicBezTo>
                    <a:pt x="13343" y="22135"/>
                    <a:pt x="13777" y="21568"/>
                    <a:pt x="14544" y="21568"/>
                  </a:cubicBezTo>
                  <a:cubicBezTo>
                    <a:pt x="14577" y="21101"/>
                    <a:pt x="14644" y="20701"/>
                    <a:pt x="15411" y="20701"/>
                  </a:cubicBezTo>
                  <a:cubicBezTo>
                    <a:pt x="15845" y="20668"/>
                    <a:pt x="16212" y="20668"/>
                    <a:pt x="16645" y="20568"/>
                  </a:cubicBezTo>
                  <a:cubicBezTo>
                    <a:pt x="16984" y="20427"/>
                    <a:pt x="17298" y="20286"/>
                    <a:pt x="17649" y="20286"/>
                  </a:cubicBezTo>
                  <a:cubicBezTo>
                    <a:pt x="17714" y="20286"/>
                    <a:pt x="17779" y="20290"/>
                    <a:pt x="17846" y="20301"/>
                  </a:cubicBezTo>
                  <a:cubicBezTo>
                    <a:pt x="18713" y="20401"/>
                    <a:pt x="19281" y="21201"/>
                    <a:pt x="20081" y="21335"/>
                  </a:cubicBezTo>
                  <a:cubicBezTo>
                    <a:pt x="20231" y="21363"/>
                    <a:pt x="20379" y="21373"/>
                    <a:pt x="20526" y="21373"/>
                  </a:cubicBezTo>
                  <a:cubicBezTo>
                    <a:pt x="20930" y="21373"/>
                    <a:pt x="21324" y="21296"/>
                    <a:pt x="21716" y="21296"/>
                  </a:cubicBezTo>
                  <a:cubicBezTo>
                    <a:pt x="22037" y="21296"/>
                    <a:pt x="22358" y="21347"/>
                    <a:pt x="22683" y="21535"/>
                  </a:cubicBezTo>
                  <a:cubicBezTo>
                    <a:pt x="23517" y="22035"/>
                    <a:pt x="23050" y="22903"/>
                    <a:pt x="23350" y="23670"/>
                  </a:cubicBezTo>
                  <a:cubicBezTo>
                    <a:pt x="23584" y="24270"/>
                    <a:pt x="24084" y="24137"/>
                    <a:pt x="24451" y="24570"/>
                  </a:cubicBezTo>
                  <a:cubicBezTo>
                    <a:pt x="24818" y="24937"/>
                    <a:pt x="24518" y="25504"/>
                    <a:pt x="24818" y="25971"/>
                  </a:cubicBezTo>
                  <a:cubicBezTo>
                    <a:pt x="25085" y="26405"/>
                    <a:pt x="25618" y="26405"/>
                    <a:pt x="26052" y="26672"/>
                  </a:cubicBezTo>
                  <a:cubicBezTo>
                    <a:pt x="26452" y="26905"/>
                    <a:pt x="26586" y="27439"/>
                    <a:pt x="26686" y="27906"/>
                  </a:cubicBezTo>
                  <a:cubicBezTo>
                    <a:pt x="26853" y="28573"/>
                    <a:pt x="26652" y="28640"/>
                    <a:pt x="25985" y="28640"/>
                  </a:cubicBezTo>
                  <a:cubicBezTo>
                    <a:pt x="25718" y="28640"/>
                    <a:pt x="25392" y="28596"/>
                    <a:pt x="25096" y="28596"/>
                  </a:cubicBezTo>
                  <a:cubicBezTo>
                    <a:pt x="24948" y="28596"/>
                    <a:pt x="24807" y="28607"/>
                    <a:pt x="24684" y="28640"/>
                  </a:cubicBezTo>
                  <a:cubicBezTo>
                    <a:pt x="24384" y="28707"/>
                    <a:pt x="24251" y="28907"/>
                    <a:pt x="23951" y="28907"/>
                  </a:cubicBezTo>
                  <a:cubicBezTo>
                    <a:pt x="23779" y="28907"/>
                    <a:pt x="23673" y="28798"/>
                    <a:pt x="23607" y="28798"/>
                  </a:cubicBezTo>
                  <a:cubicBezTo>
                    <a:pt x="23558" y="28798"/>
                    <a:pt x="23531" y="28859"/>
                    <a:pt x="23517" y="29074"/>
                  </a:cubicBezTo>
                  <a:cubicBezTo>
                    <a:pt x="23484" y="29341"/>
                    <a:pt x="23717" y="29774"/>
                    <a:pt x="23717" y="30074"/>
                  </a:cubicBezTo>
                  <a:cubicBezTo>
                    <a:pt x="23750" y="30508"/>
                    <a:pt x="23584" y="30908"/>
                    <a:pt x="23350" y="31275"/>
                  </a:cubicBezTo>
                  <a:cubicBezTo>
                    <a:pt x="22950" y="31842"/>
                    <a:pt x="22416" y="32309"/>
                    <a:pt x="22116" y="32943"/>
                  </a:cubicBezTo>
                  <a:cubicBezTo>
                    <a:pt x="22016" y="33177"/>
                    <a:pt x="21949" y="33444"/>
                    <a:pt x="21882" y="33744"/>
                  </a:cubicBezTo>
                  <a:cubicBezTo>
                    <a:pt x="22175" y="34002"/>
                    <a:pt x="22504" y="34136"/>
                    <a:pt x="22868" y="34136"/>
                  </a:cubicBezTo>
                  <a:cubicBezTo>
                    <a:pt x="23209" y="34136"/>
                    <a:pt x="23581" y="34019"/>
                    <a:pt x="23984" y="33777"/>
                  </a:cubicBezTo>
                  <a:cubicBezTo>
                    <a:pt x="24484" y="33497"/>
                    <a:pt x="24971" y="33217"/>
                    <a:pt x="25404" y="33217"/>
                  </a:cubicBezTo>
                  <a:cubicBezTo>
                    <a:pt x="25693" y="33217"/>
                    <a:pt x="25958" y="33343"/>
                    <a:pt x="26185" y="33677"/>
                  </a:cubicBezTo>
                  <a:cubicBezTo>
                    <a:pt x="26319" y="33544"/>
                    <a:pt x="26419" y="33343"/>
                    <a:pt x="26419" y="33143"/>
                  </a:cubicBezTo>
                  <a:cubicBezTo>
                    <a:pt x="26386" y="32810"/>
                    <a:pt x="26052" y="32710"/>
                    <a:pt x="25985" y="32409"/>
                  </a:cubicBezTo>
                  <a:cubicBezTo>
                    <a:pt x="25819" y="31876"/>
                    <a:pt x="26352" y="31709"/>
                    <a:pt x="26686" y="31509"/>
                  </a:cubicBezTo>
                  <a:cubicBezTo>
                    <a:pt x="27320" y="31209"/>
                    <a:pt x="27653" y="30975"/>
                    <a:pt x="27553" y="30341"/>
                  </a:cubicBezTo>
                  <a:cubicBezTo>
                    <a:pt x="27486" y="29841"/>
                    <a:pt x="27353" y="29374"/>
                    <a:pt x="27453" y="28840"/>
                  </a:cubicBezTo>
                  <a:cubicBezTo>
                    <a:pt x="27480" y="28837"/>
                    <a:pt x="27507" y="28835"/>
                    <a:pt x="27533" y="28835"/>
                  </a:cubicBezTo>
                  <a:cubicBezTo>
                    <a:pt x="27908" y="28835"/>
                    <a:pt x="28298" y="29158"/>
                    <a:pt x="28646" y="29158"/>
                  </a:cubicBezTo>
                  <a:cubicBezTo>
                    <a:pt x="28741" y="29158"/>
                    <a:pt x="28833" y="29134"/>
                    <a:pt x="28921" y="29074"/>
                  </a:cubicBezTo>
                  <a:cubicBezTo>
                    <a:pt x="29421" y="28740"/>
                    <a:pt x="28987" y="28106"/>
                    <a:pt x="28887" y="27706"/>
                  </a:cubicBezTo>
                  <a:cubicBezTo>
                    <a:pt x="28754" y="27106"/>
                    <a:pt x="28921" y="26205"/>
                    <a:pt x="29188" y="25638"/>
                  </a:cubicBezTo>
                  <a:cubicBezTo>
                    <a:pt x="29301" y="25433"/>
                    <a:pt x="29394" y="25351"/>
                    <a:pt x="29475" y="25351"/>
                  </a:cubicBezTo>
                  <a:cubicBezTo>
                    <a:pt x="29777" y="25351"/>
                    <a:pt x="29906" y="26488"/>
                    <a:pt x="30222" y="26672"/>
                  </a:cubicBezTo>
                  <a:cubicBezTo>
                    <a:pt x="30306" y="26717"/>
                    <a:pt x="30383" y="26736"/>
                    <a:pt x="30454" y="26736"/>
                  </a:cubicBezTo>
                  <a:cubicBezTo>
                    <a:pt x="30860" y="26736"/>
                    <a:pt x="31067" y="26099"/>
                    <a:pt x="31322" y="25871"/>
                  </a:cubicBezTo>
                  <a:cubicBezTo>
                    <a:pt x="31556" y="25705"/>
                    <a:pt x="31781" y="25630"/>
                    <a:pt x="32006" y="25630"/>
                  </a:cubicBezTo>
                  <a:cubicBezTo>
                    <a:pt x="32231" y="25630"/>
                    <a:pt x="32457" y="25705"/>
                    <a:pt x="32690" y="25838"/>
                  </a:cubicBezTo>
                  <a:cubicBezTo>
                    <a:pt x="33291" y="26205"/>
                    <a:pt x="33557" y="26572"/>
                    <a:pt x="33090" y="27139"/>
                  </a:cubicBezTo>
                  <a:cubicBezTo>
                    <a:pt x="32890" y="27372"/>
                    <a:pt x="32723" y="27372"/>
                    <a:pt x="32757" y="27639"/>
                  </a:cubicBezTo>
                  <a:cubicBezTo>
                    <a:pt x="32790" y="27906"/>
                    <a:pt x="33124" y="28106"/>
                    <a:pt x="33324" y="28173"/>
                  </a:cubicBezTo>
                  <a:cubicBezTo>
                    <a:pt x="33638" y="28287"/>
                    <a:pt x="33977" y="28328"/>
                    <a:pt x="34327" y="28328"/>
                  </a:cubicBezTo>
                  <a:cubicBezTo>
                    <a:pt x="35201" y="28328"/>
                    <a:pt x="36140" y="28073"/>
                    <a:pt x="36926" y="28073"/>
                  </a:cubicBezTo>
                  <a:cubicBezTo>
                    <a:pt x="37017" y="28073"/>
                    <a:pt x="37108" y="28074"/>
                    <a:pt x="37199" y="28074"/>
                  </a:cubicBezTo>
                  <a:cubicBezTo>
                    <a:pt x="37604" y="28074"/>
                    <a:pt x="37994" y="28052"/>
                    <a:pt x="38294" y="27806"/>
                  </a:cubicBezTo>
                  <a:cubicBezTo>
                    <a:pt x="38428" y="27673"/>
                    <a:pt x="38561" y="27539"/>
                    <a:pt x="38661" y="27439"/>
                  </a:cubicBezTo>
                  <a:cubicBezTo>
                    <a:pt x="38861" y="27239"/>
                    <a:pt x="39061" y="27039"/>
                    <a:pt x="39395" y="26972"/>
                  </a:cubicBezTo>
                  <a:cubicBezTo>
                    <a:pt x="39649" y="26898"/>
                    <a:pt x="39923" y="26874"/>
                    <a:pt x="40206" y="26874"/>
                  </a:cubicBezTo>
                  <a:cubicBezTo>
                    <a:pt x="40712" y="26874"/>
                    <a:pt x="41248" y="26950"/>
                    <a:pt x="41754" y="26950"/>
                  </a:cubicBezTo>
                  <a:cubicBezTo>
                    <a:pt x="41858" y="26950"/>
                    <a:pt x="41962" y="26947"/>
                    <a:pt x="42063" y="26939"/>
                  </a:cubicBezTo>
                  <a:cubicBezTo>
                    <a:pt x="42631" y="26872"/>
                    <a:pt x="42997" y="26605"/>
                    <a:pt x="43264" y="26105"/>
                  </a:cubicBezTo>
                  <a:cubicBezTo>
                    <a:pt x="43531" y="25538"/>
                    <a:pt x="43598" y="25304"/>
                    <a:pt x="44265" y="25104"/>
                  </a:cubicBezTo>
                  <a:cubicBezTo>
                    <a:pt x="44565" y="25004"/>
                    <a:pt x="44532" y="25138"/>
                    <a:pt x="44765" y="24871"/>
                  </a:cubicBezTo>
                  <a:cubicBezTo>
                    <a:pt x="44932" y="24671"/>
                    <a:pt x="44899" y="24504"/>
                    <a:pt x="45132" y="24304"/>
                  </a:cubicBezTo>
                  <a:cubicBezTo>
                    <a:pt x="45566" y="23970"/>
                    <a:pt x="46333" y="24103"/>
                    <a:pt x="46834" y="23837"/>
                  </a:cubicBezTo>
                  <a:cubicBezTo>
                    <a:pt x="47570" y="23452"/>
                    <a:pt x="47938" y="22330"/>
                    <a:pt x="48911" y="22330"/>
                  </a:cubicBezTo>
                  <a:cubicBezTo>
                    <a:pt x="48951" y="22330"/>
                    <a:pt x="48993" y="22332"/>
                    <a:pt x="49035" y="22336"/>
                  </a:cubicBezTo>
                  <a:cubicBezTo>
                    <a:pt x="49069" y="22389"/>
                    <a:pt x="49122" y="22412"/>
                    <a:pt x="49188" y="22412"/>
                  </a:cubicBezTo>
                  <a:cubicBezTo>
                    <a:pt x="49579" y="22412"/>
                    <a:pt x="50441" y="21606"/>
                    <a:pt x="50670" y="21435"/>
                  </a:cubicBezTo>
                  <a:cubicBezTo>
                    <a:pt x="51203" y="21068"/>
                    <a:pt x="51737" y="20834"/>
                    <a:pt x="52171" y="20367"/>
                  </a:cubicBezTo>
                  <a:cubicBezTo>
                    <a:pt x="52271" y="20301"/>
                    <a:pt x="52337" y="20201"/>
                    <a:pt x="52404" y="20101"/>
                  </a:cubicBezTo>
                  <a:cubicBezTo>
                    <a:pt x="52771" y="19600"/>
                    <a:pt x="52571" y="19433"/>
                    <a:pt x="52604" y="18900"/>
                  </a:cubicBezTo>
                  <a:cubicBezTo>
                    <a:pt x="52638" y="17165"/>
                    <a:pt x="54706" y="16431"/>
                    <a:pt x="56007" y="15898"/>
                  </a:cubicBezTo>
                  <a:cubicBezTo>
                    <a:pt x="56607" y="15631"/>
                    <a:pt x="57008" y="15431"/>
                    <a:pt x="56941" y="14763"/>
                  </a:cubicBezTo>
                  <a:cubicBezTo>
                    <a:pt x="56907" y="14196"/>
                    <a:pt x="56741" y="13629"/>
                    <a:pt x="56541" y="13096"/>
                  </a:cubicBezTo>
                  <a:cubicBezTo>
                    <a:pt x="56307" y="12328"/>
                    <a:pt x="55807" y="11561"/>
                    <a:pt x="55773" y="10761"/>
                  </a:cubicBezTo>
                  <a:cubicBezTo>
                    <a:pt x="55773" y="10327"/>
                    <a:pt x="55940" y="10060"/>
                    <a:pt x="56007" y="9693"/>
                  </a:cubicBezTo>
                  <a:cubicBezTo>
                    <a:pt x="56207" y="8392"/>
                    <a:pt x="54506" y="8225"/>
                    <a:pt x="53605" y="8025"/>
                  </a:cubicBezTo>
                  <a:cubicBezTo>
                    <a:pt x="53105" y="7925"/>
                    <a:pt x="52838" y="7658"/>
                    <a:pt x="52371" y="7425"/>
                  </a:cubicBezTo>
                  <a:cubicBezTo>
                    <a:pt x="52121" y="7308"/>
                    <a:pt x="51837" y="7275"/>
                    <a:pt x="51549" y="7275"/>
                  </a:cubicBezTo>
                  <a:cubicBezTo>
                    <a:pt x="51262" y="7275"/>
                    <a:pt x="50970" y="7308"/>
                    <a:pt x="50703" y="7325"/>
                  </a:cubicBezTo>
                  <a:cubicBezTo>
                    <a:pt x="50039" y="7382"/>
                    <a:pt x="49451" y="7557"/>
                    <a:pt x="48878" y="7557"/>
                  </a:cubicBezTo>
                  <a:cubicBezTo>
                    <a:pt x="48442" y="7557"/>
                    <a:pt x="48014" y="7456"/>
                    <a:pt x="47567" y="7125"/>
                  </a:cubicBezTo>
                  <a:cubicBezTo>
                    <a:pt x="46868" y="6629"/>
                    <a:pt x="46424" y="6160"/>
                    <a:pt x="45633" y="6160"/>
                  </a:cubicBezTo>
                  <a:cubicBezTo>
                    <a:pt x="45519" y="6160"/>
                    <a:pt x="45397" y="6170"/>
                    <a:pt x="45266" y="6191"/>
                  </a:cubicBezTo>
                  <a:cubicBezTo>
                    <a:pt x="44499" y="6324"/>
                    <a:pt x="44365" y="7191"/>
                    <a:pt x="43565" y="7291"/>
                  </a:cubicBezTo>
                  <a:cubicBezTo>
                    <a:pt x="43517" y="7299"/>
                    <a:pt x="43472" y="7302"/>
                    <a:pt x="43430" y="7302"/>
                  </a:cubicBezTo>
                  <a:cubicBezTo>
                    <a:pt x="43078" y="7302"/>
                    <a:pt x="42854" y="7080"/>
                    <a:pt x="42497" y="6991"/>
                  </a:cubicBezTo>
                  <a:cubicBezTo>
                    <a:pt x="42243" y="6913"/>
                    <a:pt x="41920" y="6881"/>
                    <a:pt x="41609" y="6881"/>
                  </a:cubicBezTo>
                  <a:cubicBezTo>
                    <a:pt x="41390" y="6881"/>
                    <a:pt x="41176" y="6897"/>
                    <a:pt x="40996" y="6925"/>
                  </a:cubicBezTo>
                  <a:cubicBezTo>
                    <a:pt x="40762" y="6961"/>
                    <a:pt x="40596" y="7026"/>
                    <a:pt x="40430" y="7026"/>
                  </a:cubicBezTo>
                  <a:cubicBezTo>
                    <a:pt x="40288" y="7026"/>
                    <a:pt x="40146" y="6978"/>
                    <a:pt x="39962" y="6824"/>
                  </a:cubicBezTo>
                  <a:cubicBezTo>
                    <a:pt x="39662" y="6624"/>
                    <a:pt x="39428" y="6224"/>
                    <a:pt x="39261" y="5890"/>
                  </a:cubicBezTo>
                  <a:cubicBezTo>
                    <a:pt x="38928" y="5290"/>
                    <a:pt x="38594" y="4756"/>
                    <a:pt x="37961" y="4389"/>
                  </a:cubicBezTo>
                  <a:cubicBezTo>
                    <a:pt x="37660" y="4189"/>
                    <a:pt x="37460" y="4089"/>
                    <a:pt x="37093" y="4089"/>
                  </a:cubicBezTo>
                  <a:cubicBezTo>
                    <a:pt x="36879" y="4116"/>
                    <a:pt x="36622" y="4250"/>
                    <a:pt x="36390" y="4250"/>
                  </a:cubicBezTo>
                  <a:cubicBezTo>
                    <a:pt x="36334" y="4250"/>
                    <a:pt x="36279" y="4242"/>
                    <a:pt x="36226" y="4223"/>
                  </a:cubicBezTo>
                  <a:cubicBezTo>
                    <a:pt x="35692" y="4089"/>
                    <a:pt x="35592" y="3088"/>
                    <a:pt x="35459" y="2588"/>
                  </a:cubicBezTo>
                  <a:cubicBezTo>
                    <a:pt x="35392" y="2321"/>
                    <a:pt x="35359" y="2054"/>
                    <a:pt x="35159" y="1821"/>
                  </a:cubicBezTo>
                  <a:cubicBezTo>
                    <a:pt x="34925" y="1554"/>
                    <a:pt x="34591" y="1554"/>
                    <a:pt x="34391" y="1187"/>
                  </a:cubicBezTo>
                  <a:cubicBezTo>
                    <a:pt x="34225" y="887"/>
                    <a:pt x="34225" y="587"/>
                    <a:pt x="33958" y="353"/>
                  </a:cubicBezTo>
                  <a:cubicBezTo>
                    <a:pt x="33691" y="153"/>
                    <a:pt x="33291" y="20"/>
                    <a:pt x="32957" y="20"/>
                  </a:cubicBezTo>
                  <a:cubicBezTo>
                    <a:pt x="32829" y="7"/>
                    <a:pt x="32703" y="0"/>
                    <a:pt x="3257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35" name="Google Shape;135;p17"/>
            <p:cNvSpPr/>
            <p:nvPr/>
          </p:nvSpPr>
          <p:spPr>
            <a:xfrm>
              <a:off x="7356748" y="3433770"/>
              <a:ext cx="688504" cy="485370"/>
            </a:xfrm>
            <a:custGeom>
              <a:avLst/>
              <a:gdLst/>
              <a:ahLst/>
              <a:cxnLst/>
              <a:rect l="l" t="t" r="r" b="b"/>
              <a:pathLst>
                <a:path w="32446" h="21149" extrusionOk="0">
                  <a:moveTo>
                    <a:pt x="20181" y="0"/>
                  </a:moveTo>
                  <a:cubicBezTo>
                    <a:pt x="19448" y="0"/>
                    <a:pt x="18981" y="567"/>
                    <a:pt x="18414" y="1034"/>
                  </a:cubicBezTo>
                  <a:cubicBezTo>
                    <a:pt x="17746" y="1601"/>
                    <a:pt x="16846" y="2135"/>
                    <a:pt x="15978" y="2435"/>
                  </a:cubicBezTo>
                  <a:cubicBezTo>
                    <a:pt x="15763" y="2503"/>
                    <a:pt x="15579" y="2531"/>
                    <a:pt x="15414" y="2531"/>
                  </a:cubicBezTo>
                  <a:cubicBezTo>
                    <a:pt x="14763" y="2531"/>
                    <a:pt x="14415" y="2095"/>
                    <a:pt x="13643" y="1935"/>
                  </a:cubicBezTo>
                  <a:cubicBezTo>
                    <a:pt x="13403" y="1875"/>
                    <a:pt x="13128" y="1858"/>
                    <a:pt x="12840" y="1858"/>
                  </a:cubicBezTo>
                  <a:cubicBezTo>
                    <a:pt x="12476" y="1858"/>
                    <a:pt x="12092" y="1885"/>
                    <a:pt x="11731" y="1885"/>
                  </a:cubicBezTo>
                  <a:cubicBezTo>
                    <a:pt x="11585" y="1885"/>
                    <a:pt x="11443" y="1881"/>
                    <a:pt x="11308" y="1868"/>
                  </a:cubicBezTo>
                  <a:cubicBezTo>
                    <a:pt x="10608" y="1802"/>
                    <a:pt x="9841" y="1835"/>
                    <a:pt x="9174" y="1802"/>
                  </a:cubicBezTo>
                  <a:cubicBezTo>
                    <a:pt x="9000" y="1782"/>
                    <a:pt x="8771" y="1763"/>
                    <a:pt x="8564" y="1763"/>
                  </a:cubicBezTo>
                  <a:cubicBezTo>
                    <a:pt x="8412" y="1763"/>
                    <a:pt x="8272" y="1773"/>
                    <a:pt x="8173" y="1802"/>
                  </a:cubicBezTo>
                  <a:cubicBezTo>
                    <a:pt x="8073" y="1835"/>
                    <a:pt x="8006" y="1835"/>
                    <a:pt x="7973" y="1868"/>
                  </a:cubicBezTo>
                  <a:cubicBezTo>
                    <a:pt x="7773" y="1968"/>
                    <a:pt x="7839" y="2035"/>
                    <a:pt x="7639" y="2302"/>
                  </a:cubicBezTo>
                  <a:cubicBezTo>
                    <a:pt x="7172" y="2969"/>
                    <a:pt x="6372" y="2969"/>
                    <a:pt x="5838" y="3570"/>
                  </a:cubicBezTo>
                  <a:cubicBezTo>
                    <a:pt x="5404" y="4070"/>
                    <a:pt x="5404" y="4904"/>
                    <a:pt x="4937" y="5438"/>
                  </a:cubicBezTo>
                  <a:cubicBezTo>
                    <a:pt x="4704" y="5704"/>
                    <a:pt x="4470" y="5771"/>
                    <a:pt x="4337" y="6038"/>
                  </a:cubicBezTo>
                  <a:cubicBezTo>
                    <a:pt x="4137" y="6405"/>
                    <a:pt x="4270" y="6705"/>
                    <a:pt x="4203" y="7105"/>
                  </a:cubicBezTo>
                  <a:cubicBezTo>
                    <a:pt x="4070" y="8039"/>
                    <a:pt x="3369" y="8340"/>
                    <a:pt x="2869" y="9040"/>
                  </a:cubicBezTo>
                  <a:cubicBezTo>
                    <a:pt x="2269" y="9841"/>
                    <a:pt x="1802" y="10174"/>
                    <a:pt x="768" y="10475"/>
                  </a:cubicBezTo>
                  <a:cubicBezTo>
                    <a:pt x="567" y="10508"/>
                    <a:pt x="301" y="10608"/>
                    <a:pt x="0" y="10708"/>
                  </a:cubicBezTo>
                  <a:cubicBezTo>
                    <a:pt x="567" y="11108"/>
                    <a:pt x="1034" y="11842"/>
                    <a:pt x="1368" y="12409"/>
                  </a:cubicBezTo>
                  <a:cubicBezTo>
                    <a:pt x="1602" y="12776"/>
                    <a:pt x="1702" y="13243"/>
                    <a:pt x="2002" y="13543"/>
                  </a:cubicBezTo>
                  <a:cubicBezTo>
                    <a:pt x="2269" y="13877"/>
                    <a:pt x="2702" y="13977"/>
                    <a:pt x="3103" y="14177"/>
                  </a:cubicBezTo>
                  <a:cubicBezTo>
                    <a:pt x="3403" y="14344"/>
                    <a:pt x="3870" y="14577"/>
                    <a:pt x="4037" y="14878"/>
                  </a:cubicBezTo>
                  <a:cubicBezTo>
                    <a:pt x="4270" y="15278"/>
                    <a:pt x="4270" y="15878"/>
                    <a:pt x="4437" y="16312"/>
                  </a:cubicBezTo>
                  <a:cubicBezTo>
                    <a:pt x="4670" y="16946"/>
                    <a:pt x="4971" y="17013"/>
                    <a:pt x="5571" y="17179"/>
                  </a:cubicBezTo>
                  <a:cubicBezTo>
                    <a:pt x="5996" y="17293"/>
                    <a:pt x="6398" y="17575"/>
                    <a:pt x="6836" y="17575"/>
                  </a:cubicBezTo>
                  <a:cubicBezTo>
                    <a:pt x="6914" y="17575"/>
                    <a:pt x="6992" y="17566"/>
                    <a:pt x="7072" y="17546"/>
                  </a:cubicBezTo>
                  <a:cubicBezTo>
                    <a:pt x="7491" y="17435"/>
                    <a:pt x="7840" y="17066"/>
                    <a:pt x="8274" y="17066"/>
                  </a:cubicBezTo>
                  <a:cubicBezTo>
                    <a:pt x="8359" y="17066"/>
                    <a:pt x="8447" y="17080"/>
                    <a:pt x="8540" y="17113"/>
                  </a:cubicBezTo>
                  <a:cubicBezTo>
                    <a:pt x="9074" y="17279"/>
                    <a:pt x="9007" y="17846"/>
                    <a:pt x="8907" y="18280"/>
                  </a:cubicBezTo>
                  <a:cubicBezTo>
                    <a:pt x="8873" y="18480"/>
                    <a:pt x="8807" y="18647"/>
                    <a:pt x="8773" y="18847"/>
                  </a:cubicBezTo>
                  <a:cubicBezTo>
                    <a:pt x="9107" y="18881"/>
                    <a:pt x="9407" y="19014"/>
                    <a:pt x="9607" y="19181"/>
                  </a:cubicBezTo>
                  <a:cubicBezTo>
                    <a:pt x="9907" y="19514"/>
                    <a:pt x="9574" y="20115"/>
                    <a:pt x="9907" y="20448"/>
                  </a:cubicBezTo>
                  <a:cubicBezTo>
                    <a:pt x="10034" y="20591"/>
                    <a:pt x="10288" y="20628"/>
                    <a:pt x="10559" y="20628"/>
                  </a:cubicBezTo>
                  <a:cubicBezTo>
                    <a:pt x="10860" y="20628"/>
                    <a:pt x="11182" y="20582"/>
                    <a:pt x="11375" y="20582"/>
                  </a:cubicBezTo>
                  <a:cubicBezTo>
                    <a:pt x="12009" y="20582"/>
                    <a:pt x="12609" y="20715"/>
                    <a:pt x="13243" y="20849"/>
                  </a:cubicBezTo>
                  <a:cubicBezTo>
                    <a:pt x="14577" y="21149"/>
                    <a:pt x="15845" y="21149"/>
                    <a:pt x="17246" y="21149"/>
                  </a:cubicBezTo>
                  <a:cubicBezTo>
                    <a:pt x="17980" y="21149"/>
                    <a:pt x="18680" y="21149"/>
                    <a:pt x="19348" y="20782"/>
                  </a:cubicBezTo>
                  <a:cubicBezTo>
                    <a:pt x="19981" y="20482"/>
                    <a:pt x="20048" y="19915"/>
                    <a:pt x="20515" y="19414"/>
                  </a:cubicBezTo>
                  <a:cubicBezTo>
                    <a:pt x="20949" y="18947"/>
                    <a:pt x="21716" y="18914"/>
                    <a:pt x="22283" y="18680"/>
                  </a:cubicBezTo>
                  <a:cubicBezTo>
                    <a:pt x="22883" y="18414"/>
                    <a:pt x="23517" y="18213"/>
                    <a:pt x="24218" y="18213"/>
                  </a:cubicBezTo>
                  <a:cubicBezTo>
                    <a:pt x="25152" y="18213"/>
                    <a:pt x="25952" y="18780"/>
                    <a:pt x="26853" y="18914"/>
                  </a:cubicBezTo>
                  <a:cubicBezTo>
                    <a:pt x="27320" y="19014"/>
                    <a:pt x="27787" y="19047"/>
                    <a:pt x="28221" y="19114"/>
                  </a:cubicBezTo>
                  <a:cubicBezTo>
                    <a:pt x="28521" y="19181"/>
                    <a:pt x="28888" y="19181"/>
                    <a:pt x="29221" y="19247"/>
                  </a:cubicBezTo>
                  <a:cubicBezTo>
                    <a:pt x="29255" y="19114"/>
                    <a:pt x="29288" y="19014"/>
                    <a:pt x="29288" y="18847"/>
                  </a:cubicBezTo>
                  <a:cubicBezTo>
                    <a:pt x="29321" y="18280"/>
                    <a:pt x="29221" y="17746"/>
                    <a:pt x="29388" y="17179"/>
                  </a:cubicBezTo>
                  <a:cubicBezTo>
                    <a:pt x="29555" y="16546"/>
                    <a:pt x="29855" y="16112"/>
                    <a:pt x="29788" y="15411"/>
                  </a:cubicBezTo>
                  <a:cubicBezTo>
                    <a:pt x="29755" y="14944"/>
                    <a:pt x="29655" y="14477"/>
                    <a:pt x="29655" y="13977"/>
                  </a:cubicBezTo>
                  <a:cubicBezTo>
                    <a:pt x="29710" y="13970"/>
                    <a:pt x="29763" y="13967"/>
                    <a:pt x="29812" y="13967"/>
                  </a:cubicBezTo>
                  <a:cubicBezTo>
                    <a:pt x="30270" y="13967"/>
                    <a:pt x="30504" y="14224"/>
                    <a:pt x="30956" y="14344"/>
                  </a:cubicBezTo>
                  <a:cubicBezTo>
                    <a:pt x="31079" y="14368"/>
                    <a:pt x="31192" y="14379"/>
                    <a:pt x="31296" y="14379"/>
                  </a:cubicBezTo>
                  <a:cubicBezTo>
                    <a:pt x="32348" y="14379"/>
                    <a:pt x="32445" y="13223"/>
                    <a:pt x="31990" y="12343"/>
                  </a:cubicBezTo>
                  <a:cubicBezTo>
                    <a:pt x="31957" y="12242"/>
                    <a:pt x="31923" y="12176"/>
                    <a:pt x="31856" y="12109"/>
                  </a:cubicBezTo>
                  <a:cubicBezTo>
                    <a:pt x="31629" y="11775"/>
                    <a:pt x="31364" y="11649"/>
                    <a:pt x="31075" y="11649"/>
                  </a:cubicBezTo>
                  <a:cubicBezTo>
                    <a:pt x="30642" y="11649"/>
                    <a:pt x="30155" y="11929"/>
                    <a:pt x="29655" y="12209"/>
                  </a:cubicBezTo>
                  <a:cubicBezTo>
                    <a:pt x="29252" y="12451"/>
                    <a:pt x="28880" y="12568"/>
                    <a:pt x="28543" y="12568"/>
                  </a:cubicBezTo>
                  <a:cubicBezTo>
                    <a:pt x="28183" y="12568"/>
                    <a:pt x="27863" y="12434"/>
                    <a:pt x="27587" y="12176"/>
                  </a:cubicBezTo>
                  <a:cubicBezTo>
                    <a:pt x="27387" y="12009"/>
                    <a:pt x="27253" y="11809"/>
                    <a:pt x="27120" y="11542"/>
                  </a:cubicBezTo>
                  <a:cubicBezTo>
                    <a:pt x="26519" y="10441"/>
                    <a:pt x="26753" y="9574"/>
                    <a:pt x="26886" y="8406"/>
                  </a:cubicBezTo>
                  <a:cubicBezTo>
                    <a:pt x="26986" y="7272"/>
                    <a:pt x="26086" y="6705"/>
                    <a:pt x="25986" y="5671"/>
                  </a:cubicBezTo>
                  <a:cubicBezTo>
                    <a:pt x="25819" y="4604"/>
                    <a:pt x="25519" y="4737"/>
                    <a:pt x="24685" y="4203"/>
                  </a:cubicBezTo>
                  <a:cubicBezTo>
                    <a:pt x="23884" y="3736"/>
                    <a:pt x="23284" y="3103"/>
                    <a:pt x="22950" y="2302"/>
                  </a:cubicBezTo>
                  <a:cubicBezTo>
                    <a:pt x="22516" y="1335"/>
                    <a:pt x="21683" y="301"/>
                    <a:pt x="20548" y="67"/>
                  </a:cubicBezTo>
                  <a:cubicBezTo>
                    <a:pt x="20415" y="34"/>
                    <a:pt x="20315" y="0"/>
                    <a:pt x="2018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36" name="Google Shape;136;p17"/>
            <p:cNvSpPr/>
            <p:nvPr/>
          </p:nvSpPr>
          <p:spPr>
            <a:xfrm>
              <a:off x="7784989" y="3404325"/>
              <a:ext cx="261918" cy="308884"/>
            </a:xfrm>
            <a:custGeom>
              <a:avLst/>
              <a:gdLst/>
              <a:ahLst/>
              <a:cxnLst/>
              <a:rect l="l" t="t" r="r" b="b"/>
              <a:pathLst>
                <a:path w="12343" h="13459" extrusionOk="0">
                  <a:moveTo>
                    <a:pt x="3125" y="1"/>
                  </a:moveTo>
                  <a:cubicBezTo>
                    <a:pt x="2763" y="1"/>
                    <a:pt x="2473" y="137"/>
                    <a:pt x="2135" y="249"/>
                  </a:cubicBezTo>
                  <a:cubicBezTo>
                    <a:pt x="1702" y="383"/>
                    <a:pt x="1335" y="383"/>
                    <a:pt x="901" y="416"/>
                  </a:cubicBezTo>
                  <a:cubicBezTo>
                    <a:pt x="134" y="416"/>
                    <a:pt x="67" y="816"/>
                    <a:pt x="0" y="1283"/>
                  </a:cubicBezTo>
                  <a:cubicBezTo>
                    <a:pt x="134" y="1283"/>
                    <a:pt x="234" y="1317"/>
                    <a:pt x="367" y="1350"/>
                  </a:cubicBezTo>
                  <a:cubicBezTo>
                    <a:pt x="1502" y="1584"/>
                    <a:pt x="2335" y="2618"/>
                    <a:pt x="2769" y="3585"/>
                  </a:cubicBezTo>
                  <a:cubicBezTo>
                    <a:pt x="3103" y="4386"/>
                    <a:pt x="3703" y="5019"/>
                    <a:pt x="4504" y="5486"/>
                  </a:cubicBezTo>
                  <a:cubicBezTo>
                    <a:pt x="5371" y="6020"/>
                    <a:pt x="5638" y="5887"/>
                    <a:pt x="5805" y="6954"/>
                  </a:cubicBezTo>
                  <a:cubicBezTo>
                    <a:pt x="5905" y="7988"/>
                    <a:pt x="6805" y="8555"/>
                    <a:pt x="6705" y="9689"/>
                  </a:cubicBezTo>
                  <a:cubicBezTo>
                    <a:pt x="6572" y="10857"/>
                    <a:pt x="6338" y="11724"/>
                    <a:pt x="6939" y="12825"/>
                  </a:cubicBezTo>
                  <a:cubicBezTo>
                    <a:pt x="7072" y="13058"/>
                    <a:pt x="7206" y="13292"/>
                    <a:pt x="7372" y="13459"/>
                  </a:cubicBezTo>
                  <a:cubicBezTo>
                    <a:pt x="7439" y="13159"/>
                    <a:pt x="7506" y="12858"/>
                    <a:pt x="7606" y="12658"/>
                  </a:cubicBezTo>
                  <a:cubicBezTo>
                    <a:pt x="7906" y="12024"/>
                    <a:pt x="8440" y="11557"/>
                    <a:pt x="8807" y="10990"/>
                  </a:cubicBezTo>
                  <a:cubicBezTo>
                    <a:pt x="9040" y="10623"/>
                    <a:pt x="9240" y="10223"/>
                    <a:pt x="9207" y="9789"/>
                  </a:cubicBezTo>
                  <a:cubicBezTo>
                    <a:pt x="9207" y="9489"/>
                    <a:pt x="8974" y="9056"/>
                    <a:pt x="9007" y="8789"/>
                  </a:cubicBezTo>
                  <a:cubicBezTo>
                    <a:pt x="9021" y="8574"/>
                    <a:pt x="9048" y="8513"/>
                    <a:pt x="9097" y="8513"/>
                  </a:cubicBezTo>
                  <a:cubicBezTo>
                    <a:pt x="9163" y="8513"/>
                    <a:pt x="9269" y="8622"/>
                    <a:pt x="9441" y="8622"/>
                  </a:cubicBezTo>
                  <a:cubicBezTo>
                    <a:pt x="9741" y="8622"/>
                    <a:pt x="9874" y="8422"/>
                    <a:pt x="10174" y="8355"/>
                  </a:cubicBezTo>
                  <a:cubicBezTo>
                    <a:pt x="10297" y="8322"/>
                    <a:pt x="10438" y="8311"/>
                    <a:pt x="10586" y="8311"/>
                  </a:cubicBezTo>
                  <a:cubicBezTo>
                    <a:pt x="10882" y="8311"/>
                    <a:pt x="11208" y="8355"/>
                    <a:pt x="11475" y="8355"/>
                  </a:cubicBezTo>
                  <a:cubicBezTo>
                    <a:pt x="12142" y="8355"/>
                    <a:pt x="12343" y="8288"/>
                    <a:pt x="12176" y="7621"/>
                  </a:cubicBezTo>
                  <a:cubicBezTo>
                    <a:pt x="12042" y="7154"/>
                    <a:pt x="11942" y="6620"/>
                    <a:pt x="11542" y="6354"/>
                  </a:cubicBezTo>
                  <a:cubicBezTo>
                    <a:pt x="11108" y="6120"/>
                    <a:pt x="10575" y="6120"/>
                    <a:pt x="10274" y="5686"/>
                  </a:cubicBezTo>
                  <a:cubicBezTo>
                    <a:pt x="10008" y="5219"/>
                    <a:pt x="10274" y="4652"/>
                    <a:pt x="9941" y="4252"/>
                  </a:cubicBezTo>
                  <a:cubicBezTo>
                    <a:pt x="9574" y="3818"/>
                    <a:pt x="9074" y="3985"/>
                    <a:pt x="8840" y="3385"/>
                  </a:cubicBezTo>
                  <a:cubicBezTo>
                    <a:pt x="8507" y="2618"/>
                    <a:pt x="9007" y="1750"/>
                    <a:pt x="8173" y="1250"/>
                  </a:cubicBezTo>
                  <a:cubicBezTo>
                    <a:pt x="7848" y="1062"/>
                    <a:pt x="7527" y="1011"/>
                    <a:pt x="7206" y="1011"/>
                  </a:cubicBezTo>
                  <a:cubicBezTo>
                    <a:pt x="6814" y="1011"/>
                    <a:pt x="6420" y="1088"/>
                    <a:pt x="6016" y="1088"/>
                  </a:cubicBezTo>
                  <a:cubicBezTo>
                    <a:pt x="5869" y="1088"/>
                    <a:pt x="5721" y="1078"/>
                    <a:pt x="5571" y="1050"/>
                  </a:cubicBezTo>
                  <a:cubicBezTo>
                    <a:pt x="4771" y="916"/>
                    <a:pt x="4203" y="116"/>
                    <a:pt x="3336" y="16"/>
                  </a:cubicBezTo>
                  <a:cubicBezTo>
                    <a:pt x="3263" y="5"/>
                    <a:pt x="3193" y="1"/>
                    <a:pt x="312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37" name="Google Shape;137;p17"/>
            <p:cNvSpPr/>
            <p:nvPr/>
          </p:nvSpPr>
          <p:spPr>
            <a:xfrm>
              <a:off x="7891874" y="4502253"/>
              <a:ext cx="39660" cy="21229"/>
            </a:xfrm>
            <a:custGeom>
              <a:avLst/>
              <a:gdLst/>
              <a:ahLst/>
              <a:cxnLst/>
              <a:rect l="l" t="t" r="r" b="b"/>
              <a:pathLst>
                <a:path w="1869" h="925" extrusionOk="0">
                  <a:moveTo>
                    <a:pt x="1295" y="0"/>
                  </a:moveTo>
                  <a:cubicBezTo>
                    <a:pt x="1135" y="0"/>
                    <a:pt x="968" y="20"/>
                    <a:pt x="807" y="20"/>
                  </a:cubicBezTo>
                  <a:cubicBezTo>
                    <a:pt x="748" y="20"/>
                    <a:pt x="691" y="17"/>
                    <a:pt x="634" y="10"/>
                  </a:cubicBezTo>
                  <a:cubicBezTo>
                    <a:pt x="401" y="10"/>
                    <a:pt x="0" y="110"/>
                    <a:pt x="100" y="410"/>
                  </a:cubicBezTo>
                  <a:cubicBezTo>
                    <a:pt x="67" y="577"/>
                    <a:pt x="67" y="644"/>
                    <a:pt x="67" y="711"/>
                  </a:cubicBezTo>
                  <a:cubicBezTo>
                    <a:pt x="156" y="711"/>
                    <a:pt x="260" y="696"/>
                    <a:pt x="359" y="696"/>
                  </a:cubicBezTo>
                  <a:cubicBezTo>
                    <a:pt x="408" y="696"/>
                    <a:pt x="456" y="699"/>
                    <a:pt x="501" y="711"/>
                  </a:cubicBezTo>
                  <a:cubicBezTo>
                    <a:pt x="668" y="744"/>
                    <a:pt x="768" y="811"/>
                    <a:pt x="901" y="877"/>
                  </a:cubicBezTo>
                  <a:cubicBezTo>
                    <a:pt x="991" y="910"/>
                    <a:pt x="1067" y="925"/>
                    <a:pt x="1134" y="925"/>
                  </a:cubicBezTo>
                  <a:cubicBezTo>
                    <a:pt x="1340" y="925"/>
                    <a:pt x="1459" y="787"/>
                    <a:pt x="1635" y="610"/>
                  </a:cubicBezTo>
                  <a:cubicBezTo>
                    <a:pt x="1868" y="344"/>
                    <a:pt x="1768" y="77"/>
                    <a:pt x="1468" y="10"/>
                  </a:cubicBezTo>
                  <a:cubicBezTo>
                    <a:pt x="1412" y="3"/>
                    <a:pt x="1354" y="0"/>
                    <a:pt x="129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38" name="Google Shape;138;p17"/>
            <p:cNvSpPr/>
            <p:nvPr/>
          </p:nvSpPr>
          <p:spPr>
            <a:xfrm>
              <a:off x="7848692" y="4522839"/>
              <a:ext cx="34716" cy="30179"/>
            </a:xfrm>
            <a:custGeom>
              <a:avLst/>
              <a:gdLst/>
              <a:ahLst/>
              <a:cxnLst/>
              <a:rect l="l" t="t" r="r" b="b"/>
              <a:pathLst>
                <a:path w="1636" h="1315" extrusionOk="0">
                  <a:moveTo>
                    <a:pt x="1365" y="1"/>
                  </a:moveTo>
                  <a:cubicBezTo>
                    <a:pt x="1291" y="1"/>
                    <a:pt x="1210" y="17"/>
                    <a:pt x="1135" y="47"/>
                  </a:cubicBezTo>
                  <a:cubicBezTo>
                    <a:pt x="1119" y="45"/>
                    <a:pt x="1104" y="44"/>
                    <a:pt x="1087" y="44"/>
                  </a:cubicBezTo>
                  <a:cubicBezTo>
                    <a:pt x="791" y="44"/>
                    <a:pt x="391" y="328"/>
                    <a:pt x="201" y="581"/>
                  </a:cubicBezTo>
                  <a:cubicBezTo>
                    <a:pt x="101" y="748"/>
                    <a:pt x="1" y="1248"/>
                    <a:pt x="301" y="1315"/>
                  </a:cubicBezTo>
                  <a:cubicBezTo>
                    <a:pt x="468" y="1315"/>
                    <a:pt x="468" y="1148"/>
                    <a:pt x="568" y="1048"/>
                  </a:cubicBezTo>
                  <a:cubicBezTo>
                    <a:pt x="668" y="881"/>
                    <a:pt x="734" y="881"/>
                    <a:pt x="935" y="814"/>
                  </a:cubicBezTo>
                  <a:cubicBezTo>
                    <a:pt x="1035" y="814"/>
                    <a:pt x="1268" y="781"/>
                    <a:pt x="1368" y="681"/>
                  </a:cubicBezTo>
                  <a:cubicBezTo>
                    <a:pt x="1435" y="614"/>
                    <a:pt x="1402" y="514"/>
                    <a:pt x="1468" y="414"/>
                  </a:cubicBezTo>
                  <a:cubicBezTo>
                    <a:pt x="1502" y="314"/>
                    <a:pt x="1635" y="214"/>
                    <a:pt x="1568" y="80"/>
                  </a:cubicBezTo>
                  <a:cubicBezTo>
                    <a:pt x="1532" y="25"/>
                    <a:pt x="1455" y="1"/>
                    <a:pt x="136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39" name="Google Shape;139;p17"/>
            <p:cNvSpPr/>
            <p:nvPr/>
          </p:nvSpPr>
          <p:spPr>
            <a:xfrm>
              <a:off x="7818963" y="4431659"/>
              <a:ext cx="45326" cy="53336"/>
            </a:xfrm>
            <a:custGeom>
              <a:avLst/>
              <a:gdLst/>
              <a:ahLst/>
              <a:cxnLst/>
              <a:rect l="l" t="t" r="r" b="b"/>
              <a:pathLst>
                <a:path w="2136" h="2324" extrusionOk="0">
                  <a:moveTo>
                    <a:pt x="613" y="1"/>
                  </a:moveTo>
                  <a:cubicBezTo>
                    <a:pt x="492" y="1"/>
                    <a:pt x="366" y="25"/>
                    <a:pt x="234" y="84"/>
                  </a:cubicBezTo>
                  <a:cubicBezTo>
                    <a:pt x="668" y="317"/>
                    <a:pt x="801" y="1085"/>
                    <a:pt x="468" y="1418"/>
                  </a:cubicBezTo>
                  <a:cubicBezTo>
                    <a:pt x="301" y="1585"/>
                    <a:pt x="101" y="1585"/>
                    <a:pt x="67" y="1818"/>
                  </a:cubicBezTo>
                  <a:cubicBezTo>
                    <a:pt x="1" y="2152"/>
                    <a:pt x="368" y="2319"/>
                    <a:pt x="668" y="2319"/>
                  </a:cubicBezTo>
                  <a:cubicBezTo>
                    <a:pt x="705" y="2322"/>
                    <a:pt x="738" y="2324"/>
                    <a:pt x="766" y="2324"/>
                  </a:cubicBezTo>
                  <a:cubicBezTo>
                    <a:pt x="1018" y="2324"/>
                    <a:pt x="958" y="2195"/>
                    <a:pt x="1168" y="1985"/>
                  </a:cubicBezTo>
                  <a:cubicBezTo>
                    <a:pt x="1335" y="1852"/>
                    <a:pt x="1635" y="1885"/>
                    <a:pt x="1802" y="1718"/>
                  </a:cubicBezTo>
                  <a:cubicBezTo>
                    <a:pt x="2135" y="1385"/>
                    <a:pt x="1835" y="851"/>
                    <a:pt x="1602" y="551"/>
                  </a:cubicBezTo>
                  <a:cubicBezTo>
                    <a:pt x="1393" y="316"/>
                    <a:pt x="1043" y="1"/>
                    <a:pt x="61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40" name="Google Shape;140;p17"/>
            <p:cNvSpPr/>
            <p:nvPr/>
          </p:nvSpPr>
          <p:spPr>
            <a:xfrm>
              <a:off x="7806231" y="4351311"/>
              <a:ext cx="67692" cy="40438"/>
            </a:xfrm>
            <a:custGeom>
              <a:avLst/>
              <a:gdLst/>
              <a:ahLst/>
              <a:cxnLst/>
              <a:rect l="l" t="t" r="r" b="b"/>
              <a:pathLst>
                <a:path w="3190" h="1762" extrusionOk="0">
                  <a:moveTo>
                    <a:pt x="1413" y="0"/>
                  </a:moveTo>
                  <a:cubicBezTo>
                    <a:pt x="1375" y="0"/>
                    <a:pt x="1338" y="5"/>
                    <a:pt x="1301" y="16"/>
                  </a:cubicBezTo>
                  <a:cubicBezTo>
                    <a:pt x="1134" y="82"/>
                    <a:pt x="1034" y="249"/>
                    <a:pt x="834" y="316"/>
                  </a:cubicBezTo>
                  <a:cubicBezTo>
                    <a:pt x="810" y="312"/>
                    <a:pt x="785" y="311"/>
                    <a:pt x="759" y="311"/>
                  </a:cubicBezTo>
                  <a:cubicBezTo>
                    <a:pt x="528" y="311"/>
                    <a:pt x="223" y="440"/>
                    <a:pt x="134" y="649"/>
                  </a:cubicBezTo>
                  <a:cubicBezTo>
                    <a:pt x="0" y="983"/>
                    <a:pt x="400" y="1116"/>
                    <a:pt x="634" y="1183"/>
                  </a:cubicBezTo>
                  <a:cubicBezTo>
                    <a:pt x="968" y="1250"/>
                    <a:pt x="1268" y="1283"/>
                    <a:pt x="1568" y="1383"/>
                  </a:cubicBezTo>
                  <a:cubicBezTo>
                    <a:pt x="1835" y="1483"/>
                    <a:pt x="2135" y="1717"/>
                    <a:pt x="2402" y="1750"/>
                  </a:cubicBezTo>
                  <a:cubicBezTo>
                    <a:pt x="2442" y="1758"/>
                    <a:pt x="2480" y="1761"/>
                    <a:pt x="2517" y="1761"/>
                  </a:cubicBezTo>
                  <a:cubicBezTo>
                    <a:pt x="2973" y="1761"/>
                    <a:pt x="3190" y="1217"/>
                    <a:pt x="3036" y="816"/>
                  </a:cubicBezTo>
                  <a:cubicBezTo>
                    <a:pt x="2969" y="616"/>
                    <a:pt x="2769" y="449"/>
                    <a:pt x="2569" y="449"/>
                  </a:cubicBezTo>
                  <a:cubicBezTo>
                    <a:pt x="2268" y="383"/>
                    <a:pt x="2235" y="449"/>
                    <a:pt x="1968" y="249"/>
                  </a:cubicBezTo>
                  <a:cubicBezTo>
                    <a:pt x="1828" y="137"/>
                    <a:pt x="1616" y="0"/>
                    <a:pt x="141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41" name="Google Shape;141;p17"/>
            <p:cNvSpPr/>
            <p:nvPr/>
          </p:nvSpPr>
          <p:spPr>
            <a:xfrm>
              <a:off x="7726231" y="4506292"/>
              <a:ext cx="54917" cy="47392"/>
            </a:xfrm>
            <a:custGeom>
              <a:avLst/>
              <a:gdLst/>
              <a:ahLst/>
              <a:cxnLst/>
              <a:rect l="l" t="t" r="r" b="b"/>
              <a:pathLst>
                <a:path w="2588" h="2065" extrusionOk="0">
                  <a:moveTo>
                    <a:pt x="1" y="1"/>
                  </a:moveTo>
                  <a:cubicBezTo>
                    <a:pt x="1" y="568"/>
                    <a:pt x="301" y="901"/>
                    <a:pt x="801" y="1102"/>
                  </a:cubicBezTo>
                  <a:cubicBezTo>
                    <a:pt x="1035" y="1235"/>
                    <a:pt x="1135" y="1268"/>
                    <a:pt x="1268" y="1502"/>
                  </a:cubicBezTo>
                  <a:cubicBezTo>
                    <a:pt x="1435" y="1735"/>
                    <a:pt x="1435" y="1869"/>
                    <a:pt x="1702" y="2002"/>
                  </a:cubicBezTo>
                  <a:cubicBezTo>
                    <a:pt x="1809" y="2043"/>
                    <a:pt x="1922" y="2064"/>
                    <a:pt x="2027" y="2064"/>
                  </a:cubicBezTo>
                  <a:cubicBezTo>
                    <a:pt x="2346" y="2064"/>
                    <a:pt x="2587" y="1870"/>
                    <a:pt x="2336" y="1469"/>
                  </a:cubicBezTo>
                  <a:cubicBezTo>
                    <a:pt x="2202" y="1268"/>
                    <a:pt x="1869" y="1235"/>
                    <a:pt x="1702" y="1068"/>
                  </a:cubicBezTo>
                  <a:cubicBezTo>
                    <a:pt x="1502" y="901"/>
                    <a:pt x="1469" y="701"/>
                    <a:pt x="1335" y="501"/>
                  </a:cubicBezTo>
                  <a:cubicBezTo>
                    <a:pt x="1102" y="268"/>
                    <a:pt x="401" y="68"/>
                    <a:pt x="68" y="34"/>
                  </a:cubicBezTo>
                  <a:cubicBezTo>
                    <a:pt x="68" y="51"/>
                    <a:pt x="68" y="68"/>
                    <a:pt x="59" y="68"/>
                  </a:cubicBezTo>
                  <a:cubicBezTo>
                    <a:pt x="51" y="68"/>
                    <a:pt x="34" y="5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42" name="Google Shape;142;p17"/>
            <p:cNvSpPr/>
            <p:nvPr/>
          </p:nvSpPr>
          <p:spPr>
            <a:xfrm>
              <a:off x="7350382" y="2418278"/>
              <a:ext cx="428962" cy="245358"/>
            </a:xfrm>
            <a:custGeom>
              <a:avLst/>
              <a:gdLst/>
              <a:ahLst/>
              <a:cxnLst/>
              <a:rect l="l" t="t" r="r" b="b"/>
              <a:pathLst>
                <a:path w="20215" h="10691" extrusionOk="0">
                  <a:moveTo>
                    <a:pt x="10926" y="0"/>
                  </a:moveTo>
                  <a:cubicBezTo>
                    <a:pt x="10650" y="0"/>
                    <a:pt x="10372" y="70"/>
                    <a:pt x="10107" y="217"/>
                  </a:cubicBezTo>
                  <a:cubicBezTo>
                    <a:pt x="9674" y="450"/>
                    <a:pt x="8740" y="817"/>
                    <a:pt x="8473" y="1318"/>
                  </a:cubicBezTo>
                  <a:cubicBezTo>
                    <a:pt x="8440" y="1351"/>
                    <a:pt x="8440" y="1384"/>
                    <a:pt x="8406" y="1451"/>
                  </a:cubicBezTo>
                  <a:cubicBezTo>
                    <a:pt x="8273" y="1985"/>
                    <a:pt x="8673" y="2719"/>
                    <a:pt x="8873" y="3186"/>
                  </a:cubicBezTo>
                  <a:cubicBezTo>
                    <a:pt x="8973" y="3386"/>
                    <a:pt x="9340" y="3853"/>
                    <a:pt x="9273" y="4086"/>
                  </a:cubicBezTo>
                  <a:cubicBezTo>
                    <a:pt x="9207" y="4320"/>
                    <a:pt x="8640" y="4487"/>
                    <a:pt x="8406" y="4620"/>
                  </a:cubicBezTo>
                  <a:cubicBezTo>
                    <a:pt x="7968" y="4883"/>
                    <a:pt x="7529" y="5172"/>
                    <a:pt x="7001" y="5172"/>
                  </a:cubicBezTo>
                  <a:cubicBezTo>
                    <a:pt x="6926" y="5172"/>
                    <a:pt x="6850" y="5166"/>
                    <a:pt x="6772" y="5154"/>
                  </a:cubicBezTo>
                  <a:cubicBezTo>
                    <a:pt x="6205" y="5020"/>
                    <a:pt x="5971" y="4553"/>
                    <a:pt x="5704" y="4120"/>
                  </a:cubicBezTo>
                  <a:cubicBezTo>
                    <a:pt x="5161" y="3244"/>
                    <a:pt x="4727" y="2424"/>
                    <a:pt x="3661" y="2424"/>
                  </a:cubicBezTo>
                  <a:cubicBezTo>
                    <a:pt x="3549" y="2424"/>
                    <a:pt x="3430" y="2433"/>
                    <a:pt x="3303" y="2452"/>
                  </a:cubicBezTo>
                  <a:cubicBezTo>
                    <a:pt x="2869" y="2518"/>
                    <a:pt x="2268" y="2652"/>
                    <a:pt x="2002" y="2985"/>
                  </a:cubicBezTo>
                  <a:cubicBezTo>
                    <a:pt x="1668" y="3352"/>
                    <a:pt x="1301" y="4020"/>
                    <a:pt x="1101" y="4520"/>
                  </a:cubicBezTo>
                  <a:cubicBezTo>
                    <a:pt x="934" y="5020"/>
                    <a:pt x="1068" y="5487"/>
                    <a:pt x="1034" y="5988"/>
                  </a:cubicBezTo>
                  <a:cubicBezTo>
                    <a:pt x="1001" y="6488"/>
                    <a:pt x="901" y="6888"/>
                    <a:pt x="634" y="7322"/>
                  </a:cubicBezTo>
                  <a:cubicBezTo>
                    <a:pt x="0" y="8456"/>
                    <a:pt x="234" y="9157"/>
                    <a:pt x="834" y="10091"/>
                  </a:cubicBezTo>
                  <a:cubicBezTo>
                    <a:pt x="901" y="10024"/>
                    <a:pt x="968" y="9957"/>
                    <a:pt x="1068" y="9857"/>
                  </a:cubicBezTo>
                  <a:cubicBezTo>
                    <a:pt x="1701" y="9357"/>
                    <a:pt x="2335" y="8790"/>
                    <a:pt x="3136" y="8690"/>
                  </a:cubicBezTo>
                  <a:cubicBezTo>
                    <a:pt x="3298" y="8678"/>
                    <a:pt x="3463" y="8673"/>
                    <a:pt x="3630" y="8673"/>
                  </a:cubicBezTo>
                  <a:cubicBezTo>
                    <a:pt x="4110" y="8673"/>
                    <a:pt x="4606" y="8710"/>
                    <a:pt x="5092" y="8710"/>
                  </a:cubicBezTo>
                  <a:cubicBezTo>
                    <a:pt x="5379" y="8710"/>
                    <a:pt x="5663" y="8697"/>
                    <a:pt x="5938" y="8656"/>
                  </a:cubicBezTo>
                  <a:cubicBezTo>
                    <a:pt x="6438" y="8589"/>
                    <a:pt x="6872" y="8323"/>
                    <a:pt x="7405" y="8323"/>
                  </a:cubicBezTo>
                  <a:cubicBezTo>
                    <a:pt x="7939" y="8323"/>
                    <a:pt x="8406" y="8589"/>
                    <a:pt x="8907" y="8589"/>
                  </a:cubicBezTo>
                  <a:cubicBezTo>
                    <a:pt x="8930" y="8591"/>
                    <a:pt x="8953" y="8591"/>
                    <a:pt x="8975" y="8591"/>
                  </a:cubicBezTo>
                  <a:cubicBezTo>
                    <a:pt x="9802" y="8591"/>
                    <a:pt x="10089" y="7739"/>
                    <a:pt x="10612" y="7739"/>
                  </a:cubicBezTo>
                  <a:cubicBezTo>
                    <a:pt x="10809" y="7739"/>
                    <a:pt x="11038" y="7859"/>
                    <a:pt x="11342" y="8189"/>
                  </a:cubicBezTo>
                  <a:cubicBezTo>
                    <a:pt x="11575" y="8423"/>
                    <a:pt x="11442" y="8456"/>
                    <a:pt x="11809" y="8556"/>
                  </a:cubicBezTo>
                  <a:cubicBezTo>
                    <a:pt x="11878" y="8574"/>
                    <a:pt x="11948" y="8580"/>
                    <a:pt x="12018" y="8580"/>
                  </a:cubicBezTo>
                  <a:cubicBezTo>
                    <a:pt x="12175" y="8580"/>
                    <a:pt x="12332" y="8549"/>
                    <a:pt x="12489" y="8549"/>
                  </a:cubicBezTo>
                  <a:cubicBezTo>
                    <a:pt x="12529" y="8549"/>
                    <a:pt x="12569" y="8551"/>
                    <a:pt x="12609" y="8556"/>
                  </a:cubicBezTo>
                  <a:cubicBezTo>
                    <a:pt x="13243" y="8656"/>
                    <a:pt x="13410" y="9123"/>
                    <a:pt x="13943" y="9457"/>
                  </a:cubicBezTo>
                  <a:cubicBezTo>
                    <a:pt x="14377" y="9724"/>
                    <a:pt x="14911" y="9790"/>
                    <a:pt x="15311" y="10124"/>
                  </a:cubicBezTo>
                  <a:cubicBezTo>
                    <a:pt x="15511" y="10257"/>
                    <a:pt x="15711" y="10491"/>
                    <a:pt x="15845" y="10691"/>
                  </a:cubicBezTo>
                  <a:cubicBezTo>
                    <a:pt x="16012" y="10257"/>
                    <a:pt x="16178" y="9790"/>
                    <a:pt x="16745" y="9690"/>
                  </a:cubicBezTo>
                  <a:cubicBezTo>
                    <a:pt x="16850" y="9666"/>
                    <a:pt x="16952" y="9659"/>
                    <a:pt x="17053" y="9659"/>
                  </a:cubicBezTo>
                  <a:cubicBezTo>
                    <a:pt x="17180" y="9659"/>
                    <a:pt x="17304" y="9670"/>
                    <a:pt x="17426" y="9670"/>
                  </a:cubicBezTo>
                  <a:cubicBezTo>
                    <a:pt x="17613" y="9670"/>
                    <a:pt x="17796" y="9646"/>
                    <a:pt x="17980" y="9523"/>
                  </a:cubicBezTo>
                  <a:cubicBezTo>
                    <a:pt x="18447" y="9190"/>
                    <a:pt x="18480" y="8690"/>
                    <a:pt x="18980" y="8356"/>
                  </a:cubicBezTo>
                  <a:cubicBezTo>
                    <a:pt x="19247" y="8223"/>
                    <a:pt x="19481" y="8156"/>
                    <a:pt x="19714" y="8156"/>
                  </a:cubicBezTo>
                  <a:cubicBezTo>
                    <a:pt x="19714" y="8022"/>
                    <a:pt x="19714" y="7889"/>
                    <a:pt x="19781" y="7756"/>
                  </a:cubicBezTo>
                  <a:cubicBezTo>
                    <a:pt x="19981" y="7055"/>
                    <a:pt x="20215" y="6521"/>
                    <a:pt x="19781" y="5821"/>
                  </a:cubicBezTo>
                  <a:cubicBezTo>
                    <a:pt x="19614" y="5487"/>
                    <a:pt x="19314" y="5320"/>
                    <a:pt x="19047" y="5120"/>
                  </a:cubicBezTo>
                  <a:cubicBezTo>
                    <a:pt x="18680" y="4820"/>
                    <a:pt x="18413" y="4487"/>
                    <a:pt x="18247" y="4020"/>
                  </a:cubicBezTo>
                  <a:cubicBezTo>
                    <a:pt x="18013" y="3286"/>
                    <a:pt x="18146" y="2418"/>
                    <a:pt x="17613" y="1818"/>
                  </a:cubicBezTo>
                  <a:cubicBezTo>
                    <a:pt x="17413" y="1618"/>
                    <a:pt x="17179" y="1484"/>
                    <a:pt x="16879" y="1418"/>
                  </a:cubicBezTo>
                  <a:cubicBezTo>
                    <a:pt x="16677" y="1356"/>
                    <a:pt x="16469" y="1330"/>
                    <a:pt x="16259" y="1330"/>
                  </a:cubicBezTo>
                  <a:cubicBezTo>
                    <a:pt x="16018" y="1330"/>
                    <a:pt x="15777" y="1364"/>
                    <a:pt x="15545" y="1418"/>
                  </a:cubicBezTo>
                  <a:cubicBezTo>
                    <a:pt x="15123" y="1498"/>
                    <a:pt x="14823" y="1651"/>
                    <a:pt x="14526" y="1651"/>
                  </a:cubicBezTo>
                  <a:cubicBezTo>
                    <a:pt x="14330" y="1651"/>
                    <a:pt x="14136" y="1584"/>
                    <a:pt x="13910" y="1384"/>
                  </a:cubicBezTo>
                  <a:cubicBezTo>
                    <a:pt x="13543" y="1084"/>
                    <a:pt x="13310" y="951"/>
                    <a:pt x="12843" y="817"/>
                  </a:cubicBezTo>
                  <a:cubicBezTo>
                    <a:pt x="12442" y="717"/>
                    <a:pt x="12276" y="517"/>
                    <a:pt x="11942" y="317"/>
                  </a:cubicBezTo>
                  <a:cubicBezTo>
                    <a:pt x="11625" y="112"/>
                    <a:pt x="11277" y="0"/>
                    <a:pt x="1092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43" name="Google Shape;143;p17"/>
            <p:cNvSpPr/>
            <p:nvPr/>
          </p:nvSpPr>
          <p:spPr>
            <a:xfrm>
              <a:off x="7360292" y="2595888"/>
              <a:ext cx="349684" cy="273702"/>
            </a:xfrm>
            <a:custGeom>
              <a:avLst/>
              <a:gdLst/>
              <a:ahLst/>
              <a:cxnLst/>
              <a:rect l="l" t="t" r="r" b="b"/>
              <a:pathLst>
                <a:path w="16479" h="11926" extrusionOk="0">
                  <a:moveTo>
                    <a:pt x="10148" y="0"/>
                  </a:moveTo>
                  <a:cubicBezTo>
                    <a:pt x="9618" y="0"/>
                    <a:pt x="9336" y="884"/>
                    <a:pt x="8507" y="884"/>
                  </a:cubicBezTo>
                  <a:cubicBezTo>
                    <a:pt x="8496" y="884"/>
                    <a:pt x="8484" y="884"/>
                    <a:pt x="8473" y="884"/>
                  </a:cubicBezTo>
                  <a:cubicBezTo>
                    <a:pt x="7939" y="850"/>
                    <a:pt x="7472" y="617"/>
                    <a:pt x="6938" y="617"/>
                  </a:cubicBezTo>
                  <a:cubicBezTo>
                    <a:pt x="6405" y="617"/>
                    <a:pt x="5971" y="850"/>
                    <a:pt x="5504" y="917"/>
                  </a:cubicBezTo>
                  <a:cubicBezTo>
                    <a:pt x="5208" y="960"/>
                    <a:pt x="4908" y="972"/>
                    <a:pt x="4607" y="972"/>
                  </a:cubicBezTo>
                  <a:cubicBezTo>
                    <a:pt x="4205" y="972"/>
                    <a:pt x="3800" y="950"/>
                    <a:pt x="3399" y="950"/>
                  </a:cubicBezTo>
                  <a:cubicBezTo>
                    <a:pt x="3154" y="950"/>
                    <a:pt x="2910" y="958"/>
                    <a:pt x="2669" y="984"/>
                  </a:cubicBezTo>
                  <a:cubicBezTo>
                    <a:pt x="1868" y="1051"/>
                    <a:pt x="1234" y="1618"/>
                    <a:pt x="601" y="2151"/>
                  </a:cubicBezTo>
                  <a:cubicBezTo>
                    <a:pt x="501" y="2218"/>
                    <a:pt x="434" y="2285"/>
                    <a:pt x="367" y="2385"/>
                  </a:cubicBezTo>
                  <a:cubicBezTo>
                    <a:pt x="0" y="2885"/>
                    <a:pt x="434" y="3452"/>
                    <a:pt x="701" y="4053"/>
                  </a:cubicBezTo>
                  <a:cubicBezTo>
                    <a:pt x="934" y="4553"/>
                    <a:pt x="767" y="5087"/>
                    <a:pt x="1001" y="5621"/>
                  </a:cubicBezTo>
                  <a:cubicBezTo>
                    <a:pt x="1134" y="5921"/>
                    <a:pt x="1201" y="6121"/>
                    <a:pt x="1234" y="6354"/>
                  </a:cubicBezTo>
                  <a:cubicBezTo>
                    <a:pt x="1401" y="6421"/>
                    <a:pt x="1568" y="6488"/>
                    <a:pt x="1768" y="6621"/>
                  </a:cubicBezTo>
                  <a:cubicBezTo>
                    <a:pt x="2208" y="6896"/>
                    <a:pt x="2626" y="7081"/>
                    <a:pt x="3114" y="7081"/>
                  </a:cubicBezTo>
                  <a:cubicBezTo>
                    <a:pt x="3218" y="7081"/>
                    <a:pt x="3325" y="7072"/>
                    <a:pt x="3436" y="7055"/>
                  </a:cubicBezTo>
                  <a:cubicBezTo>
                    <a:pt x="3758" y="6978"/>
                    <a:pt x="4080" y="6894"/>
                    <a:pt x="4383" y="6894"/>
                  </a:cubicBezTo>
                  <a:cubicBezTo>
                    <a:pt x="4738" y="6894"/>
                    <a:pt x="5067" y="7010"/>
                    <a:pt x="5337" y="7388"/>
                  </a:cubicBezTo>
                  <a:cubicBezTo>
                    <a:pt x="5604" y="7722"/>
                    <a:pt x="5604" y="8156"/>
                    <a:pt x="5904" y="8456"/>
                  </a:cubicBezTo>
                  <a:cubicBezTo>
                    <a:pt x="6138" y="8689"/>
                    <a:pt x="6471" y="8689"/>
                    <a:pt x="6605" y="9023"/>
                  </a:cubicBezTo>
                  <a:cubicBezTo>
                    <a:pt x="6738" y="9323"/>
                    <a:pt x="6605" y="9824"/>
                    <a:pt x="6572" y="10124"/>
                  </a:cubicBezTo>
                  <a:lnTo>
                    <a:pt x="6572" y="10191"/>
                  </a:lnTo>
                  <a:cubicBezTo>
                    <a:pt x="7139" y="10591"/>
                    <a:pt x="7572" y="11191"/>
                    <a:pt x="7839" y="11925"/>
                  </a:cubicBezTo>
                  <a:cubicBezTo>
                    <a:pt x="8173" y="11825"/>
                    <a:pt x="8506" y="11725"/>
                    <a:pt x="8907" y="11692"/>
                  </a:cubicBezTo>
                  <a:cubicBezTo>
                    <a:pt x="9016" y="11681"/>
                    <a:pt x="9126" y="11677"/>
                    <a:pt x="9238" y="11677"/>
                  </a:cubicBezTo>
                  <a:cubicBezTo>
                    <a:pt x="9491" y="11677"/>
                    <a:pt x="9749" y="11696"/>
                    <a:pt x="10003" y="11696"/>
                  </a:cubicBezTo>
                  <a:cubicBezTo>
                    <a:pt x="10327" y="11696"/>
                    <a:pt x="10645" y="11665"/>
                    <a:pt x="10941" y="11525"/>
                  </a:cubicBezTo>
                  <a:cubicBezTo>
                    <a:pt x="11275" y="11358"/>
                    <a:pt x="11608" y="11058"/>
                    <a:pt x="11809" y="10758"/>
                  </a:cubicBezTo>
                  <a:cubicBezTo>
                    <a:pt x="11975" y="10491"/>
                    <a:pt x="12075" y="9957"/>
                    <a:pt x="12309" y="9824"/>
                  </a:cubicBezTo>
                  <a:cubicBezTo>
                    <a:pt x="12374" y="9791"/>
                    <a:pt x="12450" y="9778"/>
                    <a:pt x="12530" y="9778"/>
                  </a:cubicBezTo>
                  <a:cubicBezTo>
                    <a:pt x="12778" y="9778"/>
                    <a:pt x="13075" y="9898"/>
                    <a:pt x="13276" y="9924"/>
                  </a:cubicBezTo>
                  <a:cubicBezTo>
                    <a:pt x="13348" y="9933"/>
                    <a:pt x="13422" y="9937"/>
                    <a:pt x="13497" y="9937"/>
                  </a:cubicBezTo>
                  <a:cubicBezTo>
                    <a:pt x="13702" y="9937"/>
                    <a:pt x="13915" y="9906"/>
                    <a:pt x="14110" y="9857"/>
                  </a:cubicBezTo>
                  <a:cubicBezTo>
                    <a:pt x="14277" y="8923"/>
                    <a:pt x="13410" y="7122"/>
                    <a:pt x="14177" y="6288"/>
                  </a:cubicBezTo>
                  <a:cubicBezTo>
                    <a:pt x="14677" y="5754"/>
                    <a:pt x="15611" y="5854"/>
                    <a:pt x="16045" y="5154"/>
                  </a:cubicBezTo>
                  <a:cubicBezTo>
                    <a:pt x="16479" y="4453"/>
                    <a:pt x="15945" y="4286"/>
                    <a:pt x="15645" y="3786"/>
                  </a:cubicBezTo>
                  <a:cubicBezTo>
                    <a:pt x="15545" y="3586"/>
                    <a:pt x="15578" y="3286"/>
                    <a:pt x="15445" y="3052"/>
                  </a:cubicBezTo>
                  <a:cubicBezTo>
                    <a:pt x="15445" y="3019"/>
                    <a:pt x="15411" y="2985"/>
                    <a:pt x="15378" y="2952"/>
                  </a:cubicBezTo>
                  <a:cubicBezTo>
                    <a:pt x="15244" y="2752"/>
                    <a:pt x="15044" y="2552"/>
                    <a:pt x="14877" y="2385"/>
                  </a:cubicBezTo>
                  <a:cubicBezTo>
                    <a:pt x="14444" y="2085"/>
                    <a:pt x="13910" y="1985"/>
                    <a:pt x="13476" y="1718"/>
                  </a:cubicBezTo>
                  <a:cubicBezTo>
                    <a:pt x="12943" y="1384"/>
                    <a:pt x="12809" y="917"/>
                    <a:pt x="12176" y="817"/>
                  </a:cubicBezTo>
                  <a:cubicBezTo>
                    <a:pt x="12135" y="812"/>
                    <a:pt x="12094" y="810"/>
                    <a:pt x="12053" y="810"/>
                  </a:cubicBezTo>
                  <a:cubicBezTo>
                    <a:pt x="11891" y="810"/>
                    <a:pt x="11721" y="841"/>
                    <a:pt x="11557" y="841"/>
                  </a:cubicBezTo>
                  <a:cubicBezTo>
                    <a:pt x="11484" y="841"/>
                    <a:pt x="11411" y="835"/>
                    <a:pt x="11342" y="817"/>
                  </a:cubicBezTo>
                  <a:cubicBezTo>
                    <a:pt x="11008" y="717"/>
                    <a:pt x="11108" y="684"/>
                    <a:pt x="10875" y="450"/>
                  </a:cubicBezTo>
                  <a:cubicBezTo>
                    <a:pt x="10572" y="121"/>
                    <a:pt x="10343" y="0"/>
                    <a:pt x="1014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44" name="Google Shape;144;p17"/>
            <p:cNvSpPr/>
            <p:nvPr/>
          </p:nvSpPr>
          <p:spPr>
            <a:xfrm>
              <a:off x="7508217" y="2601557"/>
              <a:ext cx="586818" cy="516054"/>
            </a:xfrm>
            <a:custGeom>
              <a:avLst/>
              <a:gdLst/>
              <a:ahLst/>
              <a:cxnLst/>
              <a:rect l="l" t="t" r="r" b="b"/>
              <a:pathLst>
                <a:path w="27654" h="22486" extrusionOk="0">
                  <a:moveTo>
                    <a:pt x="15477" y="0"/>
                  </a:moveTo>
                  <a:cubicBezTo>
                    <a:pt x="15055" y="0"/>
                    <a:pt x="14656" y="195"/>
                    <a:pt x="14278" y="303"/>
                  </a:cubicBezTo>
                  <a:cubicBezTo>
                    <a:pt x="14139" y="335"/>
                    <a:pt x="14006" y="347"/>
                    <a:pt x="13876" y="347"/>
                  </a:cubicBezTo>
                  <a:cubicBezTo>
                    <a:pt x="13374" y="347"/>
                    <a:pt x="12923" y="162"/>
                    <a:pt x="12445" y="162"/>
                  </a:cubicBezTo>
                  <a:cubicBezTo>
                    <a:pt x="12389" y="162"/>
                    <a:pt x="12333" y="164"/>
                    <a:pt x="12276" y="170"/>
                  </a:cubicBezTo>
                  <a:cubicBezTo>
                    <a:pt x="12043" y="170"/>
                    <a:pt x="11809" y="237"/>
                    <a:pt x="11542" y="370"/>
                  </a:cubicBezTo>
                  <a:cubicBezTo>
                    <a:pt x="11042" y="704"/>
                    <a:pt x="11009" y="1204"/>
                    <a:pt x="10542" y="1537"/>
                  </a:cubicBezTo>
                  <a:cubicBezTo>
                    <a:pt x="10374" y="1660"/>
                    <a:pt x="10192" y="1684"/>
                    <a:pt x="10002" y="1684"/>
                  </a:cubicBezTo>
                  <a:cubicBezTo>
                    <a:pt x="9877" y="1684"/>
                    <a:pt x="9749" y="1673"/>
                    <a:pt x="9620" y="1673"/>
                  </a:cubicBezTo>
                  <a:cubicBezTo>
                    <a:pt x="9516" y="1673"/>
                    <a:pt x="9412" y="1680"/>
                    <a:pt x="9307" y="1704"/>
                  </a:cubicBezTo>
                  <a:cubicBezTo>
                    <a:pt x="8740" y="1804"/>
                    <a:pt x="8574" y="2271"/>
                    <a:pt x="8407" y="2705"/>
                  </a:cubicBezTo>
                  <a:cubicBezTo>
                    <a:pt x="8440" y="2738"/>
                    <a:pt x="8474" y="2772"/>
                    <a:pt x="8474" y="2805"/>
                  </a:cubicBezTo>
                  <a:cubicBezTo>
                    <a:pt x="8607" y="3039"/>
                    <a:pt x="8574" y="3339"/>
                    <a:pt x="8674" y="3539"/>
                  </a:cubicBezTo>
                  <a:cubicBezTo>
                    <a:pt x="8974" y="4039"/>
                    <a:pt x="9508" y="4206"/>
                    <a:pt x="9041" y="4907"/>
                  </a:cubicBezTo>
                  <a:cubicBezTo>
                    <a:pt x="8640" y="5574"/>
                    <a:pt x="7673" y="5507"/>
                    <a:pt x="7206" y="6007"/>
                  </a:cubicBezTo>
                  <a:cubicBezTo>
                    <a:pt x="6439" y="6875"/>
                    <a:pt x="7306" y="8676"/>
                    <a:pt x="7139" y="9610"/>
                  </a:cubicBezTo>
                  <a:cubicBezTo>
                    <a:pt x="6944" y="9659"/>
                    <a:pt x="6731" y="9690"/>
                    <a:pt x="6526" y="9690"/>
                  </a:cubicBezTo>
                  <a:cubicBezTo>
                    <a:pt x="6451" y="9690"/>
                    <a:pt x="6377" y="9686"/>
                    <a:pt x="6305" y="9677"/>
                  </a:cubicBezTo>
                  <a:cubicBezTo>
                    <a:pt x="6104" y="9651"/>
                    <a:pt x="5807" y="9531"/>
                    <a:pt x="5559" y="9531"/>
                  </a:cubicBezTo>
                  <a:cubicBezTo>
                    <a:pt x="5479" y="9531"/>
                    <a:pt x="5403" y="9544"/>
                    <a:pt x="5338" y="9577"/>
                  </a:cubicBezTo>
                  <a:cubicBezTo>
                    <a:pt x="5104" y="9710"/>
                    <a:pt x="5004" y="10244"/>
                    <a:pt x="4838" y="10511"/>
                  </a:cubicBezTo>
                  <a:cubicBezTo>
                    <a:pt x="4604" y="10811"/>
                    <a:pt x="4304" y="11111"/>
                    <a:pt x="3970" y="11278"/>
                  </a:cubicBezTo>
                  <a:cubicBezTo>
                    <a:pt x="3653" y="11411"/>
                    <a:pt x="3312" y="11436"/>
                    <a:pt x="2961" y="11436"/>
                  </a:cubicBezTo>
                  <a:cubicBezTo>
                    <a:pt x="2751" y="11436"/>
                    <a:pt x="2538" y="11427"/>
                    <a:pt x="2325" y="11427"/>
                  </a:cubicBezTo>
                  <a:cubicBezTo>
                    <a:pt x="2184" y="11427"/>
                    <a:pt x="2042" y="11431"/>
                    <a:pt x="1902" y="11445"/>
                  </a:cubicBezTo>
                  <a:cubicBezTo>
                    <a:pt x="1535" y="11445"/>
                    <a:pt x="1202" y="11578"/>
                    <a:pt x="868" y="11645"/>
                  </a:cubicBezTo>
                  <a:cubicBezTo>
                    <a:pt x="1168" y="12379"/>
                    <a:pt x="1368" y="13179"/>
                    <a:pt x="1535" y="13846"/>
                  </a:cubicBezTo>
                  <a:cubicBezTo>
                    <a:pt x="1769" y="14947"/>
                    <a:pt x="2870" y="15414"/>
                    <a:pt x="2903" y="16615"/>
                  </a:cubicBezTo>
                  <a:cubicBezTo>
                    <a:pt x="2936" y="17883"/>
                    <a:pt x="1936" y="17849"/>
                    <a:pt x="1135" y="18483"/>
                  </a:cubicBezTo>
                  <a:cubicBezTo>
                    <a:pt x="1" y="19350"/>
                    <a:pt x="1635" y="19717"/>
                    <a:pt x="1735" y="20718"/>
                  </a:cubicBezTo>
                  <a:cubicBezTo>
                    <a:pt x="1769" y="21152"/>
                    <a:pt x="1702" y="21619"/>
                    <a:pt x="1735" y="22052"/>
                  </a:cubicBezTo>
                  <a:cubicBezTo>
                    <a:pt x="1769" y="22219"/>
                    <a:pt x="1802" y="22352"/>
                    <a:pt x="1869" y="22486"/>
                  </a:cubicBezTo>
                  <a:cubicBezTo>
                    <a:pt x="2536" y="22386"/>
                    <a:pt x="3170" y="22186"/>
                    <a:pt x="3737" y="21752"/>
                  </a:cubicBezTo>
                  <a:cubicBezTo>
                    <a:pt x="4571" y="21085"/>
                    <a:pt x="5138" y="20384"/>
                    <a:pt x="6239" y="20084"/>
                  </a:cubicBezTo>
                  <a:cubicBezTo>
                    <a:pt x="6599" y="19994"/>
                    <a:pt x="7019" y="19933"/>
                    <a:pt x="7433" y="19933"/>
                  </a:cubicBezTo>
                  <a:cubicBezTo>
                    <a:pt x="7785" y="19933"/>
                    <a:pt x="8134" y="19977"/>
                    <a:pt x="8440" y="20084"/>
                  </a:cubicBezTo>
                  <a:cubicBezTo>
                    <a:pt x="9294" y="20337"/>
                    <a:pt x="9848" y="20890"/>
                    <a:pt x="10813" y="20890"/>
                  </a:cubicBezTo>
                  <a:cubicBezTo>
                    <a:pt x="10866" y="20890"/>
                    <a:pt x="10920" y="20888"/>
                    <a:pt x="10975" y="20885"/>
                  </a:cubicBezTo>
                  <a:cubicBezTo>
                    <a:pt x="11867" y="20801"/>
                    <a:pt x="12573" y="20322"/>
                    <a:pt x="13403" y="20322"/>
                  </a:cubicBezTo>
                  <a:cubicBezTo>
                    <a:pt x="13567" y="20322"/>
                    <a:pt x="13735" y="20340"/>
                    <a:pt x="13911" y="20384"/>
                  </a:cubicBezTo>
                  <a:cubicBezTo>
                    <a:pt x="14545" y="20518"/>
                    <a:pt x="14845" y="20785"/>
                    <a:pt x="15512" y="20785"/>
                  </a:cubicBezTo>
                  <a:cubicBezTo>
                    <a:pt x="15801" y="20785"/>
                    <a:pt x="16090" y="20799"/>
                    <a:pt x="16379" y="20799"/>
                  </a:cubicBezTo>
                  <a:cubicBezTo>
                    <a:pt x="16524" y="20799"/>
                    <a:pt x="16668" y="20796"/>
                    <a:pt x="16813" y="20785"/>
                  </a:cubicBezTo>
                  <a:cubicBezTo>
                    <a:pt x="17190" y="20717"/>
                    <a:pt x="17534" y="20688"/>
                    <a:pt x="17875" y="20688"/>
                  </a:cubicBezTo>
                  <a:cubicBezTo>
                    <a:pt x="18377" y="20688"/>
                    <a:pt x="18871" y="20752"/>
                    <a:pt x="19448" y="20851"/>
                  </a:cubicBezTo>
                  <a:cubicBezTo>
                    <a:pt x="20041" y="20978"/>
                    <a:pt x="20943" y="21294"/>
                    <a:pt x="21745" y="21294"/>
                  </a:cubicBezTo>
                  <a:cubicBezTo>
                    <a:pt x="22206" y="21294"/>
                    <a:pt x="22634" y="21189"/>
                    <a:pt x="22951" y="20885"/>
                  </a:cubicBezTo>
                  <a:cubicBezTo>
                    <a:pt x="23684" y="20184"/>
                    <a:pt x="22984" y="19083"/>
                    <a:pt x="23751" y="18383"/>
                  </a:cubicBezTo>
                  <a:cubicBezTo>
                    <a:pt x="24385" y="17782"/>
                    <a:pt x="25953" y="17949"/>
                    <a:pt x="26053" y="16882"/>
                  </a:cubicBezTo>
                  <a:cubicBezTo>
                    <a:pt x="26053" y="16848"/>
                    <a:pt x="26053" y="16815"/>
                    <a:pt x="26086" y="16815"/>
                  </a:cubicBezTo>
                  <a:cubicBezTo>
                    <a:pt x="26086" y="16215"/>
                    <a:pt x="25619" y="14947"/>
                    <a:pt x="25352" y="14413"/>
                  </a:cubicBezTo>
                  <a:cubicBezTo>
                    <a:pt x="24919" y="13613"/>
                    <a:pt x="23885" y="13146"/>
                    <a:pt x="24285" y="12112"/>
                  </a:cubicBezTo>
                  <a:cubicBezTo>
                    <a:pt x="24339" y="12104"/>
                    <a:pt x="24393" y="12100"/>
                    <a:pt x="24446" y="12100"/>
                  </a:cubicBezTo>
                  <a:cubicBezTo>
                    <a:pt x="25009" y="12100"/>
                    <a:pt x="25511" y="12517"/>
                    <a:pt x="26103" y="12517"/>
                  </a:cubicBezTo>
                  <a:cubicBezTo>
                    <a:pt x="26142" y="12517"/>
                    <a:pt x="26180" y="12516"/>
                    <a:pt x="26220" y="12512"/>
                  </a:cubicBezTo>
                  <a:cubicBezTo>
                    <a:pt x="26953" y="12445"/>
                    <a:pt x="27254" y="11711"/>
                    <a:pt x="27387" y="11011"/>
                  </a:cubicBezTo>
                  <a:cubicBezTo>
                    <a:pt x="27654" y="9210"/>
                    <a:pt x="25753" y="9577"/>
                    <a:pt x="24885" y="8909"/>
                  </a:cubicBezTo>
                  <a:cubicBezTo>
                    <a:pt x="24618" y="8709"/>
                    <a:pt x="24585" y="8476"/>
                    <a:pt x="24218" y="8309"/>
                  </a:cubicBezTo>
                  <a:cubicBezTo>
                    <a:pt x="23985" y="8209"/>
                    <a:pt x="23718" y="8242"/>
                    <a:pt x="23451" y="8109"/>
                  </a:cubicBezTo>
                  <a:cubicBezTo>
                    <a:pt x="22850" y="7809"/>
                    <a:pt x="22717" y="7308"/>
                    <a:pt x="22350" y="6808"/>
                  </a:cubicBezTo>
                  <a:cubicBezTo>
                    <a:pt x="21950" y="6241"/>
                    <a:pt x="20716" y="6107"/>
                    <a:pt x="20482" y="5640"/>
                  </a:cubicBezTo>
                  <a:cubicBezTo>
                    <a:pt x="20215" y="5140"/>
                    <a:pt x="21316" y="4239"/>
                    <a:pt x="21249" y="3539"/>
                  </a:cubicBezTo>
                  <a:cubicBezTo>
                    <a:pt x="21216" y="3105"/>
                    <a:pt x="20782" y="2772"/>
                    <a:pt x="20616" y="2305"/>
                  </a:cubicBezTo>
                  <a:cubicBezTo>
                    <a:pt x="20415" y="1771"/>
                    <a:pt x="20449" y="1504"/>
                    <a:pt x="19982" y="1104"/>
                  </a:cubicBezTo>
                  <a:cubicBezTo>
                    <a:pt x="19581" y="737"/>
                    <a:pt x="19148" y="470"/>
                    <a:pt x="18647" y="370"/>
                  </a:cubicBezTo>
                  <a:cubicBezTo>
                    <a:pt x="18554" y="348"/>
                    <a:pt x="18467" y="339"/>
                    <a:pt x="18386" y="339"/>
                  </a:cubicBezTo>
                  <a:cubicBezTo>
                    <a:pt x="17974" y="339"/>
                    <a:pt x="17686" y="576"/>
                    <a:pt x="17213" y="603"/>
                  </a:cubicBezTo>
                  <a:cubicBezTo>
                    <a:pt x="17190" y="605"/>
                    <a:pt x="17168" y="605"/>
                    <a:pt x="17146" y="605"/>
                  </a:cubicBezTo>
                  <a:cubicBezTo>
                    <a:pt x="16530" y="605"/>
                    <a:pt x="16294" y="165"/>
                    <a:pt x="15779" y="36"/>
                  </a:cubicBezTo>
                  <a:cubicBezTo>
                    <a:pt x="15677" y="11"/>
                    <a:pt x="15576" y="0"/>
                    <a:pt x="1547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45" name="Google Shape;145;p17"/>
            <p:cNvSpPr/>
            <p:nvPr/>
          </p:nvSpPr>
          <p:spPr>
            <a:xfrm>
              <a:off x="7592460" y="4413299"/>
              <a:ext cx="124604" cy="109540"/>
            </a:xfrm>
            <a:custGeom>
              <a:avLst/>
              <a:gdLst/>
              <a:ahLst/>
              <a:cxnLst/>
              <a:rect l="l" t="t" r="r" b="b"/>
              <a:pathLst>
                <a:path w="5872" h="4773" extrusionOk="0">
                  <a:moveTo>
                    <a:pt x="700" y="0"/>
                  </a:moveTo>
                  <a:cubicBezTo>
                    <a:pt x="619" y="0"/>
                    <a:pt x="531" y="7"/>
                    <a:pt x="434" y="17"/>
                  </a:cubicBezTo>
                  <a:cubicBezTo>
                    <a:pt x="200" y="17"/>
                    <a:pt x="0" y="350"/>
                    <a:pt x="67" y="584"/>
                  </a:cubicBezTo>
                  <a:cubicBezTo>
                    <a:pt x="167" y="951"/>
                    <a:pt x="634" y="784"/>
                    <a:pt x="934" y="917"/>
                  </a:cubicBezTo>
                  <a:cubicBezTo>
                    <a:pt x="1368" y="1117"/>
                    <a:pt x="1368" y="1684"/>
                    <a:pt x="1802" y="1951"/>
                  </a:cubicBezTo>
                  <a:cubicBezTo>
                    <a:pt x="2202" y="2185"/>
                    <a:pt x="2435" y="2618"/>
                    <a:pt x="2902" y="2719"/>
                  </a:cubicBezTo>
                  <a:cubicBezTo>
                    <a:pt x="3536" y="2819"/>
                    <a:pt x="3770" y="2585"/>
                    <a:pt x="4037" y="3286"/>
                  </a:cubicBezTo>
                  <a:cubicBezTo>
                    <a:pt x="4203" y="3719"/>
                    <a:pt x="4470" y="4086"/>
                    <a:pt x="4804" y="4453"/>
                  </a:cubicBezTo>
                  <a:cubicBezTo>
                    <a:pt x="4921" y="4590"/>
                    <a:pt x="5268" y="4773"/>
                    <a:pt x="5535" y="4773"/>
                  </a:cubicBezTo>
                  <a:cubicBezTo>
                    <a:pt x="5723" y="4773"/>
                    <a:pt x="5871" y="4682"/>
                    <a:pt x="5871" y="4420"/>
                  </a:cubicBezTo>
                  <a:cubicBezTo>
                    <a:pt x="5871" y="4086"/>
                    <a:pt x="5471" y="4019"/>
                    <a:pt x="5271" y="3853"/>
                  </a:cubicBezTo>
                  <a:cubicBezTo>
                    <a:pt x="5071" y="3719"/>
                    <a:pt x="4870" y="3452"/>
                    <a:pt x="4737" y="3252"/>
                  </a:cubicBezTo>
                  <a:cubicBezTo>
                    <a:pt x="4537" y="2952"/>
                    <a:pt x="4470" y="2685"/>
                    <a:pt x="4437" y="2318"/>
                  </a:cubicBezTo>
                  <a:cubicBezTo>
                    <a:pt x="4437" y="1951"/>
                    <a:pt x="4403" y="1684"/>
                    <a:pt x="4003" y="1584"/>
                  </a:cubicBezTo>
                  <a:cubicBezTo>
                    <a:pt x="3670" y="1484"/>
                    <a:pt x="3336" y="1518"/>
                    <a:pt x="3002" y="1384"/>
                  </a:cubicBezTo>
                  <a:cubicBezTo>
                    <a:pt x="2602" y="1251"/>
                    <a:pt x="2402" y="1017"/>
                    <a:pt x="2068" y="784"/>
                  </a:cubicBezTo>
                  <a:cubicBezTo>
                    <a:pt x="1902" y="650"/>
                    <a:pt x="1702" y="617"/>
                    <a:pt x="1501" y="484"/>
                  </a:cubicBezTo>
                  <a:cubicBezTo>
                    <a:pt x="1335" y="384"/>
                    <a:pt x="1368" y="317"/>
                    <a:pt x="1201" y="183"/>
                  </a:cubicBezTo>
                  <a:cubicBezTo>
                    <a:pt x="1059" y="41"/>
                    <a:pt x="900" y="0"/>
                    <a:pt x="70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46" name="Google Shape;146;p17"/>
            <p:cNvSpPr/>
            <p:nvPr/>
          </p:nvSpPr>
          <p:spPr>
            <a:xfrm>
              <a:off x="7369480" y="4114214"/>
              <a:ext cx="495508" cy="437496"/>
            </a:xfrm>
            <a:custGeom>
              <a:avLst/>
              <a:gdLst/>
              <a:ahLst/>
              <a:cxnLst/>
              <a:rect l="l" t="t" r="r" b="b"/>
              <a:pathLst>
                <a:path w="23351" h="19063" extrusionOk="0">
                  <a:moveTo>
                    <a:pt x="21385" y="1"/>
                  </a:moveTo>
                  <a:cubicBezTo>
                    <a:pt x="21372" y="1"/>
                    <a:pt x="21360" y="2"/>
                    <a:pt x="21349" y="6"/>
                  </a:cubicBezTo>
                  <a:cubicBezTo>
                    <a:pt x="21016" y="106"/>
                    <a:pt x="21550" y="1207"/>
                    <a:pt x="21550" y="1440"/>
                  </a:cubicBezTo>
                  <a:cubicBezTo>
                    <a:pt x="21550" y="1774"/>
                    <a:pt x="21449" y="1774"/>
                    <a:pt x="21149" y="1774"/>
                  </a:cubicBezTo>
                  <a:cubicBezTo>
                    <a:pt x="20916" y="1774"/>
                    <a:pt x="20682" y="1841"/>
                    <a:pt x="20449" y="1907"/>
                  </a:cubicBezTo>
                  <a:cubicBezTo>
                    <a:pt x="19949" y="2074"/>
                    <a:pt x="19348" y="2308"/>
                    <a:pt x="18791" y="2308"/>
                  </a:cubicBezTo>
                  <a:cubicBezTo>
                    <a:pt x="18566" y="2308"/>
                    <a:pt x="18348" y="2270"/>
                    <a:pt x="18147" y="2174"/>
                  </a:cubicBezTo>
                  <a:cubicBezTo>
                    <a:pt x="17752" y="1961"/>
                    <a:pt x="17550" y="1665"/>
                    <a:pt x="17139" y="1665"/>
                  </a:cubicBezTo>
                  <a:cubicBezTo>
                    <a:pt x="17099" y="1665"/>
                    <a:pt x="17057" y="1668"/>
                    <a:pt x="17013" y="1674"/>
                  </a:cubicBezTo>
                  <a:cubicBezTo>
                    <a:pt x="16879" y="1693"/>
                    <a:pt x="16756" y="1734"/>
                    <a:pt x="16631" y="1734"/>
                  </a:cubicBezTo>
                  <a:cubicBezTo>
                    <a:pt x="16539" y="1734"/>
                    <a:pt x="16445" y="1711"/>
                    <a:pt x="16346" y="1640"/>
                  </a:cubicBezTo>
                  <a:cubicBezTo>
                    <a:pt x="16212" y="1574"/>
                    <a:pt x="16179" y="1374"/>
                    <a:pt x="16079" y="1307"/>
                  </a:cubicBezTo>
                  <a:cubicBezTo>
                    <a:pt x="15826" y="1123"/>
                    <a:pt x="15287" y="970"/>
                    <a:pt x="14856" y="970"/>
                  </a:cubicBezTo>
                  <a:cubicBezTo>
                    <a:pt x="14663" y="970"/>
                    <a:pt x="14491" y="1001"/>
                    <a:pt x="14378" y="1073"/>
                  </a:cubicBezTo>
                  <a:cubicBezTo>
                    <a:pt x="14178" y="1173"/>
                    <a:pt x="14144" y="1407"/>
                    <a:pt x="13977" y="1507"/>
                  </a:cubicBezTo>
                  <a:cubicBezTo>
                    <a:pt x="13777" y="1607"/>
                    <a:pt x="13577" y="1607"/>
                    <a:pt x="13410" y="1674"/>
                  </a:cubicBezTo>
                  <a:cubicBezTo>
                    <a:pt x="13077" y="1813"/>
                    <a:pt x="12766" y="2114"/>
                    <a:pt x="12421" y="2114"/>
                  </a:cubicBezTo>
                  <a:cubicBezTo>
                    <a:pt x="12352" y="2114"/>
                    <a:pt x="12282" y="2102"/>
                    <a:pt x="12210" y="2074"/>
                  </a:cubicBezTo>
                  <a:cubicBezTo>
                    <a:pt x="11776" y="1941"/>
                    <a:pt x="11376" y="1574"/>
                    <a:pt x="10875" y="1507"/>
                  </a:cubicBezTo>
                  <a:cubicBezTo>
                    <a:pt x="10797" y="1496"/>
                    <a:pt x="10716" y="1492"/>
                    <a:pt x="10633" y="1492"/>
                  </a:cubicBezTo>
                  <a:cubicBezTo>
                    <a:pt x="10468" y="1492"/>
                    <a:pt x="10297" y="1507"/>
                    <a:pt x="10141" y="1507"/>
                  </a:cubicBezTo>
                  <a:lnTo>
                    <a:pt x="9908" y="1507"/>
                  </a:lnTo>
                  <a:cubicBezTo>
                    <a:pt x="9708" y="1941"/>
                    <a:pt x="9441" y="2308"/>
                    <a:pt x="9441" y="2808"/>
                  </a:cubicBezTo>
                  <a:cubicBezTo>
                    <a:pt x="9441" y="3508"/>
                    <a:pt x="8540" y="3575"/>
                    <a:pt x="7973" y="3575"/>
                  </a:cubicBezTo>
                  <a:cubicBezTo>
                    <a:pt x="7923" y="3580"/>
                    <a:pt x="7875" y="3582"/>
                    <a:pt x="7828" y="3582"/>
                  </a:cubicBezTo>
                  <a:cubicBezTo>
                    <a:pt x="7532" y="3582"/>
                    <a:pt x="7294" y="3499"/>
                    <a:pt x="7006" y="3442"/>
                  </a:cubicBezTo>
                  <a:cubicBezTo>
                    <a:pt x="6957" y="3433"/>
                    <a:pt x="6909" y="3429"/>
                    <a:pt x="6864" y="3429"/>
                  </a:cubicBezTo>
                  <a:cubicBezTo>
                    <a:pt x="6567" y="3429"/>
                    <a:pt x="6336" y="3602"/>
                    <a:pt x="6105" y="3775"/>
                  </a:cubicBezTo>
                  <a:cubicBezTo>
                    <a:pt x="5805" y="3975"/>
                    <a:pt x="5571" y="4242"/>
                    <a:pt x="5238" y="4342"/>
                  </a:cubicBezTo>
                  <a:cubicBezTo>
                    <a:pt x="4938" y="4442"/>
                    <a:pt x="4604" y="4376"/>
                    <a:pt x="4337" y="4476"/>
                  </a:cubicBezTo>
                  <a:cubicBezTo>
                    <a:pt x="4037" y="4542"/>
                    <a:pt x="3837" y="4843"/>
                    <a:pt x="3470" y="4909"/>
                  </a:cubicBezTo>
                  <a:cubicBezTo>
                    <a:pt x="3270" y="4943"/>
                    <a:pt x="3070" y="5009"/>
                    <a:pt x="2836" y="5076"/>
                  </a:cubicBezTo>
                  <a:cubicBezTo>
                    <a:pt x="3070" y="5343"/>
                    <a:pt x="3136" y="5710"/>
                    <a:pt x="3103" y="6044"/>
                  </a:cubicBezTo>
                  <a:cubicBezTo>
                    <a:pt x="3003" y="6577"/>
                    <a:pt x="2569" y="6711"/>
                    <a:pt x="2269" y="7078"/>
                  </a:cubicBezTo>
                  <a:cubicBezTo>
                    <a:pt x="1835" y="7545"/>
                    <a:pt x="2036" y="8278"/>
                    <a:pt x="1435" y="8612"/>
                  </a:cubicBezTo>
                  <a:cubicBezTo>
                    <a:pt x="1235" y="8712"/>
                    <a:pt x="1002" y="8745"/>
                    <a:pt x="768" y="8846"/>
                  </a:cubicBezTo>
                  <a:cubicBezTo>
                    <a:pt x="501" y="9012"/>
                    <a:pt x="501" y="9079"/>
                    <a:pt x="434" y="9413"/>
                  </a:cubicBezTo>
                  <a:cubicBezTo>
                    <a:pt x="368" y="9713"/>
                    <a:pt x="301" y="10113"/>
                    <a:pt x="1" y="10180"/>
                  </a:cubicBezTo>
                  <a:cubicBezTo>
                    <a:pt x="1" y="10313"/>
                    <a:pt x="1" y="10480"/>
                    <a:pt x="34" y="10647"/>
                  </a:cubicBezTo>
                  <a:cubicBezTo>
                    <a:pt x="168" y="11214"/>
                    <a:pt x="535" y="11681"/>
                    <a:pt x="801" y="12148"/>
                  </a:cubicBezTo>
                  <a:cubicBezTo>
                    <a:pt x="1002" y="12515"/>
                    <a:pt x="1102" y="12815"/>
                    <a:pt x="1435" y="13049"/>
                  </a:cubicBezTo>
                  <a:cubicBezTo>
                    <a:pt x="1702" y="13215"/>
                    <a:pt x="2102" y="13282"/>
                    <a:pt x="2436" y="13282"/>
                  </a:cubicBezTo>
                  <a:cubicBezTo>
                    <a:pt x="2665" y="13282"/>
                    <a:pt x="2844" y="13209"/>
                    <a:pt x="3059" y="13209"/>
                  </a:cubicBezTo>
                  <a:cubicBezTo>
                    <a:pt x="3095" y="13209"/>
                    <a:pt x="3132" y="13211"/>
                    <a:pt x="3170" y="13215"/>
                  </a:cubicBezTo>
                  <a:cubicBezTo>
                    <a:pt x="3337" y="13249"/>
                    <a:pt x="3637" y="13315"/>
                    <a:pt x="3570" y="13549"/>
                  </a:cubicBezTo>
                  <a:cubicBezTo>
                    <a:pt x="3545" y="13699"/>
                    <a:pt x="3389" y="13718"/>
                    <a:pt x="3256" y="13718"/>
                  </a:cubicBezTo>
                  <a:cubicBezTo>
                    <a:pt x="3211" y="13718"/>
                    <a:pt x="3170" y="13716"/>
                    <a:pt x="3136" y="13716"/>
                  </a:cubicBezTo>
                  <a:cubicBezTo>
                    <a:pt x="3036" y="13749"/>
                    <a:pt x="2703" y="13749"/>
                    <a:pt x="2669" y="13849"/>
                  </a:cubicBezTo>
                  <a:cubicBezTo>
                    <a:pt x="2536" y="13983"/>
                    <a:pt x="2636" y="14316"/>
                    <a:pt x="2669" y="14450"/>
                  </a:cubicBezTo>
                  <a:cubicBezTo>
                    <a:pt x="2836" y="14983"/>
                    <a:pt x="3370" y="15183"/>
                    <a:pt x="3537" y="15684"/>
                  </a:cubicBezTo>
                  <a:cubicBezTo>
                    <a:pt x="3637" y="15917"/>
                    <a:pt x="3603" y="16351"/>
                    <a:pt x="3804" y="16518"/>
                  </a:cubicBezTo>
                  <a:cubicBezTo>
                    <a:pt x="3907" y="16606"/>
                    <a:pt x="4042" y="16636"/>
                    <a:pt x="4182" y="16636"/>
                  </a:cubicBezTo>
                  <a:cubicBezTo>
                    <a:pt x="4358" y="16636"/>
                    <a:pt x="4540" y="16588"/>
                    <a:pt x="4671" y="16551"/>
                  </a:cubicBezTo>
                  <a:cubicBezTo>
                    <a:pt x="5171" y="16418"/>
                    <a:pt x="5605" y="16184"/>
                    <a:pt x="6105" y="16151"/>
                  </a:cubicBezTo>
                  <a:cubicBezTo>
                    <a:pt x="6249" y="16128"/>
                    <a:pt x="6392" y="16121"/>
                    <a:pt x="6536" y="16121"/>
                  </a:cubicBezTo>
                  <a:cubicBezTo>
                    <a:pt x="6791" y="16121"/>
                    <a:pt x="7045" y="16144"/>
                    <a:pt x="7296" y="16144"/>
                  </a:cubicBezTo>
                  <a:cubicBezTo>
                    <a:pt x="7525" y="16144"/>
                    <a:pt x="7751" y="16125"/>
                    <a:pt x="7973" y="16051"/>
                  </a:cubicBezTo>
                  <a:cubicBezTo>
                    <a:pt x="8066" y="16020"/>
                    <a:pt x="8138" y="16007"/>
                    <a:pt x="8196" y="16007"/>
                  </a:cubicBezTo>
                  <a:cubicBezTo>
                    <a:pt x="8390" y="16007"/>
                    <a:pt x="8443" y="16148"/>
                    <a:pt x="8674" y="16251"/>
                  </a:cubicBezTo>
                  <a:cubicBezTo>
                    <a:pt x="8727" y="16274"/>
                    <a:pt x="8778" y="16283"/>
                    <a:pt x="8829" y="16283"/>
                  </a:cubicBezTo>
                  <a:cubicBezTo>
                    <a:pt x="8997" y="16283"/>
                    <a:pt x="9153" y="16185"/>
                    <a:pt x="9298" y="16185"/>
                  </a:cubicBezTo>
                  <a:cubicBezTo>
                    <a:pt x="9359" y="16185"/>
                    <a:pt x="9418" y="16202"/>
                    <a:pt x="9474" y="16251"/>
                  </a:cubicBezTo>
                  <a:cubicBezTo>
                    <a:pt x="9641" y="16384"/>
                    <a:pt x="9708" y="16618"/>
                    <a:pt x="9908" y="16785"/>
                  </a:cubicBezTo>
                  <a:cubicBezTo>
                    <a:pt x="10108" y="16918"/>
                    <a:pt x="10275" y="16985"/>
                    <a:pt x="10508" y="17018"/>
                  </a:cubicBezTo>
                  <a:cubicBezTo>
                    <a:pt x="10575" y="17018"/>
                    <a:pt x="10792" y="16993"/>
                    <a:pt x="10992" y="16993"/>
                  </a:cubicBezTo>
                  <a:cubicBezTo>
                    <a:pt x="11192" y="16993"/>
                    <a:pt x="11376" y="17018"/>
                    <a:pt x="11376" y="17118"/>
                  </a:cubicBezTo>
                  <a:cubicBezTo>
                    <a:pt x="11376" y="17318"/>
                    <a:pt x="10675" y="17418"/>
                    <a:pt x="10575" y="17585"/>
                  </a:cubicBezTo>
                  <a:cubicBezTo>
                    <a:pt x="10442" y="17819"/>
                    <a:pt x="10675" y="18052"/>
                    <a:pt x="10875" y="18119"/>
                  </a:cubicBezTo>
                  <a:cubicBezTo>
                    <a:pt x="10938" y="18131"/>
                    <a:pt x="11000" y="18137"/>
                    <a:pt x="11062" y="18137"/>
                  </a:cubicBezTo>
                  <a:cubicBezTo>
                    <a:pt x="11331" y="18137"/>
                    <a:pt x="11592" y="18033"/>
                    <a:pt x="11809" y="17952"/>
                  </a:cubicBezTo>
                  <a:cubicBezTo>
                    <a:pt x="11961" y="17887"/>
                    <a:pt x="12085" y="17836"/>
                    <a:pt x="12227" y="17836"/>
                  </a:cubicBezTo>
                  <a:cubicBezTo>
                    <a:pt x="12303" y="17836"/>
                    <a:pt x="12383" y="17850"/>
                    <a:pt x="12476" y="17885"/>
                  </a:cubicBezTo>
                  <a:cubicBezTo>
                    <a:pt x="12710" y="17985"/>
                    <a:pt x="12777" y="18186"/>
                    <a:pt x="12943" y="18386"/>
                  </a:cubicBezTo>
                  <a:cubicBezTo>
                    <a:pt x="13142" y="18607"/>
                    <a:pt x="13752" y="19063"/>
                    <a:pt x="14121" y="19063"/>
                  </a:cubicBezTo>
                  <a:cubicBezTo>
                    <a:pt x="14308" y="19063"/>
                    <a:pt x="14434" y="18945"/>
                    <a:pt x="14411" y="18619"/>
                  </a:cubicBezTo>
                  <a:cubicBezTo>
                    <a:pt x="14344" y="17952"/>
                    <a:pt x="14178" y="17352"/>
                    <a:pt x="13777" y="16818"/>
                  </a:cubicBezTo>
                  <a:cubicBezTo>
                    <a:pt x="13344" y="16218"/>
                    <a:pt x="12610" y="15851"/>
                    <a:pt x="11943" y="15517"/>
                  </a:cubicBezTo>
                  <a:cubicBezTo>
                    <a:pt x="11676" y="15417"/>
                    <a:pt x="11476" y="15284"/>
                    <a:pt x="11276" y="15083"/>
                  </a:cubicBezTo>
                  <a:cubicBezTo>
                    <a:pt x="11175" y="14917"/>
                    <a:pt x="11075" y="14716"/>
                    <a:pt x="10942" y="14550"/>
                  </a:cubicBezTo>
                  <a:cubicBezTo>
                    <a:pt x="10775" y="14350"/>
                    <a:pt x="10542" y="14283"/>
                    <a:pt x="10275" y="14249"/>
                  </a:cubicBezTo>
                  <a:cubicBezTo>
                    <a:pt x="10041" y="14216"/>
                    <a:pt x="9341" y="14216"/>
                    <a:pt x="9141" y="13983"/>
                  </a:cubicBezTo>
                  <a:cubicBezTo>
                    <a:pt x="8907" y="13616"/>
                    <a:pt x="9508" y="13549"/>
                    <a:pt x="9708" y="13516"/>
                  </a:cubicBezTo>
                  <a:cubicBezTo>
                    <a:pt x="10208" y="13482"/>
                    <a:pt x="10442" y="13115"/>
                    <a:pt x="10208" y="12648"/>
                  </a:cubicBezTo>
                  <a:cubicBezTo>
                    <a:pt x="10075" y="12348"/>
                    <a:pt x="9441" y="12115"/>
                    <a:pt x="9841" y="11781"/>
                  </a:cubicBezTo>
                  <a:cubicBezTo>
                    <a:pt x="9990" y="11670"/>
                    <a:pt x="10180" y="11600"/>
                    <a:pt x="10370" y="11600"/>
                  </a:cubicBezTo>
                  <a:cubicBezTo>
                    <a:pt x="10523" y="11600"/>
                    <a:pt x="10675" y="11644"/>
                    <a:pt x="10809" y="11748"/>
                  </a:cubicBezTo>
                  <a:cubicBezTo>
                    <a:pt x="10999" y="11906"/>
                    <a:pt x="11159" y="12486"/>
                    <a:pt x="11461" y="12486"/>
                  </a:cubicBezTo>
                  <a:cubicBezTo>
                    <a:pt x="11476" y="12486"/>
                    <a:pt x="11492" y="12485"/>
                    <a:pt x="11509" y="12482"/>
                  </a:cubicBezTo>
                  <a:cubicBezTo>
                    <a:pt x="11576" y="12215"/>
                    <a:pt x="11576" y="11748"/>
                    <a:pt x="11409" y="11581"/>
                  </a:cubicBezTo>
                  <a:cubicBezTo>
                    <a:pt x="11242" y="11414"/>
                    <a:pt x="11209" y="11214"/>
                    <a:pt x="11142" y="11014"/>
                  </a:cubicBezTo>
                  <a:cubicBezTo>
                    <a:pt x="10975" y="10747"/>
                    <a:pt x="10809" y="10613"/>
                    <a:pt x="10542" y="10480"/>
                  </a:cubicBezTo>
                  <a:cubicBezTo>
                    <a:pt x="10175" y="10280"/>
                    <a:pt x="10075" y="10146"/>
                    <a:pt x="9975" y="9746"/>
                  </a:cubicBezTo>
                  <a:cubicBezTo>
                    <a:pt x="9941" y="9613"/>
                    <a:pt x="10008" y="9413"/>
                    <a:pt x="9941" y="9313"/>
                  </a:cubicBezTo>
                  <a:cubicBezTo>
                    <a:pt x="9841" y="9012"/>
                    <a:pt x="9374" y="8946"/>
                    <a:pt x="9174" y="8779"/>
                  </a:cubicBezTo>
                  <a:cubicBezTo>
                    <a:pt x="8974" y="8612"/>
                    <a:pt x="8840" y="8278"/>
                    <a:pt x="8774" y="8045"/>
                  </a:cubicBezTo>
                  <a:cubicBezTo>
                    <a:pt x="8740" y="7811"/>
                    <a:pt x="8840" y="7611"/>
                    <a:pt x="8874" y="7378"/>
                  </a:cubicBezTo>
                  <a:cubicBezTo>
                    <a:pt x="8874" y="7078"/>
                    <a:pt x="8874" y="6844"/>
                    <a:pt x="8707" y="6644"/>
                  </a:cubicBezTo>
                  <a:cubicBezTo>
                    <a:pt x="8395" y="6134"/>
                    <a:pt x="8999" y="5552"/>
                    <a:pt x="9576" y="5552"/>
                  </a:cubicBezTo>
                  <a:cubicBezTo>
                    <a:pt x="9678" y="5552"/>
                    <a:pt x="9779" y="5570"/>
                    <a:pt x="9875" y="5610"/>
                  </a:cubicBezTo>
                  <a:cubicBezTo>
                    <a:pt x="9875" y="5910"/>
                    <a:pt x="9741" y="6077"/>
                    <a:pt x="9674" y="6344"/>
                  </a:cubicBezTo>
                  <a:cubicBezTo>
                    <a:pt x="9608" y="6777"/>
                    <a:pt x="9975" y="6944"/>
                    <a:pt x="10308" y="7111"/>
                  </a:cubicBezTo>
                  <a:cubicBezTo>
                    <a:pt x="10575" y="7244"/>
                    <a:pt x="10809" y="7411"/>
                    <a:pt x="11142" y="7411"/>
                  </a:cubicBezTo>
                  <a:cubicBezTo>
                    <a:pt x="11509" y="7378"/>
                    <a:pt x="11876" y="7278"/>
                    <a:pt x="12210" y="7211"/>
                  </a:cubicBezTo>
                  <a:cubicBezTo>
                    <a:pt x="12710" y="7111"/>
                    <a:pt x="13177" y="6844"/>
                    <a:pt x="13177" y="6277"/>
                  </a:cubicBezTo>
                  <a:cubicBezTo>
                    <a:pt x="13177" y="6110"/>
                    <a:pt x="13110" y="5810"/>
                    <a:pt x="13043" y="5677"/>
                  </a:cubicBezTo>
                  <a:cubicBezTo>
                    <a:pt x="12977" y="5543"/>
                    <a:pt x="12810" y="5476"/>
                    <a:pt x="12743" y="5343"/>
                  </a:cubicBezTo>
                  <a:cubicBezTo>
                    <a:pt x="12576" y="5009"/>
                    <a:pt x="12710" y="4676"/>
                    <a:pt x="13077" y="4643"/>
                  </a:cubicBezTo>
                  <a:cubicBezTo>
                    <a:pt x="13091" y="4641"/>
                    <a:pt x="13104" y="4641"/>
                    <a:pt x="13118" y="4641"/>
                  </a:cubicBezTo>
                  <a:cubicBezTo>
                    <a:pt x="13449" y="4641"/>
                    <a:pt x="13713" y="4967"/>
                    <a:pt x="14031" y="4967"/>
                  </a:cubicBezTo>
                  <a:cubicBezTo>
                    <a:pt x="14079" y="4967"/>
                    <a:pt x="14127" y="4960"/>
                    <a:pt x="14178" y="4943"/>
                  </a:cubicBezTo>
                  <a:cubicBezTo>
                    <a:pt x="14578" y="4809"/>
                    <a:pt x="14678" y="4142"/>
                    <a:pt x="15145" y="3975"/>
                  </a:cubicBezTo>
                  <a:cubicBezTo>
                    <a:pt x="15244" y="3933"/>
                    <a:pt x="15330" y="3916"/>
                    <a:pt x="15408" y="3916"/>
                  </a:cubicBezTo>
                  <a:cubicBezTo>
                    <a:pt x="15696" y="3916"/>
                    <a:pt x="15878" y="4149"/>
                    <a:pt x="16246" y="4176"/>
                  </a:cubicBezTo>
                  <a:cubicBezTo>
                    <a:pt x="16281" y="4181"/>
                    <a:pt x="16315" y="4183"/>
                    <a:pt x="16347" y="4183"/>
                  </a:cubicBezTo>
                  <a:cubicBezTo>
                    <a:pt x="16735" y="4183"/>
                    <a:pt x="16879" y="3834"/>
                    <a:pt x="17280" y="3742"/>
                  </a:cubicBezTo>
                  <a:cubicBezTo>
                    <a:pt x="17331" y="3728"/>
                    <a:pt x="17385" y="3722"/>
                    <a:pt x="17443" y="3722"/>
                  </a:cubicBezTo>
                  <a:cubicBezTo>
                    <a:pt x="17799" y="3722"/>
                    <a:pt x="18260" y="3961"/>
                    <a:pt x="18547" y="4075"/>
                  </a:cubicBezTo>
                  <a:cubicBezTo>
                    <a:pt x="18833" y="4178"/>
                    <a:pt x="19069" y="4217"/>
                    <a:pt x="19332" y="4217"/>
                  </a:cubicBezTo>
                  <a:cubicBezTo>
                    <a:pt x="19498" y="4217"/>
                    <a:pt x="19675" y="4201"/>
                    <a:pt x="19882" y="4176"/>
                  </a:cubicBezTo>
                  <a:cubicBezTo>
                    <a:pt x="20000" y="4152"/>
                    <a:pt x="20134" y="4128"/>
                    <a:pt x="20274" y="4128"/>
                  </a:cubicBezTo>
                  <a:cubicBezTo>
                    <a:pt x="20332" y="4128"/>
                    <a:pt x="20390" y="4132"/>
                    <a:pt x="20449" y="4142"/>
                  </a:cubicBezTo>
                  <a:cubicBezTo>
                    <a:pt x="20682" y="4142"/>
                    <a:pt x="20816" y="4276"/>
                    <a:pt x="21049" y="4342"/>
                  </a:cubicBezTo>
                  <a:cubicBezTo>
                    <a:pt x="21133" y="4376"/>
                    <a:pt x="21216" y="4392"/>
                    <a:pt x="21299" y="4392"/>
                  </a:cubicBezTo>
                  <a:cubicBezTo>
                    <a:pt x="21383" y="4392"/>
                    <a:pt x="21466" y="4376"/>
                    <a:pt x="21550" y="4342"/>
                  </a:cubicBezTo>
                  <a:cubicBezTo>
                    <a:pt x="21950" y="4176"/>
                    <a:pt x="22183" y="3575"/>
                    <a:pt x="22217" y="3141"/>
                  </a:cubicBezTo>
                  <a:cubicBezTo>
                    <a:pt x="22250" y="2741"/>
                    <a:pt x="22183" y="2374"/>
                    <a:pt x="22517" y="2041"/>
                  </a:cubicBezTo>
                  <a:cubicBezTo>
                    <a:pt x="22717" y="1874"/>
                    <a:pt x="23051" y="1774"/>
                    <a:pt x="23184" y="1540"/>
                  </a:cubicBezTo>
                  <a:cubicBezTo>
                    <a:pt x="23351" y="1107"/>
                    <a:pt x="22984" y="440"/>
                    <a:pt x="22617" y="273"/>
                  </a:cubicBezTo>
                  <a:cubicBezTo>
                    <a:pt x="22417" y="173"/>
                    <a:pt x="22283" y="173"/>
                    <a:pt x="22083" y="173"/>
                  </a:cubicBezTo>
                  <a:lnTo>
                    <a:pt x="22050" y="173"/>
                  </a:lnTo>
                  <a:cubicBezTo>
                    <a:pt x="21950" y="173"/>
                    <a:pt x="21816" y="173"/>
                    <a:pt x="21716" y="139"/>
                  </a:cubicBezTo>
                  <a:cubicBezTo>
                    <a:pt x="21627" y="110"/>
                    <a:pt x="21485" y="1"/>
                    <a:pt x="2138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47" name="Google Shape;147;p17"/>
            <p:cNvSpPr/>
            <p:nvPr/>
          </p:nvSpPr>
          <p:spPr>
            <a:xfrm>
              <a:off x="7476366" y="2244524"/>
              <a:ext cx="244942" cy="211874"/>
            </a:xfrm>
            <a:custGeom>
              <a:avLst/>
              <a:gdLst/>
              <a:ahLst/>
              <a:cxnLst/>
              <a:rect l="l" t="t" r="r" b="b"/>
              <a:pathLst>
                <a:path w="11543" h="9232" extrusionOk="0">
                  <a:moveTo>
                    <a:pt x="6967" y="1"/>
                  </a:moveTo>
                  <a:cubicBezTo>
                    <a:pt x="6401" y="1"/>
                    <a:pt x="5910" y="155"/>
                    <a:pt x="5371" y="383"/>
                  </a:cubicBezTo>
                  <a:cubicBezTo>
                    <a:pt x="4671" y="683"/>
                    <a:pt x="4104" y="850"/>
                    <a:pt x="3370" y="850"/>
                  </a:cubicBezTo>
                  <a:cubicBezTo>
                    <a:pt x="2836" y="850"/>
                    <a:pt x="2569" y="983"/>
                    <a:pt x="2136" y="1250"/>
                  </a:cubicBezTo>
                  <a:cubicBezTo>
                    <a:pt x="1235" y="1817"/>
                    <a:pt x="134" y="1817"/>
                    <a:pt x="67" y="3118"/>
                  </a:cubicBezTo>
                  <a:cubicBezTo>
                    <a:pt x="1" y="4085"/>
                    <a:pt x="334" y="5153"/>
                    <a:pt x="701" y="5987"/>
                  </a:cubicBezTo>
                  <a:cubicBezTo>
                    <a:pt x="901" y="6454"/>
                    <a:pt x="1335" y="6921"/>
                    <a:pt x="1835" y="6921"/>
                  </a:cubicBezTo>
                  <a:cubicBezTo>
                    <a:pt x="2103" y="6921"/>
                    <a:pt x="2448" y="6704"/>
                    <a:pt x="2672" y="6704"/>
                  </a:cubicBezTo>
                  <a:cubicBezTo>
                    <a:pt x="2810" y="6704"/>
                    <a:pt x="2903" y="6786"/>
                    <a:pt x="2903" y="7054"/>
                  </a:cubicBezTo>
                  <a:cubicBezTo>
                    <a:pt x="2903" y="7554"/>
                    <a:pt x="2469" y="7921"/>
                    <a:pt x="2469" y="8455"/>
                  </a:cubicBezTo>
                  <a:cubicBezTo>
                    <a:pt x="2469" y="8588"/>
                    <a:pt x="2503" y="8755"/>
                    <a:pt x="2536" y="8889"/>
                  </a:cubicBezTo>
                  <a:cubicBezTo>
                    <a:pt x="2836" y="8388"/>
                    <a:pt x="3737" y="8055"/>
                    <a:pt x="4170" y="7788"/>
                  </a:cubicBezTo>
                  <a:cubicBezTo>
                    <a:pt x="4435" y="7641"/>
                    <a:pt x="4713" y="7571"/>
                    <a:pt x="4992" y="7571"/>
                  </a:cubicBezTo>
                  <a:cubicBezTo>
                    <a:pt x="5346" y="7571"/>
                    <a:pt x="5703" y="7683"/>
                    <a:pt x="6038" y="7888"/>
                  </a:cubicBezTo>
                  <a:cubicBezTo>
                    <a:pt x="6339" y="8121"/>
                    <a:pt x="6505" y="8288"/>
                    <a:pt x="6906" y="8422"/>
                  </a:cubicBezTo>
                  <a:cubicBezTo>
                    <a:pt x="7373" y="8522"/>
                    <a:pt x="7606" y="8655"/>
                    <a:pt x="7973" y="8955"/>
                  </a:cubicBezTo>
                  <a:cubicBezTo>
                    <a:pt x="8206" y="9161"/>
                    <a:pt x="8406" y="9231"/>
                    <a:pt x="8610" y="9231"/>
                  </a:cubicBezTo>
                  <a:cubicBezTo>
                    <a:pt x="8904" y="9231"/>
                    <a:pt x="9209" y="9087"/>
                    <a:pt x="9641" y="8989"/>
                  </a:cubicBezTo>
                  <a:cubicBezTo>
                    <a:pt x="9861" y="8952"/>
                    <a:pt x="10110" y="8926"/>
                    <a:pt x="10363" y="8926"/>
                  </a:cubicBezTo>
                  <a:cubicBezTo>
                    <a:pt x="10570" y="8926"/>
                    <a:pt x="10780" y="8944"/>
                    <a:pt x="10975" y="8989"/>
                  </a:cubicBezTo>
                  <a:cubicBezTo>
                    <a:pt x="10975" y="8855"/>
                    <a:pt x="10975" y="8722"/>
                    <a:pt x="10975" y="8588"/>
                  </a:cubicBezTo>
                  <a:cubicBezTo>
                    <a:pt x="10975" y="7988"/>
                    <a:pt x="11542" y="7754"/>
                    <a:pt x="11476" y="7087"/>
                  </a:cubicBezTo>
                  <a:cubicBezTo>
                    <a:pt x="11442" y="6454"/>
                    <a:pt x="11042" y="6120"/>
                    <a:pt x="10542" y="5853"/>
                  </a:cubicBezTo>
                  <a:cubicBezTo>
                    <a:pt x="10308" y="5720"/>
                    <a:pt x="10008" y="5620"/>
                    <a:pt x="9908" y="5353"/>
                  </a:cubicBezTo>
                  <a:cubicBezTo>
                    <a:pt x="9808" y="5153"/>
                    <a:pt x="9941" y="4886"/>
                    <a:pt x="9874" y="4686"/>
                  </a:cubicBezTo>
                  <a:cubicBezTo>
                    <a:pt x="9674" y="4119"/>
                    <a:pt x="8707" y="3451"/>
                    <a:pt x="8940" y="2784"/>
                  </a:cubicBezTo>
                  <a:cubicBezTo>
                    <a:pt x="9141" y="2284"/>
                    <a:pt x="9808" y="2184"/>
                    <a:pt x="10241" y="2084"/>
                  </a:cubicBezTo>
                  <a:cubicBezTo>
                    <a:pt x="10808" y="1917"/>
                    <a:pt x="11109" y="1483"/>
                    <a:pt x="11209" y="916"/>
                  </a:cubicBezTo>
                  <a:cubicBezTo>
                    <a:pt x="11288" y="335"/>
                    <a:pt x="11137" y="235"/>
                    <a:pt x="10806" y="235"/>
                  </a:cubicBezTo>
                  <a:cubicBezTo>
                    <a:pt x="10719" y="235"/>
                    <a:pt x="10620" y="242"/>
                    <a:pt x="10508" y="249"/>
                  </a:cubicBezTo>
                  <a:cubicBezTo>
                    <a:pt x="10297" y="277"/>
                    <a:pt x="10079" y="288"/>
                    <a:pt x="9861" y="288"/>
                  </a:cubicBezTo>
                  <a:cubicBezTo>
                    <a:pt x="9563" y="288"/>
                    <a:pt x="9263" y="268"/>
                    <a:pt x="8974" y="249"/>
                  </a:cubicBezTo>
                  <a:cubicBezTo>
                    <a:pt x="8373" y="216"/>
                    <a:pt x="7873" y="16"/>
                    <a:pt x="7273" y="16"/>
                  </a:cubicBezTo>
                  <a:cubicBezTo>
                    <a:pt x="7168" y="6"/>
                    <a:pt x="7067" y="1"/>
                    <a:pt x="696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48" name="Google Shape;148;p17"/>
            <p:cNvSpPr/>
            <p:nvPr/>
          </p:nvSpPr>
          <p:spPr>
            <a:xfrm>
              <a:off x="7521670" y="3851758"/>
              <a:ext cx="475689" cy="314690"/>
            </a:xfrm>
            <a:custGeom>
              <a:avLst/>
              <a:gdLst/>
              <a:ahLst/>
              <a:cxnLst/>
              <a:rect l="l" t="t" r="r" b="b"/>
              <a:pathLst>
                <a:path w="22417" h="13712" extrusionOk="0">
                  <a:moveTo>
                    <a:pt x="16446" y="0"/>
                  </a:moveTo>
                  <a:cubicBezTo>
                    <a:pt x="15745" y="0"/>
                    <a:pt x="15111" y="201"/>
                    <a:pt x="14511" y="467"/>
                  </a:cubicBezTo>
                  <a:cubicBezTo>
                    <a:pt x="13944" y="701"/>
                    <a:pt x="13143" y="734"/>
                    <a:pt x="12743" y="1201"/>
                  </a:cubicBezTo>
                  <a:cubicBezTo>
                    <a:pt x="12276" y="1702"/>
                    <a:pt x="12209" y="2235"/>
                    <a:pt x="11542" y="2569"/>
                  </a:cubicBezTo>
                  <a:cubicBezTo>
                    <a:pt x="11006" y="2879"/>
                    <a:pt x="10422" y="2903"/>
                    <a:pt x="9810" y="2903"/>
                  </a:cubicBezTo>
                  <a:cubicBezTo>
                    <a:pt x="9699" y="2903"/>
                    <a:pt x="9587" y="2902"/>
                    <a:pt x="9474" y="2902"/>
                  </a:cubicBezTo>
                  <a:cubicBezTo>
                    <a:pt x="9219" y="2902"/>
                    <a:pt x="8969" y="2904"/>
                    <a:pt x="8722" y="2904"/>
                  </a:cubicBezTo>
                  <a:cubicBezTo>
                    <a:pt x="7610" y="2904"/>
                    <a:pt x="6563" y="2881"/>
                    <a:pt x="5471" y="2636"/>
                  </a:cubicBezTo>
                  <a:cubicBezTo>
                    <a:pt x="4837" y="2469"/>
                    <a:pt x="4237" y="2369"/>
                    <a:pt x="3603" y="2369"/>
                  </a:cubicBezTo>
                  <a:cubicBezTo>
                    <a:pt x="3420" y="2369"/>
                    <a:pt x="3120" y="2402"/>
                    <a:pt x="2832" y="2402"/>
                  </a:cubicBezTo>
                  <a:cubicBezTo>
                    <a:pt x="2544" y="2402"/>
                    <a:pt x="2269" y="2369"/>
                    <a:pt x="2135" y="2235"/>
                  </a:cubicBezTo>
                  <a:cubicBezTo>
                    <a:pt x="1802" y="1902"/>
                    <a:pt x="2135" y="1301"/>
                    <a:pt x="1802" y="968"/>
                  </a:cubicBezTo>
                  <a:cubicBezTo>
                    <a:pt x="1635" y="801"/>
                    <a:pt x="1335" y="668"/>
                    <a:pt x="1001" y="634"/>
                  </a:cubicBezTo>
                  <a:cubicBezTo>
                    <a:pt x="868" y="1001"/>
                    <a:pt x="734" y="1335"/>
                    <a:pt x="601" y="1702"/>
                  </a:cubicBezTo>
                  <a:cubicBezTo>
                    <a:pt x="401" y="2269"/>
                    <a:pt x="1" y="2836"/>
                    <a:pt x="267" y="3436"/>
                  </a:cubicBezTo>
                  <a:cubicBezTo>
                    <a:pt x="634" y="4170"/>
                    <a:pt x="1435" y="4437"/>
                    <a:pt x="1902" y="5004"/>
                  </a:cubicBezTo>
                  <a:cubicBezTo>
                    <a:pt x="2236" y="5438"/>
                    <a:pt x="2069" y="6472"/>
                    <a:pt x="1769" y="6939"/>
                  </a:cubicBezTo>
                  <a:cubicBezTo>
                    <a:pt x="1468" y="7406"/>
                    <a:pt x="1001" y="7606"/>
                    <a:pt x="801" y="8140"/>
                  </a:cubicBezTo>
                  <a:cubicBezTo>
                    <a:pt x="634" y="8640"/>
                    <a:pt x="634" y="9174"/>
                    <a:pt x="568" y="9674"/>
                  </a:cubicBezTo>
                  <a:cubicBezTo>
                    <a:pt x="734" y="9807"/>
                    <a:pt x="868" y="9974"/>
                    <a:pt x="1001" y="10141"/>
                  </a:cubicBezTo>
                  <a:cubicBezTo>
                    <a:pt x="1168" y="10408"/>
                    <a:pt x="1201" y="10441"/>
                    <a:pt x="1502" y="10541"/>
                  </a:cubicBezTo>
                  <a:cubicBezTo>
                    <a:pt x="1769" y="10608"/>
                    <a:pt x="2002" y="10775"/>
                    <a:pt x="2236" y="10942"/>
                  </a:cubicBezTo>
                  <a:cubicBezTo>
                    <a:pt x="2669" y="11242"/>
                    <a:pt x="2903" y="11742"/>
                    <a:pt x="2869" y="12276"/>
                  </a:cubicBezTo>
                  <a:cubicBezTo>
                    <a:pt x="2869" y="12509"/>
                    <a:pt x="2803" y="12743"/>
                    <a:pt x="2703" y="12943"/>
                  </a:cubicBezTo>
                  <a:cubicBezTo>
                    <a:pt x="2803" y="12943"/>
                    <a:pt x="2869" y="12910"/>
                    <a:pt x="2936" y="12910"/>
                  </a:cubicBezTo>
                  <a:lnTo>
                    <a:pt x="3703" y="12910"/>
                  </a:lnTo>
                  <a:cubicBezTo>
                    <a:pt x="4204" y="12976"/>
                    <a:pt x="4604" y="13343"/>
                    <a:pt x="5038" y="13510"/>
                  </a:cubicBezTo>
                  <a:cubicBezTo>
                    <a:pt x="5102" y="13530"/>
                    <a:pt x="5165" y="13539"/>
                    <a:pt x="5227" y="13539"/>
                  </a:cubicBezTo>
                  <a:cubicBezTo>
                    <a:pt x="5580" y="13539"/>
                    <a:pt x="5893" y="13252"/>
                    <a:pt x="6205" y="13110"/>
                  </a:cubicBezTo>
                  <a:cubicBezTo>
                    <a:pt x="6405" y="13010"/>
                    <a:pt x="6605" y="13010"/>
                    <a:pt x="6772" y="12943"/>
                  </a:cubicBezTo>
                  <a:cubicBezTo>
                    <a:pt x="6972" y="12843"/>
                    <a:pt x="7006" y="12609"/>
                    <a:pt x="7172" y="12476"/>
                  </a:cubicBezTo>
                  <a:cubicBezTo>
                    <a:pt x="7295" y="12415"/>
                    <a:pt x="7472" y="12388"/>
                    <a:pt x="7667" y="12388"/>
                  </a:cubicBezTo>
                  <a:cubicBezTo>
                    <a:pt x="8107" y="12388"/>
                    <a:pt x="8642" y="12525"/>
                    <a:pt x="8874" y="12709"/>
                  </a:cubicBezTo>
                  <a:cubicBezTo>
                    <a:pt x="9007" y="12810"/>
                    <a:pt x="9040" y="12976"/>
                    <a:pt x="9174" y="13043"/>
                  </a:cubicBezTo>
                  <a:cubicBezTo>
                    <a:pt x="9259" y="13114"/>
                    <a:pt x="9350" y="13137"/>
                    <a:pt x="9443" y="13137"/>
                  </a:cubicBezTo>
                  <a:cubicBezTo>
                    <a:pt x="9567" y="13137"/>
                    <a:pt x="9693" y="13096"/>
                    <a:pt x="9808" y="13076"/>
                  </a:cubicBezTo>
                  <a:cubicBezTo>
                    <a:pt x="9851" y="13071"/>
                    <a:pt x="9892" y="13068"/>
                    <a:pt x="9932" y="13068"/>
                  </a:cubicBezTo>
                  <a:cubicBezTo>
                    <a:pt x="10375" y="13068"/>
                    <a:pt x="10574" y="13393"/>
                    <a:pt x="10942" y="13577"/>
                  </a:cubicBezTo>
                  <a:cubicBezTo>
                    <a:pt x="11145" y="13674"/>
                    <a:pt x="11368" y="13711"/>
                    <a:pt x="11599" y="13711"/>
                  </a:cubicBezTo>
                  <a:cubicBezTo>
                    <a:pt x="12162" y="13711"/>
                    <a:pt x="12770" y="13485"/>
                    <a:pt x="13243" y="13343"/>
                  </a:cubicBezTo>
                  <a:cubicBezTo>
                    <a:pt x="13510" y="13243"/>
                    <a:pt x="13710" y="13210"/>
                    <a:pt x="13977" y="13210"/>
                  </a:cubicBezTo>
                  <a:cubicBezTo>
                    <a:pt x="14277" y="13176"/>
                    <a:pt x="14378" y="13176"/>
                    <a:pt x="14378" y="12843"/>
                  </a:cubicBezTo>
                  <a:cubicBezTo>
                    <a:pt x="14378" y="12609"/>
                    <a:pt x="13810" y="11509"/>
                    <a:pt x="14177" y="11409"/>
                  </a:cubicBezTo>
                  <a:cubicBezTo>
                    <a:pt x="14244" y="11409"/>
                    <a:pt x="14444" y="11509"/>
                    <a:pt x="14544" y="11542"/>
                  </a:cubicBezTo>
                  <a:cubicBezTo>
                    <a:pt x="14644" y="11575"/>
                    <a:pt x="14744" y="11575"/>
                    <a:pt x="14878" y="11575"/>
                  </a:cubicBezTo>
                  <a:cubicBezTo>
                    <a:pt x="14911" y="11442"/>
                    <a:pt x="14978" y="11275"/>
                    <a:pt x="15078" y="11142"/>
                  </a:cubicBezTo>
                  <a:cubicBezTo>
                    <a:pt x="15178" y="11042"/>
                    <a:pt x="15345" y="11008"/>
                    <a:pt x="15412" y="10875"/>
                  </a:cubicBezTo>
                  <a:cubicBezTo>
                    <a:pt x="15512" y="10741"/>
                    <a:pt x="15478" y="10575"/>
                    <a:pt x="15578" y="10475"/>
                  </a:cubicBezTo>
                  <a:cubicBezTo>
                    <a:pt x="15779" y="10141"/>
                    <a:pt x="15979" y="10141"/>
                    <a:pt x="16346" y="10074"/>
                  </a:cubicBezTo>
                  <a:cubicBezTo>
                    <a:pt x="16512" y="10041"/>
                    <a:pt x="16746" y="10008"/>
                    <a:pt x="16913" y="9907"/>
                  </a:cubicBezTo>
                  <a:cubicBezTo>
                    <a:pt x="17046" y="9774"/>
                    <a:pt x="17079" y="9541"/>
                    <a:pt x="17246" y="9440"/>
                  </a:cubicBezTo>
                  <a:cubicBezTo>
                    <a:pt x="17339" y="9359"/>
                    <a:pt x="17457" y="9330"/>
                    <a:pt x="17583" y="9330"/>
                  </a:cubicBezTo>
                  <a:cubicBezTo>
                    <a:pt x="17819" y="9330"/>
                    <a:pt x="18085" y="9430"/>
                    <a:pt x="18280" y="9474"/>
                  </a:cubicBezTo>
                  <a:cubicBezTo>
                    <a:pt x="18607" y="9539"/>
                    <a:pt x="19387" y="9803"/>
                    <a:pt x="19992" y="9803"/>
                  </a:cubicBezTo>
                  <a:cubicBezTo>
                    <a:pt x="20315" y="9803"/>
                    <a:pt x="20588" y="9728"/>
                    <a:pt x="20715" y="9507"/>
                  </a:cubicBezTo>
                  <a:lnTo>
                    <a:pt x="20749" y="9507"/>
                  </a:lnTo>
                  <a:cubicBezTo>
                    <a:pt x="21049" y="8940"/>
                    <a:pt x="19982" y="8240"/>
                    <a:pt x="19648" y="8073"/>
                  </a:cubicBezTo>
                  <a:cubicBezTo>
                    <a:pt x="19214" y="7839"/>
                    <a:pt x="18547" y="7306"/>
                    <a:pt x="18747" y="6739"/>
                  </a:cubicBezTo>
                  <a:cubicBezTo>
                    <a:pt x="18881" y="6372"/>
                    <a:pt x="19314" y="6171"/>
                    <a:pt x="19548" y="5938"/>
                  </a:cubicBezTo>
                  <a:cubicBezTo>
                    <a:pt x="20048" y="5404"/>
                    <a:pt x="20215" y="4971"/>
                    <a:pt x="20215" y="4303"/>
                  </a:cubicBezTo>
                  <a:cubicBezTo>
                    <a:pt x="20215" y="3937"/>
                    <a:pt x="20182" y="3369"/>
                    <a:pt x="20549" y="3169"/>
                  </a:cubicBezTo>
                  <a:cubicBezTo>
                    <a:pt x="20815" y="3003"/>
                    <a:pt x="21349" y="3136"/>
                    <a:pt x="21683" y="2969"/>
                  </a:cubicBezTo>
                  <a:cubicBezTo>
                    <a:pt x="22417" y="2636"/>
                    <a:pt x="22317" y="1435"/>
                    <a:pt x="21616" y="1101"/>
                  </a:cubicBezTo>
                  <a:cubicBezTo>
                    <a:pt x="21549" y="1068"/>
                    <a:pt x="21483" y="1034"/>
                    <a:pt x="21416" y="1034"/>
                  </a:cubicBezTo>
                  <a:cubicBezTo>
                    <a:pt x="21116" y="968"/>
                    <a:pt x="20749" y="968"/>
                    <a:pt x="20449" y="901"/>
                  </a:cubicBezTo>
                  <a:cubicBezTo>
                    <a:pt x="20015" y="801"/>
                    <a:pt x="19548" y="768"/>
                    <a:pt x="19081" y="701"/>
                  </a:cubicBezTo>
                  <a:cubicBezTo>
                    <a:pt x="18147" y="534"/>
                    <a:pt x="17380" y="0"/>
                    <a:pt x="1644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49" name="Google Shape;149;p17"/>
            <p:cNvSpPr/>
            <p:nvPr/>
          </p:nvSpPr>
          <p:spPr>
            <a:xfrm>
              <a:off x="7383634" y="4066868"/>
              <a:ext cx="199638" cy="163863"/>
            </a:xfrm>
            <a:custGeom>
              <a:avLst/>
              <a:gdLst/>
              <a:ahLst/>
              <a:cxnLst/>
              <a:rect l="l" t="t" r="r" b="b"/>
              <a:pathLst>
                <a:path w="9408" h="7140" extrusionOk="0">
                  <a:moveTo>
                    <a:pt x="6172" y="1"/>
                  </a:moveTo>
                  <a:cubicBezTo>
                    <a:pt x="5738" y="1"/>
                    <a:pt x="5305" y="1"/>
                    <a:pt x="4871" y="201"/>
                  </a:cubicBezTo>
                  <a:cubicBezTo>
                    <a:pt x="4628" y="292"/>
                    <a:pt x="4523" y="439"/>
                    <a:pt x="4305" y="439"/>
                  </a:cubicBezTo>
                  <a:cubicBezTo>
                    <a:pt x="4283" y="439"/>
                    <a:pt x="4261" y="437"/>
                    <a:pt x="4237" y="434"/>
                  </a:cubicBezTo>
                  <a:cubicBezTo>
                    <a:pt x="4104" y="434"/>
                    <a:pt x="4037" y="401"/>
                    <a:pt x="3937" y="334"/>
                  </a:cubicBezTo>
                  <a:cubicBezTo>
                    <a:pt x="3770" y="735"/>
                    <a:pt x="3570" y="1168"/>
                    <a:pt x="3203" y="1268"/>
                  </a:cubicBezTo>
                  <a:cubicBezTo>
                    <a:pt x="3141" y="1279"/>
                    <a:pt x="3078" y="1283"/>
                    <a:pt x="3014" y="1283"/>
                  </a:cubicBezTo>
                  <a:cubicBezTo>
                    <a:pt x="2713" y="1283"/>
                    <a:pt x="2397" y="1189"/>
                    <a:pt x="2104" y="1189"/>
                  </a:cubicBezTo>
                  <a:cubicBezTo>
                    <a:pt x="1857" y="1189"/>
                    <a:pt x="1627" y="1256"/>
                    <a:pt x="1435" y="1502"/>
                  </a:cubicBezTo>
                  <a:cubicBezTo>
                    <a:pt x="1235" y="1735"/>
                    <a:pt x="1235" y="2136"/>
                    <a:pt x="1035" y="2402"/>
                  </a:cubicBezTo>
                  <a:cubicBezTo>
                    <a:pt x="902" y="2569"/>
                    <a:pt x="735" y="2669"/>
                    <a:pt x="535" y="2703"/>
                  </a:cubicBezTo>
                  <a:cubicBezTo>
                    <a:pt x="535" y="2803"/>
                    <a:pt x="535" y="2869"/>
                    <a:pt x="501" y="2970"/>
                  </a:cubicBezTo>
                  <a:cubicBezTo>
                    <a:pt x="335" y="3803"/>
                    <a:pt x="1" y="4604"/>
                    <a:pt x="468" y="5438"/>
                  </a:cubicBezTo>
                  <a:cubicBezTo>
                    <a:pt x="668" y="5772"/>
                    <a:pt x="701" y="6239"/>
                    <a:pt x="868" y="6572"/>
                  </a:cubicBezTo>
                  <a:cubicBezTo>
                    <a:pt x="1068" y="6939"/>
                    <a:pt x="1502" y="6806"/>
                    <a:pt x="1869" y="6939"/>
                  </a:cubicBezTo>
                  <a:cubicBezTo>
                    <a:pt x="2002" y="6972"/>
                    <a:pt x="2102" y="7039"/>
                    <a:pt x="2169" y="7139"/>
                  </a:cubicBezTo>
                  <a:cubicBezTo>
                    <a:pt x="2403" y="7072"/>
                    <a:pt x="2603" y="7006"/>
                    <a:pt x="2803" y="6939"/>
                  </a:cubicBezTo>
                  <a:cubicBezTo>
                    <a:pt x="3170" y="6872"/>
                    <a:pt x="3370" y="6605"/>
                    <a:pt x="3670" y="6505"/>
                  </a:cubicBezTo>
                  <a:cubicBezTo>
                    <a:pt x="3937" y="6439"/>
                    <a:pt x="4271" y="6472"/>
                    <a:pt x="4571" y="6405"/>
                  </a:cubicBezTo>
                  <a:cubicBezTo>
                    <a:pt x="4904" y="6305"/>
                    <a:pt x="5138" y="6038"/>
                    <a:pt x="5438" y="5805"/>
                  </a:cubicBezTo>
                  <a:cubicBezTo>
                    <a:pt x="5669" y="5661"/>
                    <a:pt x="5900" y="5492"/>
                    <a:pt x="6195" y="5492"/>
                  </a:cubicBezTo>
                  <a:cubicBezTo>
                    <a:pt x="6241" y="5492"/>
                    <a:pt x="6289" y="5496"/>
                    <a:pt x="6339" y="5505"/>
                  </a:cubicBezTo>
                  <a:cubicBezTo>
                    <a:pt x="6672" y="5538"/>
                    <a:pt x="6939" y="5638"/>
                    <a:pt x="7306" y="5638"/>
                  </a:cubicBezTo>
                  <a:cubicBezTo>
                    <a:pt x="7873" y="5638"/>
                    <a:pt x="8741" y="5571"/>
                    <a:pt x="8774" y="4871"/>
                  </a:cubicBezTo>
                  <a:cubicBezTo>
                    <a:pt x="8774" y="4371"/>
                    <a:pt x="9041" y="4004"/>
                    <a:pt x="9208" y="3570"/>
                  </a:cubicBezTo>
                  <a:cubicBezTo>
                    <a:pt x="9308" y="3370"/>
                    <a:pt x="9374" y="3136"/>
                    <a:pt x="9374" y="2903"/>
                  </a:cubicBezTo>
                  <a:cubicBezTo>
                    <a:pt x="9408" y="2369"/>
                    <a:pt x="9174" y="1869"/>
                    <a:pt x="8741" y="1569"/>
                  </a:cubicBezTo>
                  <a:cubicBezTo>
                    <a:pt x="8507" y="1435"/>
                    <a:pt x="8274" y="1268"/>
                    <a:pt x="8007" y="1168"/>
                  </a:cubicBezTo>
                  <a:cubicBezTo>
                    <a:pt x="7706" y="1068"/>
                    <a:pt x="7673" y="1035"/>
                    <a:pt x="7506" y="768"/>
                  </a:cubicBezTo>
                  <a:cubicBezTo>
                    <a:pt x="7373" y="601"/>
                    <a:pt x="7239" y="434"/>
                    <a:pt x="7073" y="334"/>
                  </a:cubicBezTo>
                  <a:cubicBezTo>
                    <a:pt x="6839" y="134"/>
                    <a:pt x="6539" y="1"/>
                    <a:pt x="617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50" name="Google Shape;150;p17"/>
            <p:cNvSpPr/>
            <p:nvPr/>
          </p:nvSpPr>
          <p:spPr>
            <a:xfrm>
              <a:off x="7443814" y="4496905"/>
              <a:ext cx="192826" cy="194364"/>
            </a:xfrm>
            <a:custGeom>
              <a:avLst/>
              <a:gdLst/>
              <a:ahLst/>
              <a:cxnLst/>
              <a:rect l="l" t="t" r="r" b="b"/>
              <a:pathLst>
                <a:path w="9087" h="8469" extrusionOk="0">
                  <a:moveTo>
                    <a:pt x="67" y="1811"/>
                  </a:moveTo>
                  <a:lnTo>
                    <a:pt x="67" y="1811"/>
                  </a:lnTo>
                  <a:cubicBezTo>
                    <a:pt x="100" y="1844"/>
                    <a:pt x="100" y="1844"/>
                    <a:pt x="100" y="1844"/>
                  </a:cubicBezTo>
                  <a:cubicBezTo>
                    <a:pt x="100" y="1844"/>
                    <a:pt x="67" y="1844"/>
                    <a:pt x="67" y="1811"/>
                  </a:cubicBezTo>
                  <a:close/>
                  <a:moveTo>
                    <a:pt x="3199" y="0"/>
                  </a:moveTo>
                  <a:cubicBezTo>
                    <a:pt x="3076" y="0"/>
                    <a:pt x="2954" y="13"/>
                    <a:pt x="2836" y="43"/>
                  </a:cubicBezTo>
                  <a:cubicBezTo>
                    <a:pt x="2669" y="110"/>
                    <a:pt x="2502" y="210"/>
                    <a:pt x="2335" y="310"/>
                  </a:cubicBezTo>
                  <a:cubicBezTo>
                    <a:pt x="2135" y="410"/>
                    <a:pt x="1968" y="443"/>
                    <a:pt x="1735" y="477"/>
                  </a:cubicBezTo>
                  <a:cubicBezTo>
                    <a:pt x="1201" y="577"/>
                    <a:pt x="1134" y="677"/>
                    <a:pt x="968" y="1177"/>
                  </a:cubicBezTo>
                  <a:cubicBezTo>
                    <a:pt x="901" y="1377"/>
                    <a:pt x="801" y="1577"/>
                    <a:pt x="634" y="1677"/>
                  </a:cubicBezTo>
                  <a:cubicBezTo>
                    <a:pt x="467" y="1777"/>
                    <a:pt x="134" y="1711"/>
                    <a:pt x="67" y="1811"/>
                  </a:cubicBezTo>
                  <a:cubicBezTo>
                    <a:pt x="34" y="1811"/>
                    <a:pt x="34" y="1777"/>
                    <a:pt x="0" y="1744"/>
                  </a:cubicBezTo>
                  <a:lnTo>
                    <a:pt x="0" y="1744"/>
                  </a:lnTo>
                  <a:cubicBezTo>
                    <a:pt x="34" y="2111"/>
                    <a:pt x="34" y="2278"/>
                    <a:pt x="334" y="2478"/>
                  </a:cubicBezTo>
                  <a:cubicBezTo>
                    <a:pt x="701" y="2711"/>
                    <a:pt x="968" y="3078"/>
                    <a:pt x="1335" y="3345"/>
                  </a:cubicBezTo>
                  <a:cubicBezTo>
                    <a:pt x="1768" y="3679"/>
                    <a:pt x="2035" y="4012"/>
                    <a:pt x="2302" y="4479"/>
                  </a:cubicBezTo>
                  <a:cubicBezTo>
                    <a:pt x="2502" y="4846"/>
                    <a:pt x="2502" y="5046"/>
                    <a:pt x="2402" y="5447"/>
                  </a:cubicBezTo>
                  <a:cubicBezTo>
                    <a:pt x="2202" y="6081"/>
                    <a:pt x="2369" y="6548"/>
                    <a:pt x="2836" y="7015"/>
                  </a:cubicBezTo>
                  <a:cubicBezTo>
                    <a:pt x="2971" y="7149"/>
                    <a:pt x="3069" y="7204"/>
                    <a:pt x="3141" y="7204"/>
                  </a:cubicBezTo>
                  <a:cubicBezTo>
                    <a:pt x="3319" y="7204"/>
                    <a:pt x="3336" y="6875"/>
                    <a:pt x="3336" y="6614"/>
                  </a:cubicBezTo>
                  <a:cubicBezTo>
                    <a:pt x="3368" y="6328"/>
                    <a:pt x="3491" y="6011"/>
                    <a:pt x="3791" y="6011"/>
                  </a:cubicBezTo>
                  <a:cubicBezTo>
                    <a:pt x="3806" y="6011"/>
                    <a:pt x="3821" y="6012"/>
                    <a:pt x="3836" y="6014"/>
                  </a:cubicBezTo>
                  <a:cubicBezTo>
                    <a:pt x="4270" y="6047"/>
                    <a:pt x="4437" y="6681"/>
                    <a:pt x="4504" y="7015"/>
                  </a:cubicBezTo>
                  <a:cubicBezTo>
                    <a:pt x="4604" y="7415"/>
                    <a:pt x="4737" y="8349"/>
                    <a:pt x="5204" y="8449"/>
                  </a:cubicBezTo>
                  <a:cubicBezTo>
                    <a:pt x="5250" y="8463"/>
                    <a:pt x="5288" y="8469"/>
                    <a:pt x="5321" y="8469"/>
                  </a:cubicBezTo>
                  <a:cubicBezTo>
                    <a:pt x="5528" y="8469"/>
                    <a:pt x="5495" y="8221"/>
                    <a:pt x="5438" y="8049"/>
                  </a:cubicBezTo>
                  <a:cubicBezTo>
                    <a:pt x="5371" y="7782"/>
                    <a:pt x="5304" y="7515"/>
                    <a:pt x="5438" y="7248"/>
                  </a:cubicBezTo>
                  <a:cubicBezTo>
                    <a:pt x="5541" y="7061"/>
                    <a:pt x="5696" y="6952"/>
                    <a:pt x="5863" y="6952"/>
                  </a:cubicBezTo>
                  <a:cubicBezTo>
                    <a:pt x="5965" y="6952"/>
                    <a:pt x="6070" y="6993"/>
                    <a:pt x="6171" y="7081"/>
                  </a:cubicBezTo>
                  <a:cubicBezTo>
                    <a:pt x="6405" y="7315"/>
                    <a:pt x="6372" y="7715"/>
                    <a:pt x="6572" y="7982"/>
                  </a:cubicBezTo>
                  <a:cubicBezTo>
                    <a:pt x="6718" y="8128"/>
                    <a:pt x="7094" y="8362"/>
                    <a:pt x="7365" y="8362"/>
                  </a:cubicBezTo>
                  <a:cubicBezTo>
                    <a:pt x="7466" y="8362"/>
                    <a:pt x="7552" y="8330"/>
                    <a:pt x="7606" y="8249"/>
                  </a:cubicBezTo>
                  <a:cubicBezTo>
                    <a:pt x="7739" y="8082"/>
                    <a:pt x="7439" y="7748"/>
                    <a:pt x="7406" y="7615"/>
                  </a:cubicBezTo>
                  <a:cubicBezTo>
                    <a:pt x="7306" y="7281"/>
                    <a:pt x="7472" y="7181"/>
                    <a:pt x="7539" y="6881"/>
                  </a:cubicBezTo>
                  <a:cubicBezTo>
                    <a:pt x="7639" y="6548"/>
                    <a:pt x="7339" y="5980"/>
                    <a:pt x="7172" y="5714"/>
                  </a:cubicBezTo>
                  <a:cubicBezTo>
                    <a:pt x="6939" y="5213"/>
                    <a:pt x="6705" y="4713"/>
                    <a:pt x="6405" y="4246"/>
                  </a:cubicBezTo>
                  <a:cubicBezTo>
                    <a:pt x="6238" y="3946"/>
                    <a:pt x="5838" y="3512"/>
                    <a:pt x="6105" y="3212"/>
                  </a:cubicBezTo>
                  <a:cubicBezTo>
                    <a:pt x="6193" y="3110"/>
                    <a:pt x="6301" y="3072"/>
                    <a:pt x="6414" y="3072"/>
                  </a:cubicBezTo>
                  <a:cubicBezTo>
                    <a:pt x="6598" y="3072"/>
                    <a:pt x="6794" y="3175"/>
                    <a:pt x="6939" y="3279"/>
                  </a:cubicBezTo>
                  <a:cubicBezTo>
                    <a:pt x="7139" y="3412"/>
                    <a:pt x="7239" y="3545"/>
                    <a:pt x="7306" y="3779"/>
                  </a:cubicBezTo>
                  <a:cubicBezTo>
                    <a:pt x="7372" y="3912"/>
                    <a:pt x="7372" y="4179"/>
                    <a:pt x="7439" y="4313"/>
                  </a:cubicBezTo>
                  <a:cubicBezTo>
                    <a:pt x="7508" y="4430"/>
                    <a:pt x="7568" y="4473"/>
                    <a:pt x="7624" y="4473"/>
                  </a:cubicBezTo>
                  <a:cubicBezTo>
                    <a:pt x="7760" y="4473"/>
                    <a:pt x="7875" y="4226"/>
                    <a:pt x="8039" y="4179"/>
                  </a:cubicBezTo>
                  <a:cubicBezTo>
                    <a:pt x="8068" y="4170"/>
                    <a:pt x="8095" y="4166"/>
                    <a:pt x="8120" y="4166"/>
                  </a:cubicBezTo>
                  <a:cubicBezTo>
                    <a:pt x="8278" y="4166"/>
                    <a:pt x="8397" y="4317"/>
                    <a:pt x="8540" y="4346"/>
                  </a:cubicBezTo>
                  <a:cubicBezTo>
                    <a:pt x="8596" y="4362"/>
                    <a:pt x="8646" y="4369"/>
                    <a:pt x="8692" y="4369"/>
                  </a:cubicBezTo>
                  <a:cubicBezTo>
                    <a:pt x="9027" y="4369"/>
                    <a:pt x="9087" y="3972"/>
                    <a:pt x="8940" y="3679"/>
                  </a:cubicBezTo>
                  <a:cubicBezTo>
                    <a:pt x="8807" y="3445"/>
                    <a:pt x="8573" y="3312"/>
                    <a:pt x="8473" y="3078"/>
                  </a:cubicBezTo>
                  <a:cubicBezTo>
                    <a:pt x="8340" y="2912"/>
                    <a:pt x="8306" y="2778"/>
                    <a:pt x="8106" y="2611"/>
                  </a:cubicBezTo>
                  <a:cubicBezTo>
                    <a:pt x="7806" y="2378"/>
                    <a:pt x="7506" y="2311"/>
                    <a:pt x="7172" y="2178"/>
                  </a:cubicBezTo>
                  <a:cubicBezTo>
                    <a:pt x="6905" y="2044"/>
                    <a:pt x="6772" y="1811"/>
                    <a:pt x="6605" y="1611"/>
                  </a:cubicBezTo>
                  <a:cubicBezTo>
                    <a:pt x="6271" y="1277"/>
                    <a:pt x="5905" y="1077"/>
                    <a:pt x="5438" y="977"/>
                  </a:cubicBezTo>
                  <a:cubicBezTo>
                    <a:pt x="5004" y="910"/>
                    <a:pt x="4837" y="543"/>
                    <a:pt x="4437" y="343"/>
                  </a:cubicBezTo>
                  <a:cubicBezTo>
                    <a:pt x="4074" y="161"/>
                    <a:pt x="3630" y="0"/>
                    <a:pt x="319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51" name="Google Shape;151;p17"/>
            <p:cNvSpPr/>
            <p:nvPr/>
          </p:nvSpPr>
          <p:spPr>
            <a:xfrm>
              <a:off x="7120336" y="3329141"/>
              <a:ext cx="382236" cy="187892"/>
            </a:xfrm>
            <a:custGeom>
              <a:avLst/>
              <a:gdLst/>
              <a:ahLst/>
              <a:cxnLst/>
              <a:rect l="l" t="t" r="r" b="b"/>
              <a:pathLst>
                <a:path w="18013" h="8187" extrusionOk="0">
                  <a:moveTo>
                    <a:pt x="8275" y="1"/>
                  </a:moveTo>
                  <a:cubicBezTo>
                    <a:pt x="7788" y="1"/>
                    <a:pt x="7371" y="424"/>
                    <a:pt x="6847" y="424"/>
                  </a:cubicBezTo>
                  <a:cubicBezTo>
                    <a:pt x="6833" y="424"/>
                    <a:pt x="6819" y="424"/>
                    <a:pt x="6805" y="423"/>
                  </a:cubicBezTo>
                  <a:cubicBezTo>
                    <a:pt x="6571" y="423"/>
                    <a:pt x="6338" y="390"/>
                    <a:pt x="6104" y="356"/>
                  </a:cubicBezTo>
                  <a:cubicBezTo>
                    <a:pt x="5898" y="309"/>
                    <a:pt x="5699" y="268"/>
                    <a:pt x="5492" y="268"/>
                  </a:cubicBezTo>
                  <a:cubicBezTo>
                    <a:pt x="5266" y="268"/>
                    <a:pt x="5032" y="317"/>
                    <a:pt x="4770" y="456"/>
                  </a:cubicBezTo>
                  <a:cubicBezTo>
                    <a:pt x="3903" y="957"/>
                    <a:pt x="4136" y="1657"/>
                    <a:pt x="3636" y="2324"/>
                  </a:cubicBezTo>
                  <a:cubicBezTo>
                    <a:pt x="3262" y="2847"/>
                    <a:pt x="2753" y="2889"/>
                    <a:pt x="2230" y="2889"/>
                  </a:cubicBezTo>
                  <a:cubicBezTo>
                    <a:pt x="2131" y="2889"/>
                    <a:pt x="2031" y="2888"/>
                    <a:pt x="1931" y="2888"/>
                  </a:cubicBezTo>
                  <a:cubicBezTo>
                    <a:pt x="1620" y="2888"/>
                    <a:pt x="1312" y="2903"/>
                    <a:pt x="1034" y="3025"/>
                  </a:cubicBezTo>
                  <a:cubicBezTo>
                    <a:pt x="667" y="3192"/>
                    <a:pt x="667" y="3425"/>
                    <a:pt x="467" y="3759"/>
                  </a:cubicBezTo>
                  <a:cubicBezTo>
                    <a:pt x="367" y="3892"/>
                    <a:pt x="234" y="4026"/>
                    <a:pt x="100" y="4126"/>
                  </a:cubicBezTo>
                  <a:cubicBezTo>
                    <a:pt x="100" y="4893"/>
                    <a:pt x="0" y="5693"/>
                    <a:pt x="100" y="6461"/>
                  </a:cubicBezTo>
                  <a:cubicBezTo>
                    <a:pt x="267" y="6594"/>
                    <a:pt x="434" y="6761"/>
                    <a:pt x="567" y="6861"/>
                  </a:cubicBezTo>
                  <a:cubicBezTo>
                    <a:pt x="834" y="7094"/>
                    <a:pt x="1101" y="7195"/>
                    <a:pt x="1434" y="7295"/>
                  </a:cubicBezTo>
                  <a:cubicBezTo>
                    <a:pt x="2168" y="7595"/>
                    <a:pt x="2969" y="8062"/>
                    <a:pt x="3736" y="8162"/>
                  </a:cubicBezTo>
                  <a:cubicBezTo>
                    <a:pt x="3953" y="8179"/>
                    <a:pt x="4186" y="8187"/>
                    <a:pt x="4416" y="8187"/>
                  </a:cubicBezTo>
                  <a:cubicBezTo>
                    <a:pt x="4645" y="8187"/>
                    <a:pt x="4870" y="8179"/>
                    <a:pt x="5070" y="8162"/>
                  </a:cubicBezTo>
                  <a:cubicBezTo>
                    <a:pt x="5537" y="8095"/>
                    <a:pt x="5571" y="7962"/>
                    <a:pt x="5704" y="7561"/>
                  </a:cubicBezTo>
                  <a:cubicBezTo>
                    <a:pt x="5971" y="6794"/>
                    <a:pt x="6738" y="6894"/>
                    <a:pt x="7405" y="6694"/>
                  </a:cubicBezTo>
                  <a:cubicBezTo>
                    <a:pt x="7806" y="6594"/>
                    <a:pt x="8039" y="6327"/>
                    <a:pt x="8306" y="6060"/>
                  </a:cubicBezTo>
                  <a:cubicBezTo>
                    <a:pt x="8524" y="5815"/>
                    <a:pt x="8631" y="5792"/>
                    <a:pt x="8882" y="5792"/>
                  </a:cubicBezTo>
                  <a:cubicBezTo>
                    <a:pt x="8938" y="5792"/>
                    <a:pt x="9000" y="5794"/>
                    <a:pt x="9073" y="5794"/>
                  </a:cubicBezTo>
                  <a:cubicBezTo>
                    <a:pt x="9331" y="5794"/>
                    <a:pt x="9612" y="5830"/>
                    <a:pt x="9885" y="5830"/>
                  </a:cubicBezTo>
                  <a:cubicBezTo>
                    <a:pt x="10248" y="5830"/>
                    <a:pt x="10593" y="5765"/>
                    <a:pt x="10841" y="5460"/>
                  </a:cubicBezTo>
                  <a:cubicBezTo>
                    <a:pt x="11041" y="5193"/>
                    <a:pt x="11008" y="4793"/>
                    <a:pt x="11241" y="4559"/>
                  </a:cubicBezTo>
                  <a:cubicBezTo>
                    <a:pt x="11475" y="4325"/>
                    <a:pt x="11966" y="4220"/>
                    <a:pt x="12331" y="4220"/>
                  </a:cubicBezTo>
                  <a:cubicBezTo>
                    <a:pt x="12382" y="4220"/>
                    <a:pt x="12431" y="4222"/>
                    <a:pt x="12476" y="4226"/>
                  </a:cubicBezTo>
                  <a:cubicBezTo>
                    <a:pt x="12860" y="4277"/>
                    <a:pt x="13165" y="4348"/>
                    <a:pt x="13513" y="4348"/>
                  </a:cubicBezTo>
                  <a:cubicBezTo>
                    <a:pt x="13618" y="4348"/>
                    <a:pt x="13727" y="4341"/>
                    <a:pt x="13843" y="4326"/>
                  </a:cubicBezTo>
                  <a:cubicBezTo>
                    <a:pt x="13962" y="4317"/>
                    <a:pt x="14066" y="4310"/>
                    <a:pt x="14162" y="4310"/>
                  </a:cubicBezTo>
                  <a:cubicBezTo>
                    <a:pt x="14415" y="4310"/>
                    <a:pt x="14611" y="4357"/>
                    <a:pt x="14877" y="4526"/>
                  </a:cubicBezTo>
                  <a:cubicBezTo>
                    <a:pt x="15278" y="4759"/>
                    <a:pt x="15578" y="4993"/>
                    <a:pt x="16045" y="5026"/>
                  </a:cubicBezTo>
                  <a:cubicBezTo>
                    <a:pt x="16312" y="5026"/>
                    <a:pt x="16579" y="4993"/>
                    <a:pt x="16812" y="4960"/>
                  </a:cubicBezTo>
                  <a:cubicBezTo>
                    <a:pt x="16845" y="4826"/>
                    <a:pt x="16845" y="4693"/>
                    <a:pt x="16845" y="4593"/>
                  </a:cubicBezTo>
                  <a:cubicBezTo>
                    <a:pt x="16912" y="3926"/>
                    <a:pt x="17212" y="3459"/>
                    <a:pt x="17579" y="2925"/>
                  </a:cubicBezTo>
                  <a:cubicBezTo>
                    <a:pt x="17813" y="2658"/>
                    <a:pt x="18013" y="2324"/>
                    <a:pt x="18013" y="1991"/>
                  </a:cubicBezTo>
                  <a:cubicBezTo>
                    <a:pt x="18013" y="1857"/>
                    <a:pt x="17980" y="1724"/>
                    <a:pt x="17913" y="1557"/>
                  </a:cubicBezTo>
                  <a:cubicBezTo>
                    <a:pt x="17646" y="1157"/>
                    <a:pt x="17012" y="1257"/>
                    <a:pt x="16612" y="1023"/>
                  </a:cubicBezTo>
                  <a:cubicBezTo>
                    <a:pt x="16112" y="723"/>
                    <a:pt x="15811" y="290"/>
                    <a:pt x="15178" y="190"/>
                  </a:cubicBezTo>
                  <a:cubicBezTo>
                    <a:pt x="15070" y="181"/>
                    <a:pt x="14958" y="176"/>
                    <a:pt x="14844" y="176"/>
                  </a:cubicBezTo>
                  <a:cubicBezTo>
                    <a:pt x="14532" y="176"/>
                    <a:pt x="14203" y="207"/>
                    <a:pt x="13910" y="256"/>
                  </a:cubicBezTo>
                  <a:cubicBezTo>
                    <a:pt x="13276" y="323"/>
                    <a:pt x="12676" y="556"/>
                    <a:pt x="12042" y="590"/>
                  </a:cubicBezTo>
                  <a:cubicBezTo>
                    <a:pt x="11575" y="623"/>
                    <a:pt x="11241" y="556"/>
                    <a:pt x="10808" y="790"/>
                  </a:cubicBezTo>
                  <a:cubicBezTo>
                    <a:pt x="10520" y="921"/>
                    <a:pt x="10192" y="1195"/>
                    <a:pt x="9838" y="1195"/>
                  </a:cubicBezTo>
                  <a:cubicBezTo>
                    <a:pt x="9741" y="1195"/>
                    <a:pt x="9641" y="1174"/>
                    <a:pt x="9540" y="1124"/>
                  </a:cubicBezTo>
                  <a:cubicBezTo>
                    <a:pt x="9207" y="957"/>
                    <a:pt x="9173" y="490"/>
                    <a:pt x="8940" y="290"/>
                  </a:cubicBezTo>
                  <a:cubicBezTo>
                    <a:pt x="8697" y="76"/>
                    <a:pt x="8480" y="1"/>
                    <a:pt x="827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52" name="Google Shape;152;p17"/>
            <p:cNvSpPr/>
            <p:nvPr/>
          </p:nvSpPr>
          <p:spPr>
            <a:xfrm>
              <a:off x="7445236" y="4538445"/>
              <a:ext cx="721" cy="803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33" y="34"/>
                    <a:pt x="33" y="34"/>
                  </a:cubicBezTo>
                  <a:cubicBezTo>
                    <a:pt x="33" y="34"/>
                    <a:pt x="33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53" name="Google Shape;153;p17"/>
            <p:cNvSpPr/>
            <p:nvPr/>
          </p:nvSpPr>
          <p:spPr>
            <a:xfrm>
              <a:off x="7394966" y="2321223"/>
              <a:ext cx="60901" cy="43123"/>
            </a:xfrm>
            <a:custGeom>
              <a:avLst/>
              <a:gdLst/>
              <a:ahLst/>
              <a:cxnLst/>
              <a:rect l="l" t="t" r="r" b="b"/>
              <a:pathLst>
                <a:path w="2870" h="1879" extrusionOk="0">
                  <a:moveTo>
                    <a:pt x="1809" y="1"/>
                  </a:moveTo>
                  <a:cubicBezTo>
                    <a:pt x="1516" y="1"/>
                    <a:pt x="1408" y="285"/>
                    <a:pt x="1135" y="376"/>
                  </a:cubicBezTo>
                  <a:cubicBezTo>
                    <a:pt x="1103" y="380"/>
                    <a:pt x="1070" y="382"/>
                    <a:pt x="1036" y="382"/>
                  </a:cubicBezTo>
                  <a:cubicBezTo>
                    <a:pt x="903" y="382"/>
                    <a:pt x="761" y="357"/>
                    <a:pt x="631" y="357"/>
                  </a:cubicBezTo>
                  <a:cubicBezTo>
                    <a:pt x="519" y="357"/>
                    <a:pt x="416" y="375"/>
                    <a:pt x="334" y="443"/>
                  </a:cubicBezTo>
                  <a:cubicBezTo>
                    <a:pt x="134" y="443"/>
                    <a:pt x="1" y="743"/>
                    <a:pt x="67" y="910"/>
                  </a:cubicBezTo>
                  <a:cubicBezTo>
                    <a:pt x="167" y="1143"/>
                    <a:pt x="501" y="1043"/>
                    <a:pt x="668" y="1143"/>
                  </a:cubicBezTo>
                  <a:cubicBezTo>
                    <a:pt x="801" y="1210"/>
                    <a:pt x="935" y="1310"/>
                    <a:pt x="1001" y="1444"/>
                  </a:cubicBezTo>
                  <a:cubicBezTo>
                    <a:pt x="1068" y="1510"/>
                    <a:pt x="1068" y="1677"/>
                    <a:pt x="1135" y="1744"/>
                  </a:cubicBezTo>
                  <a:cubicBezTo>
                    <a:pt x="1210" y="1838"/>
                    <a:pt x="1317" y="1879"/>
                    <a:pt x="1426" y="1879"/>
                  </a:cubicBezTo>
                  <a:cubicBezTo>
                    <a:pt x="1510" y="1879"/>
                    <a:pt x="1596" y="1854"/>
                    <a:pt x="1669" y="1811"/>
                  </a:cubicBezTo>
                  <a:cubicBezTo>
                    <a:pt x="1835" y="1677"/>
                    <a:pt x="1902" y="1510"/>
                    <a:pt x="2102" y="1410"/>
                  </a:cubicBezTo>
                  <a:cubicBezTo>
                    <a:pt x="2302" y="1310"/>
                    <a:pt x="2502" y="1277"/>
                    <a:pt x="2636" y="1077"/>
                  </a:cubicBezTo>
                  <a:cubicBezTo>
                    <a:pt x="2869" y="610"/>
                    <a:pt x="2369" y="43"/>
                    <a:pt x="1902" y="9"/>
                  </a:cubicBezTo>
                  <a:cubicBezTo>
                    <a:pt x="1869" y="3"/>
                    <a:pt x="1838" y="1"/>
                    <a:pt x="180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54" name="Google Shape;154;p17"/>
            <p:cNvSpPr/>
            <p:nvPr/>
          </p:nvSpPr>
          <p:spPr>
            <a:xfrm>
              <a:off x="7377990" y="4480955"/>
              <a:ext cx="50270" cy="47300"/>
            </a:xfrm>
            <a:custGeom>
              <a:avLst/>
              <a:gdLst/>
              <a:ahLst/>
              <a:cxnLst/>
              <a:rect l="l" t="t" r="r" b="b"/>
              <a:pathLst>
                <a:path w="2369" h="2061" extrusionOk="0">
                  <a:moveTo>
                    <a:pt x="1517" y="0"/>
                  </a:moveTo>
                  <a:cubicBezTo>
                    <a:pt x="1323" y="0"/>
                    <a:pt x="1247" y="173"/>
                    <a:pt x="1001" y="204"/>
                  </a:cubicBezTo>
                  <a:cubicBezTo>
                    <a:pt x="767" y="204"/>
                    <a:pt x="367" y="604"/>
                    <a:pt x="234" y="771"/>
                  </a:cubicBezTo>
                  <a:cubicBezTo>
                    <a:pt x="33" y="1005"/>
                    <a:pt x="0" y="1205"/>
                    <a:pt x="234" y="1405"/>
                  </a:cubicBezTo>
                  <a:cubicBezTo>
                    <a:pt x="467" y="1538"/>
                    <a:pt x="634" y="1572"/>
                    <a:pt x="867" y="1639"/>
                  </a:cubicBezTo>
                  <a:cubicBezTo>
                    <a:pt x="1101" y="1705"/>
                    <a:pt x="1268" y="1839"/>
                    <a:pt x="1501" y="1939"/>
                  </a:cubicBezTo>
                  <a:cubicBezTo>
                    <a:pt x="1629" y="1990"/>
                    <a:pt x="1816" y="2061"/>
                    <a:pt x="1972" y="2061"/>
                  </a:cubicBezTo>
                  <a:cubicBezTo>
                    <a:pt x="2019" y="2061"/>
                    <a:pt x="2063" y="2054"/>
                    <a:pt x="2102" y="2039"/>
                  </a:cubicBezTo>
                  <a:cubicBezTo>
                    <a:pt x="2368" y="1939"/>
                    <a:pt x="2202" y="1739"/>
                    <a:pt x="2135" y="1538"/>
                  </a:cubicBezTo>
                  <a:cubicBezTo>
                    <a:pt x="2035" y="1172"/>
                    <a:pt x="2235" y="671"/>
                    <a:pt x="2068" y="338"/>
                  </a:cubicBezTo>
                  <a:cubicBezTo>
                    <a:pt x="2002" y="204"/>
                    <a:pt x="1735" y="37"/>
                    <a:pt x="1568" y="4"/>
                  </a:cubicBezTo>
                  <a:cubicBezTo>
                    <a:pt x="1550" y="1"/>
                    <a:pt x="1533" y="0"/>
                    <a:pt x="151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55" name="Google Shape;155;p17"/>
            <p:cNvSpPr/>
            <p:nvPr/>
          </p:nvSpPr>
          <p:spPr>
            <a:xfrm>
              <a:off x="7350382" y="3985029"/>
              <a:ext cx="130970" cy="143874"/>
            </a:xfrm>
            <a:custGeom>
              <a:avLst/>
              <a:gdLst/>
              <a:ahLst/>
              <a:cxnLst/>
              <a:rect l="l" t="t" r="r" b="b"/>
              <a:pathLst>
                <a:path w="6172" h="6269" extrusionOk="0">
                  <a:moveTo>
                    <a:pt x="2458" y="0"/>
                  </a:moveTo>
                  <a:cubicBezTo>
                    <a:pt x="2216" y="0"/>
                    <a:pt x="2002" y="135"/>
                    <a:pt x="2002" y="431"/>
                  </a:cubicBezTo>
                  <a:cubicBezTo>
                    <a:pt x="2002" y="898"/>
                    <a:pt x="2002" y="1065"/>
                    <a:pt x="1701" y="1432"/>
                  </a:cubicBezTo>
                  <a:cubicBezTo>
                    <a:pt x="1501" y="1599"/>
                    <a:pt x="1435" y="1632"/>
                    <a:pt x="1168" y="1632"/>
                  </a:cubicBezTo>
                  <a:cubicBezTo>
                    <a:pt x="1101" y="1632"/>
                    <a:pt x="1034" y="1599"/>
                    <a:pt x="968" y="1599"/>
                  </a:cubicBezTo>
                  <a:cubicBezTo>
                    <a:pt x="934" y="1765"/>
                    <a:pt x="834" y="1899"/>
                    <a:pt x="734" y="1966"/>
                  </a:cubicBezTo>
                  <a:cubicBezTo>
                    <a:pt x="567" y="2066"/>
                    <a:pt x="267" y="2032"/>
                    <a:pt x="134" y="2166"/>
                  </a:cubicBezTo>
                  <a:cubicBezTo>
                    <a:pt x="0" y="2266"/>
                    <a:pt x="67" y="2399"/>
                    <a:pt x="100" y="2566"/>
                  </a:cubicBezTo>
                  <a:cubicBezTo>
                    <a:pt x="134" y="2733"/>
                    <a:pt x="167" y="2966"/>
                    <a:pt x="100" y="3133"/>
                  </a:cubicBezTo>
                  <a:cubicBezTo>
                    <a:pt x="134" y="3133"/>
                    <a:pt x="167" y="3166"/>
                    <a:pt x="200" y="3166"/>
                  </a:cubicBezTo>
                  <a:cubicBezTo>
                    <a:pt x="367" y="3267"/>
                    <a:pt x="667" y="3300"/>
                    <a:pt x="834" y="3400"/>
                  </a:cubicBezTo>
                  <a:cubicBezTo>
                    <a:pt x="968" y="3567"/>
                    <a:pt x="934" y="3800"/>
                    <a:pt x="1034" y="3967"/>
                  </a:cubicBezTo>
                  <a:cubicBezTo>
                    <a:pt x="1134" y="4134"/>
                    <a:pt x="1234" y="4167"/>
                    <a:pt x="1368" y="4267"/>
                  </a:cubicBezTo>
                  <a:cubicBezTo>
                    <a:pt x="2102" y="4768"/>
                    <a:pt x="2235" y="5468"/>
                    <a:pt x="2102" y="6269"/>
                  </a:cubicBezTo>
                  <a:cubicBezTo>
                    <a:pt x="2302" y="6235"/>
                    <a:pt x="2469" y="6135"/>
                    <a:pt x="2602" y="5968"/>
                  </a:cubicBezTo>
                  <a:cubicBezTo>
                    <a:pt x="2802" y="5702"/>
                    <a:pt x="2802" y="5301"/>
                    <a:pt x="3002" y="5068"/>
                  </a:cubicBezTo>
                  <a:cubicBezTo>
                    <a:pt x="3188" y="4830"/>
                    <a:pt x="3410" y="4765"/>
                    <a:pt x="3648" y="4765"/>
                  </a:cubicBezTo>
                  <a:cubicBezTo>
                    <a:pt x="3933" y="4765"/>
                    <a:pt x="4241" y="4858"/>
                    <a:pt x="4536" y="4858"/>
                  </a:cubicBezTo>
                  <a:cubicBezTo>
                    <a:pt x="4616" y="4858"/>
                    <a:pt x="4694" y="4851"/>
                    <a:pt x="4770" y="4834"/>
                  </a:cubicBezTo>
                  <a:cubicBezTo>
                    <a:pt x="5137" y="4768"/>
                    <a:pt x="5337" y="4334"/>
                    <a:pt x="5504" y="3934"/>
                  </a:cubicBezTo>
                  <a:cubicBezTo>
                    <a:pt x="5571" y="3767"/>
                    <a:pt x="5671" y="3600"/>
                    <a:pt x="5738" y="3500"/>
                  </a:cubicBezTo>
                  <a:cubicBezTo>
                    <a:pt x="6004" y="3100"/>
                    <a:pt x="6171" y="2466"/>
                    <a:pt x="5804" y="2066"/>
                  </a:cubicBezTo>
                  <a:cubicBezTo>
                    <a:pt x="5537" y="1699"/>
                    <a:pt x="5070" y="1599"/>
                    <a:pt x="4704" y="1399"/>
                  </a:cubicBezTo>
                  <a:cubicBezTo>
                    <a:pt x="4470" y="1298"/>
                    <a:pt x="4370" y="1198"/>
                    <a:pt x="4237" y="998"/>
                  </a:cubicBezTo>
                  <a:cubicBezTo>
                    <a:pt x="4136" y="831"/>
                    <a:pt x="4036" y="565"/>
                    <a:pt x="3903" y="431"/>
                  </a:cubicBezTo>
                  <a:cubicBezTo>
                    <a:pt x="3831" y="373"/>
                    <a:pt x="3746" y="359"/>
                    <a:pt x="3657" y="359"/>
                  </a:cubicBezTo>
                  <a:cubicBezTo>
                    <a:pt x="3573" y="359"/>
                    <a:pt x="3486" y="372"/>
                    <a:pt x="3401" y="372"/>
                  </a:cubicBezTo>
                  <a:cubicBezTo>
                    <a:pt x="3368" y="372"/>
                    <a:pt x="3335" y="370"/>
                    <a:pt x="3303" y="364"/>
                  </a:cubicBezTo>
                  <a:cubicBezTo>
                    <a:pt x="3069" y="331"/>
                    <a:pt x="3036" y="231"/>
                    <a:pt x="2869" y="131"/>
                  </a:cubicBezTo>
                  <a:cubicBezTo>
                    <a:pt x="2747" y="45"/>
                    <a:pt x="2598" y="0"/>
                    <a:pt x="245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56" name="Google Shape;156;p17"/>
            <p:cNvSpPr/>
            <p:nvPr/>
          </p:nvSpPr>
          <p:spPr>
            <a:xfrm>
              <a:off x="7384356" y="2366319"/>
              <a:ext cx="83543" cy="89161"/>
            </a:xfrm>
            <a:custGeom>
              <a:avLst/>
              <a:gdLst/>
              <a:ahLst/>
              <a:cxnLst/>
              <a:rect l="l" t="t" r="r" b="b"/>
              <a:pathLst>
                <a:path w="3937" h="3885" extrusionOk="0">
                  <a:moveTo>
                    <a:pt x="3372" y="1"/>
                  </a:moveTo>
                  <a:cubicBezTo>
                    <a:pt x="3139" y="1"/>
                    <a:pt x="2911" y="191"/>
                    <a:pt x="2736" y="279"/>
                  </a:cubicBezTo>
                  <a:cubicBezTo>
                    <a:pt x="2269" y="546"/>
                    <a:pt x="1601" y="279"/>
                    <a:pt x="1235" y="713"/>
                  </a:cubicBezTo>
                  <a:cubicBezTo>
                    <a:pt x="1034" y="946"/>
                    <a:pt x="901" y="1147"/>
                    <a:pt x="601" y="1280"/>
                  </a:cubicBezTo>
                  <a:cubicBezTo>
                    <a:pt x="434" y="1347"/>
                    <a:pt x="301" y="1480"/>
                    <a:pt x="267" y="1614"/>
                  </a:cubicBezTo>
                  <a:cubicBezTo>
                    <a:pt x="0" y="1980"/>
                    <a:pt x="401" y="2314"/>
                    <a:pt x="634" y="2514"/>
                  </a:cubicBezTo>
                  <a:cubicBezTo>
                    <a:pt x="901" y="2781"/>
                    <a:pt x="601" y="3115"/>
                    <a:pt x="567" y="3415"/>
                  </a:cubicBezTo>
                  <a:cubicBezTo>
                    <a:pt x="567" y="3582"/>
                    <a:pt x="601" y="3848"/>
                    <a:pt x="768" y="3882"/>
                  </a:cubicBezTo>
                  <a:cubicBezTo>
                    <a:pt x="781" y="3884"/>
                    <a:pt x="794" y="3885"/>
                    <a:pt x="806" y="3885"/>
                  </a:cubicBezTo>
                  <a:cubicBezTo>
                    <a:pt x="1005" y="3885"/>
                    <a:pt x="1038" y="3639"/>
                    <a:pt x="1101" y="3482"/>
                  </a:cubicBezTo>
                  <a:cubicBezTo>
                    <a:pt x="1168" y="3181"/>
                    <a:pt x="1235" y="2648"/>
                    <a:pt x="1535" y="2514"/>
                  </a:cubicBezTo>
                  <a:cubicBezTo>
                    <a:pt x="1638" y="2475"/>
                    <a:pt x="1747" y="2467"/>
                    <a:pt x="1857" y="2467"/>
                  </a:cubicBezTo>
                  <a:cubicBezTo>
                    <a:pt x="1946" y="2467"/>
                    <a:pt x="2035" y="2472"/>
                    <a:pt x="2124" y="2472"/>
                  </a:cubicBezTo>
                  <a:cubicBezTo>
                    <a:pt x="2207" y="2472"/>
                    <a:pt x="2289" y="2467"/>
                    <a:pt x="2369" y="2447"/>
                  </a:cubicBezTo>
                  <a:cubicBezTo>
                    <a:pt x="2535" y="2381"/>
                    <a:pt x="2669" y="2214"/>
                    <a:pt x="2802" y="2081"/>
                  </a:cubicBezTo>
                  <a:cubicBezTo>
                    <a:pt x="2902" y="1947"/>
                    <a:pt x="2969" y="1780"/>
                    <a:pt x="3103" y="1647"/>
                  </a:cubicBezTo>
                  <a:cubicBezTo>
                    <a:pt x="3203" y="1513"/>
                    <a:pt x="3369" y="1413"/>
                    <a:pt x="3536" y="1313"/>
                  </a:cubicBezTo>
                  <a:cubicBezTo>
                    <a:pt x="3736" y="1213"/>
                    <a:pt x="3803" y="1147"/>
                    <a:pt x="3870" y="946"/>
                  </a:cubicBezTo>
                  <a:cubicBezTo>
                    <a:pt x="3903" y="746"/>
                    <a:pt x="3936" y="513"/>
                    <a:pt x="3903" y="313"/>
                  </a:cubicBezTo>
                  <a:cubicBezTo>
                    <a:pt x="3836" y="179"/>
                    <a:pt x="3636" y="46"/>
                    <a:pt x="3469" y="12"/>
                  </a:cubicBezTo>
                  <a:cubicBezTo>
                    <a:pt x="3437" y="4"/>
                    <a:pt x="3404" y="1"/>
                    <a:pt x="337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57" name="Google Shape;157;p17"/>
            <p:cNvSpPr/>
            <p:nvPr/>
          </p:nvSpPr>
          <p:spPr>
            <a:xfrm>
              <a:off x="7392313" y="4441114"/>
              <a:ext cx="27459" cy="26370"/>
            </a:xfrm>
            <a:custGeom>
              <a:avLst/>
              <a:gdLst/>
              <a:ahLst/>
              <a:cxnLst/>
              <a:rect l="l" t="t" r="r" b="b"/>
              <a:pathLst>
                <a:path w="1294" h="1149" extrusionOk="0">
                  <a:moveTo>
                    <a:pt x="529" y="0"/>
                  </a:moveTo>
                  <a:cubicBezTo>
                    <a:pt x="1" y="0"/>
                    <a:pt x="167" y="1149"/>
                    <a:pt x="823" y="1149"/>
                  </a:cubicBezTo>
                  <a:cubicBezTo>
                    <a:pt x="856" y="1149"/>
                    <a:pt x="891" y="1146"/>
                    <a:pt x="926" y="1140"/>
                  </a:cubicBezTo>
                  <a:cubicBezTo>
                    <a:pt x="960" y="1140"/>
                    <a:pt x="993" y="1040"/>
                    <a:pt x="1026" y="1006"/>
                  </a:cubicBezTo>
                  <a:cubicBezTo>
                    <a:pt x="1033" y="999"/>
                    <a:pt x="1043" y="997"/>
                    <a:pt x="1055" y="997"/>
                  </a:cubicBezTo>
                  <a:cubicBezTo>
                    <a:pt x="1087" y="997"/>
                    <a:pt x="1132" y="1016"/>
                    <a:pt x="1164" y="1016"/>
                  </a:cubicBezTo>
                  <a:cubicBezTo>
                    <a:pt x="1176" y="1016"/>
                    <a:pt x="1186" y="1013"/>
                    <a:pt x="1193" y="1006"/>
                  </a:cubicBezTo>
                  <a:cubicBezTo>
                    <a:pt x="1293" y="939"/>
                    <a:pt x="1293" y="739"/>
                    <a:pt x="1293" y="606"/>
                  </a:cubicBezTo>
                  <a:cubicBezTo>
                    <a:pt x="1293" y="289"/>
                    <a:pt x="1113" y="3"/>
                    <a:pt x="667" y="3"/>
                  </a:cubicBezTo>
                  <a:cubicBezTo>
                    <a:pt x="643" y="3"/>
                    <a:pt x="618" y="4"/>
                    <a:pt x="593" y="5"/>
                  </a:cubicBezTo>
                  <a:cubicBezTo>
                    <a:pt x="570" y="2"/>
                    <a:pt x="549" y="0"/>
                    <a:pt x="52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58" name="Google Shape;158;p17"/>
            <p:cNvSpPr/>
            <p:nvPr/>
          </p:nvSpPr>
          <p:spPr>
            <a:xfrm>
              <a:off x="7260473" y="3672037"/>
              <a:ext cx="308645" cy="404907"/>
            </a:xfrm>
            <a:custGeom>
              <a:avLst/>
              <a:gdLst/>
              <a:ahLst/>
              <a:cxnLst/>
              <a:rect l="l" t="t" r="r" b="b"/>
              <a:pathLst>
                <a:path w="14545" h="17643" extrusionOk="0">
                  <a:moveTo>
                    <a:pt x="3544" y="0"/>
                  </a:moveTo>
                  <a:cubicBezTo>
                    <a:pt x="2806" y="0"/>
                    <a:pt x="1905" y="305"/>
                    <a:pt x="1402" y="593"/>
                  </a:cubicBezTo>
                  <a:cubicBezTo>
                    <a:pt x="1068" y="826"/>
                    <a:pt x="801" y="1093"/>
                    <a:pt x="434" y="1293"/>
                  </a:cubicBezTo>
                  <a:cubicBezTo>
                    <a:pt x="301" y="1393"/>
                    <a:pt x="168" y="1460"/>
                    <a:pt x="1" y="1527"/>
                  </a:cubicBezTo>
                  <a:cubicBezTo>
                    <a:pt x="501" y="2027"/>
                    <a:pt x="301" y="3095"/>
                    <a:pt x="568" y="3695"/>
                  </a:cubicBezTo>
                  <a:cubicBezTo>
                    <a:pt x="768" y="4195"/>
                    <a:pt x="1535" y="4095"/>
                    <a:pt x="1669" y="4529"/>
                  </a:cubicBezTo>
                  <a:cubicBezTo>
                    <a:pt x="1769" y="4963"/>
                    <a:pt x="1302" y="4963"/>
                    <a:pt x="1002" y="5029"/>
                  </a:cubicBezTo>
                  <a:cubicBezTo>
                    <a:pt x="968" y="5363"/>
                    <a:pt x="1102" y="5730"/>
                    <a:pt x="1002" y="5930"/>
                  </a:cubicBezTo>
                  <a:cubicBezTo>
                    <a:pt x="1335" y="6063"/>
                    <a:pt x="1669" y="6197"/>
                    <a:pt x="1735" y="6297"/>
                  </a:cubicBezTo>
                  <a:cubicBezTo>
                    <a:pt x="2036" y="6764"/>
                    <a:pt x="1368" y="7364"/>
                    <a:pt x="1235" y="7731"/>
                  </a:cubicBezTo>
                  <a:cubicBezTo>
                    <a:pt x="1102" y="8065"/>
                    <a:pt x="968" y="8799"/>
                    <a:pt x="1235" y="9066"/>
                  </a:cubicBezTo>
                  <a:cubicBezTo>
                    <a:pt x="1502" y="9366"/>
                    <a:pt x="2002" y="9332"/>
                    <a:pt x="2302" y="9699"/>
                  </a:cubicBezTo>
                  <a:cubicBezTo>
                    <a:pt x="2369" y="9833"/>
                    <a:pt x="2503" y="10200"/>
                    <a:pt x="2403" y="10333"/>
                  </a:cubicBezTo>
                  <a:cubicBezTo>
                    <a:pt x="2322" y="10453"/>
                    <a:pt x="2194" y="10477"/>
                    <a:pt x="2062" y="10477"/>
                  </a:cubicBezTo>
                  <a:cubicBezTo>
                    <a:pt x="1973" y="10477"/>
                    <a:pt x="1882" y="10467"/>
                    <a:pt x="1802" y="10467"/>
                  </a:cubicBezTo>
                  <a:cubicBezTo>
                    <a:pt x="1769" y="10867"/>
                    <a:pt x="1969" y="10867"/>
                    <a:pt x="2136" y="11200"/>
                  </a:cubicBezTo>
                  <a:cubicBezTo>
                    <a:pt x="2202" y="11367"/>
                    <a:pt x="2236" y="11768"/>
                    <a:pt x="2202" y="12001"/>
                  </a:cubicBezTo>
                  <a:cubicBezTo>
                    <a:pt x="2102" y="12335"/>
                    <a:pt x="1735" y="12368"/>
                    <a:pt x="1402" y="12401"/>
                  </a:cubicBezTo>
                  <a:cubicBezTo>
                    <a:pt x="1435" y="12435"/>
                    <a:pt x="1502" y="12468"/>
                    <a:pt x="1535" y="12501"/>
                  </a:cubicBezTo>
                  <a:cubicBezTo>
                    <a:pt x="1702" y="12568"/>
                    <a:pt x="1969" y="12601"/>
                    <a:pt x="2102" y="12702"/>
                  </a:cubicBezTo>
                  <a:cubicBezTo>
                    <a:pt x="2469" y="12968"/>
                    <a:pt x="2336" y="13369"/>
                    <a:pt x="2836" y="13535"/>
                  </a:cubicBezTo>
                  <a:cubicBezTo>
                    <a:pt x="3036" y="13602"/>
                    <a:pt x="3236" y="13602"/>
                    <a:pt x="3437" y="13736"/>
                  </a:cubicBezTo>
                  <a:cubicBezTo>
                    <a:pt x="3703" y="13902"/>
                    <a:pt x="3804" y="14136"/>
                    <a:pt x="3970" y="14369"/>
                  </a:cubicBezTo>
                  <a:cubicBezTo>
                    <a:pt x="4104" y="14536"/>
                    <a:pt x="4237" y="14636"/>
                    <a:pt x="4404" y="14703"/>
                  </a:cubicBezTo>
                  <a:cubicBezTo>
                    <a:pt x="4604" y="14736"/>
                    <a:pt x="5038" y="14703"/>
                    <a:pt x="5171" y="14870"/>
                  </a:cubicBezTo>
                  <a:cubicBezTo>
                    <a:pt x="5271" y="14970"/>
                    <a:pt x="5271" y="15103"/>
                    <a:pt x="5238" y="15237"/>
                  </a:cubicBezTo>
                  <a:cubicBezTo>
                    <a:pt x="5305" y="15237"/>
                    <a:pt x="5371" y="15270"/>
                    <a:pt x="5405" y="15270"/>
                  </a:cubicBezTo>
                  <a:cubicBezTo>
                    <a:pt x="5672" y="15270"/>
                    <a:pt x="5772" y="15237"/>
                    <a:pt x="5938" y="15070"/>
                  </a:cubicBezTo>
                  <a:cubicBezTo>
                    <a:pt x="6272" y="14703"/>
                    <a:pt x="6239" y="14536"/>
                    <a:pt x="6239" y="14069"/>
                  </a:cubicBezTo>
                  <a:cubicBezTo>
                    <a:pt x="6239" y="13773"/>
                    <a:pt x="6453" y="13638"/>
                    <a:pt x="6695" y="13638"/>
                  </a:cubicBezTo>
                  <a:cubicBezTo>
                    <a:pt x="6835" y="13638"/>
                    <a:pt x="6984" y="13683"/>
                    <a:pt x="7106" y="13769"/>
                  </a:cubicBezTo>
                  <a:cubicBezTo>
                    <a:pt x="7306" y="13869"/>
                    <a:pt x="7306" y="13969"/>
                    <a:pt x="7573" y="14002"/>
                  </a:cubicBezTo>
                  <a:cubicBezTo>
                    <a:pt x="7605" y="14008"/>
                    <a:pt x="7637" y="14010"/>
                    <a:pt x="7669" y="14010"/>
                  </a:cubicBezTo>
                  <a:cubicBezTo>
                    <a:pt x="7750" y="14010"/>
                    <a:pt x="7830" y="13997"/>
                    <a:pt x="7907" y="13997"/>
                  </a:cubicBezTo>
                  <a:cubicBezTo>
                    <a:pt x="7989" y="13997"/>
                    <a:pt x="8068" y="14011"/>
                    <a:pt x="8140" y="14069"/>
                  </a:cubicBezTo>
                  <a:cubicBezTo>
                    <a:pt x="8307" y="14203"/>
                    <a:pt x="8373" y="14469"/>
                    <a:pt x="8474" y="14636"/>
                  </a:cubicBezTo>
                  <a:cubicBezTo>
                    <a:pt x="8640" y="14836"/>
                    <a:pt x="8707" y="14936"/>
                    <a:pt x="8941" y="15037"/>
                  </a:cubicBezTo>
                  <a:cubicBezTo>
                    <a:pt x="9341" y="15237"/>
                    <a:pt x="9774" y="15337"/>
                    <a:pt x="10075" y="15704"/>
                  </a:cubicBezTo>
                  <a:cubicBezTo>
                    <a:pt x="10408" y="16104"/>
                    <a:pt x="10275" y="16738"/>
                    <a:pt x="9975" y="17138"/>
                  </a:cubicBezTo>
                  <a:cubicBezTo>
                    <a:pt x="9908" y="17238"/>
                    <a:pt x="9841" y="17405"/>
                    <a:pt x="9741" y="17572"/>
                  </a:cubicBezTo>
                  <a:cubicBezTo>
                    <a:pt x="9841" y="17605"/>
                    <a:pt x="9941" y="17638"/>
                    <a:pt x="10041" y="17638"/>
                  </a:cubicBezTo>
                  <a:cubicBezTo>
                    <a:pt x="10065" y="17641"/>
                    <a:pt x="10088" y="17643"/>
                    <a:pt x="10109" y="17643"/>
                  </a:cubicBezTo>
                  <a:cubicBezTo>
                    <a:pt x="10333" y="17643"/>
                    <a:pt x="10462" y="17496"/>
                    <a:pt x="10675" y="17405"/>
                  </a:cubicBezTo>
                  <a:cubicBezTo>
                    <a:pt x="11109" y="17205"/>
                    <a:pt x="11542" y="17205"/>
                    <a:pt x="11976" y="17205"/>
                  </a:cubicBezTo>
                  <a:cubicBezTo>
                    <a:pt x="12343" y="17205"/>
                    <a:pt x="12643" y="17338"/>
                    <a:pt x="12877" y="17538"/>
                  </a:cubicBezTo>
                  <a:cubicBezTo>
                    <a:pt x="12977" y="17005"/>
                    <a:pt x="12943" y="16471"/>
                    <a:pt x="13110" y="15971"/>
                  </a:cubicBezTo>
                  <a:cubicBezTo>
                    <a:pt x="13310" y="15437"/>
                    <a:pt x="13811" y="15270"/>
                    <a:pt x="14078" y="14803"/>
                  </a:cubicBezTo>
                  <a:cubicBezTo>
                    <a:pt x="14378" y="14303"/>
                    <a:pt x="14545" y="13302"/>
                    <a:pt x="14211" y="12868"/>
                  </a:cubicBezTo>
                  <a:cubicBezTo>
                    <a:pt x="13744" y="12268"/>
                    <a:pt x="12943" y="12001"/>
                    <a:pt x="12610" y="11267"/>
                  </a:cubicBezTo>
                  <a:cubicBezTo>
                    <a:pt x="12310" y="10667"/>
                    <a:pt x="12710" y="10100"/>
                    <a:pt x="12910" y="9533"/>
                  </a:cubicBezTo>
                  <a:cubicBezTo>
                    <a:pt x="13043" y="9199"/>
                    <a:pt x="13210" y="8832"/>
                    <a:pt x="13310" y="8465"/>
                  </a:cubicBezTo>
                  <a:cubicBezTo>
                    <a:pt x="13344" y="8265"/>
                    <a:pt x="13410" y="8098"/>
                    <a:pt x="13444" y="7898"/>
                  </a:cubicBezTo>
                  <a:cubicBezTo>
                    <a:pt x="13544" y="7464"/>
                    <a:pt x="13611" y="6897"/>
                    <a:pt x="13077" y="6697"/>
                  </a:cubicBezTo>
                  <a:cubicBezTo>
                    <a:pt x="12989" y="6666"/>
                    <a:pt x="12905" y="6653"/>
                    <a:pt x="12824" y="6653"/>
                  </a:cubicBezTo>
                  <a:cubicBezTo>
                    <a:pt x="12383" y="6653"/>
                    <a:pt x="12032" y="7051"/>
                    <a:pt x="11609" y="7164"/>
                  </a:cubicBezTo>
                  <a:cubicBezTo>
                    <a:pt x="11529" y="7184"/>
                    <a:pt x="11451" y="7193"/>
                    <a:pt x="11373" y="7193"/>
                  </a:cubicBezTo>
                  <a:cubicBezTo>
                    <a:pt x="10935" y="7193"/>
                    <a:pt x="10533" y="6911"/>
                    <a:pt x="10108" y="6797"/>
                  </a:cubicBezTo>
                  <a:cubicBezTo>
                    <a:pt x="9508" y="6631"/>
                    <a:pt x="9207" y="6564"/>
                    <a:pt x="8974" y="5930"/>
                  </a:cubicBezTo>
                  <a:cubicBezTo>
                    <a:pt x="8807" y="5496"/>
                    <a:pt x="8807" y="4896"/>
                    <a:pt x="8574" y="4496"/>
                  </a:cubicBezTo>
                  <a:cubicBezTo>
                    <a:pt x="8407" y="4195"/>
                    <a:pt x="7906" y="3962"/>
                    <a:pt x="7640" y="3795"/>
                  </a:cubicBezTo>
                  <a:cubicBezTo>
                    <a:pt x="7273" y="3595"/>
                    <a:pt x="6806" y="3495"/>
                    <a:pt x="6539" y="3161"/>
                  </a:cubicBezTo>
                  <a:cubicBezTo>
                    <a:pt x="6239" y="2861"/>
                    <a:pt x="6139" y="2394"/>
                    <a:pt x="5905" y="2027"/>
                  </a:cubicBezTo>
                  <a:cubicBezTo>
                    <a:pt x="5571" y="1460"/>
                    <a:pt x="5104" y="726"/>
                    <a:pt x="4537" y="326"/>
                  </a:cubicBezTo>
                  <a:cubicBezTo>
                    <a:pt x="4471" y="259"/>
                    <a:pt x="4371" y="226"/>
                    <a:pt x="4304" y="159"/>
                  </a:cubicBezTo>
                  <a:cubicBezTo>
                    <a:pt x="4098" y="47"/>
                    <a:pt x="3833" y="0"/>
                    <a:pt x="354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59" name="Google Shape;159;p17"/>
            <p:cNvSpPr/>
            <p:nvPr/>
          </p:nvSpPr>
          <p:spPr>
            <a:xfrm>
              <a:off x="7314266" y="4330908"/>
              <a:ext cx="42313" cy="51752"/>
            </a:xfrm>
            <a:custGeom>
              <a:avLst/>
              <a:gdLst/>
              <a:ahLst/>
              <a:cxnLst/>
              <a:rect l="l" t="t" r="r" b="b"/>
              <a:pathLst>
                <a:path w="1994" h="2255" extrusionOk="0">
                  <a:moveTo>
                    <a:pt x="873" y="1"/>
                  </a:moveTo>
                  <a:cubicBezTo>
                    <a:pt x="702" y="1"/>
                    <a:pt x="547" y="80"/>
                    <a:pt x="301" y="104"/>
                  </a:cubicBezTo>
                  <a:cubicBezTo>
                    <a:pt x="1" y="471"/>
                    <a:pt x="535" y="905"/>
                    <a:pt x="735" y="1171"/>
                  </a:cubicBezTo>
                  <a:cubicBezTo>
                    <a:pt x="968" y="1572"/>
                    <a:pt x="1068" y="2105"/>
                    <a:pt x="1635" y="2239"/>
                  </a:cubicBezTo>
                  <a:cubicBezTo>
                    <a:pt x="1690" y="2248"/>
                    <a:pt x="1743" y="2255"/>
                    <a:pt x="1789" y="2255"/>
                  </a:cubicBezTo>
                  <a:cubicBezTo>
                    <a:pt x="1912" y="2255"/>
                    <a:pt x="1993" y="2208"/>
                    <a:pt x="1969" y="2039"/>
                  </a:cubicBezTo>
                  <a:cubicBezTo>
                    <a:pt x="1936" y="1772"/>
                    <a:pt x="1702" y="1772"/>
                    <a:pt x="1535" y="1605"/>
                  </a:cubicBezTo>
                  <a:cubicBezTo>
                    <a:pt x="1202" y="1171"/>
                    <a:pt x="1669" y="905"/>
                    <a:pt x="1602" y="471"/>
                  </a:cubicBezTo>
                  <a:cubicBezTo>
                    <a:pt x="1535" y="237"/>
                    <a:pt x="1302" y="104"/>
                    <a:pt x="1068" y="37"/>
                  </a:cubicBezTo>
                  <a:cubicBezTo>
                    <a:pt x="998" y="11"/>
                    <a:pt x="934" y="1"/>
                    <a:pt x="87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60" name="Google Shape;160;p17"/>
            <p:cNvSpPr/>
            <p:nvPr/>
          </p:nvSpPr>
          <p:spPr>
            <a:xfrm>
              <a:off x="7297990" y="4047108"/>
              <a:ext cx="138057" cy="301081"/>
            </a:xfrm>
            <a:custGeom>
              <a:avLst/>
              <a:gdLst/>
              <a:ahLst/>
              <a:cxnLst/>
              <a:rect l="l" t="t" r="r" b="b"/>
              <a:pathLst>
                <a:path w="6506" h="13119" extrusionOk="0">
                  <a:moveTo>
                    <a:pt x="1380" y="0"/>
                  </a:moveTo>
                  <a:cubicBezTo>
                    <a:pt x="1199" y="0"/>
                    <a:pt x="1187" y="251"/>
                    <a:pt x="1135" y="461"/>
                  </a:cubicBezTo>
                  <a:cubicBezTo>
                    <a:pt x="1035" y="862"/>
                    <a:pt x="835" y="1029"/>
                    <a:pt x="568" y="1262"/>
                  </a:cubicBezTo>
                  <a:cubicBezTo>
                    <a:pt x="201" y="1596"/>
                    <a:pt x="368" y="2329"/>
                    <a:pt x="368" y="2796"/>
                  </a:cubicBezTo>
                  <a:cubicBezTo>
                    <a:pt x="368" y="2997"/>
                    <a:pt x="368" y="3330"/>
                    <a:pt x="201" y="3397"/>
                  </a:cubicBezTo>
                  <a:lnTo>
                    <a:pt x="101" y="3397"/>
                  </a:lnTo>
                  <a:cubicBezTo>
                    <a:pt x="101" y="3430"/>
                    <a:pt x="101" y="3464"/>
                    <a:pt x="134" y="3497"/>
                  </a:cubicBezTo>
                  <a:cubicBezTo>
                    <a:pt x="234" y="3797"/>
                    <a:pt x="534" y="3764"/>
                    <a:pt x="701" y="3964"/>
                  </a:cubicBezTo>
                  <a:cubicBezTo>
                    <a:pt x="868" y="4164"/>
                    <a:pt x="735" y="4464"/>
                    <a:pt x="701" y="4731"/>
                  </a:cubicBezTo>
                  <a:cubicBezTo>
                    <a:pt x="568" y="5198"/>
                    <a:pt x="134" y="5665"/>
                    <a:pt x="201" y="6166"/>
                  </a:cubicBezTo>
                  <a:cubicBezTo>
                    <a:pt x="234" y="6532"/>
                    <a:pt x="468" y="6866"/>
                    <a:pt x="501" y="7233"/>
                  </a:cubicBezTo>
                  <a:cubicBezTo>
                    <a:pt x="534" y="7600"/>
                    <a:pt x="368" y="7667"/>
                    <a:pt x="201" y="7967"/>
                  </a:cubicBezTo>
                  <a:cubicBezTo>
                    <a:pt x="1" y="8234"/>
                    <a:pt x="67" y="8434"/>
                    <a:pt x="168" y="8767"/>
                  </a:cubicBezTo>
                  <a:cubicBezTo>
                    <a:pt x="268" y="9068"/>
                    <a:pt x="301" y="9301"/>
                    <a:pt x="301" y="9668"/>
                  </a:cubicBezTo>
                  <a:cubicBezTo>
                    <a:pt x="268" y="9902"/>
                    <a:pt x="201" y="10202"/>
                    <a:pt x="268" y="10435"/>
                  </a:cubicBezTo>
                  <a:cubicBezTo>
                    <a:pt x="301" y="10635"/>
                    <a:pt x="468" y="10702"/>
                    <a:pt x="668" y="10836"/>
                  </a:cubicBezTo>
                  <a:cubicBezTo>
                    <a:pt x="1202" y="11136"/>
                    <a:pt x="1902" y="11436"/>
                    <a:pt x="2302" y="11870"/>
                  </a:cubicBezTo>
                  <a:cubicBezTo>
                    <a:pt x="2603" y="12237"/>
                    <a:pt x="2603" y="13037"/>
                    <a:pt x="3170" y="13104"/>
                  </a:cubicBezTo>
                  <a:cubicBezTo>
                    <a:pt x="3192" y="13115"/>
                    <a:pt x="3214" y="13119"/>
                    <a:pt x="3236" y="13119"/>
                  </a:cubicBezTo>
                  <a:cubicBezTo>
                    <a:pt x="3281" y="13119"/>
                    <a:pt x="3325" y="13104"/>
                    <a:pt x="3370" y="13104"/>
                  </a:cubicBezTo>
                  <a:cubicBezTo>
                    <a:pt x="3670" y="13037"/>
                    <a:pt x="3737" y="12637"/>
                    <a:pt x="3803" y="12337"/>
                  </a:cubicBezTo>
                  <a:cubicBezTo>
                    <a:pt x="3870" y="12003"/>
                    <a:pt x="3870" y="11936"/>
                    <a:pt x="4137" y="11770"/>
                  </a:cubicBezTo>
                  <a:cubicBezTo>
                    <a:pt x="4371" y="11669"/>
                    <a:pt x="4604" y="11636"/>
                    <a:pt x="4804" y="11503"/>
                  </a:cubicBezTo>
                  <a:cubicBezTo>
                    <a:pt x="5405" y="11202"/>
                    <a:pt x="5204" y="10469"/>
                    <a:pt x="5638" y="10002"/>
                  </a:cubicBezTo>
                  <a:cubicBezTo>
                    <a:pt x="5938" y="9635"/>
                    <a:pt x="6372" y="9501"/>
                    <a:pt x="6472" y="8968"/>
                  </a:cubicBezTo>
                  <a:cubicBezTo>
                    <a:pt x="6505" y="8634"/>
                    <a:pt x="6439" y="8267"/>
                    <a:pt x="6205" y="8000"/>
                  </a:cubicBezTo>
                  <a:cubicBezTo>
                    <a:pt x="6138" y="7933"/>
                    <a:pt x="6038" y="7833"/>
                    <a:pt x="5905" y="7800"/>
                  </a:cubicBezTo>
                  <a:cubicBezTo>
                    <a:pt x="5538" y="7667"/>
                    <a:pt x="5104" y="7800"/>
                    <a:pt x="4904" y="7433"/>
                  </a:cubicBezTo>
                  <a:cubicBezTo>
                    <a:pt x="4704" y="7100"/>
                    <a:pt x="4704" y="6633"/>
                    <a:pt x="4504" y="6332"/>
                  </a:cubicBezTo>
                  <a:cubicBezTo>
                    <a:pt x="4037" y="5498"/>
                    <a:pt x="4371" y="4698"/>
                    <a:pt x="4537" y="3864"/>
                  </a:cubicBezTo>
                  <a:cubicBezTo>
                    <a:pt x="4571" y="3764"/>
                    <a:pt x="4571" y="3664"/>
                    <a:pt x="4571" y="3564"/>
                  </a:cubicBezTo>
                  <a:cubicBezTo>
                    <a:pt x="4704" y="2763"/>
                    <a:pt x="4571" y="2063"/>
                    <a:pt x="3837" y="1596"/>
                  </a:cubicBezTo>
                  <a:cubicBezTo>
                    <a:pt x="3703" y="1462"/>
                    <a:pt x="3603" y="1429"/>
                    <a:pt x="3503" y="1262"/>
                  </a:cubicBezTo>
                  <a:cubicBezTo>
                    <a:pt x="3403" y="1095"/>
                    <a:pt x="3437" y="862"/>
                    <a:pt x="3303" y="728"/>
                  </a:cubicBezTo>
                  <a:cubicBezTo>
                    <a:pt x="3170" y="595"/>
                    <a:pt x="2836" y="562"/>
                    <a:pt x="2669" y="461"/>
                  </a:cubicBezTo>
                  <a:cubicBezTo>
                    <a:pt x="2636" y="461"/>
                    <a:pt x="2603" y="428"/>
                    <a:pt x="2569" y="428"/>
                  </a:cubicBezTo>
                  <a:cubicBezTo>
                    <a:pt x="2569" y="495"/>
                    <a:pt x="2503" y="562"/>
                    <a:pt x="2402" y="562"/>
                  </a:cubicBezTo>
                  <a:cubicBezTo>
                    <a:pt x="2379" y="566"/>
                    <a:pt x="2356" y="568"/>
                    <a:pt x="2333" y="568"/>
                  </a:cubicBezTo>
                  <a:cubicBezTo>
                    <a:pt x="2036" y="568"/>
                    <a:pt x="1817" y="185"/>
                    <a:pt x="1569" y="61"/>
                  </a:cubicBezTo>
                  <a:cubicBezTo>
                    <a:pt x="1490" y="19"/>
                    <a:pt x="1429" y="0"/>
                    <a:pt x="138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61" name="Google Shape;161;p17"/>
            <p:cNvSpPr/>
            <p:nvPr/>
          </p:nvSpPr>
          <p:spPr>
            <a:xfrm>
              <a:off x="7291624" y="2740794"/>
              <a:ext cx="211670" cy="101232"/>
            </a:xfrm>
            <a:custGeom>
              <a:avLst/>
              <a:gdLst/>
              <a:ahLst/>
              <a:cxnLst/>
              <a:rect l="l" t="t" r="r" b="b"/>
              <a:pathLst>
                <a:path w="9975" h="4411" extrusionOk="0">
                  <a:moveTo>
                    <a:pt x="4248" y="0"/>
                  </a:moveTo>
                  <a:cubicBezTo>
                    <a:pt x="4039" y="0"/>
                    <a:pt x="3852" y="126"/>
                    <a:pt x="3703" y="474"/>
                  </a:cubicBezTo>
                  <a:cubicBezTo>
                    <a:pt x="3503" y="974"/>
                    <a:pt x="3703" y="1541"/>
                    <a:pt x="3036" y="1642"/>
                  </a:cubicBezTo>
                  <a:cubicBezTo>
                    <a:pt x="3003" y="1645"/>
                    <a:pt x="2970" y="1647"/>
                    <a:pt x="2937" y="1647"/>
                  </a:cubicBezTo>
                  <a:cubicBezTo>
                    <a:pt x="2382" y="1647"/>
                    <a:pt x="1924" y="1169"/>
                    <a:pt x="1396" y="1169"/>
                  </a:cubicBezTo>
                  <a:cubicBezTo>
                    <a:pt x="1365" y="1169"/>
                    <a:pt x="1333" y="1171"/>
                    <a:pt x="1301" y="1175"/>
                  </a:cubicBezTo>
                  <a:cubicBezTo>
                    <a:pt x="734" y="1208"/>
                    <a:pt x="601" y="1808"/>
                    <a:pt x="734" y="2309"/>
                  </a:cubicBezTo>
                  <a:cubicBezTo>
                    <a:pt x="935" y="3009"/>
                    <a:pt x="1301" y="3009"/>
                    <a:pt x="634" y="3510"/>
                  </a:cubicBezTo>
                  <a:cubicBezTo>
                    <a:pt x="367" y="3743"/>
                    <a:pt x="101" y="4043"/>
                    <a:pt x="1" y="4410"/>
                  </a:cubicBezTo>
                  <a:cubicBezTo>
                    <a:pt x="601" y="4277"/>
                    <a:pt x="1035" y="3543"/>
                    <a:pt x="1768" y="3543"/>
                  </a:cubicBezTo>
                  <a:cubicBezTo>
                    <a:pt x="2898" y="3575"/>
                    <a:pt x="3966" y="4045"/>
                    <a:pt x="5122" y="4045"/>
                  </a:cubicBezTo>
                  <a:cubicBezTo>
                    <a:pt x="5160" y="4045"/>
                    <a:pt x="5199" y="4044"/>
                    <a:pt x="5238" y="4043"/>
                  </a:cubicBezTo>
                  <a:cubicBezTo>
                    <a:pt x="6205" y="4010"/>
                    <a:pt x="7139" y="3710"/>
                    <a:pt x="8073" y="3543"/>
                  </a:cubicBezTo>
                  <a:cubicBezTo>
                    <a:pt x="8235" y="3521"/>
                    <a:pt x="8390" y="3510"/>
                    <a:pt x="8536" y="3510"/>
                  </a:cubicBezTo>
                  <a:cubicBezTo>
                    <a:pt x="9051" y="3510"/>
                    <a:pt x="9470" y="3643"/>
                    <a:pt x="9808" y="3877"/>
                  </a:cubicBezTo>
                  <a:lnTo>
                    <a:pt x="9808" y="3843"/>
                  </a:lnTo>
                  <a:cubicBezTo>
                    <a:pt x="9841" y="3510"/>
                    <a:pt x="9974" y="3009"/>
                    <a:pt x="9841" y="2709"/>
                  </a:cubicBezTo>
                  <a:cubicBezTo>
                    <a:pt x="9707" y="2375"/>
                    <a:pt x="9374" y="2375"/>
                    <a:pt x="9140" y="2142"/>
                  </a:cubicBezTo>
                  <a:cubicBezTo>
                    <a:pt x="8840" y="1842"/>
                    <a:pt x="8840" y="1408"/>
                    <a:pt x="8573" y="1074"/>
                  </a:cubicBezTo>
                  <a:cubicBezTo>
                    <a:pt x="8303" y="696"/>
                    <a:pt x="7974" y="580"/>
                    <a:pt x="7619" y="580"/>
                  </a:cubicBezTo>
                  <a:cubicBezTo>
                    <a:pt x="7316" y="580"/>
                    <a:pt x="6994" y="664"/>
                    <a:pt x="6672" y="741"/>
                  </a:cubicBezTo>
                  <a:cubicBezTo>
                    <a:pt x="6548" y="767"/>
                    <a:pt x="6429" y="779"/>
                    <a:pt x="6314" y="779"/>
                  </a:cubicBezTo>
                  <a:cubicBezTo>
                    <a:pt x="5841" y="779"/>
                    <a:pt x="5433" y="576"/>
                    <a:pt x="5004" y="307"/>
                  </a:cubicBezTo>
                  <a:cubicBezTo>
                    <a:pt x="4804" y="207"/>
                    <a:pt x="4637" y="107"/>
                    <a:pt x="4470" y="40"/>
                  </a:cubicBezTo>
                  <a:cubicBezTo>
                    <a:pt x="4394" y="15"/>
                    <a:pt x="4320" y="0"/>
                    <a:pt x="424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62" name="Google Shape;162;p17"/>
            <p:cNvSpPr/>
            <p:nvPr/>
          </p:nvSpPr>
          <p:spPr>
            <a:xfrm>
              <a:off x="7232866" y="3956640"/>
              <a:ext cx="138758" cy="168430"/>
            </a:xfrm>
            <a:custGeom>
              <a:avLst/>
              <a:gdLst/>
              <a:ahLst/>
              <a:cxnLst/>
              <a:rect l="l" t="t" r="r" b="b"/>
              <a:pathLst>
                <a:path w="6539" h="7339" extrusionOk="0">
                  <a:moveTo>
                    <a:pt x="2703" y="0"/>
                  </a:moveTo>
                  <a:cubicBezTo>
                    <a:pt x="2369" y="34"/>
                    <a:pt x="2069" y="67"/>
                    <a:pt x="2136" y="434"/>
                  </a:cubicBezTo>
                  <a:cubicBezTo>
                    <a:pt x="2202" y="801"/>
                    <a:pt x="2403" y="1068"/>
                    <a:pt x="1869" y="1101"/>
                  </a:cubicBezTo>
                  <a:cubicBezTo>
                    <a:pt x="1843" y="1103"/>
                    <a:pt x="1819" y="1104"/>
                    <a:pt x="1795" y="1104"/>
                  </a:cubicBezTo>
                  <a:cubicBezTo>
                    <a:pt x="1592" y="1104"/>
                    <a:pt x="1474" y="1042"/>
                    <a:pt x="1377" y="1042"/>
                  </a:cubicBezTo>
                  <a:cubicBezTo>
                    <a:pt x="1283" y="1042"/>
                    <a:pt x="1211" y="1101"/>
                    <a:pt x="1102" y="1335"/>
                  </a:cubicBezTo>
                  <a:cubicBezTo>
                    <a:pt x="902" y="1702"/>
                    <a:pt x="868" y="2135"/>
                    <a:pt x="568" y="2435"/>
                  </a:cubicBezTo>
                  <a:cubicBezTo>
                    <a:pt x="101" y="2869"/>
                    <a:pt x="1" y="2969"/>
                    <a:pt x="168" y="3603"/>
                  </a:cubicBezTo>
                  <a:cubicBezTo>
                    <a:pt x="234" y="3903"/>
                    <a:pt x="368" y="4337"/>
                    <a:pt x="101" y="4570"/>
                  </a:cubicBezTo>
                  <a:cubicBezTo>
                    <a:pt x="234" y="4670"/>
                    <a:pt x="368" y="4770"/>
                    <a:pt x="468" y="4937"/>
                  </a:cubicBezTo>
                  <a:cubicBezTo>
                    <a:pt x="635" y="5137"/>
                    <a:pt x="701" y="5438"/>
                    <a:pt x="902" y="5604"/>
                  </a:cubicBezTo>
                  <a:cubicBezTo>
                    <a:pt x="1068" y="5704"/>
                    <a:pt x="1335" y="5704"/>
                    <a:pt x="1502" y="5771"/>
                  </a:cubicBezTo>
                  <a:cubicBezTo>
                    <a:pt x="1735" y="5871"/>
                    <a:pt x="1869" y="6071"/>
                    <a:pt x="2002" y="6305"/>
                  </a:cubicBezTo>
                  <a:cubicBezTo>
                    <a:pt x="2202" y="6705"/>
                    <a:pt x="2236" y="7105"/>
                    <a:pt x="2736" y="7239"/>
                  </a:cubicBezTo>
                  <a:cubicBezTo>
                    <a:pt x="2803" y="7272"/>
                    <a:pt x="3036" y="7339"/>
                    <a:pt x="3170" y="7339"/>
                  </a:cubicBezTo>
                  <a:lnTo>
                    <a:pt x="3270" y="7339"/>
                  </a:lnTo>
                  <a:cubicBezTo>
                    <a:pt x="3437" y="7272"/>
                    <a:pt x="3437" y="6939"/>
                    <a:pt x="3437" y="6738"/>
                  </a:cubicBezTo>
                  <a:cubicBezTo>
                    <a:pt x="3437" y="6271"/>
                    <a:pt x="3270" y="5538"/>
                    <a:pt x="3637" y="5204"/>
                  </a:cubicBezTo>
                  <a:cubicBezTo>
                    <a:pt x="3904" y="4971"/>
                    <a:pt x="4104" y="4804"/>
                    <a:pt x="4204" y="4403"/>
                  </a:cubicBezTo>
                  <a:cubicBezTo>
                    <a:pt x="4256" y="4193"/>
                    <a:pt x="4268" y="3942"/>
                    <a:pt x="4449" y="3942"/>
                  </a:cubicBezTo>
                  <a:cubicBezTo>
                    <a:pt x="4498" y="3942"/>
                    <a:pt x="4559" y="3961"/>
                    <a:pt x="4638" y="4003"/>
                  </a:cubicBezTo>
                  <a:cubicBezTo>
                    <a:pt x="4855" y="4127"/>
                    <a:pt x="5072" y="4510"/>
                    <a:pt x="5396" y="4510"/>
                  </a:cubicBezTo>
                  <a:cubicBezTo>
                    <a:pt x="5420" y="4510"/>
                    <a:pt x="5446" y="4508"/>
                    <a:pt x="5471" y="4504"/>
                  </a:cubicBezTo>
                  <a:cubicBezTo>
                    <a:pt x="5572" y="4504"/>
                    <a:pt x="5605" y="4437"/>
                    <a:pt x="5638" y="4370"/>
                  </a:cubicBezTo>
                  <a:cubicBezTo>
                    <a:pt x="5705" y="4203"/>
                    <a:pt x="5672" y="3970"/>
                    <a:pt x="5638" y="3803"/>
                  </a:cubicBezTo>
                  <a:cubicBezTo>
                    <a:pt x="5605" y="3670"/>
                    <a:pt x="5538" y="3503"/>
                    <a:pt x="5672" y="3403"/>
                  </a:cubicBezTo>
                  <a:cubicBezTo>
                    <a:pt x="5772" y="3269"/>
                    <a:pt x="6105" y="3303"/>
                    <a:pt x="6239" y="3203"/>
                  </a:cubicBezTo>
                  <a:cubicBezTo>
                    <a:pt x="6372" y="3136"/>
                    <a:pt x="6472" y="3002"/>
                    <a:pt x="6506" y="2836"/>
                  </a:cubicBezTo>
                  <a:cubicBezTo>
                    <a:pt x="6539" y="2702"/>
                    <a:pt x="6539" y="2569"/>
                    <a:pt x="6472" y="2469"/>
                  </a:cubicBezTo>
                  <a:cubicBezTo>
                    <a:pt x="6339" y="2302"/>
                    <a:pt x="5905" y="2335"/>
                    <a:pt x="5705" y="2302"/>
                  </a:cubicBezTo>
                  <a:cubicBezTo>
                    <a:pt x="5505" y="2235"/>
                    <a:pt x="5371" y="2135"/>
                    <a:pt x="5271" y="1968"/>
                  </a:cubicBezTo>
                  <a:cubicBezTo>
                    <a:pt x="5105" y="1735"/>
                    <a:pt x="4971" y="1501"/>
                    <a:pt x="4738" y="1335"/>
                  </a:cubicBezTo>
                  <a:cubicBezTo>
                    <a:pt x="4537" y="1201"/>
                    <a:pt x="4337" y="1201"/>
                    <a:pt x="4137" y="1134"/>
                  </a:cubicBezTo>
                  <a:cubicBezTo>
                    <a:pt x="3637" y="968"/>
                    <a:pt x="3737" y="567"/>
                    <a:pt x="3403" y="301"/>
                  </a:cubicBezTo>
                  <a:cubicBezTo>
                    <a:pt x="3237" y="167"/>
                    <a:pt x="3003" y="167"/>
                    <a:pt x="2836" y="100"/>
                  </a:cubicBezTo>
                  <a:cubicBezTo>
                    <a:pt x="2770" y="67"/>
                    <a:pt x="2736" y="34"/>
                    <a:pt x="270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63" name="Google Shape;163;p17"/>
            <p:cNvSpPr/>
            <p:nvPr/>
          </p:nvSpPr>
          <p:spPr>
            <a:xfrm>
              <a:off x="7257651" y="1161169"/>
              <a:ext cx="546479" cy="1063710"/>
            </a:xfrm>
            <a:custGeom>
              <a:avLst/>
              <a:gdLst/>
              <a:ahLst/>
              <a:cxnLst/>
              <a:rect l="l" t="t" r="r" b="b"/>
              <a:pathLst>
                <a:path w="25753" h="46349" extrusionOk="0">
                  <a:moveTo>
                    <a:pt x="16679" y="9827"/>
                  </a:moveTo>
                  <a:cubicBezTo>
                    <a:pt x="16681" y="9838"/>
                    <a:pt x="16682" y="9850"/>
                    <a:pt x="16684" y="9861"/>
                  </a:cubicBezTo>
                  <a:lnTo>
                    <a:pt x="16684" y="9861"/>
                  </a:lnTo>
                  <a:cubicBezTo>
                    <a:pt x="16695" y="9848"/>
                    <a:pt x="16698" y="9827"/>
                    <a:pt x="16679" y="9827"/>
                  </a:cubicBezTo>
                  <a:close/>
                  <a:moveTo>
                    <a:pt x="10959" y="0"/>
                  </a:moveTo>
                  <a:cubicBezTo>
                    <a:pt x="10602" y="0"/>
                    <a:pt x="10223" y="305"/>
                    <a:pt x="9974" y="554"/>
                  </a:cubicBezTo>
                  <a:cubicBezTo>
                    <a:pt x="9841" y="687"/>
                    <a:pt x="9774" y="887"/>
                    <a:pt x="9641" y="987"/>
                  </a:cubicBezTo>
                  <a:cubicBezTo>
                    <a:pt x="9374" y="1154"/>
                    <a:pt x="9107" y="1088"/>
                    <a:pt x="8840" y="1288"/>
                  </a:cubicBezTo>
                  <a:cubicBezTo>
                    <a:pt x="8406" y="1655"/>
                    <a:pt x="8440" y="2422"/>
                    <a:pt x="8440" y="2956"/>
                  </a:cubicBezTo>
                  <a:cubicBezTo>
                    <a:pt x="8440" y="4023"/>
                    <a:pt x="8306" y="5391"/>
                    <a:pt x="7939" y="6358"/>
                  </a:cubicBezTo>
                  <a:cubicBezTo>
                    <a:pt x="7839" y="6658"/>
                    <a:pt x="7406" y="7459"/>
                    <a:pt x="7105" y="7592"/>
                  </a:cubicBezTo>
                  <a:cubicBezTo>
                    <a:pt x="7011" y="7637"/>
                    <a:pt x="6919" y="7657"/>
                    <a:pt x="6831" y="7657"/>
                  </a:cubicBezTo>
                  <a:cubicBezTo>
                    <a:pt x="6278" y="7657"/>
                    <a:pt x="5839" y="6891"/>
                    <a:pt x="5332" y="6891"/>
                  </a:cubicBezTo>
                  <a:cubicBezTo>
                    <a:pt x="5323" y="6891"/>
                    <a:pt x="5313" y="6891"/>
                    <a:pt x="5304" y="6892"/>
                  </a:cubicBezTo>
                  <a:cubicBezTo>
                    <a:pt x="4904" y="6925"/>
                    <a:pt x="4871" y="7359"/>
                    <a:pt x="4570" y="7559"/>
                  </a:cubicBezTo>
                  <a:cubicBezTo>
                    <a:pt x="4409" y="7674"/>
                    <a:pt x="4216" y="7710"/>
                    <a:pt x="4024" y="7710"/>
                  </a:cubicBezTo>
                  <a:cubicBezTo>
                    <a:pt x="3938" y="7710"/>
                    <a:pt x="3852" y="7703"/>
                    <a:pt x="3770" y="7692"/>
                  </a:cubicBezTo>
                  <a:cubicBezTo>
                    <a:pt x="2802" y="7592"/>
                    <a:pt x="2235" y="7159"/>
                    <a:pt x="1768" y="6325"/>
                  </a:cubicBezTo>
                  <a:cubicBezTo>
                    <a:pt x="1581" y="5949"/>
                    <a:pt x="1422" y="5281"/>
                    <a:pt x="909" y="5281"/>
                  </a:cubicBezTo>
                  <a:cubicBezTo>
                    <a:pt x="875" y="5281"/>
                    <a:pt x="839" y="5284"/>
                    <a:pt x="801" y="5291"/>
                  </a:cubicBezTo>
                  <a:cubicBezTo>
                    <a:pt x="267" y="5324"/>
                    <a:pt x="134" y="5924"/>
                    <a:pt x="0" y="6491"/>
                  </a:cubicBezTo>
                  <a:cubicBezTo>
                    <a:pt x="67" y="6592"/>
                    <a:pt x="167" y="6658"/>
                    <a:pt x="267" y="6758"/>
                  </a:cubicBezTo>
                  <a:cubicBezTo>
                    <a:pt x="567" y="6992"/>
                    <a:pt x="968" y="7025"/>
                    <a:pt x="1268" y="7259"/>
                  </a:cubicBezTo>
                  <a:cubicBezTo>
                    <a:pt x="1902" y="7692"/>
                    <a:pt x="2235" y="8393"/>
                    <a:pt x="2869" y="8826"/>
                  </a:cubicBezTo>
                  <a:cubicBezTo>
                    <a:pt x="3536" y="9227"/>
                    <a:pt x="4037" y="9560"/>
                    <a:pt x="4470" y="10194"/>
                  </a:cubicBezTo>
                  <a:cubicBezTo>
                    <a:pt x="4937" y="10828"/>
                    <a:pt x="4871" y="11462"/>
                    <a:pt x="5104" y="12162"/>
                  </a:cubicBezTo>
                  <a:cubicBezTo>
                    <a:pt x="5338" y="12896"/>
                    <a:pt x="6071" y="13997"/>
                    <a:pt x="5738" y="14797"/>
                  </a:cubicBezTo>
                  <a:cubicBezTo>
                    <a:pt x="6705" y="15698"/>
                    <a:pt x="6438" y="16665"/>
                    <a:pt x="6638" y="17833"/>
                  </a:cubicBezTo>
                  <a:cubicBezTo>
                    <a:pt x="6739" y="18433"/>
                    <a:pt x="7272" y="19167"/>
                    <a:pt x="7139" y="19668"/>
                  </a:cubicBezTo>
                  <a:cubicBezTo>
                    <a:pt x="7105" y="19801"/>
                    <a:pt x="8173" y="19868"/>
                    <a:pt x="8273" y="19868"/>
                  </a:cubicBezTo>
                  <a:cubicBezTo>
                    <a:pt x="8340" y="20068"/>
                    <a:pt x="8406" y="20268"/>
                    <a:pt x="8473" y="20435"/>
                  </a:cubicBezTo>
                  <a:cubicBezTo>
                    <a:pt x="8773" y="20435"/>
                    <a:pt x="9541" y="20668"/>
                    <a:pt x="9707" y="21002"/>
                  </a:cubicBezTo>
                  <a:cubicBezTo>
                    <a:pt x="9774" y="21135"/>
                    <a:pt x="9741" y="21269"/>
                    <a:pt x="9774" y="21402"/>
                  </a:cubicBezTo>
                  <a:cubicBezTo>
                    <a:pt x="9807" y="21669"/>
                    <a:pt x="10141" y="21836"/>
                    <a:pt x="10241" y="22103"/>
                  </a:cubicBezTo>
                  <a:cubicBezTo>
                    <a:pt x="10541" y="22670"/>
                    <a:pt x="9941" y="23203"/>
                    <a:pt x="9874" y="23737"/>
                  </a:cubicBezTo>
                  <a:cubicBezTo>
                    <a:pt x="9774" y="24304"/>
                    <a:pt x="9907" y="24671"/>
                    <a:pt x="9240" y="24971"/>
                  </a:cubicBezTo>
                  <a:cubicBezTo>
                    <a:pt x="8873" y="25138"/>
                    <a:pt x="8440" y="25272"/>
                    <a:pt x="8306" y="25638"/>
                  </a:cubicBezTo>
                  <a:cubicBezTo>
                    <a:pt x="8240" y="25905"/>
                    <a:pt x="8306" y="26206"/>
                    <a:pt x="8140" y="26439"/>
                  </a:cubicBezTo>
                  <a:cubicBezTo>
                    <a:pt x="8073" y="26539"/>
                    <a:pt x="7939" y="26606"/>
                    <a:pt x="7873" y="26706"/>
                  </a:cubicBezTo>
                  <a:cubicBezTo>
                    <a:pt x="7639" y="26939"/>
                    <a:pt x="7639" y="27306"/>
                    <a:pt x="7539" y="27640"/>
                  </a:cubicBezTo>
                  <a:cubicBezTo>
                    <a:pt x="7306" y="28240"/>
                    <a:pt x="6705" y="28641"/>
                    <a:pt x="6472" y="29274"/>
                  </a:cubicBezTo>
                  <a:cubicBezTo>
                    <a:pt x="6205" y="29975"/>
                    <a:pt x="6372" y="30742"/>
                    <a:pt x="5704" y="31309"/>
                  </a:cubicBezTo>
                  <a:cubicBezTo>
                    <a:pt x="5471" y="31509"/>
                    <a:pt x="5004" y="31376"/>
                    <a:pt x="4837" y="31576"/>
                  </a:cubicBezTo>
                  <a:cubicBezTo>
                    <a:pt x="4704" y="31743"/>
                    <a:pt x="4804" y="32043"/>
                    <a:pt x="4670" y="32243"/>
                  </a:cubicBezTo>
                  <a:cubicBezTo>
                    <a:pt x="4504" y="32410"/>
                    <a:pt x="4137" y="32610"/>
                    <a:pt x="3903" y="32744"/>
                  </a:cubicBezTo>
                  <a:cubicBezTo>
                    <a:pt x="3470" y="33010"/>
                    <a:pt x="3369" y="33044"/>
                    <a:pt x="3136" y="33477"/>
                  </a:cubicBezTo>
                  <a:cubicBezTo>
                    <a:pt x="3003" y="33711"/>
                    <a:pt x="2802" y="34011"/>
                    <a:pt x="2802" y="34278"/>
                  </a:cubicBezTo>
                  <a:cubicBezTo>
                    <a:pt x="2736" y="34645"/>
                    <a:pt x="3003" y="35112"/>
                    <a:pt x="3136" y="35445"/>
                  </a:cubicBezTo>
                  <a:cubicBezTo>
                    <a:pt x="3236" y="35746"/>
                    <a:pt x="3169" y="36013"/>
                    <a:pt x="3069" y="36279"/>
                  </a:cubicBezTo>
                  <a:cubicBezTo>
                    <a:pt x="3036" y="36413"/>
                    <a:pt x="3036" y="36580"/>
                    <a:pt x="3169" y="36646"/>
                  </a:cubicBezTo>
                  <a:cubicBezTo>
                    <a:pt x="3203" y="36680"/>
                    <a:pt x="3269" y="36680"/>
                    <a:pt x="3303" y="36680"/>
                  </a:cubicBezTo>
                  <a:cubicBezTo>
                    <a:pt x="3470" y="36780"/>
                    <a:pt x="3403" y="37013"/>
                    <a:pt x="3403" y="37180"/>
                  </a:cubicBezTo>
                  <a:cubicBezTo>
                    <a:pt x="3336" y="37514"/>
                    <a:pt x="3536" y="37881"/>
                    <a:pt x="3836" y="38047"/>
                  </a:cubicBezTo>
                  <a:cubicBezTo>
                    <a:pt x="3636" y="38381"/>
                    <a:pt x="3736" y="38881"/>
                    <a:pt x="4037" y="39115"/>
                  </a:cubicBezTo>
                  <a:cubicBezTo>
                    <a:pt x="4103" y="39182"/>
                    <a:pt x="4170" y="39215"/>
                    <a:pt x="4237" y="39315"/>
                  </a:cubicBezTo>
                  <a:cubicBezTo>
                    <a:pt x="4303" y="39382"/>
                    <a:pt x="4303" y="39515"/>
                    <a:pt x="4337" y="39615"/>
                  </a:cubicBezTo>
                  <a:cubicBezTo>
                    <a:pt x="4370" y="40015"/>
                    <a:pt x="4404" y="40449"/>
                    <a:pt x="4437" y="40849"/>
                  </a:cubicBezTo>
                  <a:cubicBezTo>
                    <a:pt x="4470" y="41050"/>
                    <a:pt x="4470" y="41216"/>
                    <a:pt x="4470" y="41416"/>
                  </a:cubicBezTo>
                  <a:cubicBezTo>
                    <a:pt x="4437" y="41617"/>
                    <a:pt x="4370" y="41850"/>
                    <a:pt x="4270" y="42050"/>
                  </a:cubicBezTo>
                  <a:cubicBezTo>
                    <a:pt x="4170" y="42350"/>
                    <a:pt x="4103" y="42751"/>
                    <a:pt x="3937" y="42984"/>
                  </a:cubicBezTo>
                  <a:cubicBezTo>
                    <a:pt x="3870" y="43118"/>
                    <a:pt x="3603" y="43151"/>
                    <a:pt x="3570" y="43318"/>
                  </a:cubicBezTo>
                  <a:cubicBezTo>
                    <a:pt x="3570" y="43518"/>
                    <a:pt x="4003" y="43685"/>
                    <a:pt x="4103" y="43785"/>
                  </a:cubicBezTo>
                  <a:cubicBezTo>
                    <a:pt x="3803" y="44085"/>
                    <a:pt x="4037" y="44452"/>
                    <a:pt x="4303" y="44652"/>
                  </a:cubicBezTo>
                  <a:cubicBezTo>
                    <a:pt x="4370" y="44685"/>
                    <a:pt x="4470" y="44652"/>
                    <a:pt x="4537" y="44719"/>
                  </a:cubicBezTo>
                  <a:cubicBezTo>
                    <a:pt x="4604" y="44752"/>
                    <a:pt x="4637" y="44886"/>
                    <a:pt x="4737" y="44952"/>
                  </a:cubicBezTo>
                  <a:cubicBezTo>
                    <a:pt x="4821" y="44986"/>
                    <a:pt x="4937" y="45002"/>
                    <a:pt x="5058" y="45002"/>
                  </a:cubicBezTo>
                  <a:cubicBezTo>
                    <a:pt x="5179" y="45002"/>
                    <a:pt x="5304" y="44986"/>
                    <a:pt x="5404" y="44952"/>
                  </a:cubicBezTo>
                  <a:cubicBezTo>
                    <a:pt x="5640" y="44882"/>
                    <a:pt x="5709" y="44811"/>
                    <a:pt x="5859" y="44811"/>
                  </a:cubicBezTo>
                  <a:cubicBezTo>
                    <a:pt x="5921" y="44811"/>
                    <a:pt x="5997" y="44823"/>
                    <a:pt x="6105" y="44852"/>
                  </a:cubicBezTo>
                  <a:cubicBezTo>
                    <a:pt x="6205" y="44886"/>
                    <a:pt x="6372" y="44952"/>
                    <a:pt x="6472" y="44986"/>
                  </a:cubicBezTo>
                  <a:cubicBezTo>
                    <a:pt x="6805" y="45152"/>
                    <a:pt x="7072" y="45353"/>
                    <a:pt x="7139" y="45753"/>
                  </a:cubicBezTo>
                  <a:cubicBezTo>
                    <a:pt x="7206" y="45753"/>
                    <a:pt x="7306" y="45786"/>
                    <a:pt x="7372" y="45786"/>
                  </a:cubicBezTo>
                  <a:cubicBezTo>
                    <a:pt x="7306" y="46086"/>
                    <a:pt x="7572" y="46053"/>
                    <a:pt x="7806" y="46086"/>
                  </a:cubicBezTo>
                  <a:cubicBezTo>
                    <a:pt x="7870" y="46099"/>
                    <a:pt x="7924" y="46105"/>
                    <a:pt x="7972" y="46105"/>
                  </a:cubicBezTo>
                  <a:cubicBezTo>
                    <a:pt x="8175" y="46105"/>
                    <a:pt x="8270" y="46007"/>
                    <a:pt x="8540" y="45953"/>
                  </a:cubicBezTo>
                  <a:lnTo>
                    <a:pt x="8540" y="45953"/>
                  </a:lnTo>
                  <a:cubicBezTo>
                    <a:pt x="8499" y="46255"/>
                    <a:pt x="8599" y="46348"/>
                    <a:pt x="8757" y="46348"/>
                  </a:cubicBezTo>
                  <a:cubicBezTo>
                    <a:pt x="8982" y="46348"/>
                    <a:pt x="9325" y="46159"/>
                    <a:pt x="9541" y="46120"/>
                  </a:cubicBezTo>
                  <a:cubicBezTo>
                    <a:pt x="10341" y="45986"/>
                    <a:pt x="11142" y="45753"/>
                    <a:pt x="11976" y="45486"/>
                  </a:cubicBezTo>
                  <a:cubicBezTo>
                    <a:pt x="12142" y="45419"/>
                    <a:pt x="12343" y="45353"/>
                    <a:pt x="12543" y="45286"/>
                  </a:cubicBezTo>
                  <a:cubicBezTo>
                    <a:pt x="13176" y="45086"/>
                    <a:pt x="13844" y="44886"/>
                    <a:pt x="14477" y="44752"/>
                  </a:cubicBezTo>
                  <a:cubicBezTo>
                    <a:pt x="14511" y="44319"/>
                    <a:pt x="15111" y="44252"/>
                    <a:pt x="15445" y="43985"/>
                  </a:cubicBezTo>
                  <a:cubicBezTo>
                    <a:pt x="15745" y="43751"/>
                    <a:pt x="15878" y="43318"/>
                    <a:pt x="16245" y="43218"/>
                  </a:cubicBezTo>
                  <a:cubicBezTo>
                    <a:pt x="16281" y="43211"/>
                    <a:pt x="16316" y="43208"/>
                    <a:pt x="16351" y="43208"/>
                  </a:cubicBezTo>
                  <a:cubicBezTo>
                    <a:pt x="16449" y="43208"/>
                    <a:pt x="16548" y="43227"/>
                    <a:pt x="16656" y="43227"/>
                  </a:cubicBezTo>
                  <a:cubicBezTo>
                    <a:pt x="16696" y="43227"/>
                    <a:pt x="16737" y="43225"/>
                    <a:pt x="16779" y="43218"/>
                  </a:cubicBezTo>
                  <a:cubicBezTo>
                    <a:pt x="17079" y="43151"/>
                    <a:pt x="17279" y="42918"/>
                    <a:pt x="17546" y="42784"/>
                  </a:cubicBezTo>
                  <a:cubicBezTo>
                    <a:pt x="17715" y="42708"/>
                    <a:pt x="17929" y="42688"/>
                    <a:pt x="18162" y="42688"/>
                  </a:cubicBezTo>
                  <a:cubicBezTo>
                    <a:pt x="18432" y="42688"/>
                    <a:pt x="18727" y="42715"/>
                    <a:pt x="19007" y="42715"/>
                  </a:cubicBezTo>
                  <a:cubicBezTo>
                    <a:pt x="19440" y="42715"/>
                    <a:pt x="19836" y="42650"/>
                    <a:pt x="20048" y="42317"/>
                  </a:cubicBezTo>
                  <a:cubicBezTo>
                    <a:pt x="20415" y="41783"/>
                    <a:pt x="20682" y="41083"/>
                    <a:pt x="21216" y="40649"/>
                  </a:cubicBezTo>
                  <a:lnTo>
                    <a:pt x="21849" y="40116"/>
                  </a:lnTo>
                  <a:cubicBezTo>
                    <a:pt x="21949" y="40049"/>
                    <a:pt x="22049" y="39949"/>
                    <a:pt x="22083" y="39815"/>
                  </a:cubicBezTo>
                  <a:cubicBezTo>
                    <a:pt x="22116" y="39715"/>
                    <a:pt x="22049" y="39582"/>
                    <a:pt x="22049" y="39448"/>
                  </a:cubicBezTo>
                  <a:cubicBezTo>
                    <a:pt x="22049" y="38781"/>
                    <a:pt x="23084" y="38481"/>
                    <a:pt x="23084" y="37814"/>
                  </a:cubicBezTo>
                  <a:cubicBezTo>
                    <a:pt x="23050" y="37647"/>
                    <a:pt x="22983" y="37480"/>
                    <a:pt x="23050" y="37313"/>
                  </a:cubicBezTo>
                  <a:cubicBezTo>
                    <a:pt x="23084" y="37180"/>
                    <a:pt x="23217" y="37080"/>
                    <a:pt x="23317" y="36947"/>
                  </a:cubicBezTo>
                  <a:cubicBezTo>
                    <a:pt x="23517" y="36713"/>
                    <a:pt x="23617" y="36446"/>
                    <a:pt x="23717" y="36146"/>
                  </a:cubicBezTo>
                  <a:cubicBezTo>
                    <a:pt x="23951" y="35546"/>
                    <a:pt x="24151" y="34978"/>
                    <a:pt x="24351" y="34378"/>
                  </a:cubicBezTo>
                  <a:cubicBezTo>
                    <a:pt x="24418" y="34178"/>
                    <a:pt x="24485" y="33978"/>
                    <a:pt x="24551" y="33778"/>
                  </a:cubicBezTo>
                  <a:cubicBezTo>
                    <a:pt x="24818" y="32944"/>
                    <a:pt x="25285" y="32377"/>
                    <a:pt x="25619" y="31609"/>
                  </a:cubicBezTo>
                  <a:cubicBezTo>
                    <a:pt x="25052" y="31276"/>
                    <a:pt x="25585" y="30742"/>
                    <a:pt x="25752" y="30275"/>
                  </a:cubicBezTo>
                  <a:cubicBezTo>
                    <a:pt x="25685" y="30175"/>
                    <a:pt x="25719" y="30042"/>
                    <a:pt x="25652" y="29908"/>
                  </a:cubicBezTo>
                  <a:cubicBezTo>
                    <a:pt x="25585" y="29808"/>
                    <a:pt x="25452" y="29775"/>
                    <a:pt x="25352" y="29675"/>
                  </a:cubicBezTo>
                  <a:cubicBezTo>
                    <a:pt x="25085" y="29508"/>
                    <a:pt x="24785" y="29441"/>
                    <a:pt x="24618" y="29174"/>
                  </a:cubicBezTo>
                  <a:cubicBezTo>
                    <a:pt x="24473" y="29005"/>
                    <a:pt x="24327" y="28958"/>
                    <a:pt x="24170" y="28958"/>
                  </a:cubicBezTo>
                  <a:cubicBezTo>
                    <a:pt x="24110" y="28958"/>
                    <a:pt x="24048" y="28965"/>
                    <a:pt x="23984" y="28974"/>
                  </a:cubicBezTo>
                  <a:cubicBezTo>
                    <a:pt x="23933" y="28736"/>
                    <a:pt x="23882" y="28656"/>
                    <a:pt x="23831" y="28656"/>
                  </a:cubicBezTo>
                  <a:cubicBezTo>
                    <a:pt x="23727" y="28656"/>
                    <a:pt x="23624" y="28985"/>
                    <a:pt x="23520" y="28985"/>
                  </a:cubicBezTo>
                  <a:cubicBezTo>
                    <a:pt x="23475" y="28985"/>
                    <a:pt x="23429" y="28922"/>
                    <a:pt x="23384" y="28741"/>
                  </a:cubicBezTo>
                  <a:cubicBezTo>
                    <a:pt x="23269" y="28377"/>
                    <a:pt x="23154" y="28211"/>
                    <a:pt x="23046" y="28211"/>
                  </a:cubicBezTo>
                  <a:cubicBezTo>
                    <a:pt x="22965" y="28211"/>
                    <a:pt x="22888" y="28303"/>
                    <a:pt x="22817" y="28474"/>
                  </a:cubicBezTo>
                  <a:cubicBezTo>
                    <a:pt x="22712" y="28091"/>
                    <a:pt x="22617" y="27990"/>
                    <a:pt x="22531" y="27990"/>
                  </a:cubicBezTo>
                  <a:cubicBezTo>
                    <a:pt x="22452" y="27990"/>
                    <a:pt x="22380" y="28075"/>
                    <a:pt x="22316" y="28107"/>
                  </a:cubicBezTo>
                  <a:cubicBezTo>
                    <a:pt x="22208" y="27481"/>
                    <a:pt x="22128" y="27358"/>
                    <a:pt x="22076" y="27358"/>
                  </a:cubicBezTo>
                  <a:cubicBezTo>
                    <a:pt x="22048" y="27358"/>
                    <a:pt x="22028" y="27395"/>
                    <a:pt x="22016" y="27406"/>
                  </a:cubicBezTo>
                  <a:cubicBezTo>
                    <a:pt x="21849" y="26606"/>
                    <a:pt x="22583" y="24871"/>
                    <a:pt x="21549" y="24638"/>
                  </a:cubicBezTo>
                  <a:cubicBezTo>
                    <a:pt x="20915" y="24638"/>
                    <a:pt x="21082" y="24504"/>
                    <a:pt x="20749" y="23270"/>
                  </a:cubicBezTo>
                  <a:cubicBezTo>
                    <a:pt x="20482" y="23103"/>
                    <a:pt x="19514" y="23103"/>
                    <a:pt x="19348" y="22236"/>
                  </a:cubicBezTo>
                  <a:cubicBezTo>
                    <a:pt x="19182" y="21341"/>
                    <a:pt x="19740" y="20875"/>
                    <a:pt x="19780" y="20443"/>
                  </a:cubicBezTo>
                  <a:lnTo>
                    <a:pt x="19780" y="20443"/>
                  </a:lnTo>
                  <a:cubicBezTo>
                    <a:pt x="19781" y="20496"/>
                    <a:pt x="19781" y="20548"/>
                    <a:pt x="19781" y="20602"/>
                  </a:cubicBezTo>
                  <a:cubicBezTo>
                    <a:pt x="19781" y="20542"/>
                    <a:pt x="19781" y="20487"/>
                    <a:pt x="19781" y="20435"/>
                  </a:cubicBezTo>
                  <a:cubicBezTo>
                    <a:pt x="19781" y="20438"/>
                    <a:pt x="19781" y="20441"/>
                    <a:pt x="19780" y="20443"/>
                  </a:cubicBezTo>
                  <a:lnTo>
                    <a:pt x="19780" y="20443"/>
                  </a:lnTo>
                  <a:cubicBezTo>
                    <a:pt x="19771" y="19414"/>
                    <a:pt x="19657" y="18552"/>
                    <a:pt x="19181" y="17599"/>
                  </a:cubicBezTo>
                  <a:cubicBezTo>
                    <a:pt x="18981" y="17199"/>
                    <a:pt x="18747" y="16832"/>
                    <a:pt x="18447" y="16499"/>
                  </a:cubicBezTo>
                  <a:cubicBezTo>
                    <a:pt x="18347" y="16365"/>
                    <a:pt x="17846" y="15731"/>
                    <a:pt x="17680" y="15731"/>
                  </a:cubicBezTo>
                  <a:cubicBezTo>
                    <a:pt x="17546" y="15331"/>
                    <a:pt x="17379" y="15298"/>
                    <a:pt x="17246" y="15298"/>
                  </a:cubicBezTo>
                  <a:cubicBezTo>
                    <a:pt x="17230" y="15302"/>
                    <a:pt x="17213" y="15304"/>
                    <a:pt x="17197" y="15304"/>
                  </a:cubicBezTo>
                  <a:cubicBezTo>
                    <a:pt x="17080" y="15304"/>
                    <a:pt x="16967" y="15198"/>
                    <a:pt x="16879" y="14964"/>
                  </a:cubicBezTo>
                  <a:cubicBezTo>
                    <a:pt x="16864" y="14954"/>
                    <a:pt x="16848" y="14951"/>
                    <a:pt x="16832" y="14951"/>
                  </a:cubicBezTo>
                  <a:cubicBezTo>
                    <a:pt x="16809" y="14951"/>
                    <a:pt x="16786" y="14958"/>
                    <a:pt x="16762" y="14958"/>
                  </a:cubicBezTo>
                  <a:cubicBezTo>
                    <a:pt x="16701" y="14958"/>
                    <a:pt x="16640" y="14910"/>
                    <a:pt x="16579" y="14564"/>
                  </a:cubicBezTo>
                  <a:cubicBezTo>
                    <a:pt x="16519" y="14474"/>
                    <a:pt x="16459" y="14221"/>
                    <a:pt x="16398" y="14221"/>
                  </a:cubicBezTo>
                  <a:cubicBezTo>
                    <a:pt x="16392" y="14221"/>
                    <a:pt x="16385" y="14224"/>
                    <a:pt x="16379" y="14230"/>
                  </a:cubicBezTo>
                  <a:cubicBezTo>
                    <a:pt x="16312" y="13663"/>
                    <a:pt x="16245" y="13930"/>
                    <a:pt x="16212" y="13597"/>
                  </a:cubicBezTo>
                  <a:cubicBezTo>
                    <a:pt x="16179" y="13496"/>
                    <a:pt x="16145" y="13396"/>
                    <a:pt x="16179" y="13196"/>
                  </a:cubicBezTo>
                  <a:cubicBezTo>
                    <a:pt x="16179" y="12696"/>
                    <a:pt x="16279" y="12596"/>
                    <a:pt x="16479" y="11929"/>
                  </a:cubicBezTo>
                  <a:cubicBezTo>
                    <a:pt x="16512" y="11462"/>
                    <a:pt x="16579" y="11862"/>
                    <a:pt x="16612" y="11428"/>
                  </a:cubicBezTo>
                  <a:cubicBezTo>
                    <a:pt x="16646" y="10961"/>
                    <a:pt x="16712" y="11228"/>
                    <a:pt x="16712" y="10861"/>
                  </a:cubicBezTo>
                  <a:cubicBezTo>
                    <a:pt x="16719" y="10910"/>
                    <a:pt x="16725" y="10929"/>
                    <a:pt x="16729" y="10929"/>
                  </a:cubicBezTo>
                  <a:cubicBezTo>
                    <a:pt x="16746" y="10929"/>
                    <a:pt x="16746" y="10640"/>
                    <a:pt x="16746" y="10561"/>
                  </a:cubicBezTo>
                  <a:cubicBezTo>
                    <a:pt x="16746" y="10307"/>
                    <a:pt x="16715" y="10083"/>
                    <a:pt x="16684" y="9861"/>
                  </a:cubicBezTo>
                  <a:lnTo>
                    <a:pt x="16684" y="9861"/>
                  </a:lnTo>
                  <a:cubicBezTo>
                    <a:pt x="16679" y="9866"/>
                    <a:pt x="16672" y="9870"/>
                    <a:pt x="16665" y="9870"/>
                  </a:cubicBezTo>
                  <a:cubicBezTo>
                    <a:pt x="16659" y="9870"/>
                    <a:pt x="16652" y="9867"/>
                    <a:pt x="16646" y="9861"/>
                  </a:cubicBezTo>
                  <a:cubicBezTo>
                    <a:pt x="16579" y="9861"/>
                    <a:pt x="16579" y="9794"/>
                    <a:pt x="16579" y="9760"/>
                  </a:cubicBezTo>
                  <a:cubicBezTo>
                    <a:pt x="16546" y="9494"/>
                    <a:pt x="16479" y="9227"/>
                    <a:pt x="16379" y="8960"/>
                  </a:cubicBezTo>
                  <a:cubicBezTo>
                    <a:pt x="16379" y="8927"/>
                    <a:pt x="16345" y="8893"/>
                    <a:pt x="16312" y="8860"/>
                  </a:cubicBezTo>
                  <a:cubicBezTo>
                    <a:pt x="16279" y="8826"/>
                    <a:pt x="16212" y="8826"/>
                    <a:pt x="16179" y="8826"/>
                  </a:cubicBezTo>
                  <a:cubicBezTo>
                    <a:pt x="15912" y="8826"/>
                    <a:pt x="15845" y="8560"/>
                    <a:pt x="15645" y="8460"/>
                  </a:cubicBezTo>
                  <a:cubicBezTo>
                    <a:pt x="15445" y="8326"/>
                    <a:pt x="15378" y="8359"/>
                    <a:pt x="15211" y="8326"/>
                  </a:cubicBezTo>
                  <a:cubicBezTo>
                    <a:pt x="15179" y="8321"/>
                    <a:pt x="15151" y="8319"/>
                    <a:pt x="15126" y="8319"/>
                  </a:cubicBezTo>
                  <a:cubicBezTo>
                    <a:pt x="15063" y="8319"/>
                    <a:pt x="15017" y="8331"/>
                    <a:pt x="14965" y="8331"/>
                  </a:cubicBezTo>
                  <a:cubicBezTo>
                    <a:pt x="14909" y="8331"/>
                    <a:pt x="14845" y="8317"/>
                    <a:pt x="14744" y="8259"/>
                  </a:cubicBezTo>
                  <a:cubicBezTo>
                    <a:pt x="14577" y="8159"/>
                    <a:pt x="14477" y="7892"/>
                    <a:pt x="14377" y="7759"/>
                  </a:cubicBezTo>
                  <a:cubicBezTo>
                    <a:pt x="14110" y="7392"/>
                    <a:pt x="13944" y="6958"/>
                    <a:pt x="13910" y="6792"/>
                  </a:cubicBezTo>
                  <a:cubicBezTo>
                    <a:pt x="13844" y="6125"/>
                    <a:pt x="13777" y="5958"/>
                    <a:pt x="13710" y="5557"/>
                  </a:cubicBezTo>
                  <a:cubicBezTo>
                    <a:pt x="13610" y="5257"/>
                    <a:pt x="13543" y="4790"/>
                    <a:pt x="13510" y="4390"/>
                  </a:cubicBezTo>
                  <a:cubicBezTo>
                    <a:pt x="13488" y="4395"/>
                    <a:pt x="13467" y="4398"/>
                    <a:pt x="13446" y="4398"/>
                  </a:cubicBezTo>
                  <a:cubicBezTo>
                    <a:pt x="13343" y="4398"/>
                    <a:pt x="13260" y="4329"/>
                    <a:pt x="13176" y="4190"/>
                  </a:cubicBezTo>
                  <a:cubicBezTo>
                    <a:pt x="13010" y="3890"/>
                    <a:pt x="13277" y="3322"/>
                    <a:pt x="13443" y="3089"/>
                  </a:cubicBezTo>
                  <a:cubicBezTo>
                    <a:pt x="13643" y="2755"/>
                    <a:pt x="14010" y="2422"/>
                    <a:pt x="13844" y="1988"/>
                  </a:cubicBezTo>
                  <a:cubicBezTo>
                    <a:pt x="13643" y="1521"/>
                    <a:pt x="12943" y="1421"/>
                    <a:pt x="12543" y="1254"/>
                  </a:cubicBezTo>
                  <a:cubicBezTo>
                    <a:pt x="12276" y="1154"/>
                    <a:pt x="11976" y="1021"/>
                    <a:pt x="11775" y="821"/>
                  </a:cubicBezTo>
                  <a:cubicBezTo>
                    <a:pt x="11575" y="621"/>
                    <a:pt x="11542" y="287"/>
                    <a:pt x="11308" y="120"/>
                  </a:cubicBezTo>
                  <a:cubicBezTo>
                    <a:pt x="11198" y="36"/>
                    <a:pt x="11080" y="0"/>
                    <a:pt x="1095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64" name="Google Shape;164;p17"/>
            <p:cNvSpPr/>
            <p:nvPr/>
          </p:nvSpPr>
          <p:spPr>
            <a:xfrm>
              <a:off x="7244198" y="2204223"/>
              <a:ext cx="70090" cy="48838"/>
            </a:xfrm>
            <a:custGeom>
              <a:avLst/>
              <a:gdLst/>
              <a:ahLst/>
              <a:cxnLst/>
              <a:rect l="l" t="t" r="r" b="b"/>
              <a:pathLst>
                <a:path w="3303" h="2128" extrusionOk="0">
                  <a:moveTo>
                    <a:pt x="1352" y="0"/>
                  </a:moveTo>
                  <a:cubicBezTo>
                    <a:pt x="979" y="0"/>
                    <a:pt x="817" y="208"/>
                    <a:pt x="568" y="271"/>
                  </a:cubicBezTo>
                  <a:cubicBezTo>
                    <a:pt x="368" y="337"/>
                    <a:pt x="1" y="938"/>
                    <a:pt x="201" y="1205"/>
                  </a:cubicBezTo>
                  <a:cubicBezTo>
                    <a:pt x="368" y="1405"/>
                    <a:pt x="901" y="1305"/>
                    <a:pt x="1135" y="1371"/>
                  </a:cubicBezTo>
                  <a:cubicBezTo>
                    <a:pt x="1531" y="1477"/>
                    <a:pt x="2116" y="2127"/>
                    <a:pt x="2641" y="2127"/>
                  </a:cubicBezTo>
                  <a:cubicBezTo>
                    <a:pt x="2778" y="2127"/>
                    <a:pt x="2911" y="2083"/>
                    <a:pt x="3036" y="1972"/>
                  </a:cubicBezTo>
                  <a:cubicBezTo>
                    <a:pt x="3203" y="1838"/>
                    <a:pt x="3303" y="1238"/>
                    <a:pt x="3270" y="1004"/>
                  </a:cubicBezTo>
                  <a:cubicBezTo>
                    <a:pt x="3136" y="471"/>
                    <a:pt x="2803" y="604"/>
                    <a:pt x="2402" y="437"/>
                  </a:cubicBezTo>
                  <a:cubicBezTo>
                    <a:pt x="2069" y="304"/>
                    <a:pt x="1835" y="70"/>
                    <a:pt x="1435" y="4"/>
                  </a:cubicBezTo>
                  <a:cubicBezTo>
                    <a:pt x="1406" y="1"/>
                    <a:pt x="1379" y="0"/>
                    <a:pt x="135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65" name="Google Shape;165;p17"/>
            <p:cNvSpPr/>
            <p:nvPr/>
          </p:nvSpPr>
          <p:spPr>
            <a:xfrm>
              <a:off x="7186861" y="2438107"/>
              <a:ext cx="84265" cy="126087"/>
            </a:xfrm>
            <a:custGeom>
              <a:avLst/>
              <a:gdLst/>
              <a:ahLst/>
              <a:cxnLst/>
              <a:rect l="l" t="t" r="r" b="b"/>
              <a:pathLst>
                <a:path w="3971" h="5494" extrusionOk="0">
                  <a:moveTo>
                    <a:pt x="3340" y="0"/>
                  </a:moveTo>
                  <a:cubicBezTo>
                    <a:pt x="3218" y="0"/>
                    <a:pt x="3105" y="19"/>
                    <a:pt x="3036" y="53"/>
                  </a:cubicBezTo>
                  <a:cubicBezTo>
                    <a:pt x="2736" y="153"/>
                    <a:pt x="2803" y="487"/>
                    <a:pt x="2603" y="654"/>
                  </a:cubicBezTo>
                  <a:cubicBezTo>
                    <a:pt x="2369" y="854"/>
                    <a:pt x="2002" y="754"/>
                    <a:pt x="1735" y="821"/>
                  </a:cubicBezTo>
                  <a:cubicBezTo>
                    <a:pt x="1468" y="887"/>
                    <a:pt x="1335" y="1021"/>
                    <a:pt x="1168" y="1221"/>
                  </a:cubicBezTo>
                  <a:cubicBezTo>
                    <a:pt x="1035" y="1388"/>
                    <a:pt x="701" y="1654"/>
                    <a:pt x="701" y="1721"/>
                  </a:cubicBezTo>
                  <a:cubicBezTo>
                    <a:pt x="434" y="2055"/>
                    <a:pt x="301" y="2488"/>
                    <a:pt x="201" y="2889"/>
                  </a:cubicBezTo>
                  <a:cubicBezTo>
                    <a:pt x="167" y="3156"/>
                    <a:pt x="1" y="3589"/>
                    <a:pt x="134" y="3823"/>
                  </a:cubicBezTo>
                  <a:cubicBezTo>
                    <a:pt x="268" y="4023"/>
                    <a:pt x="468" y="4023"/>
                    <a:pt x="534" y="4256"/>
                  </a:cubicBezTo>
                  <a:cubicBezTo>
                    <a:pt x="568" y="4456"/>
                    <a:pt x="534" y="4690"/>
                    <a:pt x="468" y="4857"/>
                  </a:cubicBezTo>
                  <a:cubicBezTo>
                    <a:pt x="434" y="5024"/>
                    <a:pt x="234" y="5257"/>
                    <a:pt x="368" y="5424"/>
                  </a:cubicBezTo>
                  <a:cubicBezTo>
                    <a:pt x="429" y="5465"/>
                    <a:pt x="606" y="5494"/>
                    <a:pt x="755" y="5494"/>
                  </a:cubicBezTo>
                  <a:cubicBezTo>
                    <a:pt x="848" y="5494"/>
                    <a:pt x="930" y="5483"/>
                    <a:pt x="968" y="5457"/>
                  </a:cubicBezTo>
                  <a:cubicBezTo>
                    <a:pt x="1402" y="5290"/>
                    <a:pt x="1302" y="4590"/>
                    <a:pt x="1602" y="4323"/>
                  </a:cubicBezTo>
                  <a:cubicBezTo>
                    <a:pt x="1802" y="4123"/>
                    <a:pt x="2202" y="4056"/>
                    <a:pt x="2436" y="3856"/>
                  </a:cubicBezTo>
                  <a:cubicBezTo>
                    <a:pt x="2669" y="3689"/>
                    <a:pt x="2669" y="3522"/>
                    <a:pt x="2669" y="3256"/>
                  </a:cubicBezTo>
                  <a:cubicBezTo>
                    <a:pt x="2669" y="2955"/>
                    <a:pt x="2636" y="2789"/>
                    <a:pt x="2536" y="2555"/>
                  </a:cubicBezTo>
                  <a:cubicBezTo>
                    <a:pt x="2469" y="2388"/>
                    <a:pt x="2369" y="2155"/>
                    <a:pt x="2436" y="1988"/>
                  </a:cubicBezTo>
                  <a:cubicBezTo>
                    <a:pt x="2536" y="1721"/>
                    <a:pt x="2836" y="1621"/>
                    <a:pt x="3036" y="1488"/>
                  </a:cubicBezTo>
                  <a:cubicBezTo>
                    <a:pt x="3236" y="1321"/>
                    <a:pt x="3370" y="1187"/>
                    <a:pt x="3503" y="987"/>
                  </a:cubicBezTo>
                  <a:cubicBezTo>
                    <a:pt x="3637" y="787"/>
                    <a:pt x="3970" y="487"/>
                    <a:pt x="3903" y="220"/>
                  </a:cubicBezTo>
                  <a:cubicBezTo>
                    <a:pt x="3838" y="67"/>
                    <a:pt x="3572" y="0"/>
                    <a:pt x="334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66" name="Google Shape;166;p17"/>
            <p:cNvSpPr/>
            <p:nvPr/>
          </p:nvSpPr>
          <p:spPr>
            <a:xfrm>
              <a:off x="7071488" y="3425967"/>
              <a:ext cx="454448" cy="290754"/>
            </a:xfrm>
            <a:custGeom>
              <a:avLst/>
              <a:gdLst/>
              <a:ahLst/>
              <a:cxnLst/>
              <a:rect l="l" t="t" r="r" b="b"/>
              <a:pathLst>
                <a:path w="21416" h="12669" extrusionOk="0">
                  <a:moveTo>
                    <a:pt x="14633" y="1"/>
                  </a:moveTo>
                  <a:cubicBezTo>
                    <a:pt x="14268" y="1"/>
                    <a:pt x="13777" y="106"/>
                    <a:pt x="13543" y="340"/>
                  </a:cubicBezTo>
                  <a:cubicBezTo>
                    <a:pt x="13310" y="574"/>
                    <a:pt x="13343" y="974"/>
                    <a:pt x="13143" y="1241"/>
                  </a:cubicBezTo>
                  <a:cubicBezTo>
                    <a:pt x="12895" y="1546"/>
                    <a:pt x="12550" y="1611"/>
                    <a:pt x="12187" y="1611"/>
                  </a:cubicBezTo>
                  <a:cubicBezTo>
                    <a:pt x="11914" y="1611"/>
                    <a:pt x="11633" y="1575"/>
                    <a:pt x="11375" y="1575"/>
                  </a:cubicBezTo>
                  <a:cubicBezTo>
                    <a:pt x="11302" y="1575"/>
                    <a:pt x="11240" y="1573"/>
                    <a:pt x="11184" y="1573"/>
                  </a:cubicBezTo>
                  <a:cubicBezTo>
                    <a:pt x="10933" y="1573"/>
                    <a:pt x="10826" y="1596"/>
                    <a:pt x="10608" y="1841"/>
                  </a:cubicBezTo>
                  <a:cubicBezTo>
                    <a:pt x="10341" y="2142"/>
                    <a:pt x="10108" y="2375"/>
                    <a:pt x="9707" y="2509"/>
                  </a:cubicBezTo>
                  <a:cubicBezTo>
                    <a:pt x="9040" y="2675"/>
                    <a:pt x="8306" y="2575"/>
                    <a:pt x="8006" y="3376"/>
                  </a:cubicBezTo>
                  <a:cubicBezTo>
                    <a:pt x="7873" y="3743"/>
                    <a:pt x="7839" y="3876"/>
                    <a:pt x="7372" y="3943"/>
                  </a:cubicBezTo>
                  <a:cubicBezTo>
                    <a:pt x="7172" y="3960"/>
                    <a:pt x="6947" y="3968"/>
                    <a:pt x="6718" y="3968"/>
                  </a:cubicBezTo>
                  <a:cubicBezTo>
                    <a:pt x="6488" y="3968"/>
                    <a:pt x="6255" y="3960"/>
                    <a:pt x="6038" y="3943"/>
                  </a:cubicBezTo>
                  <a:cubicBezTo>
                    <a:pt x="5271" y="3843"/>
                    <a:pt x="4470" y="3376"/>
                    <a:pt x="3736" y="3109"/>
                  </a:cubicBezTo>
                  <a:cubicBezTo>
                    <a:pt x="3403" y="2976"/>
                    <a:pt x="3136" y="2875"/>
                    <a:pt x="2869" y="2642"/>
                  </a:cubicBezTo>
                  <a:cubicBezTo>
                    <a:pt x="2736" y="2542"/>
                    <a:pt x="2569" y="2375"/>
                    <a:pt x="2402" y="2242"/>
                  </a:cubicBezTo>
                  <a:cubicBezTo>
                    <a:pt x="2402" y="2275"/>
                    <a:pt x="2402" y="2308"/>
                    <a:pt x="2402" y="2375"/>
                  </a:cubicBezTo>
                  <a:cubicBezTo>
                    <a:pt x="2469" y="2775"/>
                    <a:pt x="2769" y="3543"/>
                    <a:pt x="2369" y="3910"/>
                  </a:cubicBezTo>
                  <a:cubicBezTo>
                    <a:pt x="2233" y="4026"/>
                    <a:pt x="2091" y="4066"/>
                    <a:pt x="1947" y="4066"/>
                  </a:cubicBezTo>
                  <a:cubicBezTo>
                    <a:pt x="1628" y="4066"/>
                    <a:pt x="1298" y="3870"/>
                    <a:pt x="992" y="3870"/>
                  </a:cubicBezTo>
                  <a:cubicBezTo>
                    <a:pt x="961" y="3870"/>
                    <a:pt x="931" y="3872"/>
                    <a:pt x="901" y="3876"/>
                  </a:cubicBezTo>
                  <a:cubicBezTo>
                    <a:pt x="768" y="4410"/>
                    <a:pt x="1368" y="4377"/>
                    <a:pt x="1368" y="4844"/>
                  </a:cubicBezTo>
                  <a:cubicBezTo>
                    <a:pt x="1401" y="5377"/>
                    <a:pt x="734" y="5477"/>
                    <a:pt x="467" y="5778"/>
                  </a:cubicBezTo>
                  <a:cubicBezTo>
                    <a:pt x="0" y="6378"/>
                    <a:pt x="634" y="7045"/>
                    <a:pt x="401" y="7546"/>
                  </a:cubicBezTo>
                  <a:cubicBezTo>
                    <a:pt x="401" y="7579"/>
                    <a:pt x="367" y="7612"/>
                    <a:pt x="301" y="7646"/>
                  </a:cubicBezTo>
                  <a:cubicBezTo>
                    <a:pt x="367" y="7779"/>
                    <a:pt x="434" y="7879"/>
                    <a:pt x="534" y="8013"/>
                  </a:cubicBezTo>
                  <a:cubicBezTo>
                    <a:pt x="834" y="8346"/>
                    <a:pt x="934" y="8480"/>
                    <a:pt x="868" y="8947"/>
                  </a:cubicBezTo>
                  <a:cubicBezTo>
                    <a:pt x="834" y="9147"/>
                    <a:pt x="801" y="9280"/>
                    <a:pt x="734" y="9380"/>
                  </a:cubicBezTo>
                  <a:cubicBezTo>
                    <a:pt x="1068" y="9547"/>
                    <a:pt x="1435" y="9780"/>
                    <a:pt x="1668" y="9914"/>
                  </a:cubicBezTo>
                  <a:cubicBezTo>
                    <a:pt x="2202" y="10281"/>
                    <a:pt x="2502" y="10748"/>
                    <a:pt x="2769" y="11315"/>
                  </a:cubicBezTo>
                  <a:cubicBezTo>
                    <a:pt x="2986" y="11820"/>
                    <a:pt x="3222" y="11896"/>
                    <a:pt x="3509" y="11896"/>
                  </a:cubicBezTo>
                  <a:cubicBezTo>
                    <a:pt x="3632" y="11896"/>
                    <a:pt x="3764" y="11882"/>
                    <a:pt x="3908" y="11882"/>
                  </a:cubicBezTo>
                  <a:cubicBezTo>
                    <a:pt x="4050" y="11882"/>
                    <a:pt x="4203" y="11895"/>
                    <a:pt x="4370" y="11949"/>
                  </a:cubicBezTo>
                  <a:cubicBezTo>
                    <a:pt x="4971" y="12115"/>
                    <a:pt x="5338" y="12616"/>
                    <a:pt x="6005" y="12649"/>
                  </a:cubicBezTo>
                  <a:cubicBezTo>
                    <a:pt x="6140" y="12662"/>
                    <a:pt x="6265" y="12669"/>
                    <a:pt x="6383" y="12669"/>
                  </a:cubicBezTo>
                  <a:cubicBezTo>
                    <a:pt x="6878" y="12669"/>
                    <a:pt x="7255" y="12552"/>
                    <a:pt x="7739" y="12282"/>
                  </a:cubicBezTo>
                  <a:cubicBezTo>
                    <a:pt x="7957" y="12151"/>
                    <a:pt x="8204" y="12035"/>
                    <a:pt x="8441" y="12035"/>
                  </a:cubicBezTo>
                  <a:cubicBezTo>
                    <a:pt x="8567" y="12035"/>
                    <a:pt x="8691" y="12068"/>
                    <a:pt x="8807" y="12149"/>
                  </a:cubicBezTo>
                  <a:cubicBezTo>
                    <a:pt x="8840" y="12182"/>
                    <a:pt x="8873" y="12216"/>
                    <a:pt x="8907" y="12249"/>
                  </a:cubicBezTo>
                  <a:cubicBezTo>
                    <a:pt x="9074" y="12182"/>
                    <a:pt x="9207" y="12115"/>
                    <a:pt x="9340" y="12015"/>
                  </a:cubicBezTo>
                  <a:cubicBezTo>
                    <a:pt x="9707" y="11815"/>
                    <a:pt x="9974" y="11515"/>
                    <a:pt x="10308" y="11315"/>
                  </a:cubicBezTo>
                  <a:cubicBezTo>
                    <a:pt x="10811" y="11027"/>
                    <a:pt x="11694" y="10722"/>
                    <a:pt x="12436" y="10722"/>
                  </a:cubicBezTo>
                  <a:cubicBezTo>
                    <a:pt x="12726" y="10722"/>
                    <a:pt x="12994" y="10769"/>
                    <a:pt x="13210" y="10881"/>
                  </a:cubicBezTo>
                  <a:cubicBezTo>
                    <a:pt x="13277" y="10948"/>
                    <a:pt x="13377" y="10981"/>
                    <a:pt x="13443" y="11048"/>
                  </a:cubicBezTo>
                  <a:cubicBezTo>
                    <a:pt x="13710" y="10948"/>
                    <a:pt x="14010" y="10848"/>
                    <a:pt x="14211" y="10815"/>
                  </a:cubicBezTo>
                  <a:cubicBezTo>
                    <a:pt x="15245" y="10514"/>
                    <a:pt x="15678" y="10214"/>
                    <a:pt x="16312" y="9380"/>
                  </a:cubicBezTo>
                  <a:cubicBezTo>
                    <a:pt x="16812" y="8680"/>
                    <a:pt x="17513" y="8379"/>
                    <a:pt x="17646" y="7445"/>
                  </a:cubicBezTo>
                  <a:cubicBezTo>
                    <a:pt x="17713" y="7045"/>
                    <a:pt x="17580" y="6745"/>
                    <a:pt x="17746" y="6378"/>
                  </a:cubicBezTo>
                  <a:cubicBezTo>
                    <a:pt x="17913" y="6111"/>
                    <a:pt x="18147" y="6044"/>
                    <a:pt x="18380" y="5778"/>
                  </a:cubicBezTo>
                  <a:cubicBezTo>
                    <a:pt x="18847" y="5244"/>
                    <a:pt x="18847" y="4410"/>
                    <a:pt x="19281" y="3910"/>
                  </a:cubicBezTo>
                  <a:cubicBezTo>
                    <a:pt x="19815" y="3309"/>
                    <a:pt x="20615" y="3309"/>
                    <a:pt x="21082" y="2642"/>
                  </a:cubicBezTo>
                  <a:cubicBezTo>
                    <a:pt x="21282" y="2375"/>
                    <a:pt x="21216" y="2308"/>
                    <a:pt x="21416" y="2208"/>
                  </a:cubicBezTo>
                  <a:cubicBezTo>
                    <a:pt x="20949" y="1508"/>
                    <a:pt x="20448" y="874"/>
                    <a:pt x="19514" y="774"/>
                  </a:cubicBezTo>
                  <a:lnTo>
                    <a:pt x="19114" y="774"/>
                  </a:lnTo>
                  <a:cubicBezTo>
                    <a:pt x="18925" y="798"/>
                    <a:pt x="18753" y="821"/>
                    <a:pt x="18574" y="821"/>
                  </a:cubicBezTo>
                  <a:cubicBezTo>
                    <a:pt x="18500" y="821"/>
                    <a:pt x="18425" y="817"/>
                    <a:pt x="18347" y="807"/>
                  </a:cubicBezTo>
                  <a:cubicBezTo>
                    <a:pt x="17880" y="774"/>
                    <a:pt x="17546" y="574"/>
                    <a:pt x="17179" y="307"/>
                  </a:cubicBezTo>
                  <a:cubicBezTo>
                    <a:pt x="16940" y="155"/>
                    <a:pt x="16758" y="102"/>
                    <a:pt x="16540" y="102"/>
                  </a:cubicBezTo>
                  <a:cubicBezTo>
                    <a:pt x="16423" y="102"/>
                    <a:pt x="16296" y="117"/>
                    <a:pt x="16145" y="140"/>
                  </a:cubicBezTo>
                  <a:cubicBezTo>
                    <a:pt x="16077" y="145"/>
                    <a:pt x="16011" y="147"/>
                    <a:pt x="15947" y="147"/>
                  </a:cubicBezTo>
                  <a:cubicBezTo>
                    <a:pt x="15542" y="147"/>
                    <a:pt x="15210" y="64"/>
                    <a:pt x="14778" y="7"/>
                  </a:cubicBezTo>
                  <a:cubicBezTo>
                    <a:pt x="14733" y="3"/>
                    <a:pt x="14684" y="1"/>
                    <a:pt x="1463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67" name="Google Shape;167;p17"/>
            <p:cNvSpPr/>
            <p:nvPr/>
          </p:nvSpPr>
          <p:spPr>
            <a:xfrm>
              <a:off x="6953993" y="2793235"/>
              <a:ext cx="647677" cy="582379"/>
            </a:xfrm>
            <a:custGeom>
              <a:avLst/>
              <a:gdLst/>
              <a:ahLst/>
              <a:cxnLst/>
              <a:rect l="l" t="t" r="r" b="b"/>
              <a:pathLst>
                <a:path w="30522" h="25376" extrusionOk="0">
                  <a:moveTo>
                    <a:pt x="10788" y="0"/>
                  </a:moveTo>
                  <a:cubicBezTo>
                    <a:pt x="9974" y="0"/>
                    <a:pt x="9102" y="210"/>
                    <a:pt x="8373" y="491"/>
                  </a:cubicBezTo>
                  <a:cubicBezTo>
                    <a:pt x="7572" y="791"/>
                    <a:pt x="6805" y="1258"/>
                    <a:pt x="6105" y="1792"/>
                  </a:cubicBezTo>
                  <a:cubicBezTo>
                    <a:pt x="5704" y="2092"/>
                    <a:pt x="5304" y="2492"/>
                    <a:pt x="4804" y="2692"/>
                  </a:cubicBezTo>
                  <a:cubicBezTo>
                    <a:pt x="4437" y="2892"/>
                    <a:pt x="3936" y="2859"/>
                    <a:pt x="3536" y="2993"/>
                  </a:cubicBezTo>
                  <a:cubicBezTo>
                    <a:pt x="2702" y="3293"/>
                    <a:pt x="2068" y="3893"/>
                    <a:pt x="1668" y="4594"/>
                  </a:cubicBezTo>
                  <a:cubicBezTo>
                    <a:pt x="1435" y="4994"/>
                    <a:pt x="1201" y="5227"/>
                    <a:pt x="968" y="5428"/>
                  </a:cubicBezTo>
                  <a:cubicBezTo>
                    <a:pt x="1068" y="6095"/>
                    <a:pt x="1001" y="6929"/>
                    <a:pt x="634" y="7329"/>
                  </a:cubicBezTo>
                  <a:cubicBezTo>
                    <a:pt x="67" y="7996"/>
                    <a:pt x="0" y="8063"/>
                    <a:pt x="601" y="8830"/>
                  </a:cubicBezTo>
                  <a:cubicBezTo>
                    <a:pt x="867" y="9130"/>
                    <a:pt x="1268" y="9430"/>
                    <a:pt x="1268" y="9864"/>
                  </a:cubicBezTo>
                  <a:cubicBezTo>
                    <a:pt x="1268" y="10164"/>
                    <a:pt x="968" y="10431"/>
                    <a:pt x="1001" y="10698"/>
                  </a:cubicBezTo>
                  <a:cubicBezTo>
                    <a:pt x="1034" y="11132"/>
                    <a:pt x="1435" y="11532"/>
                    <a:pt x="1501" y="11966"/>
                  </a:cubicBezTo>
                  <a:cubicBezTo>
                    <a:pt x="1568" y="12366"/>
                    <a:pt x="1435" y="12633"/>
                    <a:pt x="1334" y="13000"/>
                  </a:cubicBezTo>
                  <a:cubicBezTo>
                    <a:pt x="1168" y="13700"/>
                    <a:pt x="1701" y="14234"/>
                    <a:pt x="2035" y="14834"/>
                  </a:cubicBezTo>
                  <a:cubicBezTo>
                    <a:pt x="2168" y="15068"/>
                    <a:pt x="2335" y="15401"/>
                    <a:pt x="2369" y="15668"/>
                  </a:cubicBezTo>
                  <a:cubicBezTo>
                    <a:pt x="2402" y="16069"/>
                    <a:pt x="2135" y="16269"/>
                    <a:pt x="2102" y="16636"/>
                  </a:cubicBezTo>
                  <a:cubicBezTo>
                    <a:pt x="2535" y="16936"/>
                    <a:pt x="3069" y="17136"/>
                    <a:pt x="3469" y="17470"/>
                  </a:cubicBezTo>
                  <a:cubicBezTo>
                    <a:pt x="4036" y="17903"/>
                    <a:pt x="4770" y="18037"/>
                    <a:pt x="5504" y="18103"/>
                  </a:cubicBezTo>
                  <a:cubicBezTo>
                    <a:pt x="5542" y="18107"/>
                    <a:pt x="5582" y="18108"/>
                    <a:pt x="5623" y="18108"/>
                  </a:cubicBezTo>
                  <a:cubicBezTo>
                    <a:pt x="5747" y="18108"/>
                    <a:pt x="5881" y="18096"/>
                    <a:pt x="6007" y="18096"/>
                  </a:cubicBezTo>
                  <a:cubicBezTo>
                    <a:pt x="6241" y="18096"/>
                    <a:pt x="6447" y="18137"/>
                    <a:pt x="6505" y="18370"/>
                  </a:cubicBezTo>
                  <a:cubicBezTo>
                    <a:pt x="6605" y="18737"/>
                    <a:pt x="6271" y="18904"/>
                    <a:pt x="6138" y="19171"/>
                  </a:cubicBezTo>
                  <a:cubicBezTo>
                    <a:pt x="5871" y="19771"/>
                    <a:pt x="6605" y="20505"/>
                    <a:pt x="7172" y="20538"/>
                  </a:cubicBezTo>
                  <a:cubicBezTo>
                    <a:pt x="7439" y="20538"/>
                    <a:pt x="7639" y="20505"/>
                    <a:pt x="7906" y="20405"/>
                  </a:cubicBezTo>
                  <a:cubicBezTo>
                    <a:pt x="7973" y="20405"/>
                    <a:pt x="8339" y="20338"/>
                    <a:pt x="8373" y="20305"/>
                  </a:cubicBezTo>
                  <a:cubicBezTo>
                    <a:pt x="8540" y="20071"/>
                    <a:pt x="8206" y="19538"/>
                    <a:pt x="8273" y="19271"/>
                  </a:cubicBezTo>
                  <a:cubicBezTo>
                    <a:pt x="8314" y="19267"/>
                    <a:pt x="8353" y="19265"/>
                    <a:pt x="8389" y="19265"/>
                  </a:cubicBezTo>
                  <a:cubicBezTo>
                    <a:pt x="8950" y="19265"/>
                    <a:pt x="9033" y="19719"/>
                    <a:pt x="9440" y="19938"/>
                  </a:cubicBezTo>
                  <a:cubicBezTo>
                    <a:pt x="9541" y="19985"/>
                    <a:pt x="9653" y="19999"/>
                    <a:pt x="9769" y="19999"/>
                  </a:cubicBezTo>
                  <a:cubicBezTo>
                    <a:pt x="9944" y="19999"/>
                    <a:pt x="10127" y="19967"/>
                    <a:pt x="10293" y="19967"/>
                  </a:cubicBezTo>
                  <a:cubicBezTo>
                    <a:pt x="10490" y="19967"/>
                    <a:pt x="10664" y="20011"/>
                    <a:pt x="10775" y="20205"/>
                  </a:cubicBezTo>
                  <a:cubicBezTo>
                    <a:pt x="10875" y="20438"/>
                    <a:pt x="10808" y="20739"/>
                    <a:pt x="10975" y="20939"/>
                  </a:cubicBezTo>
                  <a:cubicBezTo>
                    <a:pt x="11175" y="21105"/>
                    <a:pt x="11675" y="21206"/>
                    <a:pt x="11875" y="21306"/>
                  </a:cubicBezTo>
                  <a:cubicBezTo>
                    <a:pt x="12576" y="21606"/>
                    <a:pt x="13176" y="22006"/>
                    <a:pt x="13610" y="22640"/>
                  </a:cubicBezTo>
                  <a:cubicBezTo>
                    <a:pt x="13877" y="23007"/>
                    <a:pt x="13910" y="23340"/>
                    <a:pt x="13943" y="23707"/>
                  </a:cubicBezTo>
                  <a:cubicBezTo>
                    <a:pt x="14177" y="23741"/>
                    <a:pt x="14410" y="23807"/>
                    <a:pt x="14644" y="23807"/>
                  </a:cubicBezTo>
                  <a:cubicBezTo>
                    <a:pt x="15189" y="23807"/>
                    <a:pt x="15616" y="23353"/>
                    <a:pt x="16117" y="23353"/>
                  </a:cubicBezTo>
                  <a:cubicBezTo>
                    <a:pt x="16321" y="23353"/>
                    <a:pt x="16537" y="23428"/>
                    <a:pt x="16779" y="23641"/>
                  </a:cubicBezTo>
                  <a:cubicBezTo>
                    <a:pt x="17012" y="23874"/>
                    <a:pt x="17046" y="24308"/>
                    <a:pt x="17379" y="24475"/>
                  </a:cubicBezTo>
                  <a:cubicBezTo>
                    <a:pt x="17486" y="24528"/>
                    <a:pt x="17590" y="24550"/>
                    <a:pt x="17692" y="24550"/>
                  </a:cubicBezTo>
                  <a:cubicBezTo>
                    <a:pt x="18040" y="24550"/>
                    <a:pt x="18363" y="24296"/>
                    <a:pt x="18647" y="24141"/>
                  </a:cubicBezTo>
                  <a:cubicBezTo>
                    <a:pt x="19080" y="23907"/>
                    <a:pt x="19414" y="23974"/>
                    <a:pt x="19881" y="23941"/>
                  </a:cubicBezTo>
                  <a:cubicBezTo>
                    <a:pt x="20515" y="23907"/>
                    <a:pt x="21115" y="23674"/>
                    <a:pt x="21749" y="23607"/>
                  </a:cubicBezTo>
                  <a:cubicBezTo>
                    <a:pt x="21996" y="23566"/>
                    <a:pt x="22269" y="23538"/>
                    <a:pt x="22536" y="23538"/>
                  </a:cubicBezTo>
                  <a:cubicBezTo>
                    <a:pt x="22701" y="23538"/>
                    <a:pt x="22864" y="23548"/>
                    <a:pt x="23017" y="23574"/>
                  </a:cubicBezTo>
                  <a:cubicBezTo>
                    <a:pt x="23650" y="23641"/>
                    <a:pt x="23951" y="24074"/>
                    <a:pt x="24451" y="24374"/>
                  </a:cubicBezTo>
                  <a:cubicBezTo>
                    <a:pt x="24851" y="24608"/>
                    <a:pt x="25485" y="24508"/>
                    <a:pt x="25752" y="24942"/>
                  </a:cubicBezTo>
                  <a:cubicBezTo>
                    <a:pt x="25819" y="25075"/>
                    <a:pt x="25852" y="25242"/>
                    <a:pt x="25852" y="25375"/>
                  </a:cubicBezTo>
                  <a:cubicBezTo>
                    <a:pt x="25919" y="25375"/>
                    <a:pt x="25985" y="25342"/>
                    <a:pt x="26019" y="25342"/>
                  </a:cubicBezTo>
                  <a:cubicBezTo>
                    <a:pt x="27019" y="25142"/>
                    <a:pt x="26352" y="24074"/>
                    <a:pt x="26452" y="23240"/>
                  </a:cubicBezTo>
                  <a:cubicBezTo>
                    <a:pt x="26552" y="22140"/>
                    <a:pt x="27286" y="21272"/>
                    <a:pt x="28087" y="20605"/>
                  </a:cubicBezTo>
                  <a:cubicBezTo>
                    <a:pt x="29021" y="19838"/>
                    <a:pt x="30522" y="19037"/>
                    <a:pt x="29922" y="17536"/>
                  </a:cubicBezTo>
                  <a:cubicBezTo>
                    <a:pt x="29755" y="17169"/>
                    <a:pt x="29354" y="16836"/>
                    <a:pt x="29188" y="16502"/>
                  </a:cubicBezTo>
                  <a:cubicBezTo>
                    <a:pt x="28954" y="16102"/>
                    <a:pt x="28787" y="15602"/>
                    <a:pt x="28554" y="15168"/>
                  </a:cubicBezTo>
                  <a:cubicBezTo>
                    <a:pt x="28354" y="14834"/>
                    <a:pt x="28120" y="14501"/>
                    <a:pt x="27987" y="14134"/>
                  </a:cubicBezTo>
                  <a:cubicBezTo>
                    <a:pt x="27920" y="14000"/>
                    <a:pt x="27887" y="13867"/>
                    <a:pt x="27887" y="13700"/>
                  </a:cubicBezTo>
                  <a:cubicBezTo>
                    <a:pt x="27820" y="13267"/>
                    <a:pt x="27920" y="12800"/>
                    <a:pt x="27853" y="12366"/>
                  </a:cubicBezTo>
                  <a:cubicBezTo>
                    <a:pt x="27753" y="11365"/>
                    <a:pt x="26119" y="10998"/>
                    <a:pt x="27253" y="10131"/>
                  </a:cubicBezTo>
                  <a:cubicBezTo>
                    <a:pt x="28054" y="9497"/>
                    <a:pt x="29054" y="9531"/>
                    <a:pt x="29021" y="8263"/>
                  </a:cubicBezTo>
                  <a:cubicBezTo>
                    <a:pt x="28988" y="7062"/>
                    <a:pt x="27920" y="6595"/>
                    <a:pt x="27653" y="5494"/>
                  </a:cubicBezTo>
                  <a:cubicBezTo>
                    <a:pt x="27520" y="4827"/>
                    <a:pt x="27320" y="4027"/>
                    <a:pt x="27019" y="3293"/>
                  </a:cubicBezTo>
                  <a:cubicBezTo>
                    <a:pt x="26719" y="2592"/>
                    <a:pt x="26319" y="1958"/>
                    <a:pt x="25752" y="1592"/>
                  </a:cubicBezTo>
                  <a:cubicBezTo>
                    <a:pt x="25388" y="1358"/>
                    <a:pt x="24964" y="1225"/>
                    <a:pt x="24463" y="1225"/>
                  </a:cubicBezTo>
                  <a:cubicBezTo>
                    <a:pt x="24321" y="1225"/>
                    <a:pt x="24172" y="1236"/>
                    <a:pt x="24017" y="1258"/>
                  </a:cubicBezTo>
                  <a:cubicBezTo>
                    <a:pt x="23083" y="1425"/>
                    <a:pt x="22149" y="1692"/>
                    <a:pt x="21149" y="1725"/>
                  </a:cubicBezTo>
                  <a:cubicBezTo>
                    <a:pt x="21078" y="1729"/>
                    <a:pt x="21008" y="1731"/>
                    <a:pt x="20938" y="1731"/>
                  </a:cubicBezTo>
                  <a:cubicBezTo>
                    <a:pt x="19822" y="1731"/>
                    <a:pt x="18810" y="1258"/>
                    <a:pt x="17679" y="1258"/>
                  </a:cubicBezTo>
                  <a:cubicBezTo>
                    <a:pt x="16946" y="1258"/>
                    <a:pt x="16512" y="1992"/>
                    <a:pt x="15912" y="2125"/>
                  </a:cubicBezTo>
                  <a:cubicBezTo>
                    <a:pt x="15851" y="2137"/>
                    <a:pt x="15789" y="2145"/>
                    <a:pt x="15727" y="2145"/>
                  </a:cubicBezTo>
                  <a:cubicBezTo>
                    <a:pt x="15618" y="2145"/>
                    <a:pt x="15505" y="2122"/>
                    <a:pt x="15378" y="2059"/>
                  </a:cubicBezTo>
                  <a:cubicBezTo>
                    <a:pt x="15011" y="1925"/>
                    <a:pt x="14811" y="1692"/>
                    <a:pt x="14444" y="1592"/>
                  </a:cubicBezTo>
                  <a:cubicBezTo>
                    <a:pt x="14044" y="1491"/>
                    <a:pt x="13677" y="1592"/>
                    <a:pt x="13310" y="1358"/>
                  </a:cubicBezTo>
                  <a:cubicBezTo>
                    <a:pt x="12509" y="824"/>
                    <a:pt x="12309" y="157"/>
                    <a:pt x="11242" y="24"/>
                  </a:cubicBezTo>
                  <a:cubicBezTo>
                    <a:pt x="11093" y="8"/>
                    <a:pt x="10941" y="0"/>
                    <a:pt x="1078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68" name="Google Shape;168;p17"/>
            <p:cNvSpPr/>
            <p:nvPr/>
          </p:nvSpPr>
          <p:spPr>
            <a:xfrm>
              <a:off x="7098586" y="2502895"/>
              <a:ext cx="49379" cy="132766"/>
            </a:xfrm>
            <a:custGeom>
              <a:avLst/>
              <a:gdLst/>
              <a:ahLst/>
              <a:cxnLst/>
              <a:rect l="l" t="t" r="r" b="b"/>
              <a:pathLst>
                <a:path w="2327" h="5785" extrusionOk="0">
                  <a:moveTo>
                    <a:pt x="2000" y="1"/>
                  </a:moveTo>
                  <a:cubicBezTo>
                    <a:pt x="1851" y="1"/>
                    <a:pt x="1679" y="422"/>
                    <a:pt x="1559" y="566"/>
                  </a:cubicBezTo>
                  <a:cubicBezTo>
                    <a:pt x="1459" y="699"/>
                    <a:pt x="1359" y="766"/>
                    <a:pt x="1292" y="933"/>
                  </a:cubicBezTo>
                  <a:cubicBezTo>
                    <a:pt x="1225" y="1066"/>
                    <a:pt x="1225" y="1300"/>
                    <a:pt x="1192" y="1467"/>
                  </a:cubicBezTo>
                  <a:cubicBezTo>
                    <a:pt x="1125" y="1900"/>
                    <a:pt x="925" y="2267"/>
                    <a:pt x="792" y="2668"/>
                  </a:cubicBezTo>
                  <a:cubicBezTo>
                    <a:pt x="658" y="3101"/>
                    <a:pt x="391" y="3468"/>
                    <a:pt x="191" y="3902"/>
                  </a:cubicBezTo>
                  <a:cubicBezTo>
                    <a:pt x="24" y="4269"/>
                    <a:pt x="24" y="4636"/>
                    <a:pt x="24" y="5036"/>
                  </a:cubicBezTo>
                  <a:cubicBezTo>
                    <a:pt x="0" y="5324"/>
                    <a:pt x="218" y="5784"/>
                    <a:pt x="441" y="5784"/>
                  </a:cubicBezTo>
                  <a:cubicBezTo>
                    <a:pt x="529" y="5784"/>
                    <a:pt x="617" y="5714"/>
                    <a:pt x="692" y="5536"/>
                  </a:cubicBezTo>
                  <a:cubicBezTo>
                    <a:pt x="892" y="5103"/>
                    <a:pt x="692" y="4569"/>
                    <a:pt x="858" y="4102"/>
                  </a:cubicBezTo>
                  <a:cubicBezTo>
                    <a:pt x="1025" y="3702"/>
                    <a:pt x="1325" y="3368"/>
                    <a:pt x="1425" y="2934"/>
                  </a:cubicBezTo>
                  <a:cubicBezTo>
                    <a:pt x="1525" y="2467"/>
                    <a:pt x="1525" y="2034"/>
                    <a:pt x="1792" y="1633"/>
                  </a:cubicBezTo>
                  <a:cubicBezTo>
                    <a:pt x="2059" y="1200"/>
                    <a:pt x="2326" y="733"/>
                    <a:pt x="2159" y="232"/>
                  </a:cubicBezTo>
                  <a:cubicBezTo>
                    <a:pt x="2113" y="64"/>
                    <a:pt x="2058" y="1"/>
                    <a:pt x="200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69" name="Google Shape;169;p17"/>
            <p:cNvSpPr/>
            <p:nvPr/>
          </p:nvSpPr>
          <p:spPr>
            <a:xfrm>
              <a:off x="7086342" y="4013280"/>
              <a:ext cx="63023" cy="23478"/>
            </a:xfrm>
            <a:custGeom>
              <a:avLst/>
              <a:gdLst/>
              <a:ahLst/>
              <a:cxnLst/>
              <a:rect l="l" t="t" r="r" b="b"/>
              <a:pathLst>
                <a:path w="2970" h="1023" extrusionOk="0">
                  <a:moveTo>
                    <a:pt x="1068" y="1"/>
                  </a:moveTo>
                  <a:cubicBezTo>
                    <a:pt x="768" y="1"/>
                    <a:pt x="1" y="1"/>
                    <a:pt x="1" y="534"/>
                  </a:cubicBezTo>
                  <a:cubicBezTo>
                    <a:pt x="342" y="627"/>
                    <a:pt x="539" y="1008"/>
                    <a:pt x="913" y="1008"/>
                  </a:cubicBezTo>
                  <a:cubicBezTo>
                    <a:pt x="941" y="1008"/>
                    <a:pt x="971" y="1006"/>
                    <a:pt x="1002" y="1001"/>
                  </a:cubicBezTo>
                  <a:cubicBezTo>
                    <a:pt x="1235" y="968"/>
                    <a:pt x="1369" y="768"/>
                    <a:pt x="1635" y="735"/>
                  </a:cubicBezTo>
                  <a:cubicBezTo>
                    <a:pt x="1653" y="731"/>
                    <a:pt x="1672" y="730"/>
                    <a:pt x="1691" y="730"/>
                  </a:cubicBezTo>
                  <a:cubicBezTo>
                    <a:pt x="1959" y="730"/>
                    <a:pt x="2359" y="1022"/>
                    <a:pt x="2615" y="1022"/>
                  </a:cubicBezTo>
                  <a:cubicBezTo>
                    <a:pt x="2719" y="1022"/>
                    <a:pt x="2799" y="973"/>
                    <a:pt x="2836" y="835"/>
                  </a:cubicBezTo>
                  <a:cubicBezTo>
                    <a:pt x="2903" y="668"/>
                    <a:pt x="2970" y="368"/>
                    <a:pt x="2836" y="201"/>
                  </a:cubicBezTo>
                  <a:cubicBezTo>
                    <a:pt x="2734" y="99"/>
                    <a:pt x="2516" y="55"/>
                    <a:pt x="2344" y="55"/>
                  </a:cubicBezTo>
                  <a:cubicBezTo>
                    <a:pt x="2291" y="55"/>
                    <a:pt x="2242" y="60"/>
                    <a:pt x="2203" y="67"/>
                  </a:cubicBezTo>
                  <a:cubicBezTo>
                    <a:pt x="2102" y="101"/>
                    <a:pt x="2069" y="168"/>
                    <a:pt x="1969" y="201"/>
                  </a:cubicBezTo>
                  <a:cubicBezTo>
                    <a:pt x="1950" y="206"/>
                    <a:pt x="1933" y="208"/>
                    <a:pt x="1917" y="208"/>
                  </a:cubicBezTo>
                  <a:cubicBezTo>
                    <a:pt x="1816" y="208"/>
                    <a:pt x="1755" y="130"/>
                    <a:pt x="1669" y="101"/>
                  </a:cubicBezTo>
                  <a:cubicBezTo>
                    <a:pt x="1469" y="1"/>
                    <a:pt x="1302" y="1"/>
                    <a:pt x="106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70" name="Google Shape;170;p17"/>
            <p:cNvSpPr/>
            <p:nvPr/>
          </p:nvSpPr>
          <p:spPr>
            <a:xfrm>
              <a:off x="7063000" y="3973623"/>
              <a:ext cx="65145" cy="27563"/>
            </a:xfrm>
            <a:custGeom>
              <a:avLst/>
              <a:gdLst/>
              <a:ahLst/>
              <a:cxnLst/>
              <a:rect l="l" t="t" r="r" b="b"/>
              <a:pathLst>
                <a:path w="3070" h="1201" extrusionOk="0">
                  <a:moveTo>
                    <a:pt x="357" y="1"/>
                  </a:moveTo>
                  <a:cubicBezTo>
                    <a:pt x="235" y="1"/>
                    <a:pt x="124" y="23"/>
                    <a:pt x="67" y="94"/>
                  </a:cubicBezTo>
                  <a:cubicBezTo>
                    <a:pt x="0" y="561"/>
                    <a:pt x="367" y="428"/>
                    <a:pt x="501" y="561"/>
                  </a:cubicBezTo>
                  <a:cubicBezTo>
                    <a:pt x="601" y="628"/>
                    <a:pt x="567" y="761"/>
                    <a:pt x="634" y="828"/>
                  </a:cubicBezTo>
                  <a:cubicBezTo>
                    <a:pt x="701" y="928"/>
                    <a:pt x="767" y="962"/>
                    <a:pt x="901" y="995"/>
                  </a:cubicBezTo>
                  <a:cubicBezTo>
                    <a:pt x="1101" y="1062"/>
                    <a:pt x="1301" y="1028"/>
                    <a:pt x="1535" y="1062"/>
                  </a:cubicBezTo>
                  <a:cubicBezTo>
                    <a:pt x="1768" y="1062"/>
                    <a:pt x="1935" y="1162"/>
                    <a:pt x="2168" y="1162"/>
                  </a:cubicBezTo>
                  <a:cubicBezTo>
                    <a:pt x="2265" y="1181"/>
                    <a:pt x="2428" y="1200"/>
                    <a:pt x="2580" y="1200"/>
                  </a:cubicBezTo>
                  <a:cubicBezTo>
                    <a:pt x="2692" y="1200"/>
                    <a:pt x="2798" y="1190"/>
                    <a:pt x="2869" y="1162"/>
                  </a:cubicBezTo>
                  <a:cubicBezTo>
                    <a:pt x="3069" y="1095"/>
                    <a:pt x="2902" y="861"/>
                    <a:pt x="2769" y="728"/>
                  </a:cubicBezTo>
                  <a:cubicBezTo>
                    <a:pt x="2369" y="361"/>
                    <a:pt x="1768" y="528"/>
                    <a:pt x="1334" y="294"/>
                  </a:cubicBezTo>
                  <a:cubicBezTo>
                    <a:pt x="1134" y="228"/>
                    <a:pt x="1001" y="128"/>
                    <a:pt x="801" y="61"/>
                  </a:cubicBezTo>
                  <a:cubicBezTo>
                    <a:pt x="705" y="42"/>
                    <a:pt x="521" y="1"/>
                    <a:pt x="35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71" name="Google Shape;171;p17"/>
            <p:cNvSpPr/>
            <p:nvPr/>
          </p:nvSpPr>
          <p:spPr>
            <a:xfrm>
              <a:off x="7029727" y="3773613"/>
              <a:ext cx="283860" cy="290731"/>
            </a:xfrm>
            <a:custGeom>
              <a:avLst/>
              <a:gdLst/>
              <a:ahLst/>
              <a:cxnLst/>
              <a:rect l="l" t="t" r="r" b="b"/>
              <a:pathLst>
                <a:path w="13377" h="12668" extrusionOk="0">
                  <a:moveTo>
                    <a:pt x="733" y="0"/>
                  </a:moveTo>
                  <a:cubicBezTo>
                    <a:pt x="679" y="0"/>
                    <a:pt x="624" y="22"/>
                    <a:pt x="567" y="70"/>
                  </a:cubicBezTo>
                  <a:cubicBezTo>
                    <a:pt x="401" y="203"/>
                    <a:pt x="467" y="537"/>
                    <a:pt x="434" y="703"/>
                  </a:cubicBezTo>
                  <a:cubicBezTo>
                    <a:pt x="401" y="937"/>
                    <a:pt x="367" y="1037"/>
                    <a:pt x="267" y="1237"/>
                  </a:cubicBezTo>
                  <a:cubicBezTo>
                    <a:pt x="100" y="1604"/>
                    <a:pt x="0" y="1971"/>
                    <a:pt x="367" y="2338"/>
                  </a:cubicBezTo>
                  <a:cubicBezTo>
                    <a:pt x="734" y="2672"/>
                    <a:pt x="1068" y="2672"/>
                    <a:pt x="1335" y="3139"/>
                  </a:cubicBezTo>
                  <a:cubicBezTo>
                    <a:pt x="1568" y="3539"/>
                    <a:pt x="1568" y="4039"/>
                    <a:pt x="1835" y="4439"/>
                  </a:cubicBezTo>
                  <a:cubicBezTo>
                    <a:pt x="2069" y="4840"/>
                    <a:pt x="2502" y="5073"/>
                    <a:pt x="2769" y="5474"/>
                  </a:cubicBezTo>
                  <a:cubicBezTo>
                    <a:pt x="3136" y="6041"/>
                    <a:pt x="3336" y="6641"/>
                    <a:pt x="3870" y="7075"/>
                  </a:cubicBezTo>
                  <a:cubicBezTo>
                    <a:pt x="4270" y="7408"/>
                    <a:pt x="4704" y="7675"/>
                    <a:pt x="5037" y="8042"/>
                  </a:cubicBezTo>
                  <a:cubicBezTo>
                    <a:pt x="5271" y="8342"/>
                    <a:pt x="5371" y="8676"/>
                    <a:pt x="5638" y="8943"/>
                  </a:cubicBezTo>
                  <a:cubicBezTo>
                    <a:pt x="6338" y="9643"/>
                    <a:pt x="7406" y="9877"/>
                    <a:pt x="7939" y="10811"/>
                  </a:cubicBezTo>
                  <a:cubicBezTo>
                    <a:pt x="8140" y="11144"/>
                    <a:pt x="8173" y="11444"/>
                    <a:pt x="8440" y="11711"/>
                  </a:cubicBezTo>
                  <a:cubicBezTo>
                    <a:pt x="8640" y="11945"/>
                    <a:pt x="9040" y="12145"/>
                    <a:pt x="9074" y="12479"/>
                  </a:cubicBezTo>
                  <a:lnTo>
                    <a:pt x="8840" y="12479"/>
                  </a:lnTo>
                  <a:cubicBezTo>
                    <a:pt x="9005" y="12573"/>
                    <a:pt x="9204" y="12667"/>
                    <a:pt x="9388" y="12667"/>
                  </a:cubicBezTo>
                  <a:cubicBezTo>
                    <a:pt x="9465" y="12667"/>
                    <a:pt x="9539" y="12651"/>
                    <a:pt x="9607" y="12612"/>
                  </a:cubicBezTo>
                  <a:cubicBezTo>
                    <a:pt x="9641" y="12612"/>
                    <a:pt x="9674" y="12579"/>
                    <a:pt x="9707" y="12545"/>
                  </a:cubicBezTo>
                  <a:cubicBezTo>
                    <a:pt x="9941" y="12312"/>
                    <a:pt x="9807" y="11878"/>
                    <a:pt x="9741" y="11578"/>
                  </a:cubicBezTo>
                  <a:cubicBezTo>
                    <a:pt x="9607" y="10944"/>
                    <a:pt x="9707" y="10877"/>
                    <a:pt x="10141" y="10410"/>
                  </a:cubicBezTo>
                  <a:cubicBezTo>
                    <a:pt x="10475" y="10110"/>
                    <a:pt x="10508" y="9677"/>
                    <a:pt x="10675" y="9310"/>
                  </a:cubicBezTo>
                  <a:cubicBezTo>
                    <a:pt x="10784" y="9076"/>
                    <a:pt x="10856" y="9017"/>
                    <a:pt x="10950" y="9017"/>
                  </a:cubicBezTo>
                  <a:cubicBezTo>
                    <a:pt x="11047" y="9017"/>
                    <a:pt x="11165" y="9079"/>
                    <a:pt x="11368" y="9079"/>
                  </a:cubicBezTo>
                  <a:cubicBezTo>
                    <a:pt x="11392" y="9079"/>
                    <a:pt x="11416" y="9078"/>
                    <a:pt x="11442" y="9076"/>
                  </a:cubicBezTo>
                  <a:cubicBezTo>
                    <a:pt x="11976" y="9076"/>
                    <a:pt x="11775" y="8776"/>
                    <a:pt x="11709" y="8409"/>
                  </a:cubicBezTo>
                  <a:cubicBezTo>
                    <a:pt x="11642" y="8042"/>
                    <a:pt x="11942" y="8009"/>
                    <a:pt x="12276" y="7975"/>
                  </a:cubicBezTo>
                  <a:cubicBezTo>
                    <a:pt x="12609" y="7942"/>
                    <a:pt x="12976" y="7909"/>
                    <a:pt x="13043" y="7575"/>
                  </a:cubicBezTo>
                  <a:cubicBezTo>
                    <a:pt x="13110" y="7342"/>
                    <a:pt x="13076" y="6941"/>
                    <a:pt x="13010" y="6774"/>
                  </a:cubicBezTo>
                  <a:cubicBezTo>
                    <a:pt x="12843" y="6441"/>
                    <a:pt x="12643" y="6441"/>
                    <a:pt x="12676" y="6041"/>
                  </a:cubicBezTo>
                  <a:cubicBezTo>
                    <a:pt x="12756" y="6041"/>
                    <a:pt x="12847" y="6051"/>
                    <a:pt x="12936" y="6051"/>
                  </a:cubicBezTo>
                  <a:cubicBezTo>
                    <a:pt x="13068" y="6051"/>
                    <a:pt x="13196" y="6027"/>
                    <a:pt x="13277" y="5907"/>
                  </a:cubicBezTo>
                  <a:cubicBezTo>
                    <a:pt x="13377" y="5774"/>
                    <a:pt x="13243" y="5440"/>
                    <a:pt x="13143" y="5273"/>
                  </a:cubicBezTo>
                  <a:cubicBezTo>
                    <a:pt x="12876" y="4906"/>
                    <a:pt x="12376" y="4940"/>
                    <a:pt x="12109" y="4640"/>
                  </a:cubicBezTo>
                  <a:cubicBezTo>
                    <a:pt x="11842" y="4373"/>
                    <a:pt x="11976" y="3639"/>
                    <a:pt x="12109" y="3305"/>
                  </a:cubicBezTo>
                  <a:cubicBezTo>
                    <a:pt x="12242" y="2938"/>
                    <a:pt x="12910" y="2338"/>
                    <a:pt x="12609" y="1871"/>
                  </a:cubicBezTo>
                  <a:cubicBezTo>
                    <a:pt x="12543" y="1771"/>
                    <a:pt x="12209" y="1637"/>
                    <a:pt x="11876" y="1504"/>
                  </a:cubicBezTo>
                  <a:cubicBezTo>
                    <a:pt x="11842" y="1604"/>
                    <a:pt x="11742" y="1671"/>
                    <a:pt x="11575" y="1738"/>
                  </a:cubicBezTo>
                  <a:cubicBezTo>
                    <a:pt x="11482" y="1763"/>
                    <a:pt x="11390" y="1774"/>
                    <a:pt x="11298" y="1774"/>
                  </a:cubicBezTo>
                  <a:cubicBezTo>
                    <a:pt x="10665" y="1774"/>
                    <a:pt x="10065" y="1232"/>
                    <a:pt x="9541" y="970"/>
                  </a:cubicBezTo>
                  <a:cubicBezTo>
                    <a:pt x="9322" y="872"/>
                    <a:pt x="9104" y="838"/>
                    <a:pt x="8884" y="838"/>
                  </a:cubicBezTo>
                  <a:cubicBezTo>
                    <a:pt x="8433" y="838"/>
                    <a:pt x="7977" y="981"/>
                    <a:pt x="7506" y="1004"/>
                  </a:cubicBezTo>
                  <a:cubicBezTo>
                    <a:pt x="7485" y="1005"/>
                    <a:pt x="7464" y="1005"/>
                    <a:pt x="7444" y="1005"/>
                  </a:cubicBezTo>
                  <a:cubicBezTo>
                    <a:pt x="6919" y="1005"/>
                    <a:pt x="6655" y="602"/>
                    <a:pt x="6205" y="570"/>
                  </a:cubicBezTo>
                  <a:cubicBezTo>
                    <a:pt x="6171" y="567"/>
                    <a:pt x="6137" y="566"/>
                    <a:pt x="6103" y="566"/>
                  </a:cubicBezTo>
                  <a:cubicBezTo>
                    <a:pt x="5799" y="566"/>
                    <a:pt x="5477" y="675"/>
                    <a:pt x="5172" y="675"/>
                  </a:cubicBezTo>
                  <a:cubicBezTo>
                    <a:pt x="5138" y="675"/>
                    <a:pt x="5104" y="673"/>
                    <a:pt x="5071" y="670"/>
                  </a:cubicBezTo>
                  <a:cubicBezTo>
                    <a:pt x="4737" y="670"/>
                    <a:pt x="4437" y="603"/>
                    <a:pt x="4103" y="503"/>
                  </a:cubicBezTo>
                  <a:cubicBezTo>
                    <a:pt x="3856" y="428"/>
                    <a:pt x="3702" y="391"/>
                    <a:pt x="3590" y="391"/>
                  </a:cubicBezTo>
                  <a:cubicBezTo>
                    <a:pt x="3356" y="391"/>
                    <a:pt x="3308" y="554"/>
                    <a:pt x="2969" y="870"/>
                  </a:cubicBezTo>
                  <a:cubicBezTo>
                    <a:pt x="2715" y="1124"/>
                    <a:pt x="2393" y="1311"/>
                    <a:pt x="2082" y="1311"/>
                  </a:cubicBezTo>
                  <a:cubicBezTo>
                    <a:pt x="1902" y="1311"/>
                    <a:pt x="1726" y="1250"/>
                    <a:pt x="1568" y="1104"/>
                  </a:cubicBezTo>
                  <a:cubicBezTo>
                    <a:pt x="1365" y="930"/>
                    <a:pt x="1087" y="0"/>
                    <a:pt x="73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72" name="Google Shape;172;p17"/>
            <p:cNvSpPr/>
            <p:nvPr/>
          </p:nvSpPr>
          <p:spPr>
            <a:xfrm>
              <a:off x="7033971" y="3998500"/>
              <a:ext cx="33082" cy="16914"/>
            </a:xfrm>
            <a:custGeom>
              <a:avLst/>
              <a:gdLst/>
              <a:ahLst/>
              <a:cxnLst/>
              <a:rect l="l" t="t" r="r" b="b"/>
              <a:pathLst>
                <a:path w="1559" h="737" extrusionOk="0">
                  <a:moveTo>
                    <a:pt x="1113" y="0"/>
                  </a:moveTo>
                  <a:cubicBezTo>
                    <a:pt x="1064" y="0"/>
                    <a:pt x="1015" y="4"/>
                    <a:pt x="968" y="11"/>
                  </a:cubicBezTo>
                  <a:cubicBezTo>
                    <a:pt x="701" y="78"/>
                    <a:pt x="534" y="178"/>
                    <a:pt x="234" y="178"/>
                  </a:cubicBezTo>
                  <a:cubicBezTo>
                    <a:pt x="1" y="211"/>
                    <a:pt x="167" y="645"/>
                    <a:pt x="367" y="711"/>
                  </a:cubicBezTo>
                  <a:cubicBezTo>
                    <a:pt x="403" y="729"/>
                    <a:pt x="439" y="736"/>
                    <a:pt x="476" y="736"/>
                  </a:cubicBezTo>
                  <a:cubicBezTo>
                    <a:pt x="649" y="736"/>
                    <a:pt x="836" y="578"/>
                    <a:pt x="1001" y="578"/>
                  </a:cubicBezTo>
                  <a:cubicBezTo>
                    <a:pt x="1059" y="588"/>
                    <a:pt x="1131" y="597"/>
                    <a:pt x="1203" y="597"/>
                  </a:cubicBezTo>
                  <a:cubicBezTo>
                    <a:pt x="1380" y="597"/>
                    <a:pt x="1559" y="539"/>
                    <a:pt x="1535" y="278"/>
                  </a:cubicBezTo>
                  <a:cubicBezTo>
                    <a:pt x="1508" y="64"/>
                    <a:pt x="1311" y="0"/>
                    <a:pt x="111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73" name="Google Shape;173;p17"/>
            <p:cNvSpPr/>
            <p:nvPr/>
          </p:nvSpPr>
          <p:spPr>
            <a:xfrm>
              <a:off x="6990788" y="2728195"/>
              <a:ext cx="44626" cy="57719"/>
            </a:xfrm>
            <a:custGeom>
              <a:avLst/>
              <a:gdLst/>
              <a:ahLst/>
              <a:cxnLst/>
              <a:rect l="l" t="t" r="r" b="b"/>
              <a:pathLst>
                <a:path w="2103" h="2515" extrusionOk="0">
                  <a:moveTo>
                    <a:pt x="815" y="0"/>
                  </a:moveTo>
                  <a:cubicBezTo>
                    <a:pt x="674" y="0"/>
                    <a:pt x="549" y="44"/>
                    <a:pt x="468" y="156"/>
                  </a:cubicBezTo>
                  <a:cubicBezTo>
                    <a:pt x="1" y="456"/>
                    <a:pt x="134" y="923"/>
                    <a:pt x="434" y="1257"/>
                  </a:cubicBezTo>
                  <a:cubicBezTo>
                    <a:pt x="635" y="1457"/>
                    <a:pt x="735" y="1590"/>
                    <a:pt x="835" y="1857"/>
                  </a:cubicBezTo>
                  <a:cubicBezTo>
                    <a:pt x="868" y="2057"/>
                    <a:pt x="835" y="2391"/>
                    <a:pt x="1068" y="2491"/>
                  </a:cubicBezTo>
                  <a:cubicBezTo>
                    <a:pt x="1107" y="2507"/>
                    <a:pt x="1144" y="2514"/>
                    <a:pt x="1179" y="2514"/>
                  </a:cubicBezTo>
                  <a:cubicBezTo>
                    <a:pt x="1507" y="2514"/>
                    <a:pt x="1685" y="1865"/>
                    <a:pt x="1835" y="1623"/>
                  </a:cubicBezTo>
                  <a:cubicBezTo>
                    <a:pt x="2102" y="1223"/>
                    <a:pt x="2102" y="790"/>
                    <a:pt x="1702" y="389"/>
                  </a:cubicBezTo>
                  <a:cubicBezTo>
                    <a:pt x="1540" y="227"/>
                    <a:pt x="1136" y="0"/>
                    <a:pt x="81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74" name="Google Shape;174;p17"/>
            <p:cNvSpPr/>
            <p:nvPr/>
          </p:nvSpPr>
          <p:spPr>
            <a:xfrm>
              <a:off x="6935574" y="1077264"/>
              <a:ext cx="674605" cy="363046"/>
            </a:xfrm>
            <a:custGeom>
              <a:avLst/>
              <a:gdLst/>
              <a:ahLst/>
              <a:cxnLst/>
              <a:rect l="l" t="t" r="r" b="b"/>
              <a:pathLst>
                <a:path w="31791" h="15819" extrusionOk="0">
                  <a:moveTo>
                    <a:pt x="25346" y="0"/>
                  </a:moveTo>
                  <a:cubicBezTo>
                    <a:pt x="24638" y="0"/>
                    <a:pt x="24486" y="942"/>
                    <a:pt x="23818" y="974"/>
                  </a:cubicBezTo>
                  <a:cubicBezTo>
                    <a:pt x="23751" y="974"/>
                    <a:pt x="23618" y="874"/>
                    <a:pt x="23551" y="841"/>
                  </a:cubicBezTo>
                  <a:cubicBezTo>
                    <a:pt x="23284" y="741"/>
                    <a:pt x="23251" y="641"/>
                    <a:pt x="23017" y="541"/>
                  </a:cubicBezTo>
                  <a:cubicBezTo>
                    <a:pt x="22984" y="507"/>
                    <a:pt x="22750" y="440"/>
                    <a:pt x="22717" y="440"/>
                  </a:cubicBezTo>
                  <a:cubicBezTo>
                    <a:pt x="22617" y="407"/>
                    <a:pt x="22450" y="374"/>
                    <a:pt x="22350" y="307"/>
                  </a:cubicBezTo>
                  <a:cubicBezTo>
                    <a:pt x="22150" y="274"/>
                    <a:pt x="21950" y="74"/>
                    <a:pt x="21750" y="74"/>
                  </a:cubicBezTo>
                  <a:cubicBezTo>
                    <a:pt x="21741" y="73"/>
                    <a:pt x="21732" y="72"/>
                    <a:pt x="21723" y="72"/>
                  </a:cubicBezTo>
                  <a:cubicBezTo>
                    <a:pt x="21396" y="72"/>
                    <a:pt x="21041" y="646"/>
                    <a:pt x="20749" y="841"/>
                  </a:cubicBezTo>
                  <a:cubicBezTo>
                    <a:pt x="20516" y="1008"/>
                    <a:pt x="20315" y="1108"/>
                    <a:pt x="20049" y="1208"/>
                  </a:cubicBezTo>
                  <a:cubicBezTo>
                    <a:pt x="19782" y="1274"/>
                    <a:pt x="19648" y="1408"/>
                    <a:pt x="19381" y="1508"/>
                  </a:cubicBezTo>
                  <a:cubicBezTo>
                    <a:pt x="19081" y="1641"/>
                    <a:pt x="18781" y="1741"/>
                    <a:pt x="18481" y="1775"/>
                  </a:cubicBezTo>
                  <a:cubicBezTo>
                    <a:pt x="18080" y="1841"/>
                    <a:pt x="17247" y="2142"/>
                    <a:pt x="17113" y="2575"/>
                  </a:cubicBezTo>
                  <a:cubicBezTo>
                    <a:pt x="16980" y="2876"/>
                    <a:pt x="17280" y="3109"/>
                    <a:pt x="17247" y="3443"/>
                  </a:cubicBezTo>
                  <a:cubicBezTo>
                    <a:pt x="17180" y="4510"/>
                    <a:pt x="16980" y="5277"/>
                    <a:pt x="15846" y="5277"/>
                  </a:cubicBezTo>
                  <a:cubicBezTo>
                    <a:pt x="15814" y="5279"/>
                    <a:pt x="15782" y="5280"/>
                    <a:pt x="15750" y="5280"/>
                  </a:cubicBezTo>
                  <a:cubicBezTo>
                    <a:pt x="15213" y="5280"/>
                    <a:pt x="14676" y="5041"/>
                    <a:pt x="14139" y="5041"/>
                  </a:cubicBezTo>
                  <a:cubicBezTo>
                    <a:pt x="14108" y="5041"/>
                    <a:pt x="14076" y="5042"/>
                    <a:pt x="14044" y="5044"/>
                  </a:cubicBezTo>
                  <a:cubicBezTo>
                    <a:pt x="14014" y="5046"/>
                    <a:pt x="13985" y="5048"/>
                    <a:pt x="13957" y="5048"/>
                  </a:cubicBezTo>
                  <a:cubicBezTo>
                    <a:pt x="13617" y="5048"/>
                    <a:pt x="13444" y="4872"/>
                    <a:pt x="13044" y="4810"/>
                  </a:cubicBezTo>
                  <a:cubicBezTo>
                    <a:pt x="12910" y="4773"/>
                    <a:pt x="12786" y="4756"/>
                    <a:pt x="12669" y="4756"/>
                  </a:cubicBezTo>
                  <a:cubicBezTo>
                    <a:pt x="12263" y="4756"/>
                    <a:pt x="11946" y="4966"/>
                    <a:pt x="11609" y="5277"/>
                  </a:cubicBezTo>
                  <a:cubicBezTo>
                    <a:pt x="11509" y="5344"/>
                    <a:pt x="11442" y="5544"/>
                    <a:pt x="11342" y="5644"/>
                  </a:cubicBezTo>
                  <a:cubicBezTo>
                    <a:pt x="11242" y="5744"/>
                    <a:pt x="11075" y="5744"/>
                    <a:pt x="10975" y="5878"/>
                  </a:cubicBezTo>
                  <a:cubicBezTo>
                    <a:pt x="10809" y="6078"/>
                    <a:pt x="10875" y="6511"/>
                    <a:pt x="10809" y="6778"/>
                  </a:cubicBezTo>
                  <a:cubicBezTo>
                    <a:pt x="10742" y="7012"/>
                    <a:pt x="10642" y="7345"/>
                    <a:pt x="10475" y="7512"/>
                  </a:cubicBezTo>
                  <a:cubicBezTo>
                    <a:pt x="10353" y="7634"/>
                    <a:pt x="10223" y="7671"/>
                    <a:pt x="10087" y="7671"/>
                  </a:cubicBezTo>
                  <a:cubicBezTo>
                    <a:pt x="9870" y="7671"/>
                    <a:pt x="9639" y="7576"/>
                    <a:pt x="9406" y="7576"/>
                  </a:cubicBezTo>
                  <a:cubicBezTo>
                    <a:pt x="9384" y="7576"/>
                    <a:pt x="9363" y="7577"/>
                    <a:pt x="9341" y="7579"/>
                  </a:cubicBezTo>
                  <a:cubicBezTo>
                    <a:pt x="9308" y="7779"/>
                    <a:pt x="9107" y="7779"/>
                    <a:pt x="8941" y="7812"/>
                  </a:cubicBezTo>
                  <a:cubicBezTo>
                    <a:pt x="8607" y="7913"/>
                    <a:pt x="8674" y="7846"/>
                    <a:pt x="8540" y="8079"/>
                  </a:cubicBezTo>
                  <a:cubicBezTo>
                    <a:pt x="8474" y="8146"/>
                    <a:pt x="8507" y="8313"/>
                    <a:pt x="8440" y="8413"/>
                  </a:cubicBezTo>
                  <a:cubicBezTo>
                    <a:pt x="8340" y="8580"/>
                    <a:pt x="8140" y="8646"/>
                    <a:pt x="8073" y="8780"/>
                  </a:cubicBezTo>
                  <a:cubicBezTo>
                    <a:pt x="7973" y="8947"/>
                    <a:pt x="8307" y="10948"/>
                    <a:pt x="8240" y="10948"/>
                  </a:cubicBezTo>
                  <a:cubicBezTo>
                    <a:pt x="8187" y="10952"/>
                    <a:pt x="8133" y="10953"/>
                    <a:pt x="8080" y="10953"/>
                  </a:cubicBezTo>
                  <a:cubicBezTo>
                    <a:pt x="7633" y="10953"/>
                    <a:pt x="7186" y="10837"/>
                    <a:pt x="6739" y="10748"/>
                  </a:cubicBezTo>
                  <a:cubicBezTo>
                    <a:pt x="6327" y="10665"/>
                    <a:pt x="5892" y="10447"/>
                    <a:pt x="5454" y="10447"/>
                  </a:cubicBezTo>
                  <a:cubicBezTo>
                    <a:pt x="5360" y="10447"/>
                    <a:pt x="5266" y="10457"/>
                    <a:pt x="5171" y="10481"/>
                  </a:cubicBezTo>
                  <a:cubicBezTo>
                    <a:pt x="4804" y="10548"/>
                    <a:pt x="4104" y="10781"/>
                    <a:pt x="3904" y="11115"/>
                  </a:cubicBezTo>
                  <a:cubicBezTo>
                    <a:pt x="3837" y="11248"/>
                    <a:pt x="3837" y="11348"/>
                    <a:pt x="3770" y="11482"/>
                  </a:cubicBezTo>
                  <a:cubicBezTo>
                    <a:pt x="3670" y="11749"/>
                    <a:pt x="3437" y="11749"/>
                    <a:pt x="3303" y="11949"/>
                  </a:cubicBezTo>
                  <a:cubicBezTo>
                    <a:pt x="3103" y="12182"/>
                    <a:pt x="3170" y="12482"/>
                    <a:pt x="2870" y="12649"/>
                  </a:cubicBezTo>
                  <a:cubicBezTo>
                    <a:pt x="2603" y="12783"/>
                    <a:pt x="2202" y="12749"/>
                    <a:pt x="1902" y="12783"/>
                  </a:cubicBezTo>
                  <a:cubicBezTo>
                    <a:pt x="1302" y="12849"/>
                    <a:pt x="401" y="12983"/>
                    <a:pt x="1" y="13483"/>
                  </a:cubicBezTo>
                  <a:cubicBezTo>
                    <a:pt x="101" y="13617"/>
                    <a:pt x="234" y="14050"/>
                    <a:pt x="201" y="14217"/>
                  </a:cubicBezTo>
                  <a:cubicBezTo>
                    <a:pt x="201" y="14451"/>
                    <a:pt x="34" y="14651"/>
                    <a:pt x="1" y="14884"/>
                  </a:cubicBezTo>
                  <a:cubicBezTo>
                    <a:pt x="268" y="14884"/>
                    <a:pt x="234" y="15084"/>
                    <a:pt x="368" y="15118"/>
                  </a:cubicBezTo>
                  <a:cubicBezTo>
                    <a:pt x="430" y="15138"/>
                    <a:pt x="495" y="15146"/>
                    <a:pt x="562" y="15146"/>
                  </a:cubicBezTo>
                  <a:cubicBezTo>
                    <a:pt x="710" y="15146"/>
                    <a:pt x="864" y="15107"/>
                    <a:pt x="1002" y="15084"/>
                  </a:cubicBezTo>
                  <a:cubicBezTo>
                    <a:pt x="1369" y="15018"/>
                    <a:pt x="1702" y="15018"/>
                    <a:pt x="2069" y="15018"/>
                  </a:cubicBezTo>
                  <a:cubicBezTo>
                    <a:pt x="2036" y="14350"/>
                    <a:pt x="3103" y="14017"/>
                    <a:pt x="3570" y="13783"/>
                  </a:cubicBezTo>
                  <a:cubicBezTo>
                    <a:pt x="3704" y="13717"/>
                    <a:pt x="3770" y="13683"/>
                    <a:pt x="3904" y="13583"/>
                  </a:cubicBezTo>
                  <a:cubicBezTo>
                    <a:pt x="3970" y="13517"/>
                    <a:pt x="4037" y="13416"/>
                    <a:pt x="4104" y="13383"/>
                  </a:cubicBezTo>
                  <a:cubicBezTo>
                    <a:pt x="4137" y="13366"/>
                    <a:pt x="4171" y="13366"/>
                    <a:pt x="4204" y="13366"/>
                  </a:cubicBezTo>
                  <a:cubicBezTo>
                    <a:pt x="4237" y="13366"/>
                    <a:pt x="4271" y="13366"/>
                    <a:pt x="4304" y="13350"/>
                  </a:cubicBezTo>
                  <a:cubicBezTo>
                    <a:pt x="4671" y="13150"/>
                    <a:pt x="4904" y="12916"/>
                    <a:pt x="5338" y="12816"/>
                  </a:cubicBezTo>
                  <a:cubicBezTo>
                    <a:pt x="5458" y="12791"/>
                    <a:pt x="5568" y="12779"/>
                    <a:pt x="5668" y="12779"/>
                  </a:cubicBezTo>
                  <a:cubicBezTo>
                    <a:pt x="6488" y="12779"/>
                    <a:pt x="6655" y="13581"/>
                    <a:pt x="6239" y="14384"/>
                  </a:cubicBezTo>
                  <a:cubicBezTo>
                    <a:pt x="6072" y="14617"/>
                    <a:pt x="5905" y="14851"/>
                    <a:pt x="5738" y="15018"/>
                  </a:cubicBezTo>
                  <a:lnTo>
                    <a:pt x="7973" y="15818"/>
                  </a:lnTo>
                  <a:cubicBezTo>
                    <a:pt x="8107" y="15518"/>
                    <a:pt x="8273" y="15284"/>
                    <a:pt x="8507" y="15118"/>
                  </a:cubicBezTo>
                  <a:cubicBezTo>
                    <a:pt x="9308" y="14517"/>
                    <a:pt x="9908" y="15251"/>
                    <a:pt x="10308" y="14017"/>
                  </a:cubicBezTo>
                  <a:cubicBezTo>
                    <a:pt x="10542" y="13250"/>
                    <a:pt x="10275" y="12583"/>
                    <a:pt x="11309" y="12583"/>
                  </a:cubicBezTo>
                  <a:cubicBezTo>
                    <a:pt x="11943" y="12583"/>
                    <a:pt x="12476" y="12916"/>
                    <a:pt x="13110" y="12916"/>
                  </a:cubicBezTo>
                  <a:cubicBezTo>
                    <a:pt x="13129" y="12917"/>
                    <a:pt x="13148" y="12917"/>
                    <a:pt x="13166" y="12917"/>
                  </a:cubicBezTo>
                  <a:cubicBezTo>
                    <a:pt x="14007" y="12917"/>
                    <a:pt x="13911" y="12167"/>
                    <a:pt x="13911" y="11448"/>
                  </a:cubicBezTo>
                  <a:cubicBezTo>
                    <a:pt x="13911" y="10881"/>
                    <a:pt x="13777" y="9981"/>
                    <a:pt x="14545" y="9847"/>
                  </a:cubicBezTo>
                  <a:cubicBezTo>
                    <a:pt x="14574" y="9844"/>
                    <a:pt x="14601" y="9843"/>
                    <a:pt x="14627" y="9843"/>
                  </a:cubicBezTo>
                  <a:cubicBezTo>
                    <a:pt x="14902" y="9843"/>
                    <a:pt x="15026" y="9995"/>
                    <a:pt x="15178" y="10147"/>
                  </a:cubicBezTo>
                  <a:cubicBezTo>
                    <a:pt x="15312" y="9580"/>
                    <a:pt x="15445" y="8980"/>
                    <a:pt x="15979" y="8913"/>
                  </a:cubicBezTo>
                  <a:cubicBezTo>
                    <a:pt x="16006" y="8910"/>
                    <a:pt x="16032" y="8909"/>
                    <a:pt x="16057" y="8909"/>
                  </a:cubicBezTo>
                  <a:cubicBezTo>
                    <a:pt x="16594" y="8909"/>
                    <a:pt x="16755" y="9566"/>
                    <a:pt x="16946" y="9981"/>
                  </a:cubicBezTo>
                  <a:cubicBezTo>
                    <a:pt x="17413" y="10781"/>
                    <a:pt x="17980" y="11248"/>
                    <a:pt x="18948" y="11315"/>
                  </a:cubicBezTo>
                  <a:cubicBezTo>
                    <a:pt x="19030" y="11325"/>
                    <a:pt x="19116" y="11332"/>
                    <a:pt x="19202" y="11332"/>
                  </a:cubicBezTo>
                  <a:cubicBezTo>
                    <a:pt x="19394" y="11332"/>
                    <a:pt x="19587" y="11297"/>
                    <a:pt x="19748" y="11182"/>
                  </a:cubicBezTo>
                  <a:cubicBezTo>
                    <a:pt x="20049" y="10981"/>
                    <a:pt x="20082" y="10548"/>
                    <a:pt x="20482" y="10548"/>
                  </a:cubicBezTo>
                  <a:cubicBezTo>
                    <a:pt x="20491" y="10547"/>
                    <a:pt x="20501" y="10547"/>
                    <a:pt x="20510" y="10547"/>
                  </a:cubicBezTo>
                  <a:cubicBezTo>
                    <a:pt x="21017" y="10547"/>
                    <a:pt x="21456" y="11313"/>
                    <a:pt x="22009" y="11313"/>
                  </a:cubicBezTo>
                  <a:cubicBezTo>
                    <a:pt x="22097" y="11313"/>
                    <a:pt x="22189" y="11293"/>
                    <a:pt x="22283" y="11248"/>
                  </a:cubicBezTo>
                  <a:cubicBezTo>
                    <a:pt x="22584" y="11081"/>
                    <a:pt x="23017" y="10314"/>
                    <a:pt x="23117" y="10014"/>
                  </a:cubicBezTo>
                  <a:cubicBezTo>
                    <a:pt x="23484" y="9013"/>
                    <a:pt x="23618" y="7679"/>
                    <a:pt x="23618" y="6578"/>
                  </a:cubicBezTo>
                  <a:cubicBezTo>
                    <a:pt x="23618" y="6078"/>
                    <a:pt x="23584" y="5277"/>
                    <a:pt x="24018" y="4944"/>
                  </a:cubicBezTo>
                  <a:cubicBezTo>
                    <a:pt x="24285" y="4710"/>
                    <a:pt x="24552" y="4810"/>
                    <a:pt x="24819" y="4610"/>
                  </a:cubicBezTo>
                  <a:cubicBezTo>
                    <a:pt x="24952" y="4543"/>
                    <a:pt x="25019" y="4310"/>
                    <a:pt x="25152" y="4210"/>
                  </a:cubicBezTo>
                  <a:cubicBezTo>
                    <a:pt x="25398" y="3940"/>
                    <a:pt x="25770" y="3651"/>
                    <a:pt x="26122" y="3651"/>
                  </a:cubicBezTo>
                  <a:cubicBezTo>
                    <a:pt x="26249" y="3651"/>
                    <a:pt x="26372" y="3688"/>
                    <a:pt x="26486" y="3776"/>
                  </a:cubicBezTo>
                  <a:cubicBezTo>
                    <a:pt x="26720" y="3943"/>
                    <a:pt x="26753" y="4277"/>
                    <a:pt x="26953" y="4477"/>
                  </a:cubicBezTo>
                  <a:cubicBezTo>
                    <a:pt x="27154" y="4643"/>
                    <a:pt x="27454" y="4777"/>
                    <a:pt x="27721" y="4910"/>
                  </a:cubicBezTo>
                  <a:cubicBezTo>
                    <a:pt x="28121" y="5077"/>
                    <a:pt x="28821" y="5177"/>
                    <a:pt x="29022" y="5611"/>
                  </a:cubicBezTo>
                  <a:cubicBezTo>
                    <a:pt x="29188" y="6044"/>
                    <a:pt x="28821" y="6411"/>
                    <a:pt x="28621" y="6712"/>
                  </a:cubicBezTo>
                  <a:cubicBezTo>
                    <a:pt x="28455" y="6978"/>
                    <a:pt x="28188" y="7512"/>
                    <a:pt x="28354" y="7812"/>
                  </a:cubicBezTo>
                  <a:cubicBezTo>
                    <a:pt x="28438" y="7980"/>
                    <a:pt x="28522" y="8054"/>
                    <a:pt x="28626" y="8054"/>
                  </a:cubicBezTo>
                  <a:cubicBezTo>
                    <a:pt x="28646" y="8054"/>
                    <a:pt x="28666" y="8051"/>
                    <a:pt x="28688" y="8046"/>
                  </a:cubicBezTo>
                  <a:cubicBezTo>
                    <a:pt x="28888" y="7979"/>
                    <a:pt x="29088" y="7612"/>
                    <a:pt x="29222" y="7446"/>
                  </a:cubicBezTo>
                  <a:cubicBezTo>
                    <a:pt x="29489" y="7112"/>
                    <a:pt x="29856" y="7012"/>
                    <a:pt x="29989" y="6612"/>
                  </a:cubicBezTo>
                  <a:cubicBezTo>
                    <a:pt x="30156" y="6245"/>
                    <a:pt x="29956" y="5711"/>
                    <a:pt x="30222" y="5411"/>
                  </a:cubicBezTo>
                  <a:cubicBezTo>
                    <a:pt x="30489" y="5177"/>
                    <a:pt x="31090" y="5177"/>
                    <a:pt x="31390" y="4910"/>
                  </a:cubicBezTo>
                  <a:cubicBezTo>
                    <a:pt x="31590" y="4744"/>
                    <a:pt x="31724" y="4577"/>
                    <a:pt x="31757" y="4343"/>
                  </a:cubicBezTo>
                  <a:cubicBezTo>
                    <a:pt x="31790" y="4243"/>
                    <a:pt x="31790" y="4143"/>
                    <a:pt x="31757" y="4043"/>
                  </a:cubicBezTo>
                  <a:cubicBezTo>
                    <a:pt x="31691" y="4040"/>
                    <a:pt x="31626" y="4039"/>
                    <a:pt x="31560" y="4039"/>
                  </a:cubicBezTo>
                  <a:cubicBezTo>
                    <a:pt x="31087" y="4039"/>
                    <a:pt x="30603" y="4109"/>
                    <a:pt x="30138" y="4109"/>
                  </a:cubicBezTo>
                  <a:cubicBezTo>
                    <a:pt x="29975" y="4109"/>
                    <a:pt x="29813" y="4100"/>
                    <a:pt x="29655" y="4076"/>
                  </a:cubicBezTo>
                  <a:cubicBezTo>
                    <a:pt x="29188" y="4010"/>
                    <a:pt x="29155" y="3776"/>
                    <a:pt x="28788" y="3509"/>
                  </a:cubicBezTo>
                  <a:cubicBezTo>
                    <a:pt x="28521" y="3309"/>
                    <a:pt x="28121" y="3209"/>
                    <a:pt x="27754" y="3209"/>
                  </a:cubicBezTo>
                  <a:cubicBezTo>
                    <a:pt x="26920" y="2442"/>
                    <a:pt x="30189" y="2909"/>
                    <a:pt x="29722" y="1141"/>
                  </a:cubicBezTo>
                  <a:cubicBezTo>
                    <a:pt x="29645" y="1136"/>
                    <a:pt x="29566" y="1134"/>
                    <a:pt x="29486" y="1134"/>
                  </a:cubicBezTo>
                  <a:cubicBezTo>
                    <a:pt x="28916" y="1134"/>
                    <a:pt x="28286" y="1244"/>
                    <a:pt x="27701" y="1244"/>
                  </a:cubicBezTo>
                  <a:cubicBezTo>
                    <a:pt x="27269" y="1244"/>
                    <a:pt x="26861" y="1184"/>
                    <a:pt x="26520" y="974"/>
                  </a:cubicBezTo>
                  <a:cubicBezTo>
                    <a:pt x="26019" y="674"/>
                    <a:pt x="26220" y="74"/>
                    <a:pt x="25452" y="7"/>
                  </a:cubicBezTo>
                  <a:cubicBezTo>
                    <a:pt x="25415" y="2"/>
                    <a:pt x="25380" y="0"/>
                    <a:pt x="2534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75" name="Google Shape;175;p17"/>
            <p:cNvSpPr/>
            <p:nvPr/>
          </p:nvSpPr>
          <p:spPr>
            <a:xfrm>
              <a:off x="6808869" y="3175008"/>
              <a:ext cx="441015" cy="248824"/>
            </a:xfrm>
            <a:custGeom>
              <a:avLst/>
              <a:gdLst/>
              <a:ahLst/>
              <a:cxnLst/>
              <a:rect l="l" t="t" r="r" b="b"/>
              <a:pathLst>
                <a:path w="20783" h="10842" extrusionOk="0">
                  <a:moveTo>
                    <a:pt x="7073" y="1"/>
                  </a:moveTo>
                  <a:cubicBezTo>
                    <a:pt x="6973" y="668"/>
                    <a:pt x="7039" y="634"/>
                    <a:pt x="6339" y="835"/>
                  </a:cubicBezTo>
                  <a:cubicBezTo>
                    <a:pt x="6105" y="901"/>
                    <a:pt x="5805" y="935"/>
                    <a:pt x="5572" y="1068"/>
                  </a:cubicBezTo>
                  <a:cubicBezTo>
                    <a:pt x="5305" y="1168"/>
                    <a:pt x="5105" y="1402"/>
                    <a:pt x="4838" y="1535"/>
                  </a:cubicBezTo>
                  <a:cubicBezTo>
                    <a:pt x="4698" y="1600"/>
                    <a:pt x="4558" y="1619"/>
                    <a:pt x="4419" y="1619"/>
                  </a:cubicBezTo>
                  <a:cubicBezTo>
                    <a:pt x="4210" y="1619"/>
                    <a:pt x="4005" y="1576"/>
                    <a:pt x="3805" y="1576"/>
                  </a:cubicBezTo>
                  <a:cubicBezTo>
                    <a:pt x="3726" y="1576"/>
                    <a:pt x="3647" y="1582"/>
                    <a:pt x="3570" y="1602"/>
                  </a:cubicBezTo>
                  <a:cubicBezTo>
                    <a:pt x="3397" y="1651"/>
                    <a:pt x="3242" y="1921"/>
                    <a:pt x="3051" y="1921"/>
                  </a:cubicBezTo>
                  <a:cubicBezTo>
                    <a:pt x="2985" y="1921"/>
                    <a:pt x="2914" y="1888"/>
                    <a:pt x="2836" y="1802"/>
                  </a:cubicBezTo>
                  <a:cubicBezTo>
                    <a:pt x="2369" y="1802"/>
                    <a:pt x="1836" y="2169"/>
                    <a:pt x="1502" y="2469"/>
                  </a:cubicBezTo>
                  <a:cubicBezTo>
                    <a:pt x="1302" y="2669"/>
                    <a:pt x="1302" y="2736"/>
                    <a:pt x="1035" y="2803"/>
                  </a:cubicBezTo>
                  <a:cubicBezTo>
                    <a:pt x="802" y="2869"/>
                    <a:pt x="501" y="2869"/>
                    <a:pt x="368" y="3069"/>
                  </a:cubicBezTo>
                  <a:cubicBezTo>
                    <a:pt x="1" y="3470"/>
                    <a:pt x="435" y="4104"/>
                    <a:pt x="668" y="4470"/>
                  </a:cubicBezTo>
                  <a:cubicBezTo>
                    <a:pt x="968" y="5038"/>
                    <a:pt x="1068" y="5371"/>
                    <a:pt x="1068" y="6038"/>
                  </a:cubicBezTo>
                  <a:cubicBezTo>
                    <a:pt x="1068" y="7373"/>
                    <a:pt x="2469" y="6972"/>
                    <a:pt x="3036" y="7806"/>
                  </a:cubicBezTo>
                  <a:cubicBezTo>
                    <a:pt x="3203" y="8106"/>
                    <a:pt x="3370" y="8373"/>
                    <a:pt x="3570" y="8673"/>
                  </a:cubicBezTo>
                  <a:cubicBezTo>
                    <a:pt x="4237" y="8907"/>
                    <a:pt x="4471" y="9674"/>
                    <a:pt x="5071" y="10141"/>
                  </a:cubicBezTo>
                  <a:cubicBezTo>
                    <a:pt x="5433" y="10431"/>
                    <a:pt x="6179" y="10790"/>
                    <a:pt x="6804" y="10790"/>
                  </a:cubicBezTo>
                  <a:cubicBezTo>
                    <a:pt x="7043" y="10790"/>
                    <a:pt x="7264" y="10737"/>
                    <a:pt x="7440" y="10608"/>
                  </a:cubicBezTo>
                  <a:cubicBezTo>
                    <a:pt x="7706" y="10408"/>
                    <a:pt x="8007" y="9908"/>
                    <a:pt x="8274" y="9674"/>
                  </a:cubicBezTo>
                  <a:cubicBezTo>
                    <a:pt x="8407" y="9541"/>
                    <a:pt x="8340" y="9341"/>
                    <a:pt x="8507" y="9241"/>
                  </a:cubicBezTo>
                  <a:cubicBezTo>
                    <a:pt x="8546" y="9225"/>
                    <a:pt x="8599" y="9219"/>
                    <a:pt x="8660" y="9219"/>
                  </a:cubicBezTo>
                  <a:cubicBezTo>
                    <a:pt x="8861" y="9219"/>
                    <a:pt x="9146" y="9289"/>
                    <a:pt x="9274" y="9341"/>
                  </a:cubicBezTo>
                  <a:cubicBezTo>
                    <a:pt x="9775" y="9441"/>
                    <a:pt x="10208" y="9741"/>
                    <a:pt x="10709" y="9874"/>
                  </a:cubicBezTo>
                  <a:cubicBezTo>
                    <a:pt x="10909" y="9917"/>
                    <a:pt x="11127" y="9929"/>
                    <a:pt x="11351" y="9929"/>
                  </a:cubicBezTo>
                  <a:cubicBezTo>
                    <a:pt x="11649" y="9929"/>
                    <a:pt x="11957" y="9908"/>
                    <a:pt x="12243" y="9908"/>
                  </a:cubicBezTo>
                  <a:cubicBezTo>
                    <a:pt x="13144" y="9908"/>
                    <a:pt x="13911" y="10241"/>
                    <a:pt x="14778" y="10341"/>
                  </a:cubicBezTo>
                  <a:cubicBezTo>
                    <a:pt x="14778" y="10508"/>
                    <a:pt x="14778" y="10675"/>
                    <a:pt x="14778" y="10842"/>
                  </a:cubicBezTo>
                  <a:cubicBezTo>
                    <a:pt x="14912" y="10742"/>
                    <a:pt x="15045" y="10608"/>
                    <a:pt x="15145" y="10475"/>
                  </a:cubicBezTo>
                  <a:cubicBezTo>
                    <a:pt x="15345" y="10175"/>
                    <a:pt x="15345" y="9908"/>
                    <a:pt x="15712" y="9741"/>
                  </a:cubicBezTo>
                  <a:cubicBezTo>
                    <a:pt x="15980" y="9623"/>
                    <a:pt x="16276" y="9605"/>
                    <a:pt x="16576" y="9605"/>
                  </a:cubicBezTo>
                  <a:cubicBezTo>
                    <a:pt x="16708" y="9605"/>
                    <a:pt x="16839" y="9608"/>
                    <a:pt x="16970" y="9608"/>
                  </a:cubicBezTo>
                  <a:cubicBezTo>
                    <a:pt x="17471" y="9608"/>
                    <a:pt x="17955" y="9558"/>
                    <a:pt x="18314" y="9074"/>
                  </a:cubicBezTo>
                  <a:cubicBezTo>
                    <a:pt x="18814" y="8407"/>
                    <a:pt x="18581" y="7673"/>
                    <a:pt x="19448" y="7206"/>
                  </a:cubicBezTo>
                  <a:cubicBezTo>
                    <a:pt x="19725" y="7058"/>
                    <a:pt x="19971" y="7013"/>
                    <a:pt x="20209" y="7013"/>
                  </a:cubicBezTo>
                  <a:cubicBezTo>
                    <a:pt x="20401" y="7013"/>
                    <a:pt x="20589" y="7042"/>
                    <a:pt x="20782" y="7072"/>
                  </a:cubicBezTo>
                  <a:cubicBezTo>
                    <a:pt x="20749" y="6705"/>
                    <a:pt x="20716" y="6405"/>
                    <a:pt x="20449" y="6038"/>
                  </a:cubicBezTo>
                  <a:cubicBezTo>
                    <a:pt x="20015" y="5404"/>
                    <a:pt x="19415" y="4971"/>
                    <a:pt x="18714" y="4671"/>
                  </a:cubicBezTo>
                  <a:cubicBezTo>
                    <a:pt x="18514" y="4571"/>
                    <a:pt x="18014" y="4470"/>
                    <a:pt x="17814" y="4304"/>
                  </a:cubicBezTo>
                  <a:cubicBezTo>
                    <a:pt x="17647" y="4104"/>
                    <a:pt x="17714" y="3803"/>
                    <a:pt x="17614" y="3570"/>
                  </a:cubicBezTo>
                  <a:cubicBezTo>
                    <a:pt x="17500" y="3385"/>
                    <a:pt x="17320" y="3346"/>
                    <a:pt x="17117" y="3346"/>
                  </a:cubicBezTo>
                  <a:cubicBezTo>
                    <a:pt x="16965" y="3346"/>
                    <a:pt x="16800" y="3368"/>
                    <a:pt x="16640" y="3368"/>
                  </a:cubicBezTo>
                  <a:cubicBezTo>
                    <a:pt x="16513" y="3368"/>
                    <a:pt x="16390" y="3354"/>
                    <a:pt x="16279" y="3303"/>
                  </a:cubicBezTo>
                  <a:cubicBezTo>
                    <a:pt x="15872" y="3084"/>
                    <a:pt x="15789" y="2630"/>
                    <a:pt x="15228" y="2630"/>
                  </a:cubicBezTo>
                  <a:cubicBezTo>
                    <a:pt x="15192" y="2630"/>
                    <a:pt x="15153" y="2632"/>
                    <a:pt x="15112" y="2636"/>
                  </a:cubicBezTo>
                  <a:cubicBezTo>
                    <a:pt x="15045" y="2903"/>
                    <a:pt x="15379" y="3436"/>
                    <a:pt x="15212" y="3670"/>
                  </a:cubicBezTo>
                  <a:cubicBezTo>
                    <a:pt x="15178" y="3703"/>
                    <a:pt x="14812" y="3770"/>
                    <a:pt x="14745" y="3803"/>
                  </a:cubicBezTo>
                  <a:cubicBezTo>
                    <a:pt x="14478" y="3870"/>
                    <a:pt x="14278" y="3903"/>
                    <a:pt x="13978" y="3903"/>
                  </a:cubicBezTo>
                  <a:cubicBezTo>
                    <a:pt x="13444" y="3870"/>
                    <a:pt x="12710" y="3136"/>
                    <a:pt x="12977" y="2536"/>
                  </a:cubicBezTo>
                  <a:cubicBezTo>
                    <a:pt x="13110" y="2269"/>
                    <a:pt x="13444" y="2102"/>
                    <a:pt x="13344" y="1735"/>
                  </a:cubicBezTo>
                  <a:cubicBezTo>
                    <a:pt x="13286" y="1502"/>
                    <a:pt x="13080" y="1461"/>
                    <a:pt x="12846" y="1461"/>
                  </a:cubicBezTo>
                  <a:cubicBezTo>
                    <a:pt x="12720" y="1461"/>
                    <a:pt x="12586" y="1473"/>
                    <a:pt x="12462" y="1473"/>
                  </a:cubicBezTo>
                  <a:cubicBezTo>
                    <a:pt x="12421" y="1473"/>
                    <a:pt x="12381" y="1472"/>
                    <a:pt x="12343" y="1468"/>
                  </a:cubicBezTo>
                  <a:cubicBezTo>
                    <a:pt x="11609" y="1402"/>
                    <a:pt x="10875" y="1268"/>
                    <a:pt x="10308" y="835"/>
                  </a:cubicBezTo>
                  <a:cubicBezTo>
                    <a:pt x="9908" y="501"/>
                    <a:pt x="9374" y="301"/>
                    <a:pt x="8941" y="34"/>
                  </a:cubicBezTo>
                  <a:lnTo>
                    <a:pt x="8941" y="34"/>
                  </a:lnTo>
                  <a:cubicBezTo>
                    <a:pt x="8911" y="456"/>
                    <a:pt x="9180" y="987"/>
                    <a:pt x="8617" y="987"/>
                  </a:cubicBezTo>
                  <a:cubicBezTo>
                    <a:pt x="8557" y="987"/>
                    <a:pt x="8487" y="981"/>
                    <a:pt x="8407" y="968"/>
                  </a:cubicBezTo>
                  <a:cubicBezTo>
                    <a:pt x="7973" y="935"/>
                    <a:pt x="8073" y="801"/>
                    <a:pt x="7940" y="501"/>
                  </a:cubicBezTo>
                  <a:cubicBezTo>
                    <a:pt x="7740" y="201"/>
                    <a:pt x="7440" y="101"/>
                    <a:pt x="707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76" name="Google Shape;176;p17"/>
            <p:cNvSpPr/>
            <p:nvPr/>
          </p:nvSpPr>
          <p:spPr>
            <a:xfrm>
              <a:off x="6935574" y="4454150"/>
              <a:ext cx="21963" cy="28435"/>
            </a:xfrm>
            <a:custGeom>
              <a:avLst/>
              <a:gdLst/>
              <a:ahLst/>
              <a:cxnLst/>
              <a:rect l="l" t="t" r="r" b="b"/>
              <a:pathLst>
                <a:path w="1035" h="1239" extrusionOk="0">
                  <a:moveTo>
                    <a:pt x="274" y="1"/>
                  </a:moveTo>
                  <a:cubicBezTo>
                    <a:pt x="183" y="1"/>
                    <a:pt x="90" y="5"/>
                    <a:pt x="1" y="5"/>
                  </a:cubicBezTo>
                  <a:cubicBezTo>
                    <a:pt x="68" y="171"/>
                    <a:pt x="168" y="305"/>
                    <a:pt x="168" y="505"/>
                  </a:cubicBezTo>
                  <a:cubicBezTo>
                    <a:pt x="168" y="572"/>
                    <a:pt x="134" y="738"/>
                    <a:pt x="168" y="805"/>
                  </a:cubicBezTo>
                  <a:cubicBezTo>
                    <a:pt x="201" y="905"/>
                    <a:pt x="568" y="1239"/>
                    <a:pt x="701" y="1239"/>
                  </a:cubicBezTo>
                  <a:cubicBezTo>
                    <a:pt x="868" y="1239"/>
                    <a:pt x="935" y="1105"/>
                    <a:pt x="935" y="972"/>
                  </a:cubicBezTo>
                  <a:cubicBezTo>
                    <a:pt x="935" y="838"/>
                    <a:pt x="801" y="772"/>
                    <a:pt x="768" y="672"/>
                  </a:cubicBezTo>
                  <a:cubicBezTo>
                    <a:pt x="735" y="438"/>
                    <a:pt x="1035" y="305"/>
                    <a:pt x="768" y="105"/>
                  </a:cubicBezTo>
                  <a:cubicBezTo>
                    <a:pt x="635" y="16"/>
                    <a:pt x="45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77" name="Google Shape;177;p17"/>
            <p:cNvSpPr/>
            <p:nvPr/>
          </p:nvSpPr>
          <p:spPr>
            <a:xfrm>
              <a:off x="6866927" y="3601419"/>
              <a:ext cx="224401" cy="148762"/>
            </a:xfrm>
            <a:custGeom>
              <a:avLst/>
              <a:gdLst/>
              <a:ahLst/>
              <a:cxnLst/>
              <a:rect l="l" t="t" r="r" b="b"/>
              <a:pathLst>
                <a:path w="10575" h="6482" extrusionOk="0">
                  <a:moveTo>
                    <a:pt x="9974" y="1"/>
                  </a:moveTo>
                  <a:cubicBezTo>
                    <a:pt x="9707" y="234"/>
                    <a:pt x="9007" y="468"/>
                    <a:pt x="8740" y="601"/>
                  </a:cubicBezTo>
                  <a:cubicBezTo>
                    <a:pt x="7672" y="1268"/>
                    <a:pt x="6271" y="1368"/>
                    <a:pt x="5071" y="1702"/>
                  </a:cubicBezTo>
                  <a:cubicBezTo>
                    <a:pt x="4331" y="1939"/>
                    <a:pt x="3696" y="2282"/>
                    <a:pt x="2951" y="2282"/>
                  </a:cubicBezTo>
                  <a:cubicBezTo>
                    <a:pt x="2755" y="2282"/>
                    <a:pt x="2551" y="2258"/>
                    <a:pt x="2335" y="2202"/>
                  </a:cubicBezTo>
                  <a:cubicBezTo>
                    <a:pt x="1835" y="2069"/>
                    <a:pt x="1401" y="1935"/>
                    <a:pt x="934" y="1869"/>
                  </a:cubicBezTo>
                  <a:cubicBezTo>
                    <a:pt x="501" y="2035"/>
                    <a:pt x="0" y="2202"/>
                    <a:pt x="434" y="2769"/>
                  </a:cubicBezTo>
                  <a:cubicBezTo>
                    <a:pt x="667" y="3103"/>
                    <a:pt x="934" y="3136"/>
                    <a:pt x="868" y="3603"/>
                  </a:cubicBezTo>
                  <a:cubicBezTo>
                    <a:pt x="834" y="3837"/>
                    <a:pt x="734" y="4003"/>
                    <a:pt x="734" y="4237"/>
                  </a:cubicBezTo>
                  <a:cubicBezTo>
                    <a:pt x="701" y="4404"/>
                    <a:pt x="767" y="4604"/>
                    <a:pt x="801" y="4771"/>
                  </a:cubicBezTo>
                  <a:cubicBezTo>
                    <a:pt x="1101" y="4804"/>
                    <a:pt x="1435" y="4871"/>
                    <a:pt x="1468" y="5171"/>
                  </a:cubicBezTo>
                  <a:cubicBezTo>
                    <a:pt x="1468" y="5304"/>
                    <a:pt x="1335" y="5471"/>
                    <a:pt x="1201" y="5605"/>
                  </a:cubicBezTo>
                  <a:cubicBezTo>
                    <a:pt x="1001" y="5871"/>
                    <a:pt x="801" y="6138"/>
                    <a:pt x="1201" y="6372"/>
                  </a:cubicBezTo>
                  <a:cubicBezTo>
                    <a:pt x="1282" y="6425"/>
                    <a:pt x="1365" y="6446"/>
                    <a:pt x="1449" y="6446"/>
                  </a:cubicBezTo>
                  <a:cubicBezTo>
                    <a:pt x="1678" y="6446"/>
                    <a:pt x="1915" y="6296"/>
                    <a:pt x="2135" y="6272"/>
                  </a:cubicBezTo>
                  <a:cubicBezTo>
                    <a:pt x="2153" y="6269"/>
                    <a:pt x="2171" y="6268"/>
                    <a:pt x="2189" y="6268"/>
                  </a:cubicBezTo>
                  <a:cubicBezTo>
                    <a:pt x="2408" y="6268"/>
                    <a:pt x="2645" y="6417"/>
                    <a:pt x="2867" y="6417"/>
                  </a:cubicBezTo>
                  <a:cubicBezTo>
                    <a:pt x="2901" y="6417"/>
                    <a:pt x="2935" y="6414"/>
                    <a:pt x="2969" y="6405"/>
                  </a:cubicBezTo>
                  <a:cubicBezTo>
                    <a:pt x="3303" y="6372"/>
                    <a:pt x="3336" y="6105"/>
                    <a:pt x="3536" y="5972"/>
                  </a:cubicBezTo>
                  <a:cubicBezTo>
                    <a:pt x="3645" y="5890"/>
                    <a:pt x="3764" y="5858"/>
                    <a:pt x="3886" y="5858"/>
                  </a:cubicBezTo>
                  <a:cubicBezTo>
                    <a:pt x="4063" y="5858"/>
                    <a:pt x="4245" y="5926"/>
                    <a:pt x="4403" y="6005"/>
                  </a:cubicBezTo>
                  <a:cubicBezTo>
                    <a:pt x="4704" y="6138"/>
                    <a:pt x="4904" y="6305"/>
                    <a:pt x="5271" y="6305"/>
                  </a:cubicBezTo>
                  <a:cubicBezTo>
                    <a:pt x="5306" y="6310"/>
                    <a:pt x="5342" y="6312"/>
                    <a:pt x="5378" y="6312"/>
                  </a:cubicBezTo>
                  <a:cubicBezTo>
                    <a:pt x="5520" y="6312"/>
                    <a:pt x="5671" y="6282"/>
                    <a:pt x="5816" y="6282"/>
                  </a:cubicBezTo>
                  <a:cubicBezTo>
                    <a:pt x="5880" y="6282"/>
                    <a:pt x="5943" y="6288"/>
                    <a:pt x="6005" y="6305"/>
                  </a:cubicBezTo>
                  <a:cubicBezTo>
                    <a:pt x="6167" y="6328"/>
                    <a:pt x="6363" y="6481"/>
                    <a:pt x="6545" y="6481"/>
                  </a:cubicBezTo>
                  <a:cubicBezTo>
                    <a:pt x="6624" y="6481"/>
                    <a:pt x="6701" y="6453"/>
                    <a:pt x="6772" y="6372"/>
                  </a:cubicBezTo>
                  <a:cubicBezTo>
                    <a:pt x="7005" y="6138"/>
                    <a:pt x="6805" y="5638"/>
                    <a:pt x="6738" y="5404"/>
                  </a:cubicBezTo>
                  <a:cubicBezTo>
                    <a:pt x="6572" y="4837"/>
                    <a:pt x="6738" y="4837"/>
                    <a:pt x="7305" y="4671"/>
                  </a:cubicBezTo>
                  <a:cubicBezTo>
                    <a:pt x="7839" y="4504"/>
                    <a:pt x="7839" y="4370"/>
                    <a:pt x="7672" y="3837"/>
                  </a:cubicBezTo>
                  <a:cubicBezTo>
                    <a:pt x="7272" y="2769"/>
                    <a:pt x="8239" y="3103"/>
                    <a:pt x="8773" y="2536"/>
                  </a:cubicBezTo>
                  <a:cubicBezTo>
                    <a:pt x="9140" y="2102"/>
                    <a:pt x="9140" y="2102"/>
                    <a:pt x="9774" y="2069"/>
                  </a:cubicBezTo>
                  <a:cubicBezTo>
                    <a:pt x="10107" y="2035"/>
                    <a:pt x="10274" y="1935"/>
                    <a:pt x="10374" y="1735"/>
                  </a:cubicBezTo>
                  <a:cubicBezTo>
                    <a:pt x="10441" y="1635"/>
                    <a:pt x="10474" y="1468"/>
                    <a:pt x="10508" y="1302"/>
                  </a:cubicBezTo>
                  <a:cubicBezTo>
                    <a:pt x="10574" y="835"/>
                    <a:pt x="10474" y="701"/>
                    <a:pt x="10174" y="334"/>
                  </a:cubicBezTo>
                  <a:cubicBezTo>
                    <a:pt x="10074" y="234"/>
                    <a:pt x="10007" y="134"/>
                    <a:pt x="997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78" name="Google Shape;178;p17"/>
            <p:cNvSpPr/>
            <p:nvPr/>
          </p:nvSpPr>
          <p:spPr>
            <a:xfrm>
              <a:off x="6864084" y="3641238"/>
              <a:ext cx="433928" cy="418585"/>
            </a:xfrm>
            <a:custGeom>
              <a:avLst/>
              <a:gdLst/>
              <a:ahLst/>
              <a:cxnLst/>
              <a:rect l="l" t="t" r="r" b="b"/>
              <a:pathLst>
                <a:path w="20449" h="18239" extrusionOk="0">
                  <a:moveTo>
                    <a:pt x="10508" y="0"/>
                  </a:moveTo>
                  <a:cubicBezTo>
                    <a:pt x="10375" y="200"/>
                    <a:pt x="10208" y="300"/>
                    <a:pt x="9875" y="300"/>
                  </a:cubicBezTo>
                  <a:cubicBezTo>
                    <a:pt x="9274" y="367"/>
                    <a:pt x="9274" y="367"/>
                    <a:pt x="8874" y="767"/>
                  </a:cubicBezTo>
                  <a:cubicBezTo>
                    <a:pt x="8373" y="1368"/>
                    <a:pt x="7406" y="1034"/>
                    <a:pt x="7773" y="2102"/>
                  </a:cubicBezTo>
                  <a:cubicBezTo>
                    <a:pt x="7973" y="2602"/>
                    <a:pt x="7973" y="2769"/>
                    <a:pt x="7406" y="2936"/>
                  </a:cubicBezTo>
                  <a:cubicBezTo>
                    <a:pt x="6872" y="3102"/>
                    <a:pt x="6672" y="3069"/>
                    <a:pt x="6872" y="3669"/>
                  </a:cubicBezTo>
                  <a:cubicBezTo>
                    <a:pt x="6939" y="3903"/>
                    <a:pt x="7106" y="4403"/>
                    <a:pt x="6906" y="4637"/>
                  </a:cubicBezTo>
                  <a:cubicBezTo>
                    <a:pt x="6825" y="4718"/>
                    <a:pt x="6744" y="4746"/>
                    <a:pt x="6664" y="4746"/>
                  </a:cubicBezTo>
                  <a:cubicBezTo>
                    <a:pt x="6480" y="4746"/>
                    <a:pt x="6301" y="4593"/>
                    <a:pt x="6139" y="4570"/>
                  </a:cubicBezTo>
                  <a:cubicBezTo>
                    <a:pt x="6050" y="4548"/>
                    <a:pt x="5964" y="4540"/>
                    <a:pt x="5880" y="4540"/>
                  </a:cubicBezTo>
                  <a:cubicBezTo>
                    <a:pt x="5712" y="4540"/>
                    <a:pt x="5549" y="4570"/>
                    <a:pt x="5371" y="4570"/>
                  </a:cubicBezTo>
                  <a:cubicBezTo>
                    <a:pt x="5038" y="4570"/>
                    <a:pt x="4838" y="4403"/>
                    <a:pt x="4537" y="4270"/>
                  </a:cubicBezTo>
                  <a:cubicBezTo>
                    <a:pt x="4359" y="4191"/>
                    <a:pt x="4181" y="4123"/>
                    <a:pt x="4010" y="4123"/>
                  </a:cubicBezTo>
                  <a:cubicBezTo>
                    <a:pt x="3893" y="4123"/>
                    <a:pt x="3779" y="4155"/>
                    <a:pt x="3670" y="4237"/>
                  </a:cubicBezTo>
                  <a:cubicBezTo>
                    <a:pt x="3437" y="4370"/>
                    <a:pt x="3437" y="4637"/>
                    <a:pt x="3103" y="4670"/>
                  </a:cubicBezTo>
                  <a:cubicBezTo>
                    <a:pt x="3069" y="4679"/>
                    <a:pt x="3035" y="4682"/>
                    <a:pt x="3001" y="4682"/>
                  </a:cubicBezTo>
                  <a:cubicBezTo>
                    <a:pt x="2779" y="4682"/>
                    <a:pt x="2538" y="4533"/>
                    <a:pt x="2296" y="4533"/>
                  </a:cubicBezTo>
                  <a:cubicBezTo>
                    <a:pt x="2276" y="4533"/>
                    <a:pt x="2256" y="4534"/>
                    <a:pt x="2236" y="4537"/>
                  </a:cubicBezTo>
                  <a:cubicBezTo>
                    <a:pt x="2040" y="4561"/>
                    <a:pt x="1809" y="4711"/>
                    <a:pt x="1582" y="4711"/>
                  </a:cubicBezTo>
                  <a:cubicBezTo>
                    <a:pt x="1499" y="4711"/>
                    <a:pt x="1416" y="4690"/>
                    <a:pt x="1335" y="4637"/>
                  </a:cubicBezTo>
                  <a:cubicBezTo>
                    <a:pt x="935" y="4403"/>
                    <a:pt x="1135" y="4136"/>
                    <a:pt x="1335" y="3870"/>
                  </a:cubicBezTo>
                  <a:lnTo>
                    <a:pt x="1335" y="3870"/>
                  </a:lnTo>
                  <a:cubicBezTo>
                    <a:pt x="901" y="3936"/>
                    <a:pt x="468" y="4036"/>
                    <a:pt x="301" y="4270"/>
                  </a:cubicBezTo>
                  <a:cubicBezTo>
                    <a:pt x="1" y="4804"/>
                    <a:pt x="601" y="5371"/>
                    <a:pt x="768" y="5804"/>
                  </a:cubicBezTo>
                  <a:cubicBezTo>
                    <a:pt x="968" y="6338"/>
                    <a:pt x="1002" y="6872"/>
                    <a:pt x="1469" y="7272"/>
                  </a:cubicBezTo>
                  <a:cubicBezTo>
                    <a:pt x="1646" y="7424"/>
                    <a:pt x="1768" y="7484"/>
                    <a:pt x="1856" y="7484"/>
                  </a:cubicBezTo>
                  <a:cubicBezTo>
                    <a:pt x="2115" y="7484"/>
                    <a:pt x="2078" y="6962"/>
                    <a:pt x="2302" y="6738"/>
                  </a:cubicBezTo>
                  <a:cubicBezTo>
                    <a:pt x="2369" y="6672"/>
                    <a:pt x="2669" y="6638"/>
                    <a:pt x="2769" y="6572"/>
                  </a:cubicBezTo>
                  <a:cubicBezTo>
                    <a:pt x="2903" y="6505"/>
                    <a:pt x="3003" y="6405"/>
                    <a:pt x="3070" y="6338"/>
                  </a:cubicBezTo>
                  <a:cubicBezTo>
                    <a:pt x="3303" y="6038"/>
                    <a:pt x="3270" y="5804"/>
                    <a:pt x="3270" y="5437"/>
                  </a:cubicBezTo>
                  <a:cubicBezTo>
                    <a:pt x="3344" y="5422"/>
                    <a:pt x="3420" y="5414"/>
                    <a:pt x="3498" y="5414"/>
                  </a:cubicBezTo>
                  <a:cubicBezTo>
                    <a:pt x="4089" y="5414"/>
                    <a:pt x="4757" y="5841"/>
                    <a:pt x="4904" y="6371"/>
                  </a:cubicBezTo>
                  <a:cubicBezTo>
                    <a:pt x="5004" y="6805"/>
                    <a:pt x="4871" y="7339"/>
                    <a:pt x="4971" y="7772"/>
                  </a:cubicBezTo>
                  <a:cubicBezTo>
                    <a:pt x="5171" y="8406"/>
                    <a:pt x="5872" y="8907"/>
                    <a:pt x="6372" y="9273"/>
                  </a:cubicBezTo>
                  <a:cubicBezTo>
                    <a:pt x="6839" y="9607"/>
                    <a:pt x="7406" y="9874"/>
                    <a:pt x="7439" y="10508"/>
                  </a:cubicBezTo>
                  <a:cubicBezTo>
                    <a:pt x="7420" y="10511"/>
                    <a:pt x="7400" y="10512"/>
                    <a:pt x="7379" y="10512"/>
                  </a:cubicBezTo>
                  <a:cubicBezTo>
                    <a:pt x="7058" y="10512"/>
                    <a:pt x="6548" y="10163"/>
                    <a:pt x="6229" y="10163"/>
                  </a:cubicBezTo>
                  <a:cubicBezTo>
                    <a:pt x="6134" y="10163"/>
                    <a:pt x="6056" y="10194"/>
                    <a:pt x="6005" y="10274"/>
                  </a:cubicBezTo>
                  <a:cubicBezTo>
                    <a:pt x="5805" y="10674"/>
                    <a:pt x="6505" y="11375"/>
                    <a:pt x="6706" y="11642"/>
                  </a:cubicBezTo>
                  <a:cubicBezTo>
                    <a:pt x="7173" y="12242"/>
                    <a:pt x="7540" y="12309"/>
                    <a:pt x="8240" y="12509"/>
                  </a:cubicBezTo>
                  <a:cubicBezTo>
                    <a:pt x="8907" y="12709"/>
                    <a:pt x="8373" y="13143"/>
                    <a:pt x="8740" y="13577"/>
                  </a:cubicBezTo>
                  <a:cubicBezTo>
                    <a:pt x="8849" y="13686"/>
                    <a:pt x="9060" y="13715"/>
                    <a:pt x="9288" y="13715"/>
                  </a:cubicBezTo>
                  <a:cubicBezTo>
                    <a:pt x="9548" y="13715"/>
                    <a:pt x="9830" y="13677"/>
                    <a:pt x="10008" y="13677"/>
                  </a:cubicBezTo>
                  <a:cubicBezTo>
                    <a:pt x="10608" y="13710"/>
                    <a:pt x="10909" y="14077"/>
                    <a:pt x="11442" y="14344"/>
                  </a:cubicBezTo>
                  <a:cubicBezTo>
                    <a:pt x="11743" y="14444"/>
                    <a:pt x="11976" y="14410"/>
                    <a:pt x="12276" y="14444"/>
                  </a:cubicBezTo>
                  <a:cubicBezTo>
                    <a:pt x="12710" y="14544"/>
                    <a:pt x="12777" y="14744"/>
                    <a:pt x="12977" y="15044"/>
                  </a:cubicBezTo>
                  <a:cubicBezTo>
                    <a:pt x="13344" y="15545"/>
                    <a:pt x="13744" y="16012"/>
                    <a:pt x="14111" y="16479"/>
                  </a:cubicBezTo>
                  <a:cubicBezTo>
                    <a:pt x="14478" y="16912"/>
                    <a:pt x="14878" y="17279"/>
                    <a:pt x="15378" y="17579"/>
                  </a:cubicBezTo>
                  <a:cubicBezTo>
                    <a:pt x="15679" y="17746"/>
                    <a:pt x="16212" y="18146"/>
                    <a:pt x="16646" y="18213"/>
                  </a:cubicBezTo>
                  <a:cubicBezTo>
                    <a:pt x="16679" y="18230"/>
                    <a:pt x="16721" y="18238"/>
                    <a:pt x="16763" y="18238"/>
                  </a:cubicBezTo>
                  <a:cubicBezTo>
                    <a:pt x="16804" y="18238"/>
                    <a:pt x="16846" y="18230"/>
                    <a:pt x="16880" y="18213"/>
                  </a:cubicBezTo>
                  <a:cubicBezTo>
                    <a:pt x="16846" y="17913"/>
                    <a:pt x="16446" y="17679"/>
                    <a:pt x="16246" y="17479"/>
                  </a:cubicBezTo>
                  <a:cubicBezTo>
                    <a:pt x="15946" y="17212"/>
                    <a:pt x="15946" y="16912"/>
                    <a:pt x="15745" y="16545"/>
                  </a:cubicBezTo>
                  <a:cubicBezTo>
                    <a:pt x="15178" y="15645"/>
                    <a:pt x="14111" y="15411"/>
                    <a:pt x="13444" y="14711"/>
                  </a:cubicBezTo>
                  <a:cubicBezTo>
                    <a:pt x="13177" y="14444"/>
                    <a:pt x="13077" y="14077"/>
                    <a:pt x="12810" y="13810"/>
                  </a:cubicBezTo>
                  <a:cubicBezTo>
                    <a:pt x="12510" y="13410"/>
                    <a:pt x="12043" y="13176"/>
                    <a:pt x="11676" y="12843"/>
                  </a:cubicBezTo>
                  <a:cubicBezTo>
                    <a:pt x="11109" y="12376"/>
                    <a:pt x="10942" y="11809"/>
                    <a:pt x="10575" y="11242"/>
                  </a:cubicBezTo>
                  <a:cubicBezTo>
                    <a:pt x="10308" y="10841"/>
                    <a:pt x="9875" y="10608"/>
                    <a:pt x="9608" y="10207"/>
                  </a:cubicBezTo>
                  <a:cubicBezTo>
                    <a:pt x="9374" y="9807"/>
                    <a:pt x="9374" y="9307"/>
                    <a:pt x="9141" y="8907"/>
                  </a:cubicBezTo>
                  <a:cubicBezTo>
                    <a:pt x="8874" y="8406"/>
                    <a:pt x="8507" y="8406"/>
                    <a:pt x="8173" y="8106"/>
                  </a:cubicBezTo>
                  <a:cubicBezTo>
                    <a:pt x="7773" y="7739"/>
                    <a:pt x="7873" y="7372"/>
                    <a:pt x="8073" y="7005"/>
                  </a:cubicBezTo>
                  <a:cubicBezTo>
                    <a:pt x="8173" y="6772"/>
                    <a:pt x="8207" y="6705"/>
                    <a:pt x="8240" y="6471"/>
                  </a:cubicBezTo>
                  <a:cubicBezTo>
                    <a:pt x="8273" y="6305"/>
                    <a:pt x="8207" y="5971"/>
                    <a:pt x="8373" y="5838"/>
                  </a:cubicBezTo>
                  <a:cubicBezTo>
                    <a:pt x="8429" y="5782"/>
                    <a:pt x="8483" y="5758"/>
                    <a:pt x="8537" y="5758"/>
                  </a:cubicBezTo>
                  <a:cubicBezTo>
                    <a:pt x="8872" y="5758"/>
                    <a:pt x="9173" y="6699"/>
                    <a:pt x="9374" y="6872"/>
                  </a:cubicBezTo>
                  <a:cubicBezTo>
                    <a:pt x="9520" y="7018"/>
                    <a:pt x="9688" y="7079"/>
                    <a:pt x="9863" y="7079"/>
                  </a:cubicBezTo>
                  <a:cubicBezTo>
                    <a:pt x="10166" y="7079"/>
                    <a:pt x="10488" y="6892"/>
                    <a:pt x="10742" y="6638"/>
                  </a:cubicBezTo>
                  <a:cubicBezTo>
                    <a:pt x="11103" y="6322"/>
                    <a:pt x="11159" y="6159"/>
                    <a:pt x="11395" y="6159"/>
                  </a:cubicBezTo>
                  <a:cubicBezTo>
                    <a:pt x="11508" y="6159"/>
                    <a:pt x="11662" y="6196"/>
                    <a:pt x="11909" y="6271"/>
                  </a:cubicBezTo>
                  <a:cubicBezTo>
                    <a:pt x="12210" y="6371"/>
                    <a:pt x="12543" y="6438"/>
                    <a:pt x="12843" y="6438"/>
                  </a:cubicBezTo>
                  <a:cubicBezTo>
                    <a:pt x="12880" y="6441"/>
                    <a:pt x="12917" y="6443"/>
                    <a:pt x="12953" y="6443"/>
                  </a:cubicBezTo>
                  <a:cubicBezTo>
                    <a:pt x="13275" y="6443"/>
                    <a:pt x="13577" y="6334"/>
                    <a:pt x="13876" y="6334"/>
                  </a:cubicBezTo>
                  <a:cubicBezTo>
                    <a:pt x="13910" y="6334"/>
                    <a:pt x="13944" y="6335"/>
                    <a:pt x="13977" y="6338"/>
                  </a:cubicBezTo>
                  <a:cubicBezTo>
                    <a:pt x="14459" y="6370"/>
                    <a:pt x="14725" y="6773"/>
                    <a:pt x="15220" y="6773"/>
                  </a:cubicBezTo>
                  <a:cubicBezTo>
                    <a:pt x="15239" y="6773"/>
                    <a:pt x="15259" y="6773"/>
                    <a:pt x="15278" y="6772"/>
                  </a:cubicBezTo>
                  <a:cubicBezTo>
                    <a:pt x="15750" y="6749"/>
                    <a:pt x="16206" y="6606"/>
                    <a:pt x="16657" y="6606"/>
                  </a:cubicBezTo>
                  <a:cubicBezTo>
                    <a:pt x="16876" y="6606"/>
                    <a:pt x="17095" y="6640"/>
                    <a:pt x="17313" y="6738"/>
                  </a:cubicBezTo>
                  <a:cubicBezTo>
                    <a:pt x="17856" y="6995"/>
                    <a:pt x="18422" y="7521"/>
                    <a:pt x="19055" y="7521"/>
                  </a:cubicBezTo>
                  <a:cubicBezTo>
                    <a:pt x="19162" y="7521"/>
                    <a:pt x="19271" y="7506"/>
                    <a:pt x="19381" y="7472"/>
                  </a:cubicBezTo>
                  <a:cubicBezTo>
                    <a:pt x="19548" y="7439"/>
                    <a:pt x="19615" y="7372"/>
                    <a:pt x="19682" y="7272"/>
                  </a:cubicBezTo>
                  <a:cubicBezTo>
                    <a:pt x="19782" y="7039"/>
                    <a:pt x="19648" y="6705"/>
                    <a:pt x="19682" y="6371"/>
                  </a:cubicBezTo>
                  <a:cubicBezTo>
                    <a:pt x="19948" y="6271"/>
                    <a:pt x="20449" y="6305"/>
                    <a:pt x="20315" y="5871"/>
                  </a:cubicBezTo>
                  <a:cubicBezTo>
                    <a:pt x="20182" y="5404"/>
                    <a:pt x="19415" y="5504"/>
                    <a:pt x="19215" y="5037"/>
                  </a:cubicBezTo>
                  <a:cubicBezTo>
                    <a:pt x="18981" y="4437"/>
                    <a:pt x="19181" y="3336"/>
                    <a:pt x="18681" y="2836"/>
                  </a:cubicBezTo>
                  <a:lnTo>
                    <a:pt x="18647" y="2836"/>
                  </a:lnTo>
                  <a:cubicBezTo>
                    <a:pt x="18647" y="2836"/>
                    <a:pt x="18614" y="2802"/>
                    <a:pt x="18581" y="2769"/>
                  </a:cubicBezTo>
                  <a:cubicBezTo>
                    <a:pt x="18465" y="2688"/>
                    <a:pt x="18337" y="2655"/>
                    <a:pt x="18207" y="2655"/>
                  </a:cubicBezTo>
                  <a:cubicBezTo>
                    <a:pt x="17962" y="2655"/>
                    <a:pt x="17709" y="2771"/>
                    <a:pt x="17513" y="2902"/>
                  </a:cubicBezTo>
                  <a:cubicBezTo>
                    <a:pt x="17029" y="3172"/>
                    <a:pt x="16652" y="3289"/>
                    <a:pt x="16157" y="3289"/>
                  </a:cubicBezTo>
                  <a:cubicBezTo>
                    <a:pt x="16039" y="3289"/>
                    <a:pt x="15914" y="3282"/>
                    <a:pt x="15779" y="3269"/>
                  </a:cubicBezTo>
                  <a:cubicBezTo>
                    <a:pt x="15112" y="3202"/>
                    <a:pt x="14745" y="2735"/>
                    <a:pt x="14144" y="2535"/>
                  </a:cubicBezTo>
                  <a:cubicBezTo>
                    <a:pt x="13985" y="2494"/>
                    <a:pt x="13840" y="2482"/>
                    <a:pt x="13707" y="2482"/>
                  </a:cubicBezTo>
                  <a:cubicBezTo>
                    <a:pt x="13545" y="2482"/>
                    <a:pt x="13400" y="2499"/>
                    <a:pt x="13266" y="2499"/>
                  </a:cubicBezTo>
                  <a:cubicBezTo>
                    <a:pt x="12979" y="2499"/>
                    <a:pt x="12744" y="2422"/>
                    <a:pt x="12510" y="1935"/>
                  </a:cubicBezTo>
                  <a:cubicBezTo>
                    <a:pt x="12276" y="1368"/>
                    <a:pt x="11976" y="901"/>
                    <a:pt x="11442" y="534"/>
                  </a:cubicBezTo>
                  <a:cubicBezTo>
                    <a:pt x="11209" y="367"/>
                    <a:pt x="10842" y="134"/>
                    <a:pt x="1050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79" name="Google Shape;179;p17"/>
            <p:cNvSpPr/>
            <p:nvPr/>
          </p:nvSpPr>
          <p:spPr>
            <a:xfrm>
              <a:off x="6809591" y="1303895"/>
              <a:ext cx="602393" cy="1417484"/>
            </a:xfrm>
            <a:custGeom>
              <a:avLst/>
              <a:gdLst/>
              <a:ahLst/>
              <a:cxnLst/>
              <a:rect l="l" t="t" r="r" b="b"/>
              <a:pathLst>
                <a:path w="28388" h="61764" extrusionOk="0">
                  <a:moveTo>
                    <a:pt x="20545" y="0"/>
                  </a:moveTo>
                  <a:cubicBezTo>
                    <a:pt x="20515" y="0"/>
                    <a:pt x="20483" y="2"/>
                    <a:pt x="20448" y="6"/>
                  </a:cubicBezTo>
                  <a:cubicBezTo>
                    <a:pt x="19681" y="106"/>
                    <a:pt x="19814" y="1040"/>
                    <a:pt x="19814" y="1573"/>
                  </a:cubicBezTo>
                  <a:cubicBezTo>
                    <a:pt x="19814" y="2292"/>
                    <a:pt x="19911" y="3075"/>
                    <a:pt x="19067" y="3075"/>
                  </a:cubicBezTo>
                  <a:cubicBezTo>
                    <a:pt x="19050" y="3075"/>
                    <a:pt x="19032" y="3075"/>
                    <a:pt x="19014" y="3074"/>
                  </a:cubicBezTo>
                  <a:cubicBezTo>
                    <a:pt x="18413" y="3041"/>
                    <a:pt x="17846" y="2708"/>
                    <a:pt x="17213" y="2708"/>
                  </a:cubicBezTo>
                  <a:cubicBezTo>
                    <a:pt x="16212" y="2708"/>
                    <a:pt x="16445" y="3408"/>
                    <a:pt x="16212" y="4142"/>
                  </a:cubicBezTo>
                  <a:cubicBezTo>
                    <a:pt x="15845" y="5409"/>
                    <a:pt x="15211" y="4676"/>
                    <a:pt x="14411" y="5243"/>
                  </a:cubicBezTo>
                  <a:cubicBezTo>
                    <a:pt x="14177" y="5409"/>
                    <a:pt x="14010" y="5676"/>
                    <a:pt x="13877" y="5977"/>
                  </a:cubicBezTo>
                  <a:cubicBezTo>
                    <a:pt x="13677" y="6477"/>
                    <a:pt x="13610" y="7044"/>
                    <a:pt x="13577" y="7511"/>
                  </a:cubicBezTo>
                  <a:cubicBezTo>
                    <a:pt x="13510" y="8512"/>
                    <a:pt x="13377" y="9112"/>
                    <a:pt x="12843" y="9979"/>
                  </a:cubicBezTo>
                  <a:cubicBezTo>
                    <a:pt x="12409" y="10713"/>
                    <a:pt x="11976" y="11480"/>
                    <a:pt x="11509" y="12181"/>
                  </a:cubicBezTo>
                  <a:cubicBezTo>
                    <a:pt x="11008" y="12982"/>
                    <a:pt x="10007" y="12848"/>
                    <a:pt x="9540" y="13549"/>
                  </a:cubicBezTo>
                  <a:cubicBezTo>
                    <a:pt x="9040" y="14216"/>
                    <a:pt x="9507" y="15550"/>
                    <a:pt x="9240" y="16351"/>
                  </a:cubicBezTo>
                  <a:cubicBezTo>
                    <a:pt x="8873" y="17351"/>
                    <a:pt x="8540" y="18252"/>
                    <a:pt x="8073" y="19219"/>
                  </a:cubicBezTo>
                  <a:cubicBezTo>
                    <a:pt x="7606" y="20220"/>
                    <a:pt x="8039" y="21021"/>
                    <a:pt x="8173" y="22055"/>
                  </a:cubicBezTo>
                  <a:cubicBezTo>
                    <a:pt x="8283" y="23069"/>
                    <a:pt x="7761" y="23160"/>
                    <a:pt x="7016" y="23160"/>
                  </a:cubicBezTo>
                  <a:cubicBezTo>
                    <a:pt x="6854" y="23160"/>
                    <a:pt x="6683" y="23155"/>
                    <a:pt x="6505" y="23155"/>
                  </a:cubicBezTo>
                  <a:cubicBezTo>
                    <a:pt x="6484" y="23155"/>
                    <a:pt x="6464" y="23155"/>
                    <a:pt x="6444" y="23155"/>
                  </a:cubicBezTo>
                  <a:cubicBezTo>
                    <a:pt x="4164" y="23155"/>
                    <a:pt x="3836" y="25007"/>
                    <a:pt x="3836" y="26958"/>
                  </a:cubicBezTo>
                  <a:lnTo>
                    <a:pt x="3836" y="28226"/>
                  </a:lnTo>
                  <a:cubicBezTo>
                    <a:pt x="3836" y="29760"/>
                    <a:pt x="3703" y="31528"/>
                    <a:pt x="3770" y="32929"/>
                  </a:cubicBezTo>
                  <a:cubicBezTo>
                    <a:pt x="3803" y="33163"/>
                    <a:pt x="3703" y="33630"/>
                    <a:pt x="3803" y="33830"/>
                  </a:cubicBezTo>
                  <a:cubicBezTo>
                    <a:pt x="3970" y="34163"/>
                    <a:pt x="4437" y="34197"/>
                    <a:pt x="4637" y="34464"/>
                  </a:cubicBezTo>
                  <a:cubicBezTo>
                    <a:pt x="5037" y="34997"/>
                    <a:pt x="4837" y="35731"/>
                    <a:pt x="4437" y="36165"/>
                  </a:cubicBezTo>
                  <a:cubicBezTo>
                    <a:pt x="4170" y="36465"/>
                    <a:pt x="4103" y="36298"/>
                    <a:pt x="3970" y="36765"/>
                  </a:cubicBezTo>
                  <a:cubicBezTo>
                    <a:pt x="3870" y="37099"/>
                    <a:pt x="4003" y="37633"/>
                    <a:pt x="4037" y="37966"/>
                  </a:cubicBezTo>
                  <a:cubicBezTo>
                    <a:pt x="4137" y="38600"/>
                    <a:pt x="4537" y="39267"/>
                    <a:pt x="4437" y="39901"/>
                  </a:cubicBezTo>
                  <a:cubicBezTo>
                    <a:pt x="4337" y="40668"/>
                    <a:pt x="3836" y="40801"/>
                    <a:pt x="3203" y="41135"/>
                  </a:cubicBezTo>
                  <a:cubicBezTo>
                    <a:pt x="2569" y="41502"/>
                    <a:pt x="2235" y="42069"/>
                    <a:pt x="2135" y="42870"/>
                  </a:cubicBezTo>
                  <a:cubicBezTo>
                    <a:pt x="2035" y="43470"/>
                    <a:pt x="2369" y="44204"/>
                    <a:pt x="2135" y="44804"/>
                  </a:cubicBezTo>
                  <a:cubicBezTo>
                    <a:pt x="2022" y="45071"/>
                    <a:pt x="1893" y="45164"/>
                    <a:pt x="1750" y="45164"/>
                  </a:cubicBezTo>
                  <a:cubicBezTo>
                    <a:pt x="1427" y="45164"/>
                    <a:pt x="1029" y="44694"/>
                    <a:pt x="567" y="44671"/>
                  </a:cubicBezTo>
                  <a:cubicBezTo>
                    <a:pt x="301" y="45004"/>
                    <a:pt x="100" y="45538"/>
                    <a:pt x="34" y="46072"/>
                  </a:cubicBezTo>
                  <a:cubicBezTo>
                    <a:pt x="0" y="46305"/>
                    <a:pt x="0" y="46539"/>
                    <a:pt x="67" y="46806"/>
                  </a:cubicBezTo>
                  <a:cubicBezTo>
                    <a:pt x="234" y="47473"/>
                    <a:pt x="968" y="47773"/>
                    <a:pt x="1168" y="48374"/>
                  </a:cubicBezTo>
                  <a:cubicBezTo>
                    <a:pt x="1368" y="49141"/>
                    <a:pt x="1168" y="49908"/>
                    <a:pt x="1468" y="50742"/>
                  </a:cubicBezTo>
                  <a:cubicBezTo>
                    <a:pt x="1802" y="51643"/>
                    <a:pt x="2269" y="52476"/>
                    <a:pt x="2669" y="53344"/>
                  </a:cubicBezTo>
                  <a:cubicBezTo>
                    <a:pt x="3036" y="54111"/>
                    <a:pt x="3703" y="54912"/>
                    <a:pt x="3836" y="55712"/>
                  </a:cubicBezTo>
                  <a:cubicBezTo>
                    <a:pt x="4003" y="56513"/>
                    <a:pt x="3503" y="56880"/>
                    <a:pt x="3336" y="57547"/>
                  </a:cubicBezTo>
                  <a:cubicBezTo>
                    <a:pt x="3203" y="57947"/>
                    <a:pt x="3269" y="58247"/>
                    <a:pt x="3369" y="58581"/>
                  </a:cubicBezTo>
                  <a:cubicBezTo>
                    <a:pt x="3469" y="58848"/>
                    <a:pt x="3636" y="59148"/>
                    <a:pt x="3803" y="59481"/>
                  </a:cubicBezTo>
                  <a:cubicBezTo>
                    <a:pt x="4070" y="60015"/>
                    <a:pt x="4003" y="60816"/>
                    <a:pt x="4470" y="61249"/>
                  </a:cubicBezTo>
                  <a:cubicBezTo>
                    <a:pt x="4787" y="61585"/>
                    <a:pt x="5228" y="61764"/>
                    <a:pt x="5661" y="61764"/>
                  </a:cubicBezTo>
                  <a:cubicBezTo>
                    <a:pt x="6003" y="61764"/>
                    <a:pt x="6340" y="61652"/>
                    <a:pt x="6605" y="61416"/>
                  </a:cubicBezTo>
                  <a:cubicBezTo>
                    <a:pt x="6939" y="61149"/>
                    <a:pt x="7239" y="60716"/>
                    <a:pt x="7406" y="60349"/>
                  </a:cubicBezTo>
                  <a:cubicBezTo>
                    <a:pt x="7572" y="59948"/>
                    <a:pt x="7539" y="59515"/>
                    <a:pt x="8006" y="59315"/>
                  </a:cubicBezTo>
                  <a:cubicBezTo>
                    <a:pt x="8640" y="59048"/>
                    <a:pt x="9040" y="59415"/>
                    <a:pt x="9540" y="58848"/>
                  </a:cubicBezTo>
                  <a:cubicBezTo>
                    <a:pt x="9811" y="58541"/>
                    <a:pt x="9935" y="58488"/>
                    <a:pt x="10108" y="58488"/>
                  </a:cubicBezTo>
                  <a:cubicBezTo>
                    <a:pt x="10200" y="58488"/>
                    <a:pt x="10306" y="58503"/>
                    <a:pt x="10455" y="58503"/>
                  </a:cubicBezTo>
                  <a:cubicBezTo>
                    <a:pt x="10544" y="58503"/>
                    <a:pt x="10649" y="58498"/>
                    <a:pt x="10775" y="58481"/>
                  </a:cubicBezTo>
                  <a:cubicBezTo>
                    <a:pt x="11108" y="58447"/>
                    <a:pt x="11342" y="58314"/>
                    <a:pt x="11609" y="58181"/>
                  </a:cubicBezTo>
                  <a:cubicBezTo>
                    <a:pt x="12509" y="57714"/>
                    <a:pt x="12276" y="57280"/>
                    <a:pt x="12609" y="56546"/>
                  </a:cubicBezTo>
                  <a:cubicBezTo>
                    <a:pt x="12776" y="56212"/>
                    <a:pt x="12976" y="56179"/>
                    <a:pt x="13010" y="55812"/>
                  </a:cubicBezTo>
                  <a:cubicBezTo>
                    <a:pt x="13043" y="55712"/>
                    <a:pt x="12976" y="55579"/>
                    <a:pt x="12976" y="55445"/>
                  </a:cubicBezTo>
                  <a:cubicBezTo>
                    <a:pt x="12976" y="54845"/>
                    <a:pt x="13310" y="54778"/>
                    <a:pt x="13577" y="54344"/>
                  </a:cubicBezTo>
                  <a:cubicBezTo>
                    <a:pt x="13810" y="53978"/>
                    <a:pt x="13810" y="53277"/>
                    <a:pt x="13877" y="52810"/>
                  </a:cubicBezTo>
                  <a:cubicBezTo>
                    <a:pt x="13977" y="52276"/>
                    <a:pt x="13944" y="51743"/>
                    <a:pt x="13944" y="51176"/>
                  </a:cubicBezTo>
                  <a:cubicBezTo>
                    <a:pt x="13977" y="50842"/>
                    <a:pt x="14077" y="50442"/>
                    <a:pt x="14044" y="50108"/>
                  </a:cubicBezTo>
                  <a:cubicBezTo>
                    <a:pt x="13944" y="49508"/>
                    <a:pt x="13810" y="49441"/>
                    <a:pt x="14110" y="48874"/>
                  </a:cubicBezTo>
                  <a:cubicBezTo>
                    <a:pt x="14344" y="48440"/>
                    <a:pt x="14677" y="48007"/>
                    <a:pt x="14978" y="47573"/>
                  </a:cubicBezTo>
                  <a:cubicBezTo>
                    <a:pt x="15211" y="47306"/>
                    <a:pt x="15311" y="47073"/>
                    <a:pt x="15478" y="46806"/>
                  </a:cubicBezTo>
                  <a:cubicBezTo>
                    <a:pt x="15778" y="46339"/>
                    <a:pt x="15845" y="46305"/>
                    <a:pt x="16412" y="46072"/>
                  </a:cubicBezTo>
                  <a:cubicBezTo>
                    <a:pt x="16279" y="45305"/>
                    <a:pt x="17246" y="45338"/>
                    <a:pt x="17713" y="45071"/>
                  </a:cubicBezTo>
                  <a:cubicBezTo>
                    <a:pt x="18647" y="44571"/>
                    <a:pt x="17980" y="43470"/>
                    <a:pt x="18614" y="42736"/>
                  </a:cubicBezTo>
                  <a:cubicBezTo>
                    <a:pt x="18981" y="42336"/>
                    <a:pt x="19281" y="42303"/>
                    <a:pt x="19381" y="41702"/>
                  </a:cubicBezTo>
                  <a:cubicBezTo>
                    <a:pt x="19448" y="41202"/>
                    <a:pt x="19181" y="40401"/>
                    <a:pt x="18914" y="40001"/>
                  </a:cubicBezTo>
                  <a:cubicBezTo>
                    <a:pt x="18747" y="39734"/>
                    <a:pt x="18380" y="39601"/>
                    <a:pt x="18380" y="39167"/>
                  </a:cubicBezTo>
                  <a:cubicBezTo>
                    <a:pt x="18080" y="39034"/>
                    <a:pt x="17746" y="39000"/>
                    <a:pt x="17546" y="38800"/>
                  </a:cubicBezTo>
                  <a:cubicBezTo>
                    <a:pt x="17479" y="38733"/>
                    <a:pt x="17546" y="38533"/>
                    <a:pt x="17446" y="38433"/>
                  </a:cubicBezTo>
                  <a:cubicBezTo>
                    <a:pt x="17246" y="38266"/>
                    <a:pt x="16946" y="38166"/>
                    <a:pt x="16712" y="38100"/>
                  </a:cubicBezTo>
                  <a:cubicBezTo>
                    <a:pt x="16078" y="37966"/>
                    <a:pt x="15778" y="38166"/>
                    <a:pt x="15511" y="37532"/>
                  </a:cubicBezTo>
                  <a:cubicBezTo>
                    <a:pt x="15311" y="37099"/>
                    <a:pt x="14978" y="36498"/>
                    <a:pt x="15044" y="35965"/>
                  </a:cubicBezTo>
                  <a:cubicBezTo>
                    <a:pt x="15111" y="35498"/>
                    <a:pt x="15245" y="35197"/>
                    <a:pt x="15211" y="34697"/>
                  </a:cubicBezTo>
                  <a:cubicBezTo>
                    <a:pt x="15178" y="34364"/>
                    <a:pt x="15144" y="34397"/>
                    <a:pt x="15178" y="34097"/>
                  </a:cubicBezTo>
                  <a:cubicBezTo>
                    <a:pt x="15311" y="33430"/>
                    <a:pt x="15511" y="32696"/>
                    <a:pt x="15712" y="32062"/>
                  </a:cubicBezTo>
                  <a:cubicBezTo>
                    <a:pt x="15878" y="31528"/>
                    <a:pt x="16179" y="31128"/>
                    <a:pt x="16212" y="30561"/>
                  </a:cubicBezTo>
                  <a:cubicBezTo>
                    <a:pt x="16245" y="30060"/>
                    <a:pt x="16145" y="29593"/>
                    <a:pt x="16345" y="29160"/>
                  </a:cubicBezTo>
                  <a:cubicBezTo>
                    <a:pt x="16646" y="28459"/>
                    <a:pt x="17246" y="28192"/>
                    <a:pt x="17680" y="27625"/>
                  </a:cubicBezTo>
                  <a:cubicBezTo>
                    <a:pt x="18113" y="27092"/>
                    <a:pt x="18280" y="26391"/>
                    <a:pt x="18580" y="25791"/>
                  </a:cubicBezTo>
                  <a:cubicBezTo>
                    <a:pt x="18770" y="25411"/>
                    <a:pt x="18996" y="25353"/>
                    <a:pt x="19253" y="25353"/>
                  </a:cubicBezTo>
                  <a:cubicBezTo>
                    <a:pt x="19366" y="25353"/>
                    <a:pt x="19485" y="25364"/>
                    <a:pt x="19609" y="25364"/>
                  </a:cubicBezTo>
                  <a:cubicBezTo>
                    <a:pt x="19749" y="25364"/>
                    <a:pt x="19895" y="25350"/>
                    <a:pt x="20048" y="25290"/>
                  </a:cubicBezTo>
                  <a:cubicBezTo>
                    <a:pt x="20415" y="25157"/>
                    <a:pt x="20648" y="24790"/>
                    <a:pt x="20915" y="24556"/>
                  </a:cubicBezTo>
                  <a:cubicBezTo>
                    <a:pt x="21249" y="24290"/>
                    <a:pt x="21682" y="24256"/>
                    <a:pt x="21616" y="23723"/>
                  </a:cubicBezTo>
                  <a:cubicBezTo>
                    <a:pt x="21678" y="23714"/>
                    <a:pt x="21735" y="23711"/>
                    <a:pt x="21790" y="23711"/>
                  </a:cubicBezTo>
                  <a:cubicBezTo>
                    <a:pt x="21965" y="23711"/>
                    <a:pt x="22104" y="23744"/>
                    <a:pt x="22228" y="23744"/>
                  </a:cubicBezTo>
                  <a:cubicBezTo>
                    <a:pt x="22378" y="23744"/>
                    <a:pt x="22506" y="23697"/>
                    <a:pt x="22650" y="23489"/>
                  </a:cubicBezTo>
                  <a:cubicBezTo>
                    <a:pt x="22750" y="23356"/>
                    <a:pt x="22883" y="22955"/>
                    <a:pt x="22950" y="22755"/>
                  </a:cubicBezTo>
                  <a:cubicBezTo>
                    <a:pt x="23250" y="22121"/>
                    <a:pt x="23384" y="21521"/>
                    <a:pt x="23017" y="20921"/>
                  </a:cubicBezTo>
                  <a:cubicBezTo>
                    <a:pt x="23651" y="20620"/>
                    <a:pt x="23450" y="19920"/>
                    <a:pt x="23217" y="19419"/>
                  </a:cubicBezTo>
                  <a:cubicBezTo>
                    <a:pt x="22950" y="18786"/>
                    <a:pt x="22950" y="18952"/>
                    <a:pt x="23250" y="18419"/>
                  </a:cubicBezTo>
                  <a:cubicBezTo>
                    <a:pt x="23350" y="18219"/>
                    <a:pt x="23450" y="17985"/>
                    <a:pt x="23550" y="17785"/>
                  </a:cubicBezTo>
                  <a:cubicBezTo>
                    <a:pt x="23717" y="17351"/>
                    <a:pt x="23984" y="17084"/>
                    <a:pt x="24151" y="16751"/>
                  </a:cubicBezTo>
                  <a:cubicBezTo>
                    <a:pt x="24251" y="16584"/>
                    <a:pt x="24184" y="16417"/>
                    <a:pt x="24318" y="16251"/>
                  </a:cubicBezTo>
                  <a:cubicBezTo>
                    <a:pt x="24618" y="15817"/>
                    <a:pt x="25152" y="15784"/>
                    <a:pt x="25452" y="15350"/>
                  </a:cubicBezTo>
                  <a:cubicBezTo>
                    <a:pt x="25719" y="14983"/>
                    <a:pt x="25652" y="14616"/>
                    <a:pt x="26119" y="14383"/>
                  </a:cubicBezTo>
                  <a:cubicBezTo>
                    <a:pt x="26653" y="14116"/>
                    <a:pt x="27220" y="14149"/>
                    <a:pt x="27753" y="13949"/>
                  </a:cubicBezTo>
                  <a:cubicBezTo>
                    <a:pt x="28054" y="13815"/>
                    <a:pt x="28220" y="13649"/>
                    <a:pt x="28254" y="13449"/>
                  </a:cubicBezTo>
                  <a:cubicBezTo>
                    <a:pt x="28387" y="12948"/>
                    <a:pt x="27854" y="12214"/>
                    <a:pt x="27753" y="11614"/>
                  </a:cubicBezTo>
                  <a:cubicBezTo>
                    <a:pt x="27553" y="10446"/>
                    <a:pt x="27820" y="9479"/>
                    <a:pt x="26853" y="8578"/>
                  </a:cubicBezTo>
                  <a:cubicBezTo>
                    <a:pt x="27153" y="7778"/>
                    <a:pt x="26453" y="6677"/>
                    <a:pt x="26186" y="5943"/>
                  </a:cubicBezTo>
                  <a:cubicBezTo>
                    <a:pt x="25986" y="5243"/>
                    <a:pt x="26052" y="4609"/>
                    <a:pt x="25585" y="3975"/>
                  </a:cubicBezTo>
                  <a:cubicBezTo>
                    <a:pt x="25152" y="3341"/>
                    <a:pt x="24618" y="3008"/>
                    <a:pt x="23984" y="2574"/>
                  </a:cubicBezTo>
                  <a:cubicBezTo>
                    <a:pt x="23350" y="2174"/>
                    <a:pt x="22983" y="1473"/>
                    <a:pt x="22383" y="1040"/>
                  </a:cubicBezTo>
                  <a:cubicBezTo>
                    <a:pt x="22083" y="806"/>
                    <a:pt x="21682" y="773"/>
                    <a:pt x="21349" y="539"/>
                  </a:cubicBezTo>
                  <a:cubicBezTo>
                    <a:pt x="21249" y="473"/>
                    <a:pt x="21182" y="373"/>
                    <a:pt x="21082" y="306"/>
                  </a:cubicBezTo>
                  <a:cubicBezTo>
                    <a:pt x="20932" y="126"/>
                    <a:pt x="20810" y="0"/>
                    <a:pt x="2054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80" name="Google Shape;180;p17"/>
            <p:cNvSpPr/>
            <p:nvPr/>
          </p:nvSpPr>
          <p:spPr>
            <a:xfrm>
              <a:off x="6505211" y="1422661"/>
              <a:ext cx="599571" cy="988663"/>
            </a:xfrm>
            <a:custGeom>
              <a:avLst/>
              <a:gdLst/>
              <a:ahLst/>
              <a:cxnLst/>
              <a:rect l="l" t="t" r="r" b="b"/>
              <a:pathLst>
                <a:path w="28255" h="43079" extrusionOk="0">
                  <a:moveTo>
                    <a:pt x="26019" y="1"/>
                  </a:moveTo>
                  <a:cubicBezTo>
                    <a:pt x="25552" y="501"/>
                    <a:pt x="24685" y="701"/>
                    <a:pt x="24351" y="1269"/>
                  </a:cubicBezTo>
                  <a:cubicBezTo>
                    <a:pt x="24285" y="1369"/>
                    <a:pt x="24151" y="1535"/>
                    <a:pt x="24118" y="1635"/>
                  </a:cubicBezTo>
                  <a:cubicBezTo>
                    <a:pt x="24085" y="1769"/>
                    <a:pt x="24151" y="1936"/>
                    <a:pt x="24118" y="2036"/>
                  </a:cubicBezTo>
                  <a:cubicBezTo>
                    <a:pt x="24051" y="2236"/>
                    <a:pt x="23818" y="2236"/>
                    <a:pt x="23684" y="2436"/>
                  </a:cubicBezTo>
                  <a:cubicBezTo>
                    <a:pt x="23518" y="2670"/>
                    <a:pt x="23518" y="3237"/>
                    <a:pt x="23484" y="3503"/>
                  </a:cubicBezTo>
                  <a:cubicBezTo>
                    <a:pt x="23384" y="3904"/>
                    <a:pt x="23417" y="4271"/>
                    <a:pt x="23251" y="4671"/>
                  </a:cubicBezTo>
                  <a:cubicBezTo>
                    <a:pt x="23117" y="5105"/>
                    <a:pt x="22684" y="5371"/>
                    <a:pt x="22250" y="5505"/>
                  </a:cubicBezTo>
                  <a:cubicBezTo>
                    <a:pt x="22083" y="5572"/>
                    <a:pt x="21950" y="5638"/>
                    <a:pt x="21816" y="5705"/>
                  </a:cubicBezTo>
                  <a:cubicBezTo>
                    <a:pt x="21750" y="5738"/>
                    <a:pt x="21716" y="5805"/>
                    <a:pt x="21650" y="5838"/>
                  </a:cubicBezTo>
                  <a:cubicBezTo>
                    <a:pt x="21623" y="5838"/>
                    <a:pt x="21575" y="5796"/>
                    <a:pt x="21523" y="5796"/>
                  </a:cubicBezTo>
                  <a:cubicBezTo>
                    <a:pt x="21509" y="5796"/>
                    <a:pt x="21496" y="5798"/>
                    <a:pt x="21483" y="5805"/>
                  </a:cubicBezTo>
                  <a:cubicBezTo>
                    <a:pt x="21416" y="5805"/>
                    <a:pt x="21349" y="5805"/>
                    <a:pt x="21283" y="5838"/>
                  </a:cubicBezTo>
                  <a:cubicBezTo>
                    <a:pt x="21149" y="5905"/>
                    <a:pt x="21016" y="6272"/>
                    <a:pt x="20916" y="6439"/>
                  </a:cubicBezTo>
                  <a:cubicBezTo>
                    <a:pt x="20782" y="6606"/>
                    <a:pt x="20649" y="6839"/>
                    <a:pt x="20515" y="7039"/>
                  </a:cubicBezTo>
                  <a:cubicBezTo>
                    <a:pt x="20449" y="7106"/>
                    <a:pt x="20282" y="7239"/>
                    <a:pt x="20182" y="7340"/>
                  </a:cubicBezTo>
                  <a:cubicBezTo>
                    <a:pt x="20115" y="7373"/>
                    <a:pt x="19948" y="7473"/>
                    <a:pt x="19948" y="7506"/>
                  </a:cubicBezTo>
                  <a:cubicBezTo>
                    <a:pt x="19782" y="7807"/>
                    <a:pt x="19948" y="8240"/>
                    <a:pt x="19915" y="8574"/>
                  </a:cubicBezTo>
                  <a:cubicBezTo>
                    <a:pt x="19882" y="8941"/>
                    <a:pt x="19748" y="9341"/>
                    <a:pt x="19681" y="9741"/>
                  </a:cubicBezTo>
                  <a:cubicBezTo>
                    <a:pt x="19648" y="10075"/>
                    <a:pt x="19415" y="10342"/>
                    <a:pt x="19148" y="10575"/>
                  </a:cubicBezTo>
                  <a:cubicBezTo>
                    <a:pt x="18948" y="10742"/>
                    <a:pt x="18848" y="10742"/>
                    <a:pt x="18614" y="10842"/>
                  </a:cubicBezTo>
                  <a:cubicBezTo>
                    <a:pt x="18514" y="10875"/>
                    <a:pt x="18381" y="10942"/>
                    <a:pt x="18280" y="10975"/>
                  </a:cubicBezTo>
                  <a:cubicBezTo>
                    <a:pt x="18180" y="10975"/>
                    <a:pt x="18080" y="10842"/>
                    <a:pt x="18014" y="10842"/>
                  </a:cubicBezTo>
                  <a:cubicBezTo>
                    <a:pt x="17880" y="10909"/>
                    <a:pt x="17813" y="11109"/>
                    <a:pt x="17713" y="11176"/>
                  </a:cubicBezTo>
                  <a:cubicBezTo>
                    <a:pt x="17513" y="11309"/>
                    <a:pt x="17447" y="11309"/>
                    <a:pt x="17213" y="11342"/>
                  </a:cubicBezTo>
                  <a:cubicBezTo>
                    <a:pt x="17113" y="11776"/>
                    <a:pt x="15645" y="11809"/>
                    <a:pt x="16312" y="12577"/>
                  </a:cubicBezTo>
                  <a:cubicBezTo>
                    <a:pt x="16312" y="12577"/>
                    <a:pt x="16246" y="12610"/>
                    <a:pt x="16246" y="12610"/>
                  </a:cubicBezTo>
                  <a:cubicBezTo>
                    <a:pt x="16312" y="12944"/>
                    <a:pt x="16713" y="12944"/>
                    <a:pt x="16879" y="13144"/>
                  </a:cubicBezTo>
                  <a:cubicBezTo>
                    <a:pt x="16946" y="13244"/>
                    <a:pt x="17213" y="13677"/>
                    <a:pt x="17246" y="13777"/>
                  </a:cubicBezTo>
                  <a:cubicBezTo>
                    <a:pt x="17580" y="14711"/>
                    <a:pt x="15979" y="15679"/>
                    <a:pt x="15412" y="16079"/>
                  </a:cubicBezTo>
                  <a:cubicBezTo>
                    <a:pt x="15278" y="16179"/>
                    <a:pt x="15112" y="16213"/>
                    <a:pt x="14945" y="16246"/>
                  </a:cubicBezTo>
                  <a:cubicBezTo>
                    <a:pt x="14745" y="16313"/>
                    <a:pt x="14845" y="16246"/>
                    <a:pt x="14645" y="16379"/>
                  </a:cubicBezTo>
                  <a:cubicBezTo>
                    <a:pt x="14444" y="16513"/>
                    <a:pt x="14278" y="16713"/>
                    <a:pt x="14011" y="16813"/>
                  </a:cubicBezTo>
                  <a:cubicBezTo>
                    <a:pt x="13744" y="16880"/>
                    <a:pt x="13544" y="16880"/>
                    <a:pt x="13344" y="17113"/>
                  </a:cubicBezTo>
                  <a:cubicBezTo>
                    <a:pt x="13210" y="17280"/>
                    <a:pt x="13010" y="17647"/>
                    <a:pt x="12977" y="17814"/>
                  </a:cubicBezTo>
                  <a:cubicBezTo>
                    <a:pt x="12910" y="17980"/>
                    <a:pt x="13010" y="18181"/>
                    <a:pt x="12943" y="18347"/>
                  </a:cubicBezTo>
                  <a:cubicBezTo>
                    <a:pt x="12843" y="18514"/>
                    <a:pt x="12676" y="18548"/>
                    <a:pt x="12610" y="18681"/>
                  </a:cubicBezTo>
                  <a:cubicBezTo>
                    <a:pt x="12443" y="19015"/>
                    <a:pt x="12643" y="19148"/>
                    <a:pt x="12310" y="19415"/>
                  </a:cubicBezTo>
                  <a:cubicBezTo>
                    <a:pt x="12076" y="19582"/>
                    <a:pt x="11876" y="19548"/>
                    <a:pt x="11642" y="19615"/>
                  </a:cubicBezTo>
                  <a:cubicBezTo>
                    <a:pt x="11509" y="19648"/>
                    <a:pt x="11409" y="19815"/>
                    <a:pt x="11275" y="19815"/>
                  </a:cubicBezTo>
                  <a:cubicBezTo>
                    <a:pt x="11260" y="19818"/>
                    <a:pt x="11245" y="19819"/>
                    <a:pt x="11232" y="19819"/>
                  </a:cubicBezTo>
                  <a:cubicBezTo>
                    <a:pt x="11065" y="19819"/>
                    <a:pt x="10998" y="19648"/>
                    <a:pt x="10875" y="19648"/>
                  </a:cubicBezTo>
                  <a:cubicBezTo>
                    <a:pt x="10855" y="19647"/>
                    <a:pt x="10836" y="19646"/>
                    <a:pt x="10818" y="19646"/>
                  </a:cubicBezTo>
                  <a:cubicBezTo>
                    <a:pt x="10054" y="19646"/>
                    <a:pt x="10301" y="20959"/>
                    <a:pt x="10008" y="21350"/>
                  </a:cubicBezTo>
                  <a:cubicBezTo>
                    <a:pt x="9841" y="21616"/>
                    <a:pt x="9574" y="21850"/>
                    <a:pt x="9274" y="21983"/>
                  </a:cubicBezTo>
                  <a:cubicBezTo>
                    <a:pt x="9041" y="22050"/>
                    <a:pt x="8707" y="22250"/>
                    <a:pt x="8473" y="22250"/>
                  </a:cubicBezTo>
                  <a:cubicBezTo>
                    <a:pt x="8443" y="22254"/>
                    <a:pt x="8415" y="22256"/>
                    <a:pt x="8388" y="22256"/>
                  </a:cubicBezTo>
                  <a:cubicBezTo>
                    <a:pt x="8230" y="22256"/>
                    <a:pt x="8135" y="22198"/>
                    <a:pt x="8019" y="22198"/>
                  </a:cubicBezTo>
                  <a:cubicBezTo>
                    <a:pt x="7984" y="22198"/>
                    <a:pt x="7947" y="22203"/>
                    <a:pt x="7906" y="22217"/>
                  </a:cubicBezTo>
                  <a:cubicBezTo>
                    <a:pt x="7773" y="22217"/>
                    <a:pt x="7606" y="22417"/>
                    <a:pt x="7473" y="22450"/>
                  </a:cubicBezTo>
                  <a:cubicBezTo>
                    <a:pt x="7423" y="22484"/>
                    <a:pt x="7339" y="22492"/>
                    <a:pt x="7252" y="22492"/>
                  </a:cubicBezTo>
                  <a:cubicBezTo>
                    <a:pt x="7164" y="22492"/>
                    <a:pt x="7072" y="22484"/>
                    <a:pt x="7006" y="22484"/>
                  </a:cubicBezTo>
                  <a:cubicBezTo>
                    <a:pt x="6777" y="22484"/>
                    <a:pt x="6499" y="22337"/>
                    <a:pt x="6278" y="22337"/>
                  </a:cubicBezTo>
                  <a:cubicBezTo>
                    <a:pt x="6241" y="22337"/>
                    <a:pt x="6205" y="22341"/>
                    <a:pt x="6172" y="22350"/>
                  </a:cubicBezTo>
                  <a:cubicBezTo>
                    <a:pt x="6072" y="22384"/>
                    <a:pt x="6038" y="22550"/>
                    <a:pt x="5905" y="22584"/>
                  </a:cubicBezTo>
                  <a:cubicBezTo>
                    <a:pt x="5772" y="22684"/>
                    <a:pt x="5505" y="22617"/>
                    <a:pt x="5405" y="22751"/>
                  </a:cubicBezTo>
                  <a:cubicBezTo>
                    <a:pt x="5371" y="22784"/>
                    <a:pt x="5238" y="23151"/>
                    <a:pt x="5204" y="23218"/>
                  </a:cubicBezTo>
                  <a:cubicBezTo>
                    <a:pt x="5104" y="23484"/>
                    <a:pt x="5204" y="23851"/>
                    <a:pt x="5071" y="24085"/>
                  </a:cubicBezTo>
                  <a:cubicBezTo>
                    <a:pt x="5004" y="24185"/>
                    <a:pt x="4904" y="24118"/>
                    <a:pt x="4804" y="24185"/>
                  </a:cubicBezTo>
                  <a:cubicBezTo>
                    <a:pt x="4471" y="24518"/>
                    <a:pt x="4471" y="24952"/>
                    <a:pt x="3937" y="25052"/>
                  </a:cubicBezTo>
                  <a:cubicBezTo>
                    <a:pt x="3803" y="25077"/>
                    <a:pt x="3670" y="25086"/>
                    <a:pt x="3537" y="25086"/>
                  </a:cubicBezTo>
                  <a:cubicBezTo>
                    <a:pt x="3270" y="25086"/>
                    <a:pt x="3003" y="25052"/>
                    <a:pt x="2736" y="25052"/>
                  </a:cubicBezTo>
                  <a:cubicBezTo>
                    <a:pt x="2603" y="25052"/>
                    <a:pt x="2469" y="25061"/>
                    <a:pt x="2336" y="25086"/>
                  </a:cubicBezTo>
                  <a:cubicBezTo>
                    <a:pt x="1535" y="25252"/>
                    <a:pt x="1335" y="25953"/>
                    <a:pt x="1635" y="26687"/>
                  </a:cubicBezTo>
                  <a:cubicBezTo>
                    <a:pt x="1669" y="26787"/>
                    <a:pt x="1835" y="26787"/>
                    <a:pt x="1869" y="26887"/>
                  </a:cubicBezTo>
                  <a:cubicBezTo>
                    <a:pt x="1869" y="26954"/>
                    <a:pt x="1802" y="27120"/>
                    <a:pt x="1802" y="27220"/>
                  </a:cubicBezTo>
                  <a:cubicBezTo>
                    <a:pt x="1769" y="27321"/>
                    <a:pt x="1802" y="27454"/>
                    <a:pt x="1802" y="27587"/>
                  </a:cubicBezTo>
                  <a:cubicBezTo>
                    <a:pt x="1769" y="27721"/>
                    <a:pt x="1669" y="27754"/>
                    <a:pt x="1635" y="27854"/>
                  </a:cubicBezTo>
                  <a:cubicBezTo>
                    <a:pt x="1602" y="27954"/>
                    <a:pt x="1635" y="28221"/>
                    <a:pt x="1569" y="28321"/>
                  </a:cubicBezTo>
                  <a:cubicBezTo>
                    <a:pt x="1525" y="28394"/>
                    <a:pt x="1494" y="28410"/>
                    <a:pt x="1456" y="28410"/>
                  </a:cubicBezTo>
                  <a:cubicBezTo>
                    <a:pt x="1428" y="28410"/>
                    <a:pt x="1396" y="28401"/>
                    <a:pt x="1352" y="28401"/>
                  </a:cubicBezTo>
                  <a:cubicBezTo>
                    <a:pt x="1320" y="28401"/>
                    <a:pt x="1282" y="28405"/>
                    <a:pt x="1235" y="28421"/>
                  </a:cubicBezTo>
                  <a:cubicBezTo>
                    <a:pt x="868" y="28588"/>
                    <a:pt x="1268" y="28655"/>
                    <a:pt x="1102" y="28955"/>
                  </a:cubicBezTo>
                  <a:cubicBezTo>
                    <a:pt x="1068" y="29055"/>
                    <a:pt x="768" y="29122"/>
                    <a:pt x="635" y="29222"/>
                  </a:cubicBezTo>
                  <a:cubicBezTo>
                    <a:pt x="1" y="29822"/>
                    <a:pt x="1" y="31057"/>
                    <a:pt x="34" y="31824"/>
                  </a:cubicBezTo>
                  <a:cubicBezTo>
                    <a:pt x="134" y="32758"/>
                    <a:pt x="201" y="33792"/>
                    <a:pt x="468" y="34692"/>
                  </a:cubicBezTo>
                  <a:cubicBezTo>
                    <a:pt x="568" y="34993"/>
                    <a:pt x="501" y="35260"/>
                    <a:pt x="501" y="35593"/>
                  </a:cubicBezTo>
                  <a:cubicBezTo>
                    <a:pt x="501" y="35793"/>
                    <a:pt x="601" y="35960"/>
                    <a:pt x="568" y="36160"/>
                  </a:cubicBezTo>
                  <a:cubicBezTo>
                    <a:pt x="568" y="36294"/>
                    <a:pt x="468" y="36494"/>
                    <a:pt x="501" y="36627"/>
                  </a:cubicBezTo>
                  <a:cubicBezTo>
                    <a:pt x="568" y="36861"/>
                    <a:pt x="835" y="36927"/>
                    <a:pt x="868" y="37228"/>
                  </a:cubicBezTo>
                  <a:cubicBezTo>
                    <a:pt x="935" y="37628"/>
                    <a:pt x="968" y="37961"/>
                    <a:pt x="1102" y="38362"/>
                  </a:cubicBezTo>
                  <a:cubicBezTo>
                    <a:pt x="1202" y="38662"/>
                    <a:pt x="1235" y="38962"/>
                    <a:pt x="1268" y="39262"/>
                  </a:cubicBezTo>
                  <a:cubicBezTo>
                    <a:pt x="1302" y="39729"/>
                    <a:pt x="1135" y="40163"/>
                    <a:pt x="1168" y="40597"/>
                  </a:cubicBezTo>
                  <a:cubicBezTo>
                    <a:pt x="1168" y="40897"/>
                    <a:pt x="1168" y="41230"/>
                    <a:pt x="1268" y="41531"/>
                  </a:cubicBezTo>
                  <a:cubicBezTo>
                    <a:pt x="1335" y="41731"/>
                    <a:pt x="1502" y="41898"/>
                    <a:pt x="1535" y="42098"/>
                  </a:cubicBezTo>
                  <a:cubicBezTo>
                    <a:pt x="1569" y="42265"/>
                    <a:pt x="1435" y="42365"/>
                    <a:pt x="1468" y="42498"/>
                  </a:cubicBezTo>
                  <a:cubicBezTo>
                    <a:pt x="1584" y="42874"/>
                    <a:pt x="1875" y="42899"/>
                    <a:pt x="2168" y="42899"/>
                  </a:cubicBezTo>
                  <a:cubicBezTo>
                    <a:pt x="2213" y="42899"/>
                    <a:pt x="2258" y="42898"/>
                    <a:pt x="2302" y="42898"/>
                  </a:cubicBezTo>
                  <a:cubicBezTo>
                    <a:pt x="2536" y="42898"/>
                    <a:pt x="2803" y="42965"/>
                    <a:pt x="3036" y="42965"/>
                  </a:cubicBezTo>
                  <a:cubicBezTo>
                    <a:pt x="3051" y="42970"/>
                    <a:pt x="3065" y="42972"/>
                    <a:pt x="3078" y="42972"/>
                  </a:cubicBezTo>
                  <a:cubicBezTo>
                    <a:pt x="3143" y="42972"/>
                    <a:pt x="3196" y="42925"/>
                    <a:pt x="3261" y="42925"/>
                  </a:cubicBezTo>
                  <a:cubicBezTo>
                    <a:pt x="3275" y="42925"/>
                    <a:pt x="3288" y="42927"/>
                    <a:pt x="3303" y="42932"/>
                  </a:cubicBezTo>
                  <a:cubicBezTo>
                    <a:pt x="3336" y="42932"/>
                    <a:pt x="3370" y="43032"/>
                    <a:pt x="3403" y="43032"/>
                  </a:cubicBezTo>
                  <a:cubicBezTo>
                    <a:pt x="3453" y="43048"/>
                    <a:pt x="3512" y="43048"/>
                    <a:pt x="3574" y="43048"/>
                  </a:cubicBezTo>
                  <a:cubicBezTo>
                    <a:pt x="3637" y="43048"/>
                    <a:pt x="3703" y="43048"/>
                    <a:pt x="3770" y="43065"/>
                  </a:cubicBezTo>
                  <a:cubicBezTo>
                    <a:pt x="3904" y="43065"/>
                    <a:pt x="4024" y="43078"/>
                    <a:pt x="4143" y="43078"/>
                  </a:cubicBezTo>
                  <a:cubicBezTo>
                    <a:pt x="4291" y="43078"/>
                    <a:pt x="4437" y="43058"/>
                    <a:pt x="4604" y="42965"/>
                  </a:cubicBezTo>
                  <a:cubicBezTo>
                    <a:pt x="4871" y="42798"/>
                    <a:pt x="5071" y="42531"/>
                    <a:pt x="5405" y="42498"/>
                  </a:cubicBezTo>
                  <a:cubicBezTo>
                    <a:pt x="5511" y="42498"/>
                    <a:pt x="5597" y="42541"/>
                    <a:pt x="5678" y="42541"/>
                  </a:cubicBezTo>
                  <a:cubicBezTo>
                    <a:pt x="5698" y="42541"/>
                    <a:pt x="5718" y="42538"/>
                    <a:pt x="5738" y="42531"/>
                  </a:cubicBezTo>
                  <a:cubicBezTo>
                    <a:pt x="5972" y="42498"/>
                    <a:pt x="6172" y="42331"/>
                    <a:pt x="6405" y="42231"/>
                  </a:cubicBezTo>
                  <a:cubicBezTo>
                    <a:pt x="6672" y="42064"/>
                    <a:pt x="7039" y="42031"/>
                    <a:pt x="7306" y="41864"/>
                  </a:cubicBezTo>
                  <a:cubicBezTo>
                    <a:pt x="7573" y="41697"/>
                    <a:pt x="7806" y="41431"/>
                    <a:pt x="8040" y="41230"/>
                  </a:cubicBezTo>
                  <a:cubicBezTo>
                    <a:pt x="8207" y="41097"/>
                    <a:pt x="8373" y="40830"/>
                    <a:pt x="8540" y="40730"/>
                  </a:cubicBezTo>
                  <a:cubicBezTo>
                    <a:pt x="8581" y="40706"/>
                    <a:pt x="8621" y="40697"/>
                    <a:pt x="8662" y="40697"/>
                  </a:cubicBezTo>
                  <a:cubicBezTo>
                    <a:pt x="8759" y="40697"/>
                    <a:pt x="8856" y="40746"/>
                    <a:pt x="8952" y="40746"/>
                  </a:cubicBezTo>
                  <a:cubicBezTo>
                    <a:pt x="8982" y="40746"/>
                    <a:pt x="9011" y="40742"/>
                    <a:pt x="9041" y="40730"/>
                  </a:cubicBezTo>
                  <a:cubicBezTo>
                    <a:pt x="9207" y="40663"/>
                    <a:pt x="9207" y="40497"/>
                    <a:pt x="9341" y="40363"/>
                  </a:cubicBezTo>
                  <a:cubicBezTo>
                    <a:pt x="9574" y="40163"/>
                    <a:pt x="9841" y="40063"/>
                    <a:pt x="10041" y="39863"/>
                  </a:cubicBezTo>
                  <a:cubicBezTo>
                    <a:pt x="10542" y="39362"/>
                    <a:pt x="10708" y="38729"/>
                    <a:pt x="11242" y="38262"/>
                  </a:cubicBezTo>
                  <a:cubicBezTo>
                    <a:pt x="11498" y="38029"/>
                    <a:pt x="11787" y="37975"/>
                    <a:pt x="12120" y="37975"/>
                  </a:cubicBezTo>
                  <a:cubicBezTo>
                    <a:pt x="12264" y="37975"/>
                    <a:pt x="12415" y="37985"/>
                    <a:pt x="12576" y="37995"/>
                  </a:cubicBezTo>
                  <a:cubicBezTo>
                    <a:pt x="13310" y="38028"/>
                    <a:pt x="13277" y="38295"/>
                    <a:pt x="13477" y="38862"/>
                  </a:cubicBezTo>
                  <a:cubicBezTo>
                    <a:pt x="13677" y="39563"/>
                    <a:pt x="13644" y="40497"/>
                    <a:pt x="14378" y="40897"/>
                  </a:cubicBezTo>
                  <a:cubicBezTo>
                    <a:pt x="14444" y="40363"/>
                    <a:pt x="14645" y="39829"/>
                    <a:pt x="14945" y="39496"/>
                  </a:cubicBezTo>
                  <a:cubicBezTo>
                    <a:pt x="15402" y="39542"/>
                    <a:pt x="15781" y="40011"/>
                    <a:pt x="16093" y="40011"/>
                  </a:cubicBezTo>
                  <a:cubicBezTo>
                    <a:pt x="16235" y="40011"/>
                    <a:pt x="16364" y="39912"/>
                    <a:pt x="16479" y="39629"/>
                  </a:cubicBezTo>
                  <a:cubicBezTo>
                    <a:pt x="16713" y="39029"/>
                    <a:pt x="16379" y="38328"/>
                    <a:pt x="16479" y="37695"/>
                  </a:cubicBezTo>
                  <a:cubicBezTo>
                    <a:pt x="16613" y="36927"/>
                    <a:pt x="16913" y="36327"/>
                    <a:pt x="17580" y="35960"/>
                  </a:cubicBezTo>
                  <a:cubicBezTo>
                    <a:pt x="18214" y="35626"/>
                    <a:pt x="18681" y="35493"/>
                    <a:pt x="18814" y="34726"/>
                  </a:cubicBezTo>
                  <a:cubicBezTo>
                    <a:pt x="18881" y="34092"/>
                    <a:pt x="18514" y="33425"/>
                    <a:pt x="18414" y="32824"/>
                  </a:cubicBezTo>
                  <a:cubicBezTo>
                    <a:pt x="18381" y="32458"/>
                    <a:pt x="18247" y="31957"/>
                    <a:pt x="18347" y="31590"/>
                  </a:cubicBezTo>
                  <a:cubicBezTo>
                    <a:pt x="18481" y="31123"/>
                    <a:pt x="18547" y="31290"/>
                    <a:pt x="18814" y="30990"/>
                  </a:cubicBezTo>
                  <a:cubicBezTo>
                    <a:pt x="19214" y="30556"/>
                    <a:pt x="19415" y="29856"/>
                    <a:pt x="18981" y="29289"/>
                  </a:cubicBezTo>
                  <a:cubicBezTo>
                    <a:pt x="18781" y="29022"/>
                    <a:pt x="18314" y="28988"/>
                    <a:pt x="18147" y="28688"/>
                  </a:cubicBezTo>
                  <a:cubicBezTo>
                    <a:pt x="18047" y="28455"/>
                    <a:pt x="18147" y="28021"/>
                    <a:pt x="18147" y="27788"/>
                  </a:cubicBezTo>
                  <a:cubicBezTo>
                    <a:pt x="18080" y="26353"/>
                    <a:pt x="18214" y="24585"/>
                    <a:pt x="18214" y="23051"/>
                  </a:cubicBezTo>
                  <a:lnTo>
                    <a:pt x="18214" y="21783"/>
                  </a:lnTo>
                  <a:cubicBezTo>
                    <a:pt x="18214" y="19848"/>
                    <a:pt x="18547" y="17980"/>
                    <a:pt x="20882" y="17980"/>
                  </a:cubicBezTo>
                  <a:cubicBezTo>
                    <a:pt x="21060" y="17980"/>
                    <a:pt x="21232" y="17985"/>
                    <a:pt x="21393" y="17985"/>
                  </a:cubicBezTo>
                  <a:cubicBezTo>
                    <a:pt x="22138" y="17985"/>
                    <a:pt x="22660" y="17894"/>
                    <a:pt x="22550" y="16880"/>
                  </a:cubicBezTo>
                  <a:cubicBezTo>
                    <a:pt x="22417" y="15879"/>
                    <a:pt x="21950" y="15078"/>
                    <a:pt x="22450" y="14044"/>
                  </a:cubicBezTo>
                  <a:cubicBezTo>
                    <a:pt x="22917" y="13077"/>
                    <a:pt x="23251" y="12176"/>
                    <a:pt x="23584" y="11176"/>
                  </a:cubicBezTo>
                  <a:cubicBezTo>
                    <a:pt x="23884" y="10375"/>
                    <a:pt x="23417" y="9074"/>
                    <a:pt x="23884" y="8374"/>
                  </a:cubicBezTo>
                  <a:cubicBezTo>
                    <a:pt x="24385" y="7673"/>
                    <a:pt x="25386" y="7840"/>
                    <a:pt x="25886" y="7006"/>
                  </a:cubicBezTo>
                  <a:cubicBezTo>
                    <a:pt x="26353" y="6305"/>
                    <a:pt x="26753" y="5538"/>
                    <a:pt x="27187" y="4838"/>
                  </a:cubicBezTo>
                  <a:cubicBezTo>
                    <a:pt x="27754" y="3970"/>
                    <a:pt x="27854" y="3337"/>
                    <a:pt x="27954" y="2369"/>
                  </a:cubicBezTo>
                  <a:cubicBezTo>
                    <a:pt x="27954" y="1902"/>
                    <a:pt x="28054" y="1302"/>
                    <a:pt x="28254" y="802"/>
                  </a:cubicBezTo>
                  <a:lnTo>
                    <a:pt x="26019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81" name="Google Shape;181;p17"/>
            <p:cNvSpPr/>
            <p:nvPr/>
          </p:nvSpPr>
          <p:spPr>
            <a:xfrm>
              <a:off x="6778440" y="2641100"/>
              <a:ext cx="98418" cy="155417"/>
            </a:xfrm>
            <a:custGeom>
              <a:avLst/>
              <a:gdLst/>
              <a:ahLst/>
              <a:cxnLst/>
              <a:rect l="l" t="t" r="r" b="b"/>
              <a:pathLst>
                <a:path w="4638" h="6772" extrusionOk="0">
                  <a:moveTo>
                    <a:pt x="3880" y="0"/>
                  </a:moveTo>
                  <a:cubicBezTo>
                    <a:pt x="3528" y="0"/>
                    <a:pt x="3307" y="168"/>
                    <a:pt x="3136" y="482"/>
                  </a:cubicBezTo>
                  <a:cubicBezTo>
                    <a:pt x="3003" y="715"/>
                    <a:pt x="2769" y="1749"/>
                    <a:pt x="2502" y="1749"/>
                  </a:cubicBezTo>
                  <a:cubicBezTo>
                    <a:pt x="2302" y="1749"/>
                    <a:pt x="2202" y="882"/>
                    <a:pt x="1802" y="782"/>
                  </a:cubicBezTo>
                  <a:cubicBezTo>
                    <a:pt x="1764" y="777"/>
                    <a:pt x="1728" y="774"/>
                    <a:pt x="1693" y="774"/>
                  </a:cubicBezTo>
                  <a:cubicBezTo>
                    <a:pt x="1270" y="774"/>
                    <a:pt x="1071" y="1128"/>
                    <a:pt x="701" y="1282"/>
                  </a:cubicBezTo>
                  <a:cubicBezTo>
                    <a:pt x="534" y="1349"/>
                    <a:pt x="401" y="1349"/>
                    <a:pt x="267" y="1449"/>
                  </a:cubicBezTo>
                  <a:cubicBezTo>
                    <a:pt x="101" y="1616"/>
                    <a:pt x="1" y="2016"/>
                    <a:pt x="34" y="2216"/>
                  </a:cubicBezTo>
                  <a:cubicBezTo>
                    <a:pt x="101" y="2550"/>
                    <a:pt x="334" y="2683"/>
                    <a:pt x="501" y="2983"/>
                  </a:cubicBezTo>
                  <a:cubicBezTo>
                    <a:pt x="601" y="3117"/>
                    <a:pt x="601" y="3350"/>
                    <a:pt x="701" y="3517"/>
                  </a:cubicBezTo>
                  <a:cubicBezTo>
                    <a:pt x="1001" y="3984"/>
                    <a:pt x="1735" y="3617"/>
                    <a:pt x="2002" y="4251"/>
                  </a:cubicBezTo>
                  <a:cubicBezTo>
                    <a:pt x="2202" y="4718"/>
                    <a:pt x="2002" y="5218"/>
                    <a:pt x="1535" y="5285"/>
                  </a:cubicBezTo>
                  <a:cubicBezTo>
                    <a:pt x="1501" y="5293"/>
                    <a:pt x="1468" y="5296"/>
                    <a:pt x="1434" y="5296"/>
                  </a:cubicBezTo>
                  <a:cubicBezTo>
                    <a:pt x="1068" y="5296"/>
                    <a:pt x="704" y="4873"/>
                    <a:pt x="361" y="4873"/>
                  </a:cubicBezTo>
                  <a:cubicBezTo>
                    <a:pt x="330" y="4873"/>
                    <a:pt x="298" y="4877"/>
                    <a:pt x="267" y="4885"/>
                  </a:cubicBezTo>
                  <a:cubicBezTo>
                    <a:pt x="67" y="4951"/>
                    <a:pt x="1" y="5152"/>
                    <a:pt x="1" y="5318"/>
                  </a:cubicBezTo>
                  <a:cubicBezTo>
                    <a:pt x="1" y="5452"/>
                    <a:pt x="1" y="5585"/>
                    <a:pt x="67" y="5719"/>
                  </a:cubicBezTo>
                  <a:cubicBezTo>
                    <a:pt x="201" y="5952"/>
                    <a:pt x="434" y="6352"/>
                    <a:pt x="601" y="6553"/>
                  </a:cubicBezTo>
                  <a:cubicBezTo>
                    <a:pt x="736" y="6703"/>
                    <a:pt x="858" y="6772"/>
                    <a:pt x="975" y="6772"/>
                  </a:cubicBezTo>
                  <a:cubicBezTo>
                    <a:pt x="1118" y="6772"/>
                    <a:pt x="1255" y="6669"/>
                    <a:pt x="1402" y="6486"/>
                  </a:cubicBezTo>
                  <a:cubicBezTo>
                    <a:pt x="1635" y="6186"/>
                    <a:pt x="1702" y="6086"/>
                    <a:pt x="2102" y="6052"/>
                  </a:cubicBezTo>
                  <a:cubicBezTo>
                    <a:pt x="2636" y="5986"/>
                    <a:pt x="2769" y="5919"/>
                    <a:pt x="3036" y="5452"/>
                  </a:cubicBezTo>
                  <a:cubicBezTo>
                    <a:pt x="3270" y="5152"/>
                    <a:pt x="3570" y="5118"/>
                    <a:pt x="3670" y="4785"/>
                  </a:cubicBezTo>
                  <a:cubicBezTo>
                    <a:pt x="3737" y="4418"/>
                    <a:pt x="3536" y="3984"/>
                    <a:pt x="3637" y="3651"/>
                  </a:cubicBezTo>
                  <a:cubicBezTo>
                    <a:pt x="3670" y="3450"/>
                    <a:pt x="3803" y="3417"/>
                    <a:pt x="3903" y="3250"/>
                  </a:cubicBezTo>
                  <a:cubicBezTo>
                    <a:pt x="3937" y="3117"/>
                    <a:pt x="3870" y="2917"/>
                    <a:pt x="3870" y="2783"/>
                  </a:cubicBezTo>
                  <a:cubicBezTo>
                    <a:pt x="3937" y="2383"/>
                    <a:pt x="4137" y="2283"/>
                    <a:pt x="4337" y="2016"/>
                  </a:cubicBezTo>
                  <a:cubicBezTo>
                    <a:pt x="4637" y="1682"/>
                    <a:pt x="4604" y="1282"/>
                    <a:pt x="4604" y="815"/>
                  </a:cubicBezTo>
                  <a:cubicBezTo>
                    <a:pt x="4604" y="648"/>
                    <a:pt x="4604" y="515"/>
                    <a:pt x="4571" y="382"/>
                  </a:cubicBezTo>
                  <a:cubicBezTo>
                    <a:pt x="4504" y="181"/>
                    <a:pt x="4370" y="48"/>
                    <a:pt x="4070" y="15"/>
                  </a:cubicBezTo>
                  <a:cubicBezTo>
                    <a:pt x="4003" y="5"/>
                    <a:pt x="3940" y="0"/>
                    <a:pt x="388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82" name="Google Shape;182;p17"/>
            <p:cNvSpPr/>
            <p:nvPr/>
          </p:nvSpPr>
          <p:spPr>
            <a:xfrm>
              <a:off x="6733857" y="4489447"/>
              <a:ext cx="273950" cy="170037"/>
            </a:xfrm>
            <a:custGeom>
              <a:avLst/>
              <a:gdLst/>
              <a:ahLst/>
              <a:cxnLst/>
              <a:rect l="l" t="t" r="r" b="b"/>
              <a:pathLst>
                <a:path w="12910" h="7409" extrusionOk="0">
                  <a:moveTo>
                    <a:pt x="12376" y="1"/>
                  </a:moveTo>
                  <a:cubicBezTo>
                    <a:pt x="11473" y="1"/>
                    <a:pt x="10977" y="611"/>
                    <a:pt x="10311" y="611"/>
                  </a:cubicBezTo>
                  <a:cubicBezTo>
                    <a:pt x="10214" y="611"/>
                    <a:pt x="10113" y="598"/>
                    <a:pt x="10007" y="568"/>
                  </a:cubicBezTo>
                  <a:cubicBezTo>
                    <a:pt x="9702" y="487"/>
                    <a:pt x="9483" y="393"/>
                    <a:pt x="9253" y="393"/>
                  </a:cubicBezTo>
                  <a:cubicBezTo>
                    <a:pt x="9106" y="393"/>
                    <a:pt x="8955" y="431"/>
                    <a:pt x="8773" y="535"/>
                  </a:cubicBezTo>
                  <a:cubicBezTo>
                    <a:pt x="8361" y="741"/>
                    <a:pt x="8053" y="947"/>
                    <a:pt x="7597" y="947"/>
                  </a:cubicBezTo>
                  <a:cubicBezTo>
                    <a:pt x="7536" y="947"/>
                    <a:pt x="7472" y="943"/>
                    <a:pt x="7405" y="935"/>
                  </a:cubicBezTo>
                  <a:cubicBezTo>
                    <a:pt x="7004" y="878"/>
                    <a:pt x="6701" y="721"/>
                    <a:pt x="6326" y="721"/>
                  </a:cubicBezTo>
                  <a:cubicBezTo>
                    <a:pt x="6266" y="721"/>
                    <a:pt x="6203" y="725"/>
                    <a:pt x="6138" y="735"/>
                  </a:cubicBezTo>
                  <a:cubicBezTo>
                    <a:pt x="5905" y="762"/>
                    <a:pt x="5712" y="784"/>
                    <a:pt x="5525" y="784"/>
                  </a:cubicBezTo>
                  <a:cubicBezTo>
                    <a:pt x="5258" y="784"/>
                    <a:pt x="5004" y="739"/>
                    <a:pt x="4670" y="601"/>
                  </a:cubicBezTo>
                  <a:cubicBezTo>
                    <a:pt x="4238" y="429"/>
                    <a:pt x="3881" y="181"/>
                    <a:pt x="3448" y="181"/>
                  </a:cubicBezTo>
                  <a:cubicBezTo>
                    <a:pt x="3379" y="181"/>
                    <a:pt x="3309" y="187"/>
                    <a:pt x="3236" y="201"/>
                  </a:cubicBezTo>
                  <a:cubicBezTo>
                    <a:pt x="2887" y="230"/>
                    <a:pt x="2665" y="487"/>
                    <a:pt x="2372" y="487"/>
                  </a:cubicBezTo>
                  <a:cubicBezTo>
                    <a:pt x="2328" y="487"/>
                    <a:pt x="2283" y="481"/>
                    <a:pt x="2235" y="468"/>
                  </a:cubicBezTo>
                  <a:cubicBezTo>
                    <a:pt x="1909" y="386"/>
                    <a:pt x="1694" y="40"/>
                    <a:pt x="1391" y="40"/>
                  </a:cubicBezTo>
                  <a:cubicBezTo>
                    <a:pt x="1322" y="40"/>
                    <a:pt x="1248" y="58"/>
                    <a:pt x="1168" y="101"/>
                  </a:cubicBezTo>
                  <a:cubicBezTo>
                    <a:pt x="834" y="268"/>
                    <a:pt x="801" y="501"/>
                    <a:pt x="300" y="501"/>
                  </a:cubicBezTo>
                  <a:cubicBezTo>
                    <a:pt x="267" y="835"/>
                    <a:pt x="367" y="1168"/>
                    <a:pt x="267" y="1502"/>
                  </a:cubicBezTo>
                  <a:cubicBezTo>
                    <a:pt x="134" y="1869"/>
                    <a:pt x="0" y="2102"/>
                    <a:pt x="200" y="2469"/>
                  </a:cubicBezTo>
                  <a:cubicBezTo>
                    <a:pt x="567" y="3170"/>
                    <a:pt x="1468" y="2903"/>
                    <a:pt x="2068" y="3270"/>
                  </a:cubicBezTo>
                  <a:cubicBezTo>
                    <a:pt x="2402" y="3437"/>
                    <a:pt x="2635" y="3670"/>
                    <a:pt x="2936" y="3870"/>
                  </a:cubicBezTo>
                  <a:cubicBezTo>
                    <a:pt x="3236" y="4037"/>
                    <a:pt x="3503" y="4071"/>
                    <a:pt x="3803" y="4204"/>
                  </a:cubicBezTo>
                  <a:cubicBezTo>
                    <a:pt x="4136" y="4337"/>
                    <a:pt x="4503" y="4504"/>
                    <a:pt x="4770" y="4738"/>
                  </a:cubicBezTo>
                  <a:cubicBezTo>
                    <a:pt x="5037" y="4971"/>
                    <a:pt x="5237" y="5405"/>
                    <a:pt x="5604" y="5505"/>
                  </a:cubicBezTo>
                  <a:cubicBezTo>
                    <a:pt x="5804" y="5572"/>
                    <a:pt x="6001" y="5583"/>
                    <a:pt x="6195" y="5583"/>
                  </a:cubicBezTo>
                  <a:cubicBezTo>
                    <a:pt x="6292" y="5583"/>
                    <a:pt x="6388" y="5580"/>
                    <a:pt x="6484" y="5580"/>
                  </a:cubicBezTo>
                  <a:cubicBezTo>
                    <a:pt x="6772" y="5580"/>
                    <a:pt x="7055" y="5605"/>
                    <a:pt x="7339" y="5805"/>
                  </a:cubicBezTo>
                  <a:cubicBezTo>
                    <a:pt x="7539" y="5972"/>
                    <a:pt x="7639" y="6205"/>
                    <a:pt x="7872" y="6372"/>
                  </a:cubicBezTo>
                  <a:cubicBezTo>
                    <a:pt x="8039" y="6506"/>
                    <a:pt x="8273" y="6606"/>
                    <a:pt x="8439" y="6739"/>
                  </a:cubicBezTo>
                  <a:cubicBezTo>
                    <a:pt x="8873" y="7106"/>
                    <a:pt x="9240" y="7373"/>
                    <a:pt x="9840" y="7406"/>
                  </a:cubicBezTo>
                  <a:cubicBezTo>
                    <a:pt x="9876" y="7408"/>
                    <a:pt x="9909" y="7408"/>
                    <a:pt x="9940" y="7408"/>
                  </a:cubicBezTo>
                  <a:cubicBezTo>
                    <a:pt x="10642" y="7408"/>
                    <a:pt x="10284" y="7052"/>
                    <a:pt x="10508" y="6572"/>
                  </a:cubicBezTo>
                  <a:cubicBezTo>
                    <a:pt x="10574" y="6339"/>
                    <a:pt x="10941" y="6339"/>
                    <a:pt x="11075" y="6105"/>
                  </a:cubicBezTo>
                  <a:cubicBezTo>
                    <a:pt x="11208" y="5872"/>
                    <a:pt x="11075" y="5638"/>
                    <a:pt x="11041" y="5405"/>
                  </a:cubicBezTo>
                  <a:cubicBezTo>
                    <a:pt x="10908" y="4938"/>
                    <a:pt x="10908" y="4638"/>
                    <a:pt x="10408" y="4404"/>
                  </a:cubicBezTo>
                  <a:cubicBezTo>
                    <a:pt x="10541" y="3970"/>
                    <a:pt x="10674" y="3670"/>
                    <a:pt x="10674" y="3203"/>
                  </a:cubicBezTo>
                  <a:cubicBezTo>
                    <a:pt x="10674" y="2636"/>
                    <a:pt x="10708" y="2403"/>
                    <a:pt x="11175" y="2036"/>
                  </a:cubicBezTo>
                  <a:cubicBezTo>
                    <a:pt x="11642" y="1669"/>
                    <a:pt x="12909" y="701"/>
                    <a:pt x="1237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83" name="Google Shape;183;p17"/>
            <p:cNvSpPr/>
            <p:nvPr/>
          </p:nvSpPr>
          <p:spPr>
            <a:xfrm>
              <a:off x="6609274" y="2466886"/>
              <a:ext cx="174153" cy="298580"/>
            </a:xfrm>
            <a:custGeom>
              <a:avLst/>
              <a:gdLst/>
              <a:ahLst/>
              <a:cxnLst/>
              <a:rect l="l" t="t" r="r" b="b"/>
              <a:pathLst>
                <a:path w="8207" h="13010" extrusionOk="0">
                  <a:moveTo>
                    <a:pt x="8006" y="0"/>
                  </a:moveTo>
                  <a:lnTo>
                    <a:pt x="8006" y="0"/>
                  </a:lnTo>
                  <a:cubicBezTo>
                    <a:pt x="7372" y="34"/>
                    <a:pt x="6405" y="334"/>
                    <a:pt x="5871" y="667"/>
                  </a:cubicBezTo>
                  <a:cubicBezTo>
                    <a:pt x="5304" y="1034"/>
                    <a:pt x="5004" y="1568"/>
                    <a:pt x="4537" y="2002"/>
                  </a:cubicBezTo>
                  <a:cubicBezTo>
                    <a:pt x="4403" y="2168"/>
                    <a:pt x="4103" y="2469"/>
                    <a:pt x="3870" y="2535"/>
                  </a:cubicBezTo>
                  <a:cubicBezTo>
                    <a:pt x="3786" y="2572"/>
                    <a:pt x="3700" y="2586"/>
                    <a:pt x="3613" y="2586"/>
                  </a:cubicBezTo>
                  <a:cubicBezTo>
                    <a:pt x="3387" y="2586"/>
                    <a:pt x="3152" y="2493"/>
                    <a:pt x="2936" y="2469"/>
                  </a:cubicBezTo>
                  <a:cubicBezTo>
                    <a:pt x="2849" y="2459"/>
                    <a:pt x="2757" y="2454"/>
                    <a:pt x="2663" y="2454"/>
                  </a:cubicBezTo>
                  <a:cubicBezTo>
                    <a:pt x="2106" y="2454"/>
                    <a:pt x="1487" y="2646"/>
                    <a:pt x="1601" y="3303"/>
                  </a:cubicBezTo>
                  <a:cubicBezTo>
                    <a:pt x="1668" y="3803"/>
                    <a:pt x="2369" y="4136"/>
                    <a:pt x="2269" y="4670"/>
                  </a:cubicBezTo>
                  <a:cubicBezTo>
                    <a:pt x="2236" y="4677"/>
                    <a:pt x="2204" y="4680"/>
                    <a:pt x="2172" y="4680"/>
                  </a:cubicBezTo>
                  <a:cubicBezTo>
                    <a:pt x="1795" y="4680"/>
                    <a:pt x="1497" y="4219"/>
                    <a:pt x="1101" y="4219"/>
                  </a:cubicBezTo>
                  <a:cubicBezTo>
                    <a:pt x="1058" y="4219"/>
                    <a:pt x="1013" y="4224"/>
                    <a:pt x="968" y="4237"/>
                  </a:cubicBezTo>
                  <a:cubicBezTo>
                    <a:pt x="434" y="4370"/>
                    <a:pt x="968" y="4904"/>
                    <a:pt x="834" y="5271"/>
                  </a:cubicBezTo>
                  <a:cubicBezTo>
                    <a:pt x="767" y="5571"/>
                    <a:pt x="334" y="5604"/>
                    <a:pt x="234" y="6004"/>
                  </a:cubicBezTo>
                  <a:cubicBezTo>
                    <a:pt x="167" y="6338"/>
                    <a:pt x="334" y="6705"/>
                    <a:pt x="534" y="6972"/>
                  </a:cubicBezTo>
                  <a:cubicBezTo>
                    <a:pt x="734" y="7339"/>
                    <a:pt x="801" y="7606"/>
                    <a:pt x="601" y="8006"/>
                  </a:cubicBezTo>
                  <a:cubicBezTo>
                    <a:pt x="401" y="8373"/>
                    <a:pt x="0" y="8573"/>
                    <a:pt x="167" y="9073"/>
                  </a:cubicBezTo>
                  <a:cubicBezTo>
                    <a:pt x="300" y="9474"/>
                    <a:pt x="701" y="9540"/>
                    <a:pt x="1001" y="9740"/>
                  </a:cubicBezTo>
                  <a:cubicBezTo>
                    <a:pt x="1368" y="10007"/>
                    <a:pt x="1168" y="10341"/>
                    <a:pt x="1101" y="10741"/>
                  </a:cubicBezTo>
                  <a:cubicBezTo>
                    <a:pt x="968" y="11375"/>
                    <a:pt x="1034" y="12009"/>
                    <a:pt x="1401" y="12476"/>
                  </a:cubicBezTo>
                  <a:cubicBezTo>
                    <a:pt x="1484" y="12226"/>
                    <a:pt x="1706" y="12092"/>
                    <a:pt x="2046" y="12092"/>
                  </a:cubicBezTo>
                  <a:cubicBezTo>
                    <a:pt x="2115" y="12092"/>
                    <a:pt x="2190" y="12098"/>
                    <a:pt x="2269" y="12109"/>
                  </a:cubicBezTo>
                  <a:cubicBezTo>
                    <a:pt x="2869" y="12209"/>
                    <a:pt x="3269" y="12709"/>
                    <a:pt x="3870" y="12776"/>
                  </a:cubicBezTo>
                  <a:cubicBezTo>
                    <a:pt x="4003" y="12776"/>
                    <a:pt x="4103" y="12809"/>
                    <a:pt x="4203" y="12809"/>
                  </a:cubicBezTo>
                  <a:cubicBezTo>
                    <a:pt x="4237" y="12576"/>
                    <a:pt x="4170" y="12342"/>
                    <a:pt x="4070" y="12109"/>
                  </a:cubicBezTo>
                  <a:cubicBezTo>
                    <a:pt x="3936" y="11642"/>
                    <a:pt x="4070" y="11575"/>
                    <a:pt x="4270" y="11208"/>
                  </a:cubicBezTo>
                  <a:cubicBezTo>
                    <a:pt x="4371" y="10981"/>
                    <a:pt x="4357" y="10504"/>
                    <a:pt x="4519" y="10504"/>
                  </a:cubicBezTo>
                  <a:cubicBezTo>
                    <a:pt x="4570" y="10504"/>
                    <a:pt x="4640" y="10553"/>
                    <a:pt x="4737" y="10674"/>
                  </a:cubicBezTo>
                  <a:cubicBezTo>
                    <a:pt x="5037" y="10975"/>
                    <a:pt x="4870" y="11475"/>
                    <a:pt x="5204" y="11742"/>
                  </a:cubicBezTo>
                  <a:cubicBezTo>
                    <a:pt x="5404" y="11942"/>
                    <a:pt x="5771" y="12009"/>
                    <a:pt x="6038" y="12142"/>
                  </a:cubicBezTo>
                  <a:cubicBezTo>
                    <a:pt x="6271" y="12276"/>
                    <a:pt x="6371" y="12409"/>
                    <a:pt x="6538" y="12576"/>
                  </a:cubicBezTo>
                  <a:cubicBezTo>
                    <a:pt x="6729" y="12767"/>
                    <a:pt x="6989" y="13009"/>
                    <a:pt x="7206" y="13009"/>
                  </a:cubicBezTo>
                  <a:cubicBezTo>
                    <a:pt x="7293" y="13009"/>
                    <a:pt x="7373" y="12971"/>
                    <a:pt x="7439" y="12876"/>
                  </a:cubicBezTo>
                  <a:cubicBezTo>
                    <a:pt x="7472" y="12843"/>
                    <a:pt x="7472" y="12809"/>
                    <a:pt x="7506" y="12776"/>
                  </a:cubicBezTo>
                  <a:cubicBezTo>
                    <a:pt x="7639" y="12442"/>
                    <a:pt x="7506" y="11809"/>
                    <a:pt x="7506" y="11442"/>
                  </a:cubicBezTo>
                  <a:cubicBezTo>
                    <a:pt x="7506" y="11008"/>
                    <a:pt x="7472" y="10708"/>
                    <a:pt x="7272" y="10308"/>
                  </a:cubicBezTo>
                  <a:cubicBezTo>
                    <a:pt x="6738" y="9374"/>
                    <a:pt x="5871" y="9407"/>
                    <a:pt x="4970" y="9374"/>
                  </a:cubicBezTo>
                  <a:cubicBezTo>
                    <a:pt x="4770" y="8873"/>
                    <a:pt x="5271" y="8806"/>
                    <a:pt x="5571" y="8640"/>
                  </a:cubicBezTo>
                  <a:cubicBezTo>
                    <a:pt x="6005" y="8440"/>
                    <a:pt x="6405" y="8106"/>
                    <a:pt x="6505" y="7606"/>
                  </a:cubicBezTo>
                  <a:cubicBezTo>
                    <a:pt x="6638" y="7039"/>
                    <a:pt x="6638" y="7072"/>
                    <a:pt x="7239" y="7005"/>
                  </a:cubicBezTo>
                  <a:cubicBezTo>
                    <a:pt x="7706" y="6972"/>
                    <a:pt x="8206" y="6738"/>
                    <a:pt x="8206" y="6205"/>
                  </a:cubicBezTo>
                  <a:cubicBezTo>
                    <a:pt x="8173" y="5771"/>
                    <a:pt x="7806" y="5471"/>
                    <a:pt x="7406" y="5304"/>
                  </a:cubicBezTo>
                  <a:cubicBezTo>
                    <a:pt x="6939" y="5104"/>
                    <a:pt x="6705" y="5104"/>
                    <a:pt x="6605" y="4570"/>
                  </a:cubicBezTo>
                  <a:cubicBezTo>
                    <a:pt x="6572" y="4270"/>
                    <a:pt x="6472" y="3503"/>
                    <a:pt x="6638" y="3269"/>
                  </a:cubicBezTo>
                  <a:cubicBezTo>
                    <a:pt x="6805" y="3036"/>
                    <a:pt x="7139" y="3136"/>
                    <a:pt x="7372" y="2902"/>
                  </a:cubicBezTo>
                  <a:cubicBezTo>
                    <a:pt x="7739" y="2502"/>
                    <a:pt x="7772" y="1902"/>
                    <a:pt x="7906" y="1401"/>
                  </a:cubicBezTo>
                  <a:cubicBezTo>
                    <a:pt x="8006" y="968"/>
                    <a:pt x="8173" y="434"/>
                    <a:pt x="800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84" name="Google Shape;184;p17"/>
            <p:cNvSpPr/>
            <p:nvPr/>
          </p:nvSpPr>
          <p:spPr>
            <a:xfrm>
              <a:off x="6607152" y="3373296"/>
              <a:ext cx="523115" cy="280495"/>
            </a:xfrm>
            <a:custGeom>
              <a:avLst/>
              <a:gdLst/>
              <a:ahLst/>
              <a:cxnLst/>
              <a:rect l="l" t="t" r="r" b="b"/>
              <a:pathLst>
                <a:path w="24652" h="12222" extrusionOk="0">
                  <a:moveTo>
                    <a:pt x="13076" y="0"/>
                  </a:moveTo>
                  <a:cubicBezTo>
                    <a:pt x="13176" y="167"/>
                    <a:pt x="13276" y="334"/>
                    <a:pt x="13376" y="467"/>
                  </a:cubicBezTo>
                  <a:cubicBezTo>
                    <a:pt x="13577" y="734"/>
                    <a:pt x="13710" y="1068"/>
                    <a:pt x="13977" y="1301"/>
                  </a:cubicBezTo>
                  <a:cubicBezTo>
                    <a:pt x="14110" y="1468"/>
                    <a:pt x="14277" y="1468"/>
                    <a:pt x="14277" y="1701"/>
                  </a:cubicBezTo>
                  <a:cubicBezTo>
                    <a:pt x="14277" y="2268"/>
                    <a:pt x="13343" y="2335"/>
                    <a:pt x="13009" y="2669"/>
                  </a:cubicBezTo>
                  <a:cubicBezTo>
                    <a:pt x="12843" y="2835"/>
                    <a:pt x="12843" y="3069"/>
                    <a:pt x="12709" y="3269"/>
                  </a:cubicBezTo>
                  <a:cubicBezTo>
                    <a:pt x="12509" y="3569"/>
                    <a:pt x="12342" y="3569"/>
                    <a:pt x="12042" y="3703"/>
                  </a:cubicBezTo>
                  <a:cubicBezTo>
                    <a:pt x="11842" y="3769"/>
                    <a:pt x="11375" y="3870"/>
                    <a:pt x="11242" y="4070"/>
                  </a:cubicBezTo>
                  <a:cubicBezTo>
                    <a:pt x="11108" y="4303"/>
                    <a:pt x="11342" y="4737"/>
                    <a:pt x="11442" y="4937"/>
                  </a:cubicBezTo>
                  <a:cubicBezTo>
                    <a:pt x="11508" y="5170"/>
                    <a:pt x="11608" y="5404"/>
                    <a:pt x="11642" y="5671"/>
                  </a:cubicBezTo>
                  <a:cubicBezTo>
                    <a:pt x="11675" y="5971"/>
                    <a:pt x="11542" y="6071"/>
                    <a:pt x="11508" y="6338"/>
                  </a:cubicBezTo>
                  <a:cubicBezTo>
                    <a:pt x="11442" y="6605"/>
                    <a:pt x="11608" y="6972"/>
                    <a:pt x="11208" y="6972"/>
                  </a:cubicBezTo>
                  <a:cubicBezTo>
                    <a:pt x="11008" y="6972"/>
                    <a:pt x="10808" y="6638"/>
                    <a:pt x="10641" y="6505"/>
                  </a:cubicBezTo>
                  <a:cubicBezTo>
                    <a:pt x="10241" y="6171"/>
                    <a:pt x="9774" y="6338"/>
                    <a:pt x="9340" y="6071"/>
                  </a:cubicBezTo>
                  <a:cubicBezTo>
                    <a:pt x="9145" y="5954"/>
                    <a:pt x="9075" y="5905"/>
                    <a:pt x="8971" y="5905"/>
                  </a:cubicBezTo>
                  <a:cubicBezTo>
                    <a:pt x="8897" y="5905"/>
                    <a:pt x="8805" y="5930"/>
                    <a:pt x="8640" y="5971"/>
                  </a:cubicBezTo>
                  <a:cubicBezTo>
                    <a:pt x="8339" y="6071"/>
                    <a:pt x="8039" y="6138"/>
                    <a:pt x="7706" y="6138"/>
                  </a:cubicBezTo>
                  <a:cubicBezTo>
                    <a:pt x="7039" y="6138"/>
                    <a:pt x="6572" y="6405"/>
                    <a:pt x="5938" y="6538"/>
                  </a:cubicBezTo>
                  <a:cubicBezTo>
                    <a:pt x="5708" y="6576"/>
                    <a:pt x="5483" y="6605"/>
                    <a:pt x="5266" y="6605"/>
                  </a:cubicBezTo>
                  <a:cubicBezTo>
                    <a:pt x="4918" y="6605"/>
                    <a:pt x="4591" y="6531"/>
                    <a:pt x="4303" y="6305"/>
                  </a:cubicBezTo>
                  <a:cubicBezTo>
                    <a:pt x="4021" y="6117"/>
                    <a:pt x="3772" y="5813"/>
                    <a:pt x="3522" y="5813"/>
                  </a:cubicBezTo>
                  <a:cubicBezTo>
                    <a:pt x="3416" y="5813"/>
                    <a:pt x="3311" y="5866"/>
                    <a:pt x="3202" y="6004"/>
                  </a:cubicBezTo>
                  <a:cubicBezTo>
                    <a:pt x="2955" y="6283"/>
                    <a:pt x="2678" y="6849"/>
                    <a:pt x="2240" y="6849"/>
                  </a:cubicBezTo>
                  <a:cubicBezTo>
                    <a:pt x="2206" y="6849"/>
                    <a:pt x="2171" y="6846"/>
                    <a:pt x="2135" y="6838"/>
                  </a:cubicBezTo>
                  <a:cubicBezTo>
                    <a:pt x="1601" y="6772"/>
                    <a:pt x="1501" y="5904"/>
                    <a:pt x="834" y="5771"/>
                  </a:cubicBezTo>
                  <a:cubicBezTo>
                    <a:pt x="734" y="5738"/>
                    <a:pt x="667" y="5738"/>
                    <a:pt x="567" y="5738"/>
                  </a:cubicBezTo>
                  <a:cubicBezTo>
                    <a:pt x="667" y="5938"/>
                    <a:pt x="667" y="6171"/>
                    <a:pt x="567" y="6505"/>
                  </a:cubicBezTo>
                  <a:cubicBezTo>
                    <a:pt x="467" y="6772"/>
                    <a:pt x="167" y="7038"/>
                    <a:pt x="100" y="7339"/>
                  </a:cubicBezTo>
                  <a:cubicBezTo>
                    <a:pt x="0" y="7672"/>
                    <a:pt x="434" y="7806"/>
                    <a:pt x="734" y="7939"/>
                  </a:cubicBezTo>
                  <a:cubicBezTo>
                    <a:pt x="1034" y="8039"/>
                    <a:pt x="1201" y="8139"/>
                    <a:pt x="1334" y="8373"/>
                  </a:cubicBezTo>
                  <a:cubicBezTo>
                    <a:pt x="1484" y="8611"/>
                    <a:pt x="1526" y="8850"/>
                    <a:pt x="1796" y="8850"/>
                  </a:cubicBezTo>
                  <a:cubicBezTo>
                    <a:pt x="1828" y="8850"/>
                    <a:pt x="1863" y="8847"/>
                    <a:pt x="1902" y="8840"/>
                  </a:cubicBezTo>
                  <a:cubicBezTo>
                    <a:pt x="2117" y="8792"/>
                    <a:pt x="2298" y="8590"/>
                    <a:pt x="2494" y="8590"/>
                  </a:cubicBezTo>
                  <a:cubicBezTo>
                    <a:pt x="2571" y="8590"/>
                    <a:pt x="2650" y="8621"/>
                    <a:pt x="2735" y="8706"/>
                  </a:cubicBezTo>
                  <a:cubicBezTo>
                    <a:pt x="2802" y="8773"/>
                    <a:pt x="2836" y="8840"/>
                    <a:pt x="2836" y="8906"/>
                  </a:cubicBezTo>
                  <a:cubicBezTo>
                    <a:pt x="3102" y="8973"/>
                    <a:pt x="3336" y="9140"/>
                    <a:pt x="3536" y="9273"/>
                  </a:cubicBezTo>
                  <a:cubicBezTo>
                    <a:pt x="3745" y="9417"/>
                    <a:pt x="3923" y="9479"/>
                    <a:pt x="4087" y="9479"/>
                  </a:cubicBezTo>
                  <a:cubicBezTo>
                    <a:pt x="4341" y="9479"/>
                    <a:pt x="4560" y="9330"/>
                    <a:pt x="4804" y="9107"/>
                  </a:cubicBezTo>
                  <a:cubicBezTo>
                    <a:pt x="4985" y="8939"/>
                    <a:pt x="5183" y="8889"/>
                    <a:pt x="5392" y="8889"/>
                  </a:cubicBezTo>
                  <a:cubicBezTo>
                    <a:pt x="5683" y="8889"/>
                    <a:pt x="5994" y="8987"/>
                    <a:pt x="6305" y="9007"/>
                  </a:cubicBezTo>
                  <a:cubicBezTo>
                    <a:pt x="6328" y="9008"/>
                    <a:pt x="6351" y="9008"/>
                    <a:pt x="6373" y="9008"/>
                  </a:cubicBezTo>
                  <a:cubicBezTo>
                    <a:pt x="6956" y="9008"/>
                    <a:pt x="7193" y="8603"/>
                    <a:pt x="7739" y="8506"/>
                  </a:cubicBezTo>
                  <a:cubicBezTo>
                    <a:pt x="7793" y="8495"/>
                    <a:pt x="7843" y="8490"/>
                    <a:pt x="7889" y="8490"/>
                  </a:cubicBezTo>
                  <a:cubicBezTo>
                    <a:pt x="8386" y="8490"/>
                    <a:pt x="8465" y="9107"/>
                    <a:pt x="8740" y="9474"/>
                  </a:cubicBezTo>
                  <a:cubicBezTo>
                    <a:pt x="9107" y="9941"/>
                    <a:pt x="9607" y="10241"/>
                    <a:pt x="10207" y="10374"/>
                  </a:cubicBezTo>
                  <a:cubicBezTo>
                    <a:pt x="10574" y="10474"/>
                    <a:pt x="11008" y="10474"/>
                    <a:pt x="11342" y="10641"/>
                  </a:cubicBezTo>
                  <a:cubicBezTo>
                    <a:pt x="11575" y="10775"/>
                    <a:pt x="11742" y="11008"/>
                    <a:pt x="12009" y="11075"/>
                  </a:cubicBezTo>
                  <a:cubicBezTo>
                    <a:pt x="12276" y="11141"/>
                    <a:pt x="13510" y="11075"/>
                    <a:pt x="13577" y="11375"/>
                  </a:cubicBezTo>
                  <a:cubicBezTo>
                    <a:pt x="13610" y="11575"/>
                    <a:pt x="13410" y="11709"/>
                    <a:pt x="13176" y="11809"/>
                  </a:cubicBezTo>
                  <a:cubicBezTo>
                    <a:pt x="13643" y="11875"/>
                    <a:pt x="14077" y="12009"/>
                    <a:pt x="14577" y="12142"/>
                  </a:cubicBezTo>
                  <a:cubicBezTo>
                    <a:pt x="14787" y="12198"/>
                    <a:pt x="14988" y="12222"/>
                    <a:pt x="15184" y="12222"/>
                  </a:cubicBezTo>
                  <a:cubicBezTo>
                    <a:pt x="15920" y="12222"/>
                    <a:pt x="16575" y="11886"/>
                    <a:pt x="17313" y="11675"/>
                  </a:cubicBezTo>
                  <a:cubicBezTo>
                    <a:pt x="18480" y="11308"/>
                    <a:pt x="19914" y="11208"/>
                    <a:pt x="20982" y="10574"/>
                  </a:cubicBezTo>
                  <a:cubicBezTo>
                    <a:pt x="21249" y="10408"/>
                    <a:pt x="21916" y="10174"/>
                    <a:pt x="22183" y="9941"/>
                  </a:cubicBezTo>
                  <a:cubicBezTo>
                    <a:pt x="22249" y="9907"/>
                    <a:pt x="22283" y="9874"/>
                    <a:pt x="22283" y="9841"/>
                  </a:cubicBezTo>
                  <a:cubicBezTo>
                    <a:pt x="22516" y="9340"/>
                    <a:pt x="21849" y="8673"/>
                    <a:pt x="22349" y="8106"/>
                  </a:cubicBezTo>
                  <a:cubicBezTo>
                    <a:pt x="22616" y="7772"/>
                    <a:pt x="23283" y="7672"/>
                    <a:pt x="23250" y="7139"/>
                  </a:cubicBezTo>
                  <a:cubicBezTo>
                    <a:pt x="23250" y="6672"/>
                    <a:pt x="22650" y="6705"/>
                    <a:pt x="22783" y="6171"/>
                  </a:cubicBezTo>
                  <a:cubicBezTo>
                    <a:pt x="22813" y="6167"/>
                    <a:pt x="22843" y="6165"/>
                    <a:pt x="22874" y="6165"/>
                  </a:cubicBezTo>
                  <a:cubicBezTo>
                    <a:pt x="23180" y="6165"/>
                    <a:pt x="23509" y="6361"/>
                    <a:pt x="23817" y="6361"/>
                  </a:cubicBezTo>
                  <a:cubicBezTo>
                    <a:pt x="23956" y="6361"/>
                    <a:pt x="24091" y="6321"/>
                    <a:pt x="24217" y="6205"/>
                  </a:cubicBezTo>
                  <a:cubicBezTo>
                    <a:pt x="24651" y="5838"/>
                    <a:pt x="24318" y="5070"/>
                    <a:pt x="24284" y="4670"/>
                  </a:cubicBezTo>
                  <a:cubicBezTo>
                    <a:pt x="24251" y="4603"/>
                    <a:pt x="24251" y="4603"/>
                    <a:pt x="24251" y="4537"/>
                  </a:cubicBezTo>
                  <a:cubicBezTo>
                    <a:pt x="24184" y="3769"/>
                    <a:pt x="24284" y="3002"/>
                    <a:pt x="24284" y="2202"/>
                  </a:cubicBezTo>
                  <a:cubicBezTo>
                    <a:pt x="24284" y="2035"/>
                    <a:pt x="24284" y="1868"/>
                    <a:pt x="24284" y="1701"/>
                  </a:cubicBezTo>
                  <a:cubicBezTo>
                    <a:pt x="23417" y="1568"/>
                    <a:pt x="22650" y="1268"/>
                    <a:pt x="21749" y="1268"/>
                  </a:cubicBezTo>
                  <a:cubicBezTo>
                    <a:pt x="21463" y="1268"/>
                    <a:pt x="21155" y="1289"/>
                    <a:pt x="20857" y="1289"/>
                  </a:cubicBezTo>
                  <a:cubicBezTo>
                    <a:pt x="20633" y="1289"/>
                    <a:pt x="20415" y="1277"/>
                    <a:pt x="20215" y="1234"/>
                  </a:cubicBezTo>
                  <a:cubicBezTo>
                    <a:pt x="19714" y="1101"/>
                    <a:pt x="19281" y="767"/>
                    <a:pt x="18780" y="667"/>
                  </a:cubicBezTo>
                  <a:cubicBezTo>
                    <a:pt x="18654" y="642"/>
                    <a:pt x="18373" y="578"/>
                    <a:pt x="18172" y="578"/>
                  </a:cubicBezTo>
                  <a:cubicBezTo>
                    <a:pt x="18109" y="578"/>
                    <a:pt x="18053" y="585"/>
                    <a:pt x="18013" y="601"/>
                  </a:cubicBezTo>
                  <a:cubicBezTo>
                    <a:pt x="17846" y="701"/>
                    <a:pt x="17913" y="901"/>
                    <a:pt x="17780" y="1034"/>
                  </a:cubicBezTo>
                  <a:cubicBezTo>
                    <a:pt x="17513" y="1268"/>
                    <a:pt x="17212" y="1768"/>
                    <a:pt x="16946" y="1968"/>
                  </a:cubicBezTo>
                  <a:cubicBezTo>
                    <a:pt x="16770" y="2097"/>
                    <a:pt x="16549" y="2150"/>
                    <a:pt x="16310" y="2150"/>
                  </a:cubicBezTo>
                  <a:cubicBezTo>
                    <a:pt x="15685" y="2150"/>
                    <a:pt x="14939" y="1791"/>
                    <a:pt x="14577" y="1501"/>
                  </a:cubicBezTo>
                  <a:cubicBezTo>
                    <a:pt x="13977" y="1034"/>
                    <a:pt x="13743" y="267"/>
                    <a:pt x="1307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85" name="Google Shape;185;p17"/>
            <p:cNvSpPr/>
            <p:nvPr/>
          </p:nvSpPr>
          <p:spPr>
            <a:xfrm>
              <a:off x="6479026" y="3968734"/>
              <a:ext cx="87087" cy="174971"/>
            </a:xfrm>
            <a:custGeom>
              <a:avLst/>
              <a:gdLst/>
              <a:ahLst/>
              <a:cxnLst/>
              <a:rect l="l" t="t" r="r" b="b"/>
              <a:pathLst>
                <a:path w="4104" h="7624" extrusionOk="0">
                  <a:moveTo>
                    <a:pt x="3260" y="0"/>
                  </a:moveTo>
                  <a:cubicBezTo>
                    <a:pt x="2810" y="0"/>
                    <a:pt x="3083" y="1048"/>
                    <a:pt x="2969" y="1275"/>
                  </a:cubicBezTo>
                  <a:cubicBezTo>
                    <a:pt x="2784" y="1441"/>
                    <a:pt x="2579" y="1484"/>
                    <a:pt x="2376" y="1484"/>
                  </a:cubicBezTo>
                  <a:cubicBezTo>
                    <a:pt x="2213" y="1484"/>
                    <a:pt x="2051" y="1456"/>
                    <a:pt x="1902" y="1441"/>
                  </a:cubicBezTo>
                  <a:cubicBezTo>
                    <a:pt x="1842" y="1438"/>
                    <a:pt x="1788" y="1436"/>
                    <a:pt x="1740" y="1436"/>
                  </a:cubicBezTo>
                  <a:cubicBezTo>
                    <a:pt x="1303" y="1436"/>
                    <a:pt x="1288" y="1571"/>
                    <a:pt x="868" y="1842"/>
                  </a:cubicBezTo>
                  <a:cubicBezTo>
                    <a:pt x="468" y="2075"/>
                    <a:pt x="67" y="1908"/>
                    <a:pt x="167" y="2509"/>
                  </a:cubicBezTo>
                  <a:cubicBezTo>
                    <a:pt x="201" y="2709"/>
                    <a:pt x="434" y="3009"/>
                    <a:pt x="367" y="3209"/>
                  </a:cubicBezTo>
                  <a:cubicBezTo>
                    <a:pt x="334" y="3443"/>
                    <a:pt x="34" y="3443"/>
                    <a:pt x="34" y="3676"/>
                  </a:cubicBezTo>
                  <a:cubicBezTo>
                    <a:pt x="1" y="4043"/>
                    <a:pt x="501" y="4010"/>
                    <a:pt x="534" y="4377"/>
                  </a:cubicBezTo>
                  <a:cubicBezTo>
                    <a:pt x="568" y="4644"/>
                    <a:pt x="301" y="4944"/>
                    <a:pt x="267" y="5211"/>
                  </a:cubicBezTo>
                  <a:cubicBezTo>
                    <a:pt x="234" y="5378"/>
                    <a:pt x="234" y="5611"/>
                    <a:pt x="334" y="5744"/>
                  </a:cubicBezTo>
                  <a:cubicBezTo>
                    <a:pt x="501" y="5911"/>
                    <a:pt x="768" y="5744"/>
                    <a:pt x="901" y="5945"/>
                  </a:cubicBezTo>
                  <a:cubicBezTo>
                    <a:pt x="968" y="6045"/>
                    <a:pt x="834" y="6312"/>
                    <a:pt x="868" y="6478"/>
                  </a:cubicBezTo>
                  <a:cubicBezTo>
                    <a:pt x="901" y="6678"/>
                    <a:pt x="935" y="6645"/>
                    <a:pt x="1035" y="6812"/>
                  </a:cubicBezTo>
                  <a:cubicBezTo>
                    <a:pt x="1168" y="7012"/>
                    <a:pt x="1435" y="7412"/>
                    <a:pt x="1635" y="7512"/>
                  </a:cubicBezTo>
                  <a:cubicBezTo>
                    <a:pt x="1764" y="7592"/>
                    <a:pt x="1848" y="7624"/>
                    <a:pt x="1907" y="7624"/>
                  </a:cubicBezTo>
                  <a:cubicBezTo>
                    <a:pt x="2047" y="7624"/>
                    <a:pt x="2042" y="7443"/>
                    <a:pt x="2135" y="7279"/>
                  </a:cubicBezTo>
                  <a:cubicBezTo>
                    <a:pt x="2436" y="6712"/>
                    <a:pt x="2569" y="6278"/>
                    <a:pt x="2803" y="5644"/>
                  </a:cubicBezTo>
                  <a:cubicBezTo>
                    <a:pt x="3036" y="4911"/>
                    <a:pt x="3670" y="4343"/>
                    <a:pt x="3770" y="3610"/>
                  </a:cubicBezTo>
                  <a:cubicBezTo>
                    <a:pt x="3870" y="2976"/>
                    <a:pt x="3536" y="2342"/>
                    <a:pt x="3670" y="1742"/>
                  </a:cubicBezTo>
                  <a:cubicBezTo>
                    <a:pt x="3770" y="1308"/>
                    <a:pt x="4103" y="407"/>
                    <a:pt x="3570" y="107"/>
                  </a:cubicBezTo>
                  <a:cubicBezTo>
                    <a:pt x="3440" y="32"/>
                    <a:pt x="3339" y="0"/>
                    <a:pt x="326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86" name="Google Shape;186;p17"/>
            <p:cNvSpPr/>
            <p:nvPr/>
          </p:nvSpPr>
          <p:spPr>
            <a:xfrm>
              <a:off x="6409657" y="4155318"/>
              <a:ext cx="145845" cy="230349"/>
            </a:xfrm>
            <a:custGeom>
              <a:avLst/>
              <a:gdLst/>
              <a:ahLst/>
              <a:cxnLst/>
              <a:rect l="l" t="t" r="r" b="b"/>
              <a:pathLst>
                <a:path w="6873" h="10037" extrusionOk="0">
                  <a:moveTo>
                    <a:pt x="5474" y="1"/>
                  </a:moveTo>
                  <a:cubicBezTo>
                    <a:pt x="5133" y="1"/>
                    <a:pt x="4810" y="224"/>
                    <a:pt x="4570" y="383"/>
                  </a:cubicBezTo>
                  <a:cubicBezTo>
                    <a:pt x="3970" y="783"/>
                    <a:pt x="3236" y="1217"/>
                    <a:pt x="2569" y="1284"/>
                  </a:cubicBezTo>
                  <a:cubicBezTo>
                    <a:pt x="2456" y="1312"/>
                    <a:pt x="2314" y="1322"/>
                    <a:pt x="2166" y="1322"/>
                  </a:cubicBezTo>
                  <a:cubicBezTo>
                    <a:pt x="1965" y="1322"/>
                    <a:pt x="1756" y="1303"/>
                    <a:pt x="1602" y="1284"/>
                  </a:cubicBezTo>
                  <a:cubicBezTo>
                    <a:pt x="1568" y="883"/>
                    <a:pt x="1869" y="617"/>
                    <a:pt x="1802" y="216"/>
                  </a:cubicBezTo>
                  <a:cubicBezTo>
                    <a:pt x="1869" y="150"/>
                    <a:pt x="1969" y="150"/>
                    <a:pt x="1902" y="16"/>
                  </a:cubicBezTo>
                  <a:cubicBezTo>
                    <a:pt x="1871" y="12"/>
                    <a:pt x="1842" y="10"/>
                    <a:pt x="1814" y="10"/>
                  </a:cubicBezTo>
                  <a:cubicBezTo>
                    <a:pt x="1409" y="10"/>
                    <a:pt x="1228" y="438"/>
                    <a:pt x="1135" y="750"/>
                  </a:cubicBezTo>
                  <a:cubicBezTo>
                    <a:pt x="1068" y="1084"/>
                    <a:pt x="734" y="1551"/>
                    <a:pt x="734" y="1884"/>
                  </a:cubicBezTo>
                  <a:cubicBezTo>
                    <a:pt x="668" y="2485"/>
                    <a:pt x="1168" y="2284"/>
                    <a:pt x="1435" y="2585"/>
                  </a:cubicBezTo>
                  <a:cubicBezTo>
                    <a:pt x="1735" y="2885"/>
                    <a:pt x="1568" y="3719"/>
                    <a:pt x="1568" y="4052"/>
                  </a:cubicBezTo>
                  <a:cubicBezTo>
                    <a:pt x="1568" y="4453"/>
                    <a:pt x="1502" y="4853"/>
                    <a:pt x="1568" y="5220"/>
                  </a:cubicBezTo>
                  <a:cubicBezTo>
                    <a:pt x="1702" y="5820"/>
                    <a:pt x="1702" y="6054"/>
                    <a:pt x="1402" y="6654"/>
                  </a:cubicBezTo>
                  <a:cubicBezTo>
                    <a:pt x="1201" y="7055"/>
                    <a:pt x="935" y="7388"/>
                    <a:pt x="768" y="7788"/>
                  </a:cubicBezTo>
                  <a:cubicBezTo>
                    <a:pt x="668" y="7989"/>
                    <a:pt x="701" y="8122"/>
                    <a:pt x="634" y="8355"/>
                  </a:cubicBezTo>
                  <a:cubicBezTo>
                    <a:pt x="568" y="8622"/>
                    <a:pt x="401" y="8556"/>
                    <a:pt x="267" y="8756"/>
                  </a:cubicBezTo>
                  <a:cubicBezTo>
                    <a:pt x="1" y="9256"/>
                    <a:pt x="367" y="9490"/>
                    <a:pt x="734" y="9556"/>
                  </a:cubicBezTo>
                  <a:cubicBezTo>
                    <a:pt x="1281" y="9617"/>
                    <a:pt x="1551" y="10037"/>
                    <a:pt x="2072" y="10037"/>
                  </a:cubicBezTo>
                  <a:cubicBezTo>
                    <a:pt x="2124" y="10037"/>
                    <a:pt x="2178" y="10032"/>
                    <a:pt x="2235" y="10023"/>
                  </a:cubicBezTo>
                  <a:cubicBezTo>
                    <a:pt x="2469" y="9990"/>
                    <a:pt x="2869" y="9857"/>
                    <a:pt x="3069" y="9723"/>
                  </a:cubicBezTo>
                  <a:cubicBezTo>
                    <a:pt x="3303" y="9556"/>
                    <a:pt x="3303" y="9323"/>
                    <a:pt x="3470" y="9089"/>
                  </a:cubicBezTo>
                  <a:cubicBezTo>
                    <a:pt x="3567" y="8975"/>
                    <a:pt x="3673" y="8930"/>
                    <a:pt x="3785" y="8930"/>
                  </a:cubicBezTo>
                  <a:cubicBezTo>
                    <a:pt x="4097" y="8930"/>
                    <a:pt x="4452" y="9276"/>
                    <a:pt x="4771" y="9423"/>
                  </a:cubicBezTo>
                  <a:cubicBezTo>
                    <a:pt x="4909" y="9481"/>
                    <a:pt x="5031" y="9508"/>
                    <a:pt x="5137" y="9508"/>
                  </a:cubicBezTo>
                  <a:cubicBezTo>
                    <a:pt x="5519" y="9508"/>
                    <a:pt x="5697" y="9166"/>
                    <a:pt x="5671" y="8722"/>
                  </a:cubicBezTo>
                  <a:cubicBezTo>
                    <a:pt x="5671" y="8389"/>
                    <a:pt x="5638" y="8022"/>
                    <a:pt x="5705" y="7722"/>
                  </a:cubicBezTo>
                  <a:cubicBezTo>
                    <a:pt x="5805" y="7321"/>
                    <a:pt x="6105" y="7021"/>
                    <a:pt x="6272" y="6654"/>
                  </a:cubicBezTo>
                  <a:cubicBezTo>
                    <a:pt x="6539" y="6121"/>
                    <a:pt x="6472" y="5520"/>
                    <a:pt x="6405" y="4953"/>
                  </a:cubicBezTo>
                  <a:cubicBezTo>
                    <a:pt x="6338" y="4686"/>
                    <a:pt x="6338" y="4486"/>
                    <a:pt x="6405" y="4219"/>
                  </a:cubicBezTo>
                  <a:cubicBezTo>
                    <a:pt x="6505" y="3986"/>
                    <a:pt x="6739" y="3752"/>
                    <a:pt x="6805" y="3485"/>
                  </a:cubicBezTo>
                  <a:cubicBezTo>
                    <a:pt x="6872" y="3052"/>
                    <a:pt x="6739" y="2418"/>
                    <a:pt x="6639" y="1984"/>
                  </a:cubicBezTo>
                  <a:cubicBezTo>
                    <a:pt x="6572" y="1684"/>
                    <a:pt x="6438" y="1584"/>
                    <a:pt x="6238" y="1350"/>
                  </a:cubicBezTo>
                  <a:cubicBezTo>
                    <a:pt x="6005" y="1050"/>
                    <a:pt x="6005" y="984"/>
                    <a:pt x="6005" y="583"/>
                  </a:cubicBezTo>
                  <a:cubicBezTo>
                    <a:pt x="6005" y="283"/>
                    <a:pt x="6038" y="150"/>
                    <a:pt x="5738" y="50"/>
                  </a:cubicBezTo>
                  <a:cubicBezTo>
                    <a:pt x="5650" y="16"/>
                    <a:pt x="5561" y="1"/>
                    <a:pt x="547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87" name="Google Shape;187;p17"/>
            <p:cNvSpPr/>
            <p:nvPr/>
          </p:nvSpPr>
          <p:spPr>
            <a:xfrm>
              <a:off x="6382050" y="3568119"/>
              <a:ext cx="858625" cy="964405"/>
            </a:xfrm>
            <a:custGeom>
              <a:avLst/>
              <a:gdLst/>
              <a:ahLst/>
              <a:cxnLst/>
              <a:rect l="l" t="t" r="r" b="b"/>
              <a:pathLst>
                <a:path w="40463" h="42022" extrusionOk="0">
                  <a:moveTo>
                    <a:pt x="18497" y="1"/>
                  </a:moveTo>
                  <a:cubicBezTo>
                    <a:pt x="18451" y="1"/>
                    <a:pt x="18401" y="6"/>
                    <a:pt x="18347" y="17"/>
                  </a:cubicBezTo>
                  <a:cubicBezTo>
                    <a:pt x="17851" y="110"/>
                    <a:pt x="17586" y="491"/>
                    <a:pt x="17042" y="491"/>
                  </a:cubicBezTo>
                  <a:cubicBezTo>
                    <a:pt x="17001" y="491"/>
                    <a:pt x="16958" y="489"/>
                    <a:pt x="16913" y="484"/>
                  </a:cubicBezTo>
                  <a:cubicBezTo>
                    <a:pt x="16602" y="465"/>
                    <a:pt x="16291" y="366"/>
                    <a:pt x="16007" y="366"/>
                  </a:cubicBezTo>
                  <a:cubicBezTo>
                    <a:pt x="15803" y="366"/>
                    <a:pt x="15612" y="417"/>
                    <a:pt x="15445" y="584"/>
                  </a:cubicBezTo>
                  <a:cubicBezTo>
                    <a:pt x="15179" y="830"/>
                    <a:pt x="14950" y="988"/>
                    <a:pt x="14689" y="988"/>
                  </a:cubicBezTo>
                  <a:cubicBezTo>
                    <a:pt x="14526" y="988"/>
                    <a:pt x="14350" y="926"/>
                    <a:pt x="14144" y="784"/>
                  </a:cubicBezTo>
                  <a:cubicBezTo>
                    <a:pt x="13944" y="651"/>
                    <a:pt x="13710" y="484"/>
                    <a:pt x="13477" y="417"/>
                  </a:cubicBezTo>
                  <a:lnTo>
                    <a:pt x="13477" y="417"/>
                  </a:lnTo>
                  <a:cubicBezTo>
                    <a:pt x="13544" y="618"/>
                    <a:pt x="13444" y="818"/>
                    <a:pt x="13410" y="1018"/>
                  </a:cubicBezTo>
                  <a:cubicBezTo>
                    <a:pt x="13377" y="1352"/>
                    <a:pt x="13744" y="1785"/>
                    <a:pt x="13410" y="1985"/>
                  </a:cubicBezTo>
                  <a:cubicBezTo>
                    <a:pt x="13331" y="2025"/>
                    <a:pt x="13255" y="2041"/>
                    <a:pt x="13181" y="2041"/>
                  </a:cubicBezTo>
                  <a:cubicBezTo>
                    <a:pt x="12879" y="2041"/>
                    <a:pt x="12611" y="1772"/>
                    <a:pt x="12343" y="1718"/>
                  </a:cubicBezTo>
                  <a:lnTo>
                    <a:pt x="12343" y="1718"/>
                  </a:lnTo>
                  <a:cubicBezTo>
                    <a:pt x="12076" y="2119"/>
                    <a:pt x="12476" y="2786"/>
                    <a:pt x="12309" y="3220"/>
                  </a:cubicBezTo>
                  <a:cubicBezTo>
                    <a:pt x="12264" y="3357"/>
                    <a:pt x="12155" y="3447"/>
                    <a:pt x="12027" y="3447"/>
                  </a:cubicBezTo>
                  <a:cubicBezTo>
                    <a:pt x="11968" y="3447"/>
                    <a:pt x="11905" y="3428"/>
                    <a:pt x="11842" y="3386"/>
                  </a:cubicBezTo>
                  <a:cubicBezTo>
                    <a:pt x="11609" y="3253"/>
                    <a:pt x="11709" y="2953"/>
                    <a:pt x="11475" y="2786"/>
                  </a:cubicBezTo>
                  <a:cubicBezTo>
                    <a:pt x="11396" y="2735"/>
                    <a:pt x="11339" y="2715"/>
                    <a:pt x="11295" y="2715"/>
                  </a:cubicBezTo>
                  <a:cubicBezTo>
                    <a:pt x="11136" y="2715"/>
                    <a:pt x="11158" y="2989"/>
                    <a:pt x="10975" y="3119"/>
                  </a:cubicBezTo>
                  <a:cubicBezTo>
                    <a:pt x="10916" y="3153"/>
                    <a:pt x="10852" y="3168"/>
                    <a:pt x="10788" y="3168"/>
                  </a:cubicBezTo>
                  <a:cubicBezTo>
                    <a:pt x="10600" y="3168"/>
                    <a:pt x="10407" y="3044"/>
                    <a:pt x="10308" y="2919"/>
                  </a:cubicBezTo>
                  <a:cubicBezTo>
                    <a:pt x="10181" y="2767"/>
                    <a:pt x="10036" y="1962"/>
                    <a:pt x="9827" y="1962"/>
                  </a:cubicBezTo>
                  <a:cubicBezTo>
                    <a:pt x="9760" y="1962"/>
                    <a:pt x="9688" y="2043"/>
                    <a:pt x="9607" y="2252"/>
                  </a:cubicBezTo>
                  <a:cubicBezTo>
                    <a:pt x="9507" y="2519"/>
                    <a:pt x="9541" y="2786"/>
                    <a:pt x="9341" y="2986"/>
                  </a:cubicBezTo>
                  <a:cubicBezTo>
                    <a:pt x="9074" y="3220"/>
                    <a:pt x="8874" y="3153"/>
                    <a:pt x="8740" y="3520"/>
                  </a:cubicBezTo>
                  <a:cubicBezTo>
                    <a:pt x="8640" y="3787"/>
                    <a:pt x="8507" y="4053"/>
                    <a:pt x="8473" y="4320"/>
                  </a:cubicBezTo>
                  <a:cubicBezTo>
                    <a:pt x="8473" y="4454"/>
                    <a:pt x="8540" y="4654"/>
                    <a:pt x="8440" y="4787"/>
                  </a:cubicBezTo>
                  <a:cubicBezTo>
                    <a:pt x="8371" y="4879"/>
                    <a:pt x="8290" y="4916"/>
                    <a:pt x="8206" y="4916"/>
                  </a:cubicBezTo>
                  <a:cubicBezTo>
                    <a:pt x="8048" y="4916"/>
                    <a:pt x="7882" y="4785"/>
                    <a:pt x="7773" y="4654"/>
                  </a:cubicBezTo>
                  <a:cubicBezTo>
                    <a:pt x="7506" y="4320"/>
                    <a:pt x="7439" y="3987"/>
                    <a:pt x="7306" y="3586"/>
                  </a:cubicBezTo>
                  <a:cubicBezTo>
                    <a:pt x="7206" y="3320"/>
                    <a:pt x="6906" y="3186"/>
                    <a:pt x="6805" y="2886"/>
                  </a:cubicBezTo>
                  <a:cubicBezTo>
                    <a:pt x="6705" y="2586"/>
                    <a:pt x="6939" y="2252"/>
                    <a:pt x="6839" y="1985"/>
                  </a:cubicBezTo>
                  <a:cubicBezTo>
                    <a:pt x="6791" y="1878"/>
                    <a:pt x="6722" y="1839"/>
                    <a:pt x="6643" y="1839"/>
                  </a:cubicBezTo>
                  <a:cubicBezTo>
                    <a:pt x="6500" y="1839"/>
                    <a:pt x="6322" y="1966"/>
                    <a:pt x="6172" y="2052"/>
                  </a:cubicBezTo>
                  <a:cubicBezTo>
                    <a:pt x="5571" y="2386"/>
                    <a:pt x="5505" y="2719"/>
                    <a:pt x="5204" y="3253"/>
                  </a:cubicBezTo>
                  <a:cubicBezTo>
                    <a:pt x="4986" y="3641"/>
                    <a:pt x="4732" y="3765"/>
                    <a:pt x="4379" y="3765"/>
                  </a:cubicBezTo>
                  <a:cubicBezTo>
                    <a:pt x="4247" y="3765"/>
                    <a:pt x="4101" y="3747"/>
                    <a:pt x="3937" y="3720"/>
                  </a:cubicBezTo>
                  <a:cubicBezTo>
                    <a:pt x="3663" y="3697"/>
                    <a:pt x="3406" y="3643"/>
                    <a:pt x="3131" y="3643"/>
                  </a:cubicBezTo>
                  <a:cubicBezTo>
                    <a:pt x="3004" y="3643"/>
                    <a:pt x="2873" y="3655"/>
                    <a:pt x="2736" y="3687"/>
                  </a:cubicBezTo>
                  <a:cubicBezTo>
                    <a:pt x="2436" y="3720"/>
                    <a:pt x="2069" y="3887"/>
                    <a:pt x="1702" y="3987"/>
                  </a:cubicBezTo>
                  <a:cubicBezTo>
                    <a:pt x="1702" y="4020"/>
                    <a:pt x="1702" y="4087"/>
                    <a:pt x="1668" y="4120"/>
                  </a:cubicBezTo>
                  <a:cubicBezTo>
                    <a:pt x="1568" y="4387"/>
                    <a:pt x="1468" y="4654"/>
                    <a:pt x="1568" y="4921"/>
                  </a:cubicBezTo>
                  <a:cubicBezTo>
                    <a:pt x="1702" y="5354"/>
                    <a:pt x="2102" y="5454"/>
                    <a:pt x="2069" y="5955"/>
                  </a:cubicBezTo>
                  <a:cubicBezTo>
                    <a:pt x="2035" y="6322"/>
                    <a:pt x="1935" y="6589"/>
                    <a:pt x="1602" y="6755"/>
                  </a:cubicBezTo>
                  <a:cubicBezTo>
                    <a:pt x="1201" y="6922"/>
                    <a:pt x="501" y="7022"/>
                    <a:pt x="267" y="7356"/>
                  </a:cubicBezTo>
                  <a:cubicBezTo>
                    <a:pt x="1" y="7723"/>
                    <a:pt x="501" y="8023"/>
                    <a:pt x="801" y="8156"/>
                  </a:cubicBezTo>
                  <a:cubicBezTo>
                    <a:pt x="1335" y="8357"/>
                    <a:pt x="1335" y="9357"/>
                    <a:pt x="1435" y="9924"/>
                  </a:cubicBezTo>
                  <a:cubicBezTo>
                    <a:pt x="1468" y="10158"/>
                    <a:pt x="1502" y="10491"/>
                    <a:pt x="1402" y="10725"/>
                  </a:cubicBezTo>
                  <a:cubicBezTo>
                    <a:pt x="1335" y="10925"/>
                    <a:pt x="1068" y="11125"/>
                    <a:pt x="1135" y="11392"/>
                  </a:cubicBezTo>
                  <a:cubicBezTo>
                    <a:pt x="1201" y="11626"/>
                    <a:pt x="1635" y="11726"/>
                    <a:pt x="1835" y="11792"/>
                  </a:cubicBezTo>
                  <a:cubicBezTo>
                    <a:pt x="2002" y="11859"/>
                    <a:pt x="2436" y="11826"/>
                    <a:pt x="2569" y="11992"/>
                  </a:cubicBezTo>
                  <a:cubicBezTo>
                    <a:pt x="2703" y="12126"/>
                    <a:pt x="2636" y="12459"/>
                    <a:pt x="2602" y="12660"/>
                  </a:cubicBezTo>
                  <a:cubicBezTo>
                    <a:pt x="2569" y="12860"/>
                    <a:pt x="2502" y="13027"/>
                    <a:pt x="2436" y="13160"/>
                  </a:cubicBezTo>
                  <a:cubicBezTo>
                    <a:pt x="2602" y="13193"/>
                    <a:pt x="2769" y="13193"/>
                    <a:pt x="2936" y="13193"/>
                  </a:cubicBezTo>
                  <a:cubicBezTo>
                    <a:pt x="3436" y="13193"/>
                    <a:pt x="3703" y="13060"/>
                    <a:pt x="4137" y="12826"/>
                  </a:cubicBezTo>
                  <a:cubicBezTo>
                    <a:pt x="4571" y="12560"/>
                    <a:pt x="4871" y="12359"/>
                    <a:pt x="5171" y="11959"/>
                  </a:cubicBezTo>
                  <a:cubicBezTo>
                    <a:pt x="5404" y="11626"/>
                    <a:pt x="5671" y="11192"/>
                    <a:pt x="6138" y="11159"/>
                  </a:cubicBezTo>
                  <a:cubicBezTo>
                    <a:pt x="6505" y="11159"/>
                    <a:pt x="6872" y="11392"/>
                    <a:pt x="7206" y="11459"/>
                  </a:cubicBezTo>
                  <a:cubicBezTo>
                    <a:pt x="7506" y="11525"/>
                    <a:pt x="7773" y="11525"/>
                    <a:pt x="8073" y="11626"/>
                  </a:cubicBezTo>
                  <a:cubicBezTo>
                    <a:pt x="8407" y="11726"/>
                    <a:pt x="8840" y="11859"/>
                    <a:pt x="9107" y="12093"/>
                  </a:cubicBezTo>
                  <a:cubicBezTo>
                    <a:pt x="9374" y="12359"/>
                    <a:pt x="9407" y="12693"/>
                    <a:pt x="9741" y="12893"/>
                  </a:cubicBezTo>
                  <a:cubicBezTo>
                    <a:pt x="10041" y="13127"/>
                    <a:pt x="10408" y="13160"/>
                    <a:pt x="10675" y="13360"/>
                  </a:cubicBezTo>
                  <a:cubicBezTo>
                    <a:pt x="11042" y="13560"/>
                    <a:pt x="11075" y="13860"/>
                    <a:pt x="11175" y="14227"/>
                  </a:cubicBezTo>
                  <a:cubicBezTo>
                    <a:pt x="11375" y="14895"/>
                    <a:pt x="11842" y="15362"/>
                    <a:pt x="12076" y="15962"/>
                  </a:cubicBezTo>
                  <a:cubicBezTo>
                    <a:pt x="12309" y="16529"/>
                    <a:pt x="12176" y="17163"/>
                    <a:pt x="11876" y="17663"/>
                  </a:cubicBezTo>
                  <a:cubicBezTo>
                    <a:pt x="11742" y="17897"/>
                    <a:pt x="11442" y="18197"/>
                    <a:pt x="11709" y="18397"/>
                  </a:cubicBezTo>
                  <a:cubicBezTo>
                    <a:pt x="11780" y="18450"/>
                    <a:pt x="11870" y="18468"/>
                    <a:pt x="11969" y="18468"/>
                  </a:cubicBezTo>
                  <a:cubicBezTo>
                    <a:pt x="12171" y="18468"/>
                    <a:pt x="12411" y="18395"/>
                    <a:pt x="12612" y="18395"/>
                  </a:cubicBezTo>
                  <a:cubicBezTo>
                    <a:pt x="12684" y="18395"/>
                    <a:pt x="12751" y="18404"/>
                    <a:pt x="12810" y="18430"/>
                  </a:cubicBezTo>
                  <a:cubicBezTo>
                    <a:pt x="13177" y="18564"/>
                    <a:pt x="13377" y="19298"/>
                    <a:pt x="13544" y="19631"/>
                  </a:cubicBezTo>
                  <a:cubicBezTo>
                    <a:pt x="13744" y="20065"/>
                    <a:pt x="13777" y="20432"/>
                    <a:pt x="13877" y="20865"/>
                  </a:cubicBezTo>
                  <a:cubicBezTo>
                    <a:pt x="13945" y="20873"/>
                    <a:pt x="14015" y="20875"/>
                    <a:pt x="14086" y="20875"/>
                  </a:cubicBezTo>
                  <a:cubicBezTo>
                    <a:pt x="14212" y="20875"/>
                    <a:pt x="14341" y="20868"/>
                    <a:pt x="14468" y="20868"/>
                  </a:cubicBezTo>
                  <a:cubicBezTo>
                    <a:pt x="14585" y="20868"/>
                    <a:pt x="14700" y="20874"/>
                    <a:pt x="14811" y="20899"/>
                  </a:cubicBezTo>
                  <a:cubicBezTo>
                    <a:pt x="15145" y="20932"/>
                    <a:pt x="15178" y="21032"/>
                    <a:pt x="15378" y="21332"/>
                  </a:cubicBezTo>
                  <a:cubicBezTo>
                    <a:pt x="15712" y="21766"/>
                    <a:pt x="16045" y="22233"/>
                    <a:pt x="16512" y="22567"/>
                  </a:cubicBezTo>
                  <a:cubicBezTo>
                    <a:pt x="17013" y="22900"/>
                    <a:pt x="17580" y="22900"/>
                    <a:pt x="17947" y="23401"/>
                  </a:cubicBezTo>
                  <a:cubicBezTo>
                    <a:pt x="18414" y="24034"/>
                    <a:pt x="18314" y="24835"/>
                    <a:pt x="18981" y="25235"/>
                  </a:cubicBezTo>
                  <a:cubicBezTo>
                    <a:pt x="19181" y="25369"/>
                    <a:pt x="19348" y="25469"/>
                    <a:pt x="19481" y="25636"/>
                  </a:cubicBezTo>
                  <a:cubicBezTo>
                    <a:pt x="19615" y="25836"/>
                    <a:pt x="19748" y="26536"/>
                    <a:pt x="19948" y="26536"/>
                  </a:cubicBezTo>
                  <a:cubicBezTo>
                    <a:pt x="20036" y="26682"/>
                    <a:pt x="20144" y="26732"/>
                    <a:pt x="20262" y="26732"/>
                  </a:cubicBezTo>
                  <a:cubicBezTo>
                    <a:pt x="20509" y="26732"/>
                    <a:pt x="20802" y="26517"/>
                    <a:pt x="21060" y="26517"/>
                  </a:cubicBezTo>
                  <a:cubicBezTo>
                    <a:pt x="21102" y="26517"/>
                    <a:pt x="21143" y="26523"/>
                    <a:pt x="21182" y="26536"/>
                  </a:cubicBezTo>
                  <a:cubicBezTo>
                    <a:pt x="21316" y="26570"/>
                    <a:pt x="21383" y="26836"/>
                    <a:pt x="21516" y="26903"/>
                  </a:cubicBezTo>
                  <a:cubicBezTo>
                    <a:pt x="21568" y="26924"/>
                    <a:pt x="21632" y="26932"/>
                    <a:pt x="21701" y="26932"/>
                  </a:cubicBezTo>
                  <a:cubicBezTo>
                    <a:pt x="21853" y="26932"/>
                    <a:pt x="22024" y="26893"/>
                    <a:pt x="22116" y="26870"/>
                  </a:cubicBezTo>
                  <a:cubicBezTo>
                    <a:pt x="22305" y="26843"/>
                    <a:pt x="22298" y="26794"/>
                    <a:pt x="22429" y="26794"/>
                  </a:cubicBezTo>
                  <a:cubicBezTo>
                    <a:pt x="22460" y="26794"/>
                    <a:pt x="22499" y="26797"/>
                    <a:pt x="22550" y="26803"/>
                  </a:cubicBezTo>
                  <a:cubicBezTo>
                    <a:pt x="22683" y="26836"/>
                    <a:pt x="22884" y="27003"/>
                    <a:pt x="22984" y="27103"/>
                  </a:cubicBezTo>
                  <a:cubicBezTo>
                    <a:pt x="23351" y="27537"/>
                    <a:pt x="23251" y="28438"/>
                    <a:pt x="23818" y="28638"/>
                  </a:cubicBezTo>
                  <a:cubicBezTo>
                    <a:pt x="23873" y="28658"/>
                    <a:pt x="23930" y="28666"/>
                    <a:pt x="23987" y="28666"/>
                  </a:cubicBezTo>
                  <a:cubicBezTo>
                    <a:pt x="24211" y="28666"/>
                    <a:pt x="24444" y="28544"/>
                    <a:pt x="24632" y="28544"/>
                  </a:cubicBezTo>
                  <a:cubicBezTo>
                    <a:pt x="24716" y="28544"/>
                    <a:pt x="24791" y="28568"/>
                    <a:pt x="24852" y="28638"/>
                  </a:cubicBezTo>
                  <a:cubicBezTo>
                    <a:pt x="25085" y="28938"/>
                    <a:pt x="24885" y="29472"/>
                    <a:pt x="25152" y="29738"/>
                  </a:cubicBezTo>
                  <a:cubicBezTo>
                    <a:pt x="25289" y="29858"/>
                    <a:pt x="25434" y="29894"/>
                    <a:pt x="25584" y="29894"/>
                  </a:cubicBezTo>
                  <a:cubicBezTo>
                    <a:pt x="25812" y="29894"/>
                    <a:pt x="26050" y="29809"/>
                    <a:pt x="26286" y="29809"/>
                  </a:cubicBezTo>
                  <a:cubicBezTo>
                    <a:pt x="26456" y="29809"/>
                    <a:pt x="26624" y="29853"/>
                    <a:pt x="26786" y="30005"/>
                  </a:cubicBezTo>
                  <a:cubicBezTo>
                    <a:pt x="27320" y="30506"/>
                    <a:pt x="27020" y="31173"/>
                    <a:pt x="27087" y="31807"/>
                  </a:cubicBezTo>
                  <a:cubicBezTo>
                    <a:pt x="27320" y="31873"/>
                    <a:pt x="27687" y="31973"/>
                    <a:pt x="27820" y="32107"/>
                  </a:cubicBezTo>
                  <a:cubicBezTo>
                    <a:pt x="27987" y="32240"/>
                    <a:pt x="27987" y="32507"/>
                    <a:pt x="28154" y="32641"/>
                  </a:cubicBezTo>
                  <a:cubicBezTo>
                    <a:pt x="28266" y="32728"/>
                    <a:pt x="28369" y="32759"/>
                    <a:pt x="28467" y="32759"/>
                  </a:cubicBezTo>
                  <a:cubicBezTo>
                    <a:pt x="28633" y="32759"/>
                    <a:pt x="28787" y="32670"/>
                    <a:pt x="28955" y="32607"/>
                  </a:cubicBezTo>
                  <a:cubicBezTo>
                    <a:pt x="29080" y="32532"/>
                    <a:pt x="29392" y="32382"/>
                    <a:pt x="29611" y="32382"/>
                  </a:cubicBezTo>
                  <a:cubicBezTo>
                    <a:pt x="29684" y="32382"/>
                    <a:pt x="29747" y="32399"/>
                    <a:pt x="29789" y="32440"/>
                  </a:cubicBezTo>
                  <a:cubicBezTo>
                    <a:pt x="29922" y="32574"/>
                    <a:pt x="29822" y="32841"/>
                    <a:pt x="29855" y="33007"/>
                  </a:cubicBezTo>
                  <a:cubicBezTo>
                    <a:pt x="29955" y="33708"/>
                    <a:pt x="30689" y="34042"/>
                    <a:pt x="30823" y="34675"/>
                  </a:cubicBezTo>
                  <a:cubicBezTo>
                    <a:pt x="30956" y="35309"/>
                    <a:pt x="30522" y="35976"/>
                    <a:pt x="30923" y="36543"/>
                  </a:cubicBezTo>
                  <a:cubicBezTo>
                    <a:pt x="31190" y="36977"/>
                    <a:pt x="32023" y="37844"/>
                    <a:pt x="31456" y="38378"/>
                  </a:cubicBezTo>
                  <a:cubicBezTo>
                    <a:pt x="31312" y="38534"/>
                    <a:pt x="31130" y="38563"/>
                    <a:pt x="30949" y="38563"/>
                  </a:cubicBezTo>
                  <a:cubicBezTo>
                    <a:pt x="30837" y="38563"/>
                    <a:pt x="30725" y="38552"/>
                    <a:pt x="30622" y="38552"/>
                  </a:cubicBezTo>
                  <a:cubicBezTo>
                    <a:pt x="30390" y="38552"/>
                    <a:pt x="30202" y="38609"/>
                    <a:pt x="30155" y="38978"/>
                  </a:cubicBezTo>
                  <a:cubicBezTo>
                    <a:pt x="30089" y="39445"/>
                    <a:pt x="30322" y="40079"/>
                    <a:pt x="30022" y="40413"/>
                  </a:cubicBezTo>
                  <a:cubicBezTo>
                    <a:pt x="29655" y="40780"/>
                    <a:pt x="29088" y="40780"/>
                    <a:pt x="29121" y="41447"/>
                  </a:cubicBezTo>
                  <a:cubicBezTo>
                    <a:pt x="29152" y="41861"/>
                    <a:pt x="29572" y="42022"/>
                    <a:pt x="30051" y="42022"/>
                  </a:cubicBezTo>
                  <a:cubicBezTo>
                    <a:pt x="30614" y="42022"/>
                    <a:pt x="31258" y="41802"/>
                    <a:pt x="31456" y="41514"/>
                  </a:cubicBezTo>
                  <a:cubicBezTo>
                    <a:pt x="31723" y="41113"/>
                    <a:pt x="31890" y="40680"/>
                    <a:pt x="32290" y="40313"/>
                  </a:cubicBezTo>
                  <a:cubicBezTo>
                    <a:pt x="32624" y="40013"/>
                    <a:pt x="32791" y="40013"/>
                    <a:pt x="32924" y="39546"/>
                  </a:cubicBezTo>
                  <a:cubicBezTo>
                    <a:pt x="33091" y="38945"/>
                    <a:pt x="33024" y="38612"/>
                    <a:pt x="33591" y="38278"/>
                  </a:cubicBezTo>
                  <a:cubicBezTo>
                    <a:pt x="34092" y="37978"/>
                    <a:pt x="34525" y="37911"/>
                    <a:pt x="35092" y="37778"/>
                  </a:cubicBezTo>
                  <a:cubicBezTo>
                    <a:pt x="35326" y="37711"/>
                    <a:pt x="35393" y="37811"/>
                    <a:pt x="35426" y="37511"/>
                  </a:cubicBezTo>
                  <a:cubicBezTo>
                    <a:pt x="35426" y="37277"/>
                    <a:pt x="35192" y="37010"/>
                    <a:pt x="35192" y="36744"/>
                  </a:cubicBezTo>
                  <a:cubicBezTo>
                    <a:pt x="35159" y="36343"/>
                    <a:pt x="35359" y="35976"/>
                    <a:pt x="35226" y="35576"/>
                  </a:cubicBezTo>
                  <a:cubicBezTo>
                    <a:pt x="35126" y="35142"/>
                    <a:pt x="34725" y="34909"/>
                    <a:pt x="34292" y="34809"/>
                  </a:cubicBezTo>
                  <a:cubicBezTo>
                    <a:pt x="33925" y="34709"/>
                    <a:pt x="33058" y="34742"/>
                    <a:pt x="32891" y="34342"/>
                  </a:cubicBezTo>
                  <a:cubicBezTo>
                    <a:pt x="32693" y="33846"/>
                    <a:pt x="33148" y="32206"/>
                    <a:pt x="33676" y="32206"/>
                  </a:cubicBezTo>
                  <a:cubicBezTo>
                    <a:pt x="33681" y="32206"/>
                    <a:pt x="33686" y="32207"/>
                    <a:pt x="33691" y="32207"/>
                  </a:cubicBezTo>
                  <a:cubicBezTo>
                    <a:pt x="33791" y="31873"/>
                    <a:pt x="33958" y="31573"/>
                    <a:pt x="34092" y="31273"/>
                  </a:cubicBezTo>
                  <a:cubicBezTo>
                    <a:pt x="34225" y="30839"/>
                    <a:pt x="34358" y="30706"/>
                    <a:pt x="34859" y="30639"/>
                  </a:cubicBezTo>
                  <a:cubicBezTo>
                    <a:pt x="34981" y="30615"/>
                    <a:pt x="35103" y="30599"/>
                    <a:pt x="35222" y="30599"/>
                  </a:cubicBezTo>
                  <a:cubicBezTo>
                    <a:pt x="35428" y="30599"/>
                    <a:pt x="35624" y="30646"/>
                    <a:pt x="35793" y="30773"/>
                  </a:cubicBezTo>
                  <a:cubicBezTo>
                    <a:pt x="36093" y="31039"/>
                    <a:pt x="36193" y="31473"/>
                    <a:pt x="36560" y="31707"/>
                  </a:cubicBezTo>
                  <a:cubicBezTo>
                    <a:pt x="36760" y="31827"/>
                    <a:pt x="36972" y="31851"/>
                    <a:pt x="37189" y="31851"/>
                  </a:cubicBezTo>
                  <a:cubicBezTo>
                    <a:pt x="37334" y="31851"/>
                    <a:pt x="37481" y="31840"/>
                    <a:pt x="37627" y="31840"/>
                  </a:cubicBezTo>
                  <a:cubicBezTo>
                    <a:pt x="38395" y="31907"/>
                    <a:pt x="38561" y="32340"/>
                    <a:pt x="38828" y="32941"/>
                  </a:cubicBezTo>
                  <a:cubicBezTo>
                    <a:pt x="38958" y="33305"/>
                    <a:pt x="39251" y="33669"/>
                    <a:pt x="39627" y="33669"/>
                  </a:cubicBezTo>
                  <a:cubicBezTo>
                    <a:pt x="39733" y="33669"/>
                    <a:pt x="39845" y="33641"/>
                    <a:pt x="39962" y="33575"/>
                  </a:cubicBezTo>
                  <a:cubicBezTo>
                    <a:pt x="40229" y="33441"/>
                    <a:pt x="40163" y="33274"/>
                    <a:pt x="40229" y="33041"/>
                  </a:cubicBezTo>
                  <a:cubicBezTo>
                    <a:pt x="40329" y="32807"/>
                    <a:pt x="40463" y="32674"/>
                    <a:pt x="40463" y="32374"/>
                  </a:cubicBezTo>
                  <a:cubicBezTo>
                    <a:pt x="40463" y="31973"/>
                    <a:pt x="40129" y="31173"/>
                    <a:pt x="39929" y="30873"/>
                  </a:cubicBezTo>
                  <a:cubicBezTo>
                    <a:pt x="39562" y="30239"/>
                    <a:pt x="38628" y="30306"/>
                    <a:pt x="38094" y="29939"/>
                  </a:cubicBezTo>
                  <a:cubicBezTo>
                    <a:pt x="37694" y="29638"/>
                    <a:pt x="37561" y="29105"/>
                    <a:pt x="37127" y="28804"/>
                  </a:cubicBezTo>
                  <a:cubicBezTo>
                    <a:pt x="36493" y="28404"/>
                    <a:pt x="35659" y="28638"/>
                    <a:pt x="35059" y="28237"/>
                  </a:cubicBezTo>
                  <a:cubicBezTo>
                    <a:pt x="34459" y="27870"/>
                    <a:pt x="34158" y="27403"/>
                    <a:pt x="33525" y="27170"/>
                  </a:cubicBezTo>
                  <a:cubicBezTo>
                    <a:pt x="33191" y="27070"/>
                    <a:pt x="32957" y="26870"/>
                    <a:pt x="32657" y="26770"/>
                  </a:cubicBezTo>
                  <a:cubicBezTo>
                    <a:pt x="32257" y="26670"/>
                    <a:pt x="31923" y="26570"/>
                    <a:pt x="31590" y="26336"/>
                  </a:cubicBezTo>
                  <a:cubicBezTo>
                    <a:pt x="31256" y="26036"/>
                    <a:pt x="31056" y="25702"/>
                    <a:pt x="31256" y="25269"/>
                  </a:cubicBezTo>
                  <a:cubicBezTo>
                    <a:pt x="31423" y="25002"/>
                    <a:pt x="32023" y="24568"/>
                    <a:pt x="31790" y="24201"/>
                  </a:cubicBezTo>
                  <a:cubicBezTo>
                    <a:pt x="31678" y="24033"/>
                    <a:pt x="31524" y="23974"/>
                    <a:pt x="31356" y="23974"/>
                  </a:cubicBezTo>
                  <a:cubicBezTo>
                    <a:pt x="31026" y="23974"/>
                    <a:pt x="30644" y="24202"/>
                    <a:pt x="30422" y="24268"/>
                  </a:cubicBezTo>
                  <a:cubicBezTo>
                    <a:pt x="30327" y="24308"/>
                    <a:pt x="30232" y="24323"/>
                    <a:pt x="30136" y="24323"/>
                  </a:cubicBezTo>
                  <a:cubicBezTo>
                    <a:pt x="29831" y="24323"/>
                    <a:pt x="29526" y="24168"/>
                    <a:pt x="29221" y="24168"/>
                  </a:cubicBezTo>
                  <a:cubicBezTo>
                    <a:pt x="29021" y="24168"/>
                    <a:pt x="28795" y="24184"/>
                    <a:pt x="28569" y="24184"/>
                  </a:cubicBezTo>
                  <a:cubicBezTo>
                    <a:pt x="28230" y="24184"/>
                    <a:pt x="27894" y="24148"/>
                    <a:pt x="27654" y="23968"/>
                  </a:cubicBezTo>
                  <a:cubicBezTo>
                    <a:pt x="27220" y="23667"/>
                    <a:pt x="27153" y="23167"/>
                    <a:pt x="26753" y="22867"/>
                  </a:cubicBezTo>
                  <a:cubicBezTo>
                    <a:pt x="26286" y="22500"/>
                    <a:pt x="25686" y="22467"/>
                    <a:pt x="25219" y="22100"/>
                  </a:cubicBezTo>
                  <a:cubicBezTo>
                    <a:pt x="24785" y="21799"/>
                    <a:pt x="24551" y="21299"/>
                    <a:pt x="24418" y="20765"/>
                  </a:cubicBezTo>
                  <a:cubicBezTo>
                    <a:pt x="24351" y="20532"/>
                    <a:pt x="24385" y="20298"/>
                    <a:pt x="24318" y="20032"/>
                  </a:cubicBezTo>
                  <a:cubicBezTo>
                    <a:pt x="24251" y="19531"/>
                    <a:pt x="23818" y="18931"/>
                    <a:pt x="23851" y="18397"/>
                  </a:cubicBezTo>
                  <a:cubicBezTo>
                    <a:pt x="23150" y="17396"/>
                    <a:pt x="23351" y="16029"/>
                    <a:pt x="22050" y="15428"/>
                  </a:cubicBezTo>
                  <a:cubicBezTo>
                    <a:pt x="21116" y="15028"/>
                    <a:pt x="20082" y="14394"/>
                    <a:pt x="19448" y="13594"/>
                  </a:cubicBezTo>
                  <a:cubicBezTo>
                    <a:pt x="19081" y="13160"/>
                    <a:pt x="17847" y="12126"/>
                    <a:pt x="18180" y="11459"/>
                  </a:cubicBezTo>
                  <a:cubicBezTo>
                    <a:pt x="18347" y="11192"/>
                    <a:pt x="18814" y="11025"/>
                    <a:pt x="19014" y="10792"/>
                  </a:cubicBezTo>
                  <a:cubicBezTo>
                    <a:pt x="19281" y="10558"/>
                    <a:pt x="19615" y="10158"/>
                    <a:pt x="19681" y="9824"/>
                  </a:cubicBezTo>
                  <a:cubicBezTo>
                    <a:pt x="19715" y="9657"/>
                    <a:pt x="19715" y="9324"/>
                    <a:pt x="19648" y="9190"/>
                  </a:cubicBezTo>
                  <a:cubicBezTo>
                    <a:pt x="19515" y="8890"/>
                    <a:pt x="19148" y="8824"/>
                    <a:pt x="19114" y="8557"/>
                  </a:cubicBezTo>
                  <a:cubicBezTo>
                    <a:pt x="19048" y="8290"/>
                    <a:pt x="19248" y="7923"/>
                    <a:pt x="19414" y="7756"/>
                  </a:cubicBezTo>
                  <a:cubicBezTo>
                    <a:pt x="19545" y="7644"/>
                    <a:pt x="19644" y="7626"/>
                    <a:pt x="19759" y="7626"/>
                  </a:cubicBezTo>
                  <a:cubicBezTo>
                    <a:pt x="19814" y="7626"/>
                    <a:pt x="19872" y="7630"/>
                    <a:pt x="19938" y="7630"/>
                  </a:cubicBezTo>
                  <a:cubicBezTo>
                    <a:pt x="19982" y="7630"/>
                    <a:pt x="20029" y="7628"/>
                    <a:pt x="20082" y="7623"/>
                  </a:cubicBezTo>
                  <a:cubicBezTo>
                    <a:pt x="20482" y="7589"/>
                    <a:pt x="20815" y="7389"/>
                    <a:pt x="21149" y="7222"/>
                  </a:cubicBezTo>
                  <a:cubicBezTo>
                    <a:pt x="21583" y="6989"/>
                    <a:pt x="21983" y="6789"/>
                    <a:pt x="22483" y="6722"/>
                  </a:cubicBezTo>
                  <a:cubicBezTo>
                    <a:pt x="22884" y="6655"/>
                    <a:pt x="23317" y="6722"/>
                    <a:pt x="23718" y="6622"/>
                  </a:cubicBezTo>
                  <a:cubicBezTo>
                    <a:pt x="23718" y="6489"/>
                    <a:pt x="23684" y="6355"/>
                    <a:pt x="23651" y="6222"/>
                  </a:cubicBezTo>
                  <a:cubicBezTo>
                    <a:pt x="23617" y="6055"/>
                    <a:pt x="23551" y="5855"/>
                    <a:pt x="23551" y="5688"/>
                  </a:cubicBezTo>
                  <a:cubicBezTo>
                    <a:pt x="23584" y="5454"/>
                    <a:pt x="23684" y="5288"/>
                    <a:pt x="23718" y="5054"/>
                  </a:cubicBezTo>
                  <a:cubicBezTo>
                    <a:pt x="23784" y="4587"/>
                    <a:pt x="23517" y="4554"/>
                    <a:pt x="23284" y="4220"/>
                  </a:cubicBezTo>
                  <a:cubicBezTo>
                    <a:pt x="22850" y="3653"/>
                    <a:pt x="23384" y="3486"/>
                    <a:pt x="23784" y="3320"/>
                  </a:cubicBezTo>
                  <a:cubicBezTo>
                    <a:pt x="24018" y="3186"/>
                    <a:pt x="24218" y="3086"/>
                    <a:pt x="24185" y="2886"/>
                  </a:cubicBezTo>
                  <a:cubicBezTo>
                    <a:pt x="24118" y="2586"/>
                    <a:pt x="22884" y="2652"/>
                    <a:pt x="22650" y="2586"/>
                  </a:cubicBezTo>
                  <a:cubicBezTo>
                    <a:pt x="22350" y="2486"/>
                    <a:pt x="22183" y="2286"/>
                    <a:pt x="21950" y="2152"/>
                  </a:cubicBezTo>
                  <a:cubicBezTo>
                    <a:pt x="21616" y="1985"/>
                    <a:pt x="21182" y="1985"/>
                    <a:pt x="20815" y="1885"/>
                  </a:cubicBezTo>
                  <a:cubicBezTo>
                    <a:pt x="20248" y="1752"/>
                    <a:pt x="19715" y="1452"/>
                    <a:pt x="19348" y="951"/>
                  </a:cubicBezTo>
                  <a:cubicBezTo>
                    <a:pt x="19073" y="615"/>
                    <a:pt x="18994" y="1"/>
                    <a:pt x="1849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88" name="Google Shape;188;p17"/>
            <p:cNvSpPr/>
            <p:nvPr/>
          </p:nvSpPr>
          <p:spPr>
            <a:xfrm>
              <a:off x="6384172" y="2744398"/>
              <a:ext cx="620791" cy="788906"/>
            </a:xfrm>
            <a:custGeom>
              <a:avLst/>
              <a:gdLst/>
              <a:ahLst/>
              <a:cxnLst/>
              <a:rect l="l" t="t" r="r" b="b"/>
              <a:pathLst>
                <a:path w="29255" h="34375" extrusionOk="0">
                  <a:moveTo>
                    <a:pt x="12633" y="0"/>
                  </a:moveTo>
                  <a:cubicBezTo>
                    <a:pt x="12304" y="0"/>
                    <a:pt x="12065" y="134"/>
                    <a:pt x="12009" y="384"/>
                  </a:cubicBezTo>
                  <a:cubicBezTo>
                    <a:pt x="11943" y="517"/>
                    <a:pt x="11943" y="651"/>
                    <a:pt x="12009" y="817"/>
                  </a:cubicBezTo>
                  <a:cubicBezTo>
                    <a:pt x="12076" y="1151"/>
                    <a:pt x="12343" y="1351"/>
                    <a:pt x="12510" y="1651"/>
                  </a:cubicBezTo>
                  <a:cubicBezTo>
                    <a:pt x="12576" y="1818"/>
                    <a:pt x="12743" y="2185"/>
                    <a:pt x="12576" y="2352"/>
                  </a:cubicBezTo>
                  <a:cubicBezTo>
                    <a:pt x="12541" y="2387"/>
                    <a:pt x="12480" y="2398"/>
                    <a:pt x="12410" y="2398"/>
                  </a:cubicBezTo>
                  <a:cubicBezTo>
                    <a:pt x="12314" y="2398"/>
                    <a:pt x="12202" y="2378"/>
                    <a:pt x="12115" y="2378"/>
                  </a:cubicBezTo>
                  <a:cubicBezTo>
                    <a:pt x="12088" y="2378"/>
                    <a:pt x="12063" y="2380"/>
                    <a:pt x="12043" y="2385"/>
                  </a:cubicBezTo>
                  <a:cubicBezTo>
                    <a:pt x="11375" y="2552"/>
                    <a:pt x="11842" y="2852"/>
                    <a:pt x="12109" y="3119"/>
                  </a:cubicBezTo>
                  <a:cubicBezTo>
                    <a:pt x="12410" y="3453"/>
                    <a:pt x="12410" y="3519"/>
                    <a:pt x="12410" y="3953"/>
                  </a:cubicBezTo>
                  <a:cubicBezTo>
                    <a:pt x="12410" y="4187"/>
                    <a:pt x="12743" y="4654"/>
                    <a:pt x="12610" y="4854"/>
                  </a:cubicBezTo>
                  <a:cubicBezTo>
                    <a:pt x="12512" y="5020"/>
                    <a:pt x="12333" y="5066"/>
                    <a:pt x="12118" y="5066"/>
                  </a:cubicBezTo>
                  <a:cubicBezTo>
                    <a:pt x="11859" y="5066"/>
                    <a:pt x="11546" y="4999"/>
                    <a:pt x="11261" y="4999"/>
                  </a:cubicBezTo>
                  <a:cubicBezTo>
                    <a:pt x="10981" y="4999"/>
                    <a:pt x="10727" y="5064"/>
                    <a:pt x="10575" y="5321"/>
                  </a:cubicBezTo>
                  <a:cubicBezTo>
                    <a:pt x="10375" y="5654"/>
                    <a:pt x="10508" y="6221"/>
                    <a:pt x="10075" y="6355"/>
                  </a:cubicBezTo>
                  <a:cubicBezTo>
                    <a:pt x="10021" y="6371"/>
                    <a:pt x="9969" y="6378"/>
                    <a:pt x="9919" y="6378"/>
                  </a:cubicBezTo>
                  <a:cubicBezTo>
                    <a:pt x="9658" y="6378"/>
                    <a:pt x="9447" y="6173"/>
                    <a:pt x="9307" y="5921"/>
                  </a:cubicBezTo>
                  <a:cubicBezTo>
                    <a:pt x="9207" y="5654"/>
                    <a:pt x="9241" y="5087"/>
                    <a:pt x="8974" y="4920"/>
                  </a:cubicBezTo>
                  <a:cubicBezTo>
                    <a:pt x="8874" y="4865"/>
                    <a:pt x="8729" y="4846"/>
                    <a:pt x="8569" y="4846"/>
                  </a:cubicBezTo>
                  <a:cubicBezTo>
                    <a:pt x="8247" y="4846"/>
                    <a:pt x="7862" y="4920"/>
                    <a:pt x="7639" y="4920"/>
                  </a:cubicBezTo>
                  <a:cubicBezTo>
                    <a:pt x="7489" y="4920"/>
                    <a:pt x="7273" y="4887"/>
                    <a:pt x="7089" y="4887"/>
                  </a:cubicBezTo>
                  <a:cubicBezTo>
                    <a:pt x="6906" y="4887"/>
                    <a:pt x="6756" y="4920"/>
                    <a:pt x="6739" y="5054"/>
                  </a:cubicBezTo>
                  <a:cubicBezTo>
                    <a:pt x="6705" y="5221"/>
                    <a:pt x="6906" y="5321"/>
                    <a:pt x="6839" y="5521"/>
                  </a:cubicBezTo>
                  <a:cubicBezTo>
                    <a:pt x="6806" y="5688"/>
                    <a:pt x="6572" y="5754"/>
                    <a:pt x="6539" y="5921"/>
                  </a:cubicBezTo>
                  <a:cubicBezTo>
                    <a:pt x="6505" y="6288"/>
                    <a:pt x="7006" y="6555"/>
                    <a:pt x="6872" y="6955"/>
                  </a:cubicBezTo>
                  <a:cubicBezTo>
                    <a:pt x="6839" y="7089"/>
                    <a:pt x="6772" y="7122"/>
                    <a:pt x="6672" y="7155"/>
                  </a:cubicBezTo>
                  <a:cubicBezTo>
                    <a:pt x="6705" y="7255"/>
                    <a:pt x="6739" y="7322"/>
                    <a:pt x="6772" y="7389"/>
                  </a:cubicBezTo>
                  <a:cubicBezTo>
                    <a:pt x="6939" y="7856"/>
                    <a:pt x="6872" y="8289"/>
                    <a:pt x="6572" y="8690"/>
                  </a:cubicBezTo>
                  <a:cubicBezTo>
                    <a:pt x="6372" y="8957"/>
                    <a:pt x="6172" y="9190"/>
                    <a:pt x="5872" y="9324"/>
                  </a:cubicBezTo>
                  <a:cubicBezTo>
                    <a:pt x="5738" y="9424"/>
                    <a:pt x="5438" y="9457"/>
                    <a:pt x="5338" y="9557"/>
                  </a:cubicBezTo>
                  <a:cubicBezTo>
                    <a:pt x="5071" y="9924"/>
                    <a:pt x="5538" y="10291"/>
                    <a:pt x="5605" y="10624"/>
                  </a:cubicBezTo>
                  <a:cubicBezTo>
                    <a:pt x="5705" y="11091"/>
                    <a:pt x="5438" y="11725"/>
                    <a:pt x="5104" y="12059"/>
                  </a:cubicBezTo>
                  <a:cubicBezTo>
                    <a:pt x="4604" y="12593"/>
                    <a:pt x="4004" y="12593"/>
                    <a:pt x="3336" y="12659"/>
                  </a:cubicBezTo>
                  <a:cubicBezTo>
                    <a:pt x="3251" y="12659"/>
                    <a:pt x="3189" y="12650"/>
                    <a:pt x="3138" y="12650"/>
                  </a:cubicBezTo>
                  <a:cubicBezTo>
                    <a:pt x="3050" y="12650"/>
                    <a:pt x="3000" y="12677"/>
                    <a:pt x="2936" y="12826"/>
                  </a:cubicBezTo>
                  <a:cubicBezTo>
                    <a:pt x="2836" y="13060"/>
                    <a:pt x="2969" y="13493"/>
                    <a:pt x="3003" y="13727"/>
                  </a:cubicBezTo>
                  <a:cubicBezTo>
                    <a:pt x="3070" y="14461"/>
                    <a:pt x="2936" y="15094"/>
                    <a:pt x="2502" y="15728"/>
                  </a:cubicBezTo>
                  <a:cubicBezTo>
                    <a:pt x="2302" y="15962"/>
                    <a:pt x="2102" y="16195"/>
                    <a:pt x="1869" y="16429"/>
                  </a:cubicBezTo>
                  <a:cubicBezTo>
                    <a:pt x="1935" y="16762"/>
                    <a:pt x="1935" y="17029"/>
                    <a:pt x="2136" y="17363"/>
                  </a:cubicBezTo>
                  <a:cubicBezTo>
                    <a:pt x="2369" y="17730"/>
                    <a:pt x="2569" y="18096"/>
                    <a:pt x="2669" y="18563"/>
                  </a:cubicBezTo>
                  <a:cubicBezTo>
                    <a:pt x="2803" y="19397"/>
                    <a:pt x="2302" y="20098"/>
                    <a:pt x="1468" y="20265"/>
                  </a:cubicBezTo>
                  <a:cubicBezTo>
                    <a:pt x="1" y="20498"/>
                    <a:pt x="2069" y="21332"/>
                    <a:pt x="1568" y="21999"/>
                  </a:cubicBezTo>
                  <a:cubicBezTo>
                    <a:pt x="1302" y="22366"/>
                    <a:pt x="735" y="22233"/>
                    <a:pt x="468" y="22700"/>
                  </a:cubicBezTo>
                  <a:cubicBezTo>
                    <a:pt x="434" y="22766"/>
                    <a:pt x="401" y="22833"/>
                    <a:pt x="368" y="22900"/>
                  </a:cubicBezTo>
                  <a:cubicBezTo>
                    <a:pt x="434" y="22933"/>
                    <a:pt x="501" y="22967"/>
                    <a:pt x="534" y="22967"/>
                  </a:cubicBezTo>
                  <a:cubicBezTo>
                    <a:pt x="735" y="23033"/>
                    <a:pt x="901" y="23100"/>
                    <a:pt x="1101" y="23100"/>
                  </a:cubicBezTo>
                  <a:cubicBezTo>
                    <a:pt x="1268" y="23100"/>
                    <a:pt x="1402" y="22933"/>
                    <a:pt x="1602" y="22933"/>
                  </a:cubicBezTo>
                  <a:cubicBezTo>
                    <a:pt x="2035" y="22933"/>
                    <a:pt x="2236" y="23600"/>
                    <a:pt x="2369" y="23934"/>
                  </a:cubicBezTo>
                  <a:cubicBezTo>
                    <a:pt x="2569" y="24468"/>
                    <a:pt x="2703" y="24701"/>
                    <a:pt x="3270" y="24701"/>
                  </a:cubicBezTo>
                  <a:cubicBezTo>
                    <a:pt x="3637" y="24701"/>
                    <a:pt x="3837" y="24801"/>
                    <a:pt x="4170" y="24935"/>
                  </a:cubicBezTo>
                  <a:cubicBezTo>
                    <a:pt x="4571" y="25101"/>
                    <a:pt x="5004" y="25035"/>
                    <a:pt x="5405" y="25202"/>
                  </a:cubicBezTo>
                  <a:cubicBezTo>
                    <a:pt x="5605" y="25302"/>
                    <a:pt x="5771" y="25435"/>
                    <a:pt x="5972" y="25568"/>
                  </a:cubicBezTo>
                  <a:cubicBezTo>
                    <a:pt x="6205" y="25702"/>
                    <a:pt x="6472" y="25769"/>
                    <a:pt x="6739" y="25902"/>
                  </a:cubicBezTo>
                  <a:cubicBezTo>
                    <a:pt x="6872" y="25969"/>
                    <a:pt x="7006" y="26035"/>
                    <a:pt x="7172" y="26069"/>
                  </a:cubicBezTo>
                  <a:cubicBezTo>
                    <a:pt x="7273" y="26102"/>
                    <a:pt x="7506" y="26069"/>
                    <a:pt x="7573" y="26202"/>
                  </a:cubicBezTo>
                  <a:cubicBezTo>
                    <a:pt x="7706" y="26369"/>
                    <a:pt x="7473" y="26803"/>
                    <a:pt x="7373" y="26936"/>
                  </a:cubicBezTo>
                  <a:cubicBezTo>
                    <a:pt x="7039" y="27637"/>
                    <a:pt x="6539" y="28104"/>
                    <a:pt x="6138" y="28737"/>
                  </a:cubicBezTo>
                  <a:cubicBezTo>
                    <a:pt x="5972" y="29004"/>
                    <a:pt x="5972" y="29405"/>
                    <a:pt x="5771" y="29638"/>
                  </a:cubicBezTo>
                  <a:cubicBezTo>
                    <a:pt x="5605" y="29805"/>
                    <a:pt x="4871" y="29972"/>
                    <a:pt x="4904" y="30172"/>
                  </a:cubicBezTo>
                  <a:cubicBezTo>
                    <a:pt x="4938" y="30539"/>
                    <a:pt x="4571" y="30806"/>
                    <a:pt x="4537" y="31172"/>
                  </a:cubicBezTo>
                  <a:cubicBezTo>
                    <a:pt x="4471" y="31506"/>
                    <a:pt x="4471" y="31806"/>
                    <a:pt x="4404" y="32106"/>
                  </a:cubicBezTo>
                  <a:cubicBezTo>
                    <a:pt x="4404" y="32140"/>
                    <a:pt x="4404" y="32140"/>
                    <a:pt x="4404" y="32140"/>
                  </a:cubicBezTo>
                  <a:cubicBezTo>
                    <a:pt x="4671" y="32307"/>
                    <a:pt x="4971" y="32307"/>
                    <a:pt x="5338" y="32307"/>
                  </a:cubicBezTo>
                  <a:cubicBezTo>
                    <a:pt x="5938" y="32307"/>
                    <a:pt x="6505" y="32540"/>
                    <a:pt x="7106" y="32573"/>
                  </a:cubicBezTo>
                  <a:cubicBezTo>
                    <a:pt x="7147" y="32573"/>
                    <a:pt x="7195" y="32576"/>
                    <a:pt x="7245" y="32576"/>
                  </a:cubicBezTo>
                  <a:cubicBezTo>
                    <a:pt x="7393" y="32576"/>
                    <a:pt x="7556" y="32557"/>
                    <a:pt x="7606" y="32407"/>
                  </a:cubicBezTo>
                  <a:cubicBezTo>
                    <a:pt x="7706" y="32173"/>
                    <a:pt x="7306" y="32040"/>
                    <a:pt x="7506" y="31806"/>
                  </a:cubicBezTo>
                  <a:cubicBezTo>
                    <a:pt x="7591" y="31721"/>
                    <a:pt x="7683" y="31688"/>
                    <a:pt x="7778" y="31688"/>
                  </a:cubicBezTo>
                  <a:cubicBezTo>
                    <a:pt x="8094" y="31688"/>
                    <a:pt x="8443" y="32055"/>
                    <a:pt x="8674" y="32106"/>
                  </a:cubicBezTo>
                  <a:cubicBezTo>
                    <a:pt x="8716" y="32114"/>
                    <a:pt x="8760" y="32116"/>
                    <a:pt x="8804" y="32116"/>
                  </a:cubicBezTo>
                  <a:cubicBezTo>
                    <a:pt x="8925" y="32116"/>
                    <a:pt x="9050" y="32097"/>
                    <a:pt x="9160" y="32097"/>
                  </a:cubicBezTo>
                  <a:cubicBezTo>
                    <a:pt x="9200" y="32097"/>
                    <a:pt x="9239" y="32099"/>
                    <a:pt x="9274" y="32106"/>
                  </a:cubicBezTo>
                  <a:cubicBezTo>
                    <a:pt x="9674" y="32173"/>
                    <a:pt x="10141" y="32440"/>
                    <a:pt x="10508" y="32640"/>
                  </a:cubicBezTo>
                  <a:cubicBezTo>
                    <a:pt x="10775" y="32774"/>
                    <a:pt x="10975" y="32940"/>
                    <a:pt x="11075" y="33141"/>
                  </a:cubicBezTo>
                  <a:cubicBezTo>
                    <a:pt x="11142" y="33141"/>
                    <a:pt x="11209" y="33141"/>
                    <a:pt x="11309" y="33174"/>
                  </a:cubicBezTo>
                  <a:cubicBezTo>
                    <a:pt x="11976" y="33307"/>
                    <a:pt x="12076" y="34175"/>
                    <a:pt x="12610" y="34241"/>
                  </a:cubicBezTo>
                  <a:cubicBezTo>
                    <a:pt x="12648" y="34249"/>
                    <a:pt x="12685" y="34252"/>
                    <a:pt x="12721" y="34252"/>
                  </a:cubicBezTo>
                  <a:cubicBezTo>
                    <a:pt x="13182" y="34252"/>
                    <a:pt x="13429" y="33686"/>
                    <a:pt x="13677" y="33407"/>
                  </a:cubicBezTo>
                  <a:cubicBezTo>
                    <a:pt x="13786" y="33269"/>
                    <a:pt x="13894" y="33216"/>
                    <a:pt x="14003" y="33216"/>
                  </a:cubicBezTo>
                  <a:cubicBezTo>
                    <a:pt x="14261" y="33216"/>
                    <a:pt x="14519" y="33520"/>
                    <a:pt x="14778" y="33708"/>
                  </a:cubicBezTo>
                  <a:cubicBezTo>
                    <a:pt x="15066" y="33934"/>
                    <a:pt x="15405" y="34008"/>
                    <a:pt x="15755" y="34008"/>
                  </a:cubicBezTo>
                  <a:cubicBezTo>
                    <a:pt x="15973" y="34008"/>
                    <a:pt x="16195" y="33979"/>
                    <a:pt x="16412" y="33941"/>
                  </a:cubicBezTo>
                  <a:cubicBezTo>
                    <a:pt x="17080" y="33808"/>
                    <a:pt x="17547" y="33541"/>
                    <a:pt x="18214" y="33541"/>
                  </a:cubicBezTo>
                  <a:cubicBezTo>
                    <a:pt x="18514" y="33541"/>
                    <a:pt x="18814" y="33474"/>
                    <a:pt x="19114" y="33374"/>
                  </a:cubicBezTo>
                  <a:cubicBezTo>
                    <a:pt x="19294" y="33333"/>
                    <a:pt x="19388" y="33308"/>
                    <a:pt x="19460" y="33308"/>
                  </a:cubicBezTo>
                  <a:cubicBezTo>
                    <a:pt x="19561" y="33308"/>
                    <a:pt x="19619" y="33357"/>
                    <a:pt x="19815" y="33474"/>
                  </a:cubicBezTo>
                  <a:cubicBezTo>
                    <a:pt x="20248" y="33741"/>
                    <a:pt x="20715" y="33574"/>
                    <a:pt x="21149" y="33908"/>
                  </a:cubicBezTo>
                  <a:cubicBezTo>
                    <a:pt x="21283" y="34041"/>
                    <a:pt x="21483" y="34375"/>
                    <a:pt x="21716" y="34375"/>
                  </a:cubicBezTo>
                  <a:cubicBezTo>
                    <a:pt x="22116" y="34375"/>
                    <a:pt x="21916" y="34008"/>
                    <a:pt x="21983" y="33741"/>
                  </a:cubicBezTo>
                  <a:cubicBezTo>
                    <a:pt x="22050" y="33474"/>
                    <a:pt x="22150" y="33374"/>
                    <a:pt x="22116" y="33074"/>
                  </a:cubicBezTo>
                  <a:cubicBezTo>
                    <a:pt x="22083" y="32807"/>
                    <a:pt x="22016" y="32573"/>
                    <a:pt x="21916" y="32340"/>
                  </a:cubicBezTo>
                  <a:cubicBezTo>
                    <a:pt x="21850" y="32140"/>
                    <a:pt x="21616" y="31706"/>
                    <a:pt x="21750" y="31473"/>
                  </a:cubicBezTo>
                  <a:cubicBezTo>
                    <a:pt x="21850" y="31273"/>
                    <a:pt x="22317" y="31172"/>
                    <a:pt x="22517" y="31106"/>
                  </a:cubicBezTo>
                  <a:cubicBezTo>
                    <a:pt x="22850" y="30972"/>
                    <a:pt x="22984" y="30972"/>
                    <a:pt x="23184" y="30672"/>
                  </a:cubicBezTo>
                  <a:cubicBezTo>
                    <a:pt x="23317" y="30472"/>
                    <a:pt x="23351" y="30238"/>
                    <a:pt x="23517" y="30072"/>
                  </a:cubicBezTo>
                  <a:cubicBezTo>
                    <a:pt x="23818" y="29738"/>
                    <a:pt x="24752" y="29671"/>
                    <a:pt x="24752" y="29104"/>
                  </a:cubicBezTo>
                  <a:cubicBezTo>
                    <a:pt x="24752" y="28871"/>
                    <a:pt x="24618" y="28871"/>
                    <a:pt x="24451" y="28704"/>
                  </a:cubicBezTo>
                  <a:cubicBezTo>
                    <a:pt x="24218" y="28471"/>
                    <a:pt x="24051" y="28137"/>
                    <a:pt x="23851" y="27870"/>
                  </a:cubicBezTo>
                  <a:cubicBezTo>
                    <a:pt x="23751" y="27737"/>
                    <a:pt x="23651" y="27570"/>
                    <a:pt x="23584" y="27403"/>
                  </a:cubicBezTo>
                  <a:lnTo>
                    <a:pt x="23551" y="27403"/>
                  </a:lnTo>
                  <a:cubicBezTo>
                    <a:pt x="23384" y="27136"/>
                    <a:pt x="23217" y="26836"/>
                    <a:pt x="23017" y="26569"/>
                  </a:cubicBezTo>
                  <a:cubicBezTo>
                    <a:pt x="22483" y="25735"/>
                    <a:pt x="21049" y="26102"/>
                    <a:pt x="21082" y="24801"/>
                  </a:cubicBezTo>
                  <a:cubicBezTo>
                    <a:pt x="21082" y="24134"/>
                    <a:pt x="20982" y="23801"/>
                    <a:pt x="20682" y="23233"/>
                  </a:cubicBezTo>
                  <a:cubicBezTo>
                    <a:pt x="20449" y="22833"/>
                    <a:pt x="20015" y="22233"/>
                    <a:pt x="20349" y="21799"/>
                  </a:cubicBezTo>
                  <a:cubicBezTo>
                    <a:pt x="20515" y="21632"/>
                    <a:pt x="20816" y="21632"/>
                    <a:pt x="21016" y="21566"/>
                  </a:cubicBezTo>
                  <a:cubicBezTo>
                    <a:pt x="21283" y="21466"/>
                    <a:pt x="21316" y="21432"/>
                    <a:pt x="21516" y="21232"/>
                  </a:cubicBezTo>
                  <a:cubicBezTo>
                    <a:pt x="21816" y="20898"/>
                    <a:pt x="22383" y="20532"/>
                    <a:pt x="22850" y="20532"/>
                  </a:cubicBezTo>
                  <a:cubicBezTo>
                    <a:pt x="22924" y="20633"/>
                    <a:pt x="22995" y="20671"/>
                    <a:pt x="23065" y="20671"/>
                  </a:cubicBezTo>
                  <a:cubicBezTo>
                    <a:pt x="23246" y="20671"/>
                    <a:pt x="23415" y="20413"/>
                    <a:pt x="23584" y="20365"/>
                  </a:cubicBezTo>
                  <a:cubicBezTo>
                    <a:pt x="23673" y="20343"/>
                    <a:pt x="23763" y="20335"/>
                    <a:pt x="23854" y="20335"/>
                  </a:cubicBezTo>
                  <a:cubicBezTo>
                    <a:pt x="24043" y="20335"/>
                    <a:pt x="24238" y="20367"/>
                    <a:pt x="24435" y="20367"/>
                  </a:cubicBezTo>
                  <a:cubicBezTo>
                    <a:pt x="24573" y="20367"/>
                    <a:pt x="24713" y="20352"/>
                    <a:pt x="24852" y="20298"/>
                  </a:cubicBezTo>
                  <a:cubicBezTo>
                    <a:pt x="25119" y="20165"/>
                    <a:pt x="25285" y="19931"/>
                    <a:pt x="25586" y="19798"/>
                  </a:cubicBezTo>
                  <a:cubicBezTo>
                    <a:pt x="25819" y="19698"/>
                    <a:pt x="26086" y="19664"/>
                    <a:pt x="26353" y="19598"/>
                  </a:cubicBezTo>
                  <a:cubicBezTo>
                    <a:pt x="27053" y="19397"/>
                    <a:pt x="26987" y="19431"/>
                    <a:pt x="27087" y="18764"/>
                  </a:cubicBezTo>
                  <a:cubicBezTo>
                    <a:pt x="27420" y="18864"/>
                    <a:pt x="27754" y="18964"/>
                    <a:pt x="27954" y="19264"/>
                  </a:cubicBezTo>
                  <a:cubicBezTo>
                    <a:pt x="28087" y="19564"/>
                    <a:pt x="27987" y="19698"/>
                    <a:pt x="28388" y="19764"/>
                  </a:cubicBezTo>
                  <a:cubicBezTo>
                    <a:pt x="28456" y="19772"/>
                    <a:pt x="28516" y="19776"/>
                    <a:pt x="28570" y="19776"/>
                  </a:cubicBezTo>
                  <a:cubicBezTo>
                    <a:pt x="29205" y="19776"/>
                    <a:pt x="28924" y="19258"/>
                    <a:pt x="28955" y="18797"/>
                  </a:cubicBezTo>
                  <a:lnTo>
                    <a:pt x="28955" y="18764"/>
                  </a:lnTo>
                  <a:cubicBezTo>
                    <a:pt x="28988" y="18397"/>
                    <a:pt x="29255" y="18197"/>
                    <a:pt x="29222" y="17830"/>
                  </a:cubicBezTo>
                  <a:cubicBezTo>
                    <a:pt x="29188" y="17529"/>
                    <a:pt x="29021" y="17229"/>
                    <a:pt x="28888" y="16996"/>
                  </a:cubicBezTo>
                  <a:cubicBezTo>
                    <a:pt x="28554" y="16362"/>
                    <a:pt x="28021" y="15862"/>
                    <a:pt x="28187" y="15128"/>
                  </a:cubicBezTo>
                  <a:cubicBezTo>
                    <a:pt x="28288" y="14761"/>
                    <a:pt x="28421" y="14494"/>
                    <a:pt x="28354" y="14094"/>
                  </a:cubicBezTo>
                  <a:cubicBezTo>
                    <a:pt x="28288" y="13660"/>
                    <a:pt x="27887" y="13260"/>
                    <a:pt x="27854" y="12859"/>
                  </a:cubicBezTo>
                  <a:cubicBezTo>
                    <a:pt x="27821" y="12559"/>
                    <a:pt x="28121" y="12292"/>
                    <a:pt x="28121" y="11992"/>
                  </a:cubicBezTo>
                  <a:cubicBezTo>
                    <a:pt x="28121" y="11558"/>
                    <a:pt x="27720" y="11258"/>
                    <a:pt x="27454" y="10958"/>
                  </a:cubicBezTo>
                  <a:cubicBezTo>
                    <a:pt x="26853" y="10191"/>
                    <a:pt x="26920" y="10124"/>
                    <a:pt x="27487" y="9457"/>
                  </a:cubicBezTo>
                  <a:cubicBezTo>
                    <a:pt x="27821" y="9057"/>
                    <a:pt x="27921" y="8223"/>
                    <a:pt x="27821" y="7556"/>
                  </a:cubicBezTo>
                  <a:cubicBezTo>
                    <a:pt x="27787" y="7322"/>
                    <a:pt x="27720" y="7122"/>
                    <a:pt x="27654" y="6989"/>
                  </a:cubicBezTo>
                  <a:cubicBezTo>
                    <a:pt x="27454" y="6555"/>
                    <a:pt x="26853" y="6388"/>
                    <a:pt x="26686" y="5921"/>
                  </a:cubicBezTo>
                  <a:cubicBezTo>
                    <a:pt x="26586" y="5688"/>
                    <a:pt x="26753" y="5321"/>
                    <a:pt x="26653" y="5121"/>
                  </a:cubicBezTo>
                  <a:cubicBezTo>
                    <a:pt x="26486" y="4887"/>
                    <a:pt x="24985" y="4620"/>
                    <a:pt x="25385" y="4053"/>
                  </a:cubicBezTo>
                  <a:cubicBezTo>
                    <a:pt x="25423" y="3990"/>
                    <a:pt x="25476" y="3974"/>
                    <a:pt x="25536" y="3974"/>
                  </a:cubicBezTo>
                  <a:cubicBezTo>
                    <a:pt x="25591" y="3974"/>
                    <a:pt x="25652" y="3988"/>
                    <a:pt x="25713" y="3988"/>
                  </a:cubicBezTo>
                  <a:cubicBezTo>
                    <a:pt x="25760" y="3988"/>
                    <a:pt x="25808" y="3980"/>
                    <a:pt x="25852" y="3953"/>
                  </a:cubicBezTo>
                  <a:cubicBezTo>
                    <a:pt x="26086" y="3853"/>
                    <a:pt x="26153" y="3419"/>
                    <a:pt x="25986" y="3219"/>
                  </a:cubicBezTo>
                  <a:cubicBezTo>
                    <a:pt x="25819" y="3019"/>
                    <a:pt x="25552" y="3119"/>
                    <a:pt x="25419" y="2819"/>
                  </a:cubicBezTo>
                  <a:cubicBezTo>
                    <a:pt x="25319" y="2552"/>
                    <a:pt x="25519" y="2485"/>
                    <a:pt x="25219" y="2285"/>
                  </a:cubicBezTo>
                  <a:cubicBezTo>
                    <a:pt x="25129" y="2225"/>
                    <a:pt x="24958" y="2192"/>
                    <a:pt x="24782" y="2192"/>
                  </a:cubicBezTo>
                  <a:cubicBezTo>
                    <a:pt x="24566" y="2192"/>
                    <a:pt x="24343" y="2242"/>
                    <a:pt x="24251" y="2352"/>
                  </a:cubicBezTo>
                  <a:cubicBezTo>
                    <a:pt x="24151" y="2485"/>
                    <a:pt x="24251" y="2785"/>
                    <a:pt x="24218" y="2952"/>
                  </a:cubicBezTo>
                  <a:cubicBezTo>
                    <a:pt x="24170" y="3370"/>
                    <a:pt x="24060" y="3478"/>
                    <a:pt x="23895" y="3478"/>
                  </a:cubicBezTo>
                  <a:cubicBezTo>
                    <a:pt x="23718" y="3478"/>
                    <a:pt x="23478" y="3353"/>
                    <a:pt x="23184" y="3353"/>
                  </a:cubicBezTo>
                  <a:cubicBezTo>
                    <a:pt x="23169" y="3352"/>
                    <a:pt x="23153" y="3351"/>
                    <a:pt x="23138" y="3351"/>
                  </a:cubicBezTo>
                  <a:cubicBezTo>
                    <a:pt x="22566" y="3351"/>
                    <a:pt x="22235" y="3955"/>
                    <a:pt x="21649" y="4020"/>
                  </a:cubicBezTo>
                  <a:cubicBezTo>
                    <a:pt x="21554" y="4032"/>
                    <a:pt x="21464" y="4037"/>
                    <a:pt x="21378" y="4037"/>
                  </a:cubicBezTo>
                  <a:cubicBezTo>
                    <a:pt x="21109" y="4037"/>
                    <a:pt x="20881" y="3990"/>
                    <a:pt x="20667" y="3990"/>
                  </a:cubicBezTo>
                  <a:cubicBezTo>
                    <a:pt x="20401" y="3990"/>
                    <a:pt x="20157" y="4063"/>
                    <a:pt x="19882" y="4387"/>
                  </a:cubicBezTo>
                  <a:cubicBezTo>
                    <a:pt x="19648" y="4687"/>
                    <a:pt x="19515" y="4920"/>
                    <a:pt x="19114" y="4920"/>
                  </a:cubicBezTo>
                  <a:cubicBezTo>
                    <a:pt x="18948" y="4920"/>
                    <a:pt x="18814" y="4820"/>
                    <a:pt x="18614" y="4820"/>
                  </a:cubicBezTo>
                  <a:cubicBezTo>
                    <a:pt x="18402" y="4820"/>
                    <a:pt x="18101" y="4965"/>
                    <a:pt x="17897" y="4965"/>
                  </a:cubicBezTo>
                  <a:cubicBezTo>
                    <a:pt x="17749" y="4965"/>
                    <a:pt x="17652" y="4888"/>
                    <a:pt x="17680" y="4620"/>
                  </a:cubicBezTo>
                  <a:cubicBezTo>
                    <a:pt x="17713" y="4120"/>
                    <a:pt x="18681" y="4053"/>
                    <a:pt x="18681" y="3486"/>
                  </a:cubicBezTo>
                  <a:cubicBezTo>
                    <a:pt x="18681" y="3286"/>
                    <a:pt x="18014" y="2952"/>
                    <a:pt x="17780" y="2919"/>
                  </a:cubicBezTo>
                  <a:cubicBezTo>
                    <a:pt x="17737" y="2911"/>
                    <a:pt x="17694" y="2908"/>
                    <a:pt x="17651" y="2908"/>
                  </a:cubicBezTo>
                  <a:cubicBezTo>
                    <a:pt x="17427" y="2908"/>
                    <a:pt x="17194" y="2995"/>
                    <a:pt x="16976" y="2995"/>
                  </a:cubicBezTo>
                  <a:cubicBezTo>
                    <a:pt x="16873" y="2995"/>
                    <a:pt x="16774" y="2976"/>
                    <a:pt x="16679" y="2919"/>
                  </a:cubicBezTo>
                  <a:cubicBezTo>
                    <a:pt x="16546" y="2819"/>
                    <a:pt x="16512" y="2619"/>
                    <a:pt x="16379" y="2552"/>
                  </a:cubicBezTo>
                  <a:cubicBezTo>
                    <a:pt x="16212" y="2385"/>
                    <a:pt x="15945" y="2385"/>
                    <a:pt x="15712" y="2318"/>
                  </a:cubicBezTo>
                  <a:cubicBezTo>
                    <a:pt x="15111" y="2185"/>
                    <a:pt x="15145" y="1952"/>
                    <a:pt x="15212" y="1451"/>
                  </a:cubicBezTo>
                  <a:cubicBezTo>
                    <a:pt x="15345" y="917"/>
                    <a:pt x="15178" y="784"/>
                    <a:pt x="14811" y="717"/>
                  </a:cubicBezTo>
                  <a:cubicBezTo>
                    <a:pt x="14711" y="684"/>
                    <a:pt x="14578" y="684"/>
                    <a:pt x="14478" y="684"/>
                  </a:cubicBezTo>
                  <a:cubicBezTo>
                    <a:pt x="13844" y="584"/>
                    <a:pt x="13444" y="117"/>
                    <a:pt x="12843" y="17"/>
                  </a:cubicBezTo>
                  <a:cubicBezTo>
                    <a:pt x="12770" y="6"/>
                    <a:pt x="12699" y="0"/>
                    <a:pt x="1263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89" name="Google Shape;189;p17"/>
            <p:cNvSpPr/>
            <p:nvPr/>
          </p:nvSpPr>
          <p:spPr>
            <a:xfrm>
              <a:off x="6351621" y="2859790"/>
              <a:ext cx="136232" cy="104721"/>
            </a:xfrm>
            <a:custGeom>
              <a:avLst/>
              <a:gdLst/>
              <a:ahLst/>
              <a:cxnLst/>
              <a:rect l="l" t="t" r="r" b="b"/>
              <a:pathLst>
                <a:path w="6420" h="4563" extrusionOk="0">
                  <a:moveTo>
                    <a:pt x="4918" y="1"/>
                  </a:moveTo>
                  <a:cubicBezTo>
                    <a:pt x="4750" y="1"/>
                    <a:pt x="4612" y="11"/>
                    <a:pt x="4537" y="26"/>
                  </a:cubicBezTo>
                  <a:cubicBezTo>
                    <a:pt x="4203" y="59"/>
                    <a:pt x="3903" y="193"/>
                    <a:pt x="3536" y="226"/>
                  </a:cubicBezTo>
                  <a:cubicBezTo>
                    <a:pt x="3403" y="226"/>
                    <a:pt x="3278" y="218"/>
                    <a:pt x="3153" y="218"/>
                  </a:cubicBezTo>
                  <a:cubicBezTo>
                    <a:pt x="3027" y="218"/>
                    <a:pt x="2902" y="226"/>
                    <a:pt x="2769" y="259"/>
                  </a:cubicBezTo>
                  <a:cubicBezTo>
                    <a:pt x="2435" y="393"/>
                    <a:pt x="2369" y="626"/>
                    <a:pt x="2168" y="893"/>
                  </a:cubicBezTo>
                  <a:cubicBezTo>
                    <a:pt x="1935" y="1227"/>
                    <a:pt x="1701" y="1127"/>
                    <a:pt x="1368" y="1260"/>
                  </a:cubicBezTo>
                  <a:cubicBezTo>
                    <a:pt x="968" y="1393"/>
                    <a:pt x="1201" y="1527"/>
                    <a:pt x="1168" y="1894"/>
                  </a:cubicBezTo>
                  <a:cubicBezTo>
                    <a:pt x="1134" y="2161"/>
                    <a:pt x="1201" y="2094"/>
                    <a:pt x="1001" y="2194"/>
                  </a:cubicBezTo>
                  <a:cubicBezTo>
                    <a:pt x="834" y="2294"/>
                    <a:pt x="667" y="2227"/>
                    <a:pt x="567" y="2394"/>
                  </a:cubicBezTo>
                  <a:cubicBezTo>
                    <a:pt x="467" y="2528"/>
                    <a:pt x="534" y="2928"/>
                    <a:pt x="534" y="3095"/>
                  </a:cubicBezTo>
                  <a:cubicBezTo>
                    <a:pt x="501" y="3228"/>
                    <a:pt x="467" y="3395"/>
                    <a:pt x="401" y="3495"/>
                  </a:cubicBezTo>
                  <a:cubicBezTo>
                    <a:pt x="334" y="3628"/>
                    <a:pt x="200" y="3628"/>
                    <a:pt x="134" y="3795"/>
                  </a:cubicBezTo>
                  <a:cubicBezTo>
                    <a:pt x="0" y="4296"/>
                    <a:pt x="1401" y="4562"/>
                    <a:pt x="1802" y="4562"/>
                  </a:cubicBezTo>
                  <a:cubicBezTo>
                    <a:pt x="1968" y="4529"/>
                    <a:pt x="1902" y="4362"/>
                    <a:pt x="2002" y="4229"/>
                  </a:cubicBezTo>
                  <a:cubicBezTo>
                    <a:pt x="2068" y="4129"/>
                    <a:pt x="2269" y="4195"/>
                    <a:pt x="2402" y="4062"/>
                  </a:cubicBezTo>
                  <a:cubicBezTo>
                    <a:pt x="2602" y="3862"/>
                    <a:pt x="2469" y="3695"/>
                    <a:pt x="2402" y="3528"/>
                  </a:cubicBezTo>
                  <a:cubicBezTo>
                    <a:pt x="2335" y="3362"/>
                    <a:pt x="2335" y="3128"/>
                    <a:pt x="2269" y="2995"/>
                  </a:cubicBezTo>
                  <a:cubicBezTo>
                    <a:pt x="2068" y="2594"/>
                    <a:pt x="1301" y="2794"/>
                    <a:pt x="1568" y="2094"/>
                  </a:cubicBezTo>
                  <a:cubicBezTo>
                    <a:pt x="1768" y="1594"/>
                    <a:pt x="2235" y="1860"/>
                    <a:pt x="2569" y="1594"/>
                  </a:cubicBezTo>
                  <a:cubicBezTo>
                    <a:pt x="2802" y="1360"/>
                    <a:pt x="2736" y="1127"/>
                    <a:pt x="3069" y="926"/>
                  </a:cubicBezTo>
                  <a:cubicBezTo>
                    <a:pt x="3436" y="726"/>
                    <a:pt x="3870" y="526"/>
                    <a:pt x="4303" y="526"/>
                  </a:cubicBezTo>
                  <a:cubicBezTo>
                    <a:pt x="4395" y="518"/>
                    <a:pt x="4483" y="514"/>
                    <a:pt x="4568" y="514"/>
                  </a:cubicBezTo>
                  <a:cubicBezTo>
                    <a:pt x="4825" y="514"/>
                    <a:pt x="5062" y="551"/>
                    <a:pt x="5337" y="626"/>
                  </a:cubicBezTo>
                  <a:cubicBezTo>
                    <a:pt x="5483" y="663"/>
                    <a:pt x="5709" y="719"/>
                    <a:pt x="5900" y="719"/>
                  </a:cubicBezTo>
                  <a:cubicBezTo>
                    <a:pt x="6058" y="719"/>
                    <a:pt x="6193" y="680"/>
                    <a:pt x="6238" y="560"/>
                  </a:cubicBezTo>
                  <a:cubicBezTo>
                    <a:pt x="6419" y="120"/>
                    <a:pt x="5496" y="1"/>
                    <a:pt x="491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90" name="Google Shape;190;p17"/>
            <p:cNvSpPr/>
            <p:nvPr/>
          </p:nvSpPr>
          <p:spPr>
            <a:xfrm>
              <a:off x="6353743" y="3471637"/>
              <a:ext cx="319955" cy="209304"/>
            </a:xfrm>
            <a:custGeom>
              <a:avLst/>
              <a:gdLst/>
              <a:ahLst/>
              <a:cxnLst/>
              <a:rect l="l" t="t" r="r" b="b"/>
              <a:pathLst>
                <a:path w="15078" h="9120" extrusionOk="0">
                  <a:moveTo>
                    <a:pt x="9231" y="0"/>
                  </a:moveTo>
                  <a:cubicBezTo>
                    <a:pt x="9138" y="0"/>
                    <a:pt x="9050" y="33"/>
                    <a:pt x="8973" y="118"/>
                  </a:cubicBezTo>
                  <a:cubicBezTo>
                    <a:pt x="8773" y="318"/>
                    <a:pt x="9140" y="485"/>
                    <a:pt x="9073" y="719"/>
                  </a:cubicBezTo>
                  <a:cubicBezTo>
                    <a:pt x="9032" y="843"/>
                    <a:pt x="8913" y="877"/>
                    <a:pt x="8781" y="877"/>
                  </a:cubicBezTo>
                  <a:cubicBezTo>
                    <a:pt x="8701" y="877"/>
                    <a:pt x="8615" y="865"/>
                    <a:pt x="8540" y="852"/>
                  </a:cubicBezTo>
                  <a:cubicBezTo>
                    <a:pt x="8006" y="852"/>
                    <a:pt x="7472" y="616"/>
                    <a:pt x="6911" y="616"/>
                  </a:cubicBezTo>
                  <a:cubicBezTo>
                    <a:pt x="6876" y="616"/>
                    <a:pt x="6840" y="617"/>
                    <a:pt x="6805" y="619"/>
                  </a:cubicBezTo>
                  <a:cubicBezTo>
                    <a:pt x="6438" y="619"/>
                    <a:pt x="6105" y="619"/>
                    <a:pt x="5838" y="452"/>
                  </a:cubicBezTo>
                  <a:cubicBezTo>
                    <a:pt x="5729" y="931"/>
                    <a:pt x="5463" y="1055"/>
                    <a:pt x="5115" y="1055"/>
                  </a:cubicBezTo>
                  <a:cubicBezTo>
                    <a:pt x="4931" y="1055"/>
                    <a:pt x="4723" y="1020"/>
                    <a:pt x="4504" y="986"/>
                  </a:cubicBezTo>
                  <a:cubicBezTo>
                    <a:pt x="4475" y="983"/>
                    <a:pt x="4450" y="981"/>
                    <a:pt x="4426" y="981"/>
                  </a:cubicBezTo>
                  <a:cubicBezTo>
                    <a:pt x="4169" y="981"/>
                    <a:pt x="4159" y="1144"/>
                    <a:pt x="4037" y="1419"/>
                  </a:cubicBezTo>
                  <a:cubicBezTo>
                    <a:pt x="3903" y="1719"/>
                    <a:pt x="3736" y="1986"/>
                    <a:pt x="3436" y="2153"/>
                  </a:cubicBezTo>
                  <a:cubicBezTo>
                    <a:pt x="2702" y="2653"/>
                    <a:pt x="1802" y="2987"/>
                    <a:pt x="1235" y="3687"/>
                  </a:cubicBezTo>
                  <a:cubicBezTo>
                    <a:pt x="901" y="4088"/>
                    <a:pt x="801" y="4621"/>
                    <a:pt x="634" y="5089"/>
                  </a:cubicBezTo>
                  <a:cubicBezTo>
                    <a:pt x="534" y="5389"/>
                    <a:pt x="0" y="5822"/>
                    <a:pt x="100" y="6156"/>
                  </a:cubicBezTo>
                  <a:cubicBezTo>
                    <a:pt x="123" y="6158"/>
                    <a:pt x="145" y="6160"/>
                    <a:pt x="167" y="6160"/>
                  </a:cubicBezTo>
                  <a:cubicBezTo>
                    <a:pt x="431" y="6160"/>
                    <a:pt x="618" y="5982"/>
                    <a:pt x="834" y="5889"/>
                  </a:cubicBezTo>
                  <a:cubicBezTo>
                    <a:pt x="1101" y="5756"/>
                    <a:pt x="1568" y="5622"/>
                    <a:pt x="1868" y="5622"/>
                  </a:cubicBezTo>
                  <a:cubicBezTo>
                    <a:pt x="2636" y="5656"/>
                    <a:pt x="2869" y="6723"/>
                    <a:pt x="2936" y="7357"/>
                  </a:cubicBezTo>
                  <a:cubicBezTo>
                    <a:pt x="2936" y="7690"/>
                    <a:pt x="3103" y="7891"/>
                    <a:pt x="3036" y="8191"/>
                  </a:cubicBezTo>
                  <a:cubicBezTo>
                    <a:pt x="3403" y="8091"/>
                    <a:pt x="3736" y="7924"/>
                    <a:pt x="4070" y="7891"/>
                  </a:cubicBezTo>
                  <a:cubicBezTo>
                    <a:pt x="4192" y="7860"/>
                    <a:pt x="4310" y="7848"/>
                    <a:pt x="4428" y="7848"/>
                  </a:cubicBezTo>
                  <a:cubicBezTo>
                    <a:pt x="4699" y="7848"/>
                    <a:pt x="4969" y="7911"/>
                    <a:pt x="5271" y="7957"/>
                  </a:cubicBezTo>
                  <a:cubicBezTo>
                    <a:pt x="5400" y="7972"/>
                    <a:pt x="5521" y="7983"/>
                    <a:pt x="5634" y="7983"/>
                  </a:cubicBezTo>
                  <a:cubicBezTo>
                    <a:pt x="6016" y="7983"/>
                    <a:pt x="6307" y="7869"/>
                    <a:pt x="6538" y="7457"/>
                  </a:cubicBezTo>
                  <a:cubicBezTo>
                    <a:pt x="6805" y="6923"/>
                    <a:pt x="6872" y="6590"/>
                    <a:pt x="7506" y="6256"/>
                  </a:cubicBezTo>
                  <a:cubicBezTo>
                    <a:pt x="7660" y="6190"/>
                    <a:pt x="7843" y="6051"/>
                    <a:pt x="7989" y="6051"/>
                  </a:cubicBezTo>
                  <a:cubicBezTo>
                    <a:pt x="8063" y="6051"/>
                    <a:pt x="8128" y="6087"/>
                    <a:pt x="8173" y="6189"/>
                  </a:cubicBezTo>
                  <a:cubicBezTo>
                    <a:pt x="8273" y="6456"/>
                    <a:pt x="8006" y="6790"/>
                    <a:pt x="8139" y="7090"/>
                  </a:cubicBezTo>
                  <a:cubicBezTo>
                    <a:pt x="8240" y="7390"/>
                    <a:pt x="8540" y="7524"/>
                    <a:pt x="8606" y="7790"/>
                  </a:cubicBezTo>
                  <a:cubicBezTo>
                    <a:pt x="8740" y="8191"/>
                    <a:pt x="8840" y="8524"/>
                    <a:pt x="9107" y="8858"/>
                  </a:cubicBezTo>
                  <a:cubicBezTo>
                    <a:pt x="9216" y="8989"/>
                    <a:pt x="9382" y="9120"/>
                    <a:pt x="9540" y="9120"/>
                  </a:cubicBezTo>
                  <a:cubicBezTo>
                    <a:pt x="9624" y="9120"/>
                    <a:pt x="9705" y="9083"/>
                    <a:pt x="9774" y="8991"/>
                  </a:cubicBezTo>
                  <a:cubicBezTo>
                    <a:pt x="9841" y="8858"/>
                    <a:pt x="9807" y="8658"/>
                    <a:pt x="9807" y="8524"/>
                  </a:cubicBezTo>
                  <a:cubicBezTo>
                    <a:pt x="9841" y="8257"/>
                    <a:pt x="9941" y="7991"/>
                    <a:pt x="10041" y="7757"/>
                  </a:cubicBezTo>
                  <a:cubicBezTo>
                    <a:pt x="10208" y="7357"/>
                    <a:pt x="10408" y="7424"/>
                    <a:pt x="10675" y="7190"/>
                  </a:cubicBezTo>
                  <a:cubicBezTo>
                    <a:pt x="10875" y="6990"/>
                    <a:pt x="10841" y="6723"/>
                    <a:pt x="10941" y="6456"/>
                  </a:cubicBezTo>
                  <a:cubicBezTo>
                    <a:pt x="11022" y="6247"/>
                    <a:pt x="11094" y="6166"/>
                    <a:pt x="11161" y="6166"/>
                  </a:cubicBezTo>
                  <a:cubicBezTo>
                    <a:pt x="11370" y="6166"/>
                    <a:pt x="11515" y="6971"/>
                    <a:pt x="11642" y="7123"/>
                  </a:cubicBezTo>
                  <a:cubicBezTo>
                    <a:pt x="11741" y="7248"/>
                    <a:pt x="11934" y="7372"/>
                    <a:pt x="12122" y="7372"/>
                  </a:cubicBezTo>
                  <a:cubicBezTo>
                    <a:pt x="12186" y="7372"/>
                    <a:pt x="12250" y="7357"/>
                    <a:pt x="12309" y="7323"/>
                  </a:cubicBezTo>
                  <a:cubicBezTo>
                    <a:pt x="12463" y="7195"/>
                    <a:pt x="12459" y="6948"/>
                    <a:pt x="12617" y="6948"/>
                  </a:cubicBezTo>
                  <a:cubicBezTo>
                    <a:pt x="12664" y="6948"/>
                    <a:pt x="12725" y="6970"/>
                    <a:pt x="12809" y="7023"/>
                  </a:cubicBezTo>
                  <a:cubicBezTo>
                    <a:pt x="13043" y="7157"/>
                    <a:pt x="12943" y="7490"/>
                    <a:pt x="13176" y="7590"/>
                  </a:cubicBezTo>
                  <a:cubicBezTo>
                    <a:pt x="13241" y="7633"/>
                    <a:pt x="13306" y="7652"/>
                    <a:pt x="13366" y="7652"/>
                  </a:cubicBezTo>
                  <a:cubicBezTo>
                    <a:pt x="13492" y="7652"/>
                    <a:pt x="13598" y="7570"/>
                    <a:pt x="13643" y="7457"/>
                  </a:cubicBezTo>
                  <a:cubicBezTo>
                    <a:pt x="13777" y="6990"/>
                    <a:pt x="13410" y="6323"/>
                    <a:pt x="13677" y="5922"/>
                  </a:cubicBezTo>
                  <a:lnTo>
                    <a:pt x="13677" y="5922"/>
                  </a:lnTo>
                  <a:cubicBezTo>
                    <a:pt x="13945" y="5976"/>
                    <a:pt x="14213" y="6245"/>
                    <a:pt x="14498" y="6245"/>
                  </a:cubicBezTo>
                  <a:cubicBezTo>
                    <a:pt x="14568" y="6245"/>
                    <a:pt x="14639" y="6229"/>
                    <a:pt x="14711" y="6189"/>
                  </a:cubicBezTo>
                  <a:cubicBezTo>
                    <a:pt x="15078" y="5989"/>
                    <a:pt x="14677" y="5556"/>
                    <a:pt x="14744" y="5222"/>
                  </a:cubicBezTo>
                  <a:cubicBezTo>
                    <a:pt x="14778" y="5022"/>
                    <a:pt x="14844" y="4822"/>
                    <a:pt x="14778" y="4621"/>
                  </a:cubicBezTo>
                  <a:cubicBezTo>
                    <a:pt x="14778" y="4555"/>
                    <a:pt x="14744" y="4488"/>
                    <a:pt x="14677" y="4421"/>
                  </a:cubicBezTo>
                  <a:cubicBezTo>
                    <a:pt x="14591" y="4335"/>
                    <a:pt x="14511" y="4304"/>
                    <a:pt x="14433" y="4304"/>
                  </a:cubicBezTo>
                  <a:cubicBezTo>
                    <a:pt x="14238" y="4304"/>
                    <a:pt x="14058" y="4498"/>
                    <a:pt x="13844" y="4521"/>
                  </a:cubicBezTo>
                  <a:cubicBezTo>
                    <a:pt x="13790" y="4536"/>
                    <a:pt x="13743" y="4543"/>
                    <a:pt x="13702" y="4543"/>
                  </a:cubicBezTo>
                  <a:cubicBezTo>
                    <a:pt x="13464" y="4543"/>
                    <a:pt x="13419" y="4315"/>
                    <a:pt x="13276" y="4088"/>
                  </a:cubicBezTo>
                  <a:cubicBezTo>
                    <a:pt x="13143" y="3821"/>
                    <a:pt x="12976" y="3754"/>
                    <a:pt x="12676" y="3654"/>
                  </a:cubicBezTo>
                  <a:cubicBezTo>
                    <a:pt x="12376" y="3521"/>
                    <a:pt x="11976" y="3387"/>
                    <a:pt x="12042" y="3054"/>
                  </a:cubicBezTo>
                  <a:cubicBezTo>
                    <a:pt x="12109" y="2753"/>
                    <a:pt x="12409" y="2487"/>
                    <a:pt x="12509" y="2186"/>
                  </a:cubicBezTo>
                  <a:cubicBezTo>
                    <a:pt x="12609" y="1886"/>
                    <a:pt x="12609" y="1653"/>
                    <a:pt x="12509" y="1453"/>
                  </a:cubicBezTo>
                  <a:cubicBezTo>
                    <a:pt x="12409" y="1252"/>
                    <a:pt x="12242" y="1086"/>
                    <a:pt x="11942" y="952"/>
                  </a:cubicBezTo>
                  <a:cubicBezTo>
                    <a:pt x="11575" y="752"/>
                    <a:pt x="11142" y="485"/>
                    <a:pt x="10741" y="418"/>
                  </a:cubicBezTo>
                  <a:cubicBezTo>
                    <a:pt x="10699" y="411"/>
                    <a:pt x="10657" y="409"/>
                    <a:pt x="10614" y="409"/>
                  </a:cubicBezTo>
                  <a:cubicBezTo>
                    <a:pt x="10499" y="409"/>
                    <a:pt x="10383" y="428"/>
                    <a:pt x="10268" y="428"/>
                  </a:cubicBezTo>
                  <a:cubicBezTo>
                    <a:pt x="10225" y="428"/>
                    <a:pt x="10183" y="426"/>
                    <a:pt x="10141" y="418"/>
                  </a:cubicBezTo>
                  <a:cubicBezTo>
                    <a:pt x="9910" y="367"/>
                    <a:pt x="9541" y="0"/>
                    <a:pt x="923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91" name="Google Shape;191;p17"/>
            <p:cNvSpPr/>
            <p:nvPr/>
          </p:nvSpPr>
          <p:spPr>
            <a:xfrm>
              <a:off x="6321170" y="3011191"/>
              <a:ext cx="26228" cy="23960"/>
            </a:xfrm>
            <a:custGeom>
              <a:avLst/>
              <a:gdLst/>
              <a:ahLst/>
              <a:cxnLst/>
              <a:rect l="l" t="t" r="r" b="b"/>
              <a:pathLst>
                <a:path w="1236" h="1044" extrusionOk="0">
                  <a:moveTo>
                    <a:pt x="155" y="0"/>
                  </a:moveTo>
                  <a:cubicBezTo>
                    <a:pt x="101" y="0"/>
                    <a:pt x="51" y="17"/>
                    <a:pt x="34" y="67"/>
                  </a:cubicBezTo>
                  <a:cubicBezTo>
                    <a:pt x="1" y="134"/>
                    <a:pt x="68" y="134"/>
                    <a:pt x="101" y="167"/>
                  </a:cubicBezTo>
                  <a:cubicBezTo>
                    <a:pt x="134" y="200"/>
                    <a:pt x="134" y="234"/>
                    <a:pt x="101" y="300"/>
                  </a:cubicBezTo>
                  <a:cubicBezTo>
                    <a:pt x="168" y="434"/>
                    <a:pt x="201" y="567"/>
                    <a:pt x="234" y="701"/>
                  </a:cubicBezTo>
                  <a:cubicBezTo>
                    <a:pt x="268" y="767"/>
                    <a:pt x="268" y="867"/>
                    <a:pt x="268" y="934"/>
                  </a:cubicBezTo>
                  <a:cubicBezTo>
                    <a:pt x="298" y="942"/>
                    <a:pt x="330" y="944"/>
                    <a:pt x="363" y="944"/>
                  </a:cubicBezTo>
                  <a:cubicBezTo>
                    <a:pt x="421" y="944"/>
                    <a:pt x="483" y="936"/>
                    <a:pt x="543" y="936"/>
                  </a:cubicBezTo>
                  <a:cubicBezTo>
                    <a:pt x="598" y="936"/>
                    <a:pt x="652" y="943"/>
                    <a:pt x="701" y="968"/>
                  </a:cubicBezTo>
                  <a:cubicBezTo>
                    <a:pt x="809" y="995"/>
                    <a:pt x="874" y="1043"/>
                    <a:pt x="965" y="1043"/>
                  </a:cubicBezTo>
                  <a:cubicBezTo>
                    <a:pt x="986" y="1043"/>
                    <a:pt x="1009" y="1041"/>
                    <a:pt x="1035" y="1034"/>
                  </a:cubicBezTo>
                  <a:cubicBezTo>
                    <a:pt x="1235" y="1001"/>
                    <a:pt x="1068" y="901"/>
                    <a:pt x="1068" y="767"/>
                  </a:cubicBezTo>
                  <a:cubicBezTo>
                    <a:pt x="1085" y="734"/>
                    <a:pt x="1102" y="734"/>
                    <a:pt x="1123" y="734"/>
                  </a:cubicBezTo>
                  <a:cubicBezTo>
                    <a:pt x="1143" y="734"/>
                    <a:pt x="1168" y="734"/>
                    <a:pt x="1202" y="701"/>
                  </a:cubicBezTo>
                  <a:cubicBezTo>
                    <a:pt x="1235" y="701"/>
                    <a:pt x="1235" y="634"/>
                    <a:pt x="1235" y="601"/>
                  </a:cubicBezTo>
                  <a:cubicBezTo>
                    <a:pt x="1202" y="434"/>
                    <a:pt x="1068" y="434"/>
                    <a:pt x="935" y="434"/>
                  </a:cubicBezTo>
                  <a:cubicBezTo>
                    <a:pt x="885" y="450"/>
                    <a:pt x="835" y="467"/>
                    <a:pt x="789" y="467"/>
                  </a:cubicBezTo>
                  <a:cubicBezTo>
                    <a:pt x="743" y="467"/>
                    <a:pt x="701" y="450"/>
                    <a:pt x="668" y="400"/>
                  </a:cubicBezTo>
                  <a:cubicBezTo>
                    <a:pt x="501" y="267"/>
                    <a:pt x="501" y="67"/>
                    <a:pt x="301" y="34"/>
                  </a:cubicBezTo>
                  <a:cubicBezTo>
                    <a:pt x="268" y="17"/>
                    <a:pt x="209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92" name="Google Shape;192;p17"/>
            <p:cNvSpPr/>
            <p:nvPr/>
          </p:nvSpPr>
          <p:spPr>
            <a:xfrm>
              <a:off x="6273807" y="3021909"/>
              <a:ext cx="45984" cy="29101"/>
            </a:xfrm>
            <a:custGeom>
              <a:avLst/>
              <a:gdLst/>
              <a:ahLst/>
              <a:cxnLst/>
              <a:rect l="l" t="t" r="r" b="b"/>
              <a:pathLst>
                <a:path w="2167" h="1268" extrusionOk="0">
                  <a:moveTo>
                    <a:pt x="1199" y="0"/>
                  </a:moveTo>
                  <a:cubicBezTo>
                    <a:pt x="1099" y="34"/>
                    <a:pt x="1065" y="267"/>
                    <a:pt x="999" y="367"/>
                  </a:cubicBezTo>
                  <a:cubicBezTo>
                    <a:pt x="906" y="460"/>
                    <a:pt x="885" y="480"/>
                    <a:pt x="845" y="480"/>
                  </a:cubicBezTo>
                  <a:cubicBezTo>
                    <a:pt x="813" y="480"/>
                    <a:pt x="769" y="467"/>
                    <a:pt x="665" y="467"/>
                  </a:cubicBezTo>
                  <a:cubicBezTo>
                    <a:pt x="526" y="453"/>
                    <a:pt x="376" y="416"/>
                    <a:pt x="260" y="416"/>
                  </a:cubicBezTo>
                  <a:cubicBezTo>
                    <a:pt x="97" y="416"/>
                    <a:pt x="1" y="489"/>
                    <a:pt x="98" y="801"/>
                  </a:cubicBezTo>
                  <a:cubicBezTo>
                    <a:pt x="198" y="1068"/>
                    <a:pt x="598" y="1268"/>
                    <a:pt x="932" y="1268"/>
                  </a:cubicBezTo>
                  <a:cubicBezTo>
                    <a:pt x="965" y="1268"/>
                    <a:pt x="1165" y="1268"/>
                    <a:pt x="1232" y="1201"/>
                  </a:cubicBezTo>
                  <a:cubicBezTo>
                    <a:pt x="1399" y="1068"/>
                    <a:pt x="1366" y="867"/>
                    <a:pt x="1499" y="767"/>
                  </a:cubicBezTo>
                  <a:cubicBezTo>
                    <a:pt x="1699" y="601"/>
                    <a:pt x="2166" y="734"/>
                    <a:pt x="2099" y="300"/>
                  </a:cubicBezTo>
                  <a:cubicBezTo>
                    <a:pt x="2033" y="284"/>
                    <a:pt x="1958" y="284"/>
                    <a:pt x="1887" y="284"/>
                  </a:cubicBezTo>
                  <a:cubicBezTo>
                    <a:pt x="1816" y="284"/>
                    <a:pt x="1749" y="284"/>
                    <a:pt x="1699" y="267"/>
                  </a:cubicBezTo>
                  <a:cubicBezTo>
                    <a:pt x="1566" y="234"/>
                    <a:pt x="1332" y="0"/>
                    <a:pt x="119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93" name="Google Shape;193;p17"/>
            <p:cNvSpPr/>
            <p:nvPr/>
          </p:nvSpPr>
          <p:spPr>
            <a:xfrm>
              <a:off x="6268099" y="2882442"/>
              <a:ext cx="263319" cy="238244"/>
            </a:xfrm>
            <a:custGeom>
              <a:avLst/>
              <a:gdLst/>
              <a:ahLst/>
              <a:cxnLst/>
              <a:rect l="l" t="t" r="r" b="b"/>
              <a:pathLst>
                <a:path w="12409" h="10381" extrusionOk="0">
                  <a:moveTo>
                    <a:pt x="10942" y="1"/>
                  </a:moveTo>
                  <a:cubicBezTo>
                    <a:pt x="10681" y="1"/>
                    <a:pt x="10441" y="106"/>
                    <a:pt x="10174" y="106"/>
                  </a:cubicBezTo>
                  <a:cubicBezTo>
                    <a:pt x="9967" y="83"/>
                    <a:pt x="9776" y="44"/>
                    <a:pt x="9578" y="44"/>
                  </a:cubicBezTo>
                  <a:cubicBezTo>
                    <a:pt x="9490" y="44"/>
                    <a:pt x="9400" y="52"/>
                    <a:pt x="9307" y="73"/>
                  </a:cubicBezTo>
                  <a:cubicBezTo>
                    <a:pt x="9200" y="88"/>
                    <a:pt x="9072" y="91"/>
                    <a:pt x="8934" y="91"/>
                  </a:cubicBezTo>
                  <a:cubicBezTo>
                    <a:pt x="8844" y="91"/>
                    <a:pt x="8750" y="90"/>
                    <a:pt x="8655" y="90"/>
                  </a:cubicBezTo>
                  <a:cubicBezTo>
                    <a:pt x="8263" y="90"/>
                    <a:pt x="7858" y="112"/>
                    <a:pt x="7672" y="340"/>
                  </a:cubicBezTo>
                  <a:cubicBezTo>
                    <a:pt x="7472" y="573"/>
                    <a:pt x="7439" y="907"/>
                    <a:pt x="7272" y="1140"/>
                  </a:cubicBezTo>
                  <a:cubicBezTo>
                    <a:pt x="7105" y="1374"/>
                    <a:pt x="6905" y="1474"/>
                    <a:pt x="7072" y="1774"/>
                  </a:cubicBezTo>
                  <a:cubicBezTo>
                    <a:pt x="7239" y="2041"/>
                    <a:pt x="7606" y="2008"/>
                    <a:pt x="7606" y="2375"/>
                  </a:cubicBezTo>
                  <a:cubicBezTo>
                    <a:pt x="7572" y="2441"/>
                    <a:pt x="7439" y="2908"/>
                    <a:pt x="7339" y="3008"/>
                  </a:cubicBezTo>
                  <a:cubicBezTo>
                    <a:pt x="6872" y="3575"/>
                    <a:pt x="5871" y="3142"/>
                    <a:pt x="5938" y="4142"/>
                  </a:cubicBezTo>
                  <a:cubicBezTo>
                    <a:pt x="6305" y="4142"/>
                    <a:pt x="6872" y="4042"/>
                    <a:pt x="7205" y="3942"/>
                  </a:cubicBezTo>
                  <a:cubicBezTo>
                    <a:pt x="7422" y="3834"/>
                    <a:pt x="7814" y="3353"/>
                    <a:pt x="8061" y="3353"/>
                  </a:cubicBezTo>
                  <a:cubicBezTo>
                    <a:pt x="8118" y="3353"/>
                    <a:pt x="8168" y="3379"/>
                    <a:pt x="8206" y="3442"/>
                  </a:cubicBezTo>
                  <a:cubicBezTo>
                    <a:pt x="8439" y="3909"/>
                    <a:pt x="7472" y="4009"/>
                    <a:pt x="7239" y="4142"/>
                  </a:cubicBezTo>
                  <a:cubicBezTo>
                    <a:pt x="6883" y="4361"/>
                    <a:pt x="6662" y="4536"/>
                    <a:pt x="6299" y="4536"/>
                  </a:cubicBezTo>
                  <a:cubicBezTo>
                    <a:pt x="6219" y="4536"/>
                    <a:pt x="6133" y="4527"/>
                    <a:pt x="6038" y="4509"/>
                  </a:cubicBezTo>
                  <a:cubicBezTo>
                    <a:pt x="5584" y="4453"/>
                    <a:pt x="4867" y="3770"/>
                    <a:pt x="4395" y="3770"/>
                  </a:cubicBezTo>
                  <a:cubicBezTo>
                    <a:pt x="4311" y="3770"/>
                    <a:pt x="4235" y="3792"/>
                    <a:pt x="4170" y="3842"/>
                  </a:cubicBezTo>
                  <a:cubicBezTo>
                    <a:pt x="3970" y="3976"/>
                    <a:pt x="4003" y="4109"/>
                    <a:pt x="3736" y="4209"/>
                  </a:cubicBezTo>
                  <a:cubicBezTo>
                    <a:pt x="3569" y="4276"/>
                    <a:pt x="3403" y="4243"/>
                    <a:pt x="3269" y="4343"/>
                  </a:cubicBezTo>
                  <a:cubicBezTo>
                    <a:pt x="3002" y="4509"/>
                    <a:pt x="2769" y="4976"/>
                    <a:pt x="2936" y="5277"/>
                  </a:cubicBezTo>
                  <a:cubicBezTo>
                    <a:pt x="3045" y="5464"/>
                    <a:pt x="3213" y="5498"/>
                    <a:pt x="3392" y="5498"/>
                  </a:cubicBezTo>
                  <a:cubicBezTo>
                    <a:pt x="3492" y="5498"/>
                    <a:pt x="3595" y="5488"/>
                    <a:pt x="3693" y="5488"/>
                  </a:cubicBezTo>
                  <a:cubicBezTo>
                    <a:pt x="3794" y="5488"/>
                    <a:pt x="3889" y="5499"/>
                    <a:pt x="3970" y="5543"/>
                  </a:cubicBezTo>
                  <a:cubicBezTo>
                    <a:pt x="4270" y="5710"/>
                    <a:pt x="4203" y="6211"/>
                    <a:pt x="4570" y="6311"/>
                  </a:cubicBezTo>
                  <a:cubicBezTo>
                    <a:pt x="4837" y="6411"/>
                    <a:pt x="6238" y="6211"/>
                    <a:pt x="5904" y="6944"/>
                  </a:cubicBezTo>
                  <a:cubicBezTo>
                    <a:pt x="5820" y="7114"/>
                    <a:pt x="5625" y="7169"/>
                    <a:pt x="5395" y="7169"/>
                  </a:cubicBezTo>
                  <a:cubicBezTo>
                    <a:pt x="4993" y="7169"/>
                    <a:pt x="4482" y="6999"/>
                    <a:pt x="4270" y="6978"/>
                  </a:cubicBezTo>
                  <a:cubicBezTo>
                    <a:pt x="4190" y="6966"/>
                    <a:pt x="4113" y="6961"/>
                    <a:pt x="4038" y="6961"/>
                  </a:cubicBezTo>
                  <a:cubicBezTo>
                    <a:pt x="3482" y="6961"/>
                    <a:pt x="3031" y="7249"/>
                    <a:pt x="2502" y="7278"/>
                  </a:cubicBezTo>
                  <a:cubicBezTo>
                    <a:pt x="2135" y="7278"/>
                    <a:pt x="2002" y="7311"/>
                    <a:pt x="1735" y="7578"/>
                  </a:cubicBezTo>
                  <a:cubicBezTo>
                    <a:pt x="1568" y="7778"/>
                    <a:pt x="1501" y="7945"/>
                    <a:pt x="1201" y="7979"/>
                  </a:cubicBezTo>
                  <a:cubicBezTo>
                    <a:pt x="1170" y="7982"/>
                    <a:pt x="1139" y="7984"/>
                    <a:pt x="1108" y="7984"/>
                  </a:cubicBezTo>
                  <a:cubicBezTo>
                    <a:pt x="922" y="7984"/>
                    <a:pt x="724" y="7926"/>
                    <a:pt x="535" y="7926"/>
                  </a:cubicBezTo>
                  <a:cubicBezTo>
                    <a:pt x="478" y="7926"/>
                    <a:pt x="422" y="7931"/>
                    <a:pt x="367" y="7945"/>
                  </a:cubicBezTo>
                  <a:cubicBezTo>
                    <a:pt x="234" y="7979"/>
                    <a:pt x="134" y="8045"/>
                    <a:pt x="0" y="8112"/>
                  </a:cubicBezTo>
                  <a:cubicBezTo>
                    <a:pt x="167" y="8212"/>
                    <a:pt x="334" y="8312"/>
                    <a:pt x="500" y="8379"/>
                  </a:cubicBezTo>
                  <a:cubicBezTo>
                    <a:pt x="873" y="8538"/>
                    <a:pt x="1541" y="8804"/>
                    <a:pt x="2068" y="8804"/>
                  </a:cubicBezTo>
                  <a:cubicBezTo>
                    <a:pt x="2202" y="8804"/>
                    <a:pt x="2327" y="8786"/>
                    <a:pt x="2435" y="8746"/>
                  </a:cubicBezTo>
                  <a:cubicBezTo>
                    <a:pt x="2835" y="8579"/>
                    <a:pt x="2735" y="8045"/>
                    <a:pt x="3102" y="7878"/>
                  </a:cubicBezTo>
                  <a:cubicBezTo>
                    <a:pt x="3180" y="7844"/>
                    <a:pt x="3272" y="7829"/>
                    <a:pt x="3370" y="7829"/>
                  </a:cubicBezTo>
                  <a:cubicBezTo>
                    <a:pt x="3649" y="7829"/>
                    <a:pt x="3981" y="7946"/>
                    <a:pt x="4203" y="8045"/>
                  </a:cubicBezTo>
                  <a:cubicBezTo>
                    <a:pt x="4537" y="8179"/>
                    <a:pt x="5037" y="8179"/>
                    <a:pt x="5337" y="8345"/>
                  </a:cubicBezTo>
                  <a:cubicBezTo>
                    <a:pt x="5637" y="8546"/>
                    <a:pt x="5604" y="8879"/>
                    <a:pt x="5871" y="9113"/>
                  </a:cubicBezTo>
                  <a:cubicBezTo>
                    <a:pt x="6371" y="9546"/>
                    <a:pt x="7105" y="9380"/>
                    <a:pt x="7305" y="10180"/>
                  </a:cubicBezTo>
                  <a:cubicBezTo>
                    <a:pt x="7339" y="10247"/>
                    <a:pt x="7339" y="10314"/>
                    <a:pt x="7372" y="10380"/>
                  </a:cubicBezTo>
                  <a:cubicBezTo>
                    <a:pt x="7572" y="10180"/>
                    <a:pt x="7806" y="9947"/>
                    <a:pt x="7972" y="9680"/>
                  </a:cubicBezTo>
                  <a:cubicBezTo>
                    <a:pt x="8406" y="9079"/>
                    <a:pt x="8573" y="8446"/>
                    <a:pt x="8506" y="7712"/>
                  </a:cubicBezTo>
                  <a:cubicBezTo>
                    <a:pt x="8473" y="7445"/>
                    <a:pt x="8306" y="7011"/>
                    <a:pt x="8439" y="6811"/>
                  </a:cubicBezTo>
                  <a:cubicBezTo>
                    <a:pt x="8540" y="6578"/>
                    <a:pt x="8606" y="6644"/>
                    <a:pt x="8840" y="6611"/>
                  </a:cubicBezTo>
                  <a:cubicBezTo>
                    <a:pt x="9507" y="6578"/>
                    <a:pt x="10074" y="6578"/>
                    <a:pt x="10608" y="6044"/>
                  </a:cubicBezTo>
                  <a:cubicBezTo>
                    <a:pt x="10941" y="5710"/>
                    <a:pt x="11208" y="5043"/>
                    <a:pt x="11108" y="4576"/>
                  </a:cubicBezTo>
                  <a:cubicBezTo>
                    <a:pt x="11008" y="4276"/>
                    <a:pt x="10541" y="3876"/>
                    <a:pt x="10841" y="3542"/>
                  </a:cubicBezTo>
                  <a:cubicBezTo>
                    <a:pt x="10941" y="3409"/>
                    <a:pt x="11208" y="3375"/>
                    <a:pt x="11375" y="3309"/>
                  </a:cubicBezTo>
                  <a:cubicBezTo>
                    <a:pt x="11642" y="3175"/>
                    <a:pt x="11842" y="2942"/>
                    <a:pt x="12042" y="2675"/>
                  </a:cubicBezTo>
                  <a:cubicBezTo>
                    <a:pt x="12342" y="2274"/>
                    <a:pt x="12409" y="1841"/>
                    <a:pt x="12242" y="1374"/>
                  </a:cubicBezTo>
                  <a:cubicBezTo>
                    <a:pt x="12209" y="1274"/>
                    <a:pt x="12209" y="1207"/>
                    <a:pt x="12175" y="1140"/>
                  </a:cubicBezTo>
                  <a:cubicBezTo>
                    <a:pt x="11975" y="573"/>
                    <a:pt x="11675" y="40"/>
                    <a:pt x="11041" y="6"/>
                  </a:cubicBezTo>
                  <a:cubicBezTo>
                    <a:pt x="11008" y="2"/>
                    <a:pt x="10975" y="1"/>
                    <a:pt x="1094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94" name="Google Shape;194;p17"/>
            <p:cNvSpPr/>
            <p:nvPr/>
          </p:nvSpPr>
          <p:spPr>
            <a:xfrm>
              <a:off x="6216428" y="3062117"/>
              <a:ext cx="227945" cy="207835"/>
            </a:xfrm>
            <a:custGeom>
              <a:avLst/>
              <a:gdLst/>
              <a:ahLst/>
              <a:cxnLst/>
              <a:rect l="l" t="t" r="r" b="b"/>
              <a:pathLst>
                <a:path w="10742" h="9056" extrusionOk="0">
                  <a:moveTo>
                    <a:pt x="5810" y="0"/>
                  </a:moveTo>
                  <a:cubicBezTo>
                    <a:pt x="5709" y="0"/>
                    <a:pt x="5615" y="15"/>
                    <a:pt x="5537" y="49"/>
                  </a:cubicBezTo>
                  <a:cubicBezTo>
                    <a:pt x="5170" y="216"/>
                    <a:pt x="5270" y="750"/>
                    <a:pt x="4870" y="917"/>
                  </a:cubicBezTo>
                  <a:cubicBezTo>
                    <a:pt x="4762" y="957"/>
                    <a:pt x="4637" y="975"/>
                    <a:pt x="4503" y="975"/>
                  </a:cubicBezTo>
                  <a:cubicBezTo>
                    <a:pt x="3976" y="975"/>
                    <a:pt x="3308" y="709"/>
                    <a:pt x="2935" y="550"/>
                  </a:cubicBezTo>
                  <a:cubicBezTo>
                    <a:pt x="2802" y="483"/>
                    <a:pt x="2635" y="383"/>
                    <a:pt x="2435" y="283"/>
                  </a:cubicBezTo>
                  <a:cubicBezTo>
                    <a:pt x="2302" y="183"/>
                    <a:pt x="2135" y="116"/>
                    <a:pt x="1968" y="83"/>
                  </a:cubicBezTo>
                  <a:cubicBezTo>
                    <a:pt x="1952" y="81"/>
                    <a:pt x="1937" y="80"/>
                    <a:pt x="1921" y="80"/>
                  </a:cubicBezTo>
                  <a:cubicBezTo>
                    <a:pt x="1666" y="80"/>
                    <a:pt x="1385" y="318"/>
                    <a:pt x="1134" y="350"/>
                  </a:cubicBezTo>
                  <a:cubicBezTo>
                    <a:pt x="734" y="483"/>
                    <a:pt x="334" y="550"/>
                    <a:pt x="0" y="750"/>
                  </a:cubicBezTo>
                  <a:cubicBezTo>
                    <a:pt x="33" y="750"/>
                    <a:pt x="67" y="783"/>
                    <a:pt x="100" y="850"/>
                  </a:cubicBezTo>
                  <a:cubicBezTo>
                    <a:pt x="200" y="1050"/>
                    <a:pt x="67" y="1417"/>
                    <a:pt x="100" y="1651"/>
                  </a:cubicBezTo>
                  <a:cubicBezTo>
                    <a:pt x="167" y="2051"/>
                    <a:pt x="367" y="2151"/>
                    <a:pt x="734" y="2184"/>
                  </a:cubicBezTo>
                  <a:cubicBezTo>
                    <a:pt x="1067" y="2218"/>
                    <a:pt x="1134" y="2384"/>
                    <a:pt x="1268" y="2651"/>
                  </a:cubicBezTo>
                  <a:cubicBezTo>
                    <a:pt x="1368" y="2952"/>
                    <a:pt x="1501" y="3252"/>
                    <a:pt x="1768" y="3452"/>
                  </a:cubicBezTo>
                  <a:cubicBezTo>
                    <a:pt x="1901" y="3552"/>
                    <a:pt x="2068" y="3652"/>
                    <a:pt x="2202" y="3719"/>
                  </a:cubicBezTo>
                  <a:cubicBezTo>
                    <a:pt x="2368" y="3785"/>
                    <a:pt x="2635" y="3785"/>
                    <a:pt x="2802" y="3886"/>
                  </a:cubicBezTo>
                  <a:cubicBezTo>
                    <a:pt x="2935" y="3986"/>
                    <a:pt x="2969" y="4186"/>
                    <a:pt x="3102" y="4286"/>
                  </a:cubicBezTo>
                  <a:cubicBezTo>
                    <a:pt x="3236" y="4419"/>
                    <a:pt x="3469" y="4419"/>
                    <a:pt x="3636" y="4519"/>
                  </a:cubicBezTo>
                  <a:cubicBezTo>
                    <a:pt x="3936" y="4653"/>
                    <a:pt x="4070" y="4986"/>
                    <a:pt x="4136" y="5287"/>
                  </a:cubicBezTo>
                  <a:cubicBezTo>
                    <a:pt x="4236" y="5587"/>
                    <a:pt x="4203" y="6254"/>
                    <a:pt x="4537" y="6421"/>
                  </a:cubicBezTo>
                  <a:cubicBezTo>
                    <a:pt x="4587" y="6448"/>
                    <a:pt x="4637" y="6460"/>
                    <a:pt x="4685" y="6460"/>
                  </a:cubicBezTo>
                  <a:cubicBezTo>
                    <a:pt x="4962" y="6460"/>
                    <a:pt x="5208" y="6076"/>
                    <a:pt x="5490" y="6076"/>
                  </a:cubicBezTo>
                  <a:cubicBezTo>
                    <a:pt x="5517" y="6076"/>
                    <a:pt x="5544" y="6080"/>
                    <a:pt x="5571" y="6087"/>
                  </a:cubicBezTo>
                  <a:cubicBezTo>
                    <a:pt x="5804" y="6154"/>
                    <a:pt x="5771" y="6387"/>
                    <a:pt x="5838" y="6621"/>
                  </a:cubicBezTo>
                  <a:cubicBezTo>
                    <a:pt x="5904" y="6854"/>
                    <a:pt x="6038" y="7054"/>
                    <a:pt x="6138" y="7288"/>
                  </a:cubicBezTo>
                  <a:cubicBezTo>
                    <a:pt x="6371" y="7722"/>
                    <a:pt x="6838" y="7988"/>
                    <a:pt x="7205" y="8322"/>
                  </a:cubicBezTo>
                  <a:cubicBezTo>
                    <a:pt x="7572" y="8689"/>
                    <a:pt x="7872" y="8889"/>
                    <a:pt x="8306" y="9056"/>
                  </a:cubicBezTo>
                  <a:cubicBezTo>
                    <a:pt x="8339" y="8989"/>
                    <a:pt x="8339" y="8922"/>
                    <a:pt x="8406" y="8856"/>
                  </a:cubicBezTo>
                  <a:cubicBezTo>
                    <a:pt x="8640" y="8355"/>
                    <a:pt x="9207" y="8522"/>
                    <a:pt x="9473" y="8155"/>
                  </a:cubicBezTo>
                  <a:cubicBezTo>
                    <a:pt x="10007" y="7488"/>
                    <a:pt x="7939" y="6654"/>
                    <a:pt x="9407" y="6387"/>
                  </a:cubicBezTo>
                  <a:cubicBezTo>
                    <a:pt x="10207" y="6254"/>
                    <a:pt x="10741" y="5553"/>
                    <a:pt x="10574" y="4719"/>
                  </a:cubicBezTo>
                  <a:cubicBezTo>
                    <a:pt x="10508" y="4252"/>
                    <a:pt x="10307" y="3886"/>
                    <a:pt x="10074" y="3519"/>
                  </a:cubicBezTo>
                  <a:cubicBezTo>
                    <a:pt x="9874" y="3185"/>
                    <a:pt x="9874" y="2885"/>
                    <a:pt x="9807" y="2551"/>
                  </a:cubicBezTo>
                  <a:cubicBezTo>
                    <a:pt x="9807" y="2518"/>
                    <a:pt x="9774" y="2418"/>
                    <a:pt x="9774" y="2351"/>
                  </a:cubicBezTo>
                  <a:cubicBezTo>
                    <a:pt x="9540" y="1551"/>
                    <a:pt x="8806" y="1751"/>
                    <a:pt x="8306" y="1284"/>
                  </a:cubicBezTo>
                  <a:cubicBezTo>
                    <a:pt x="8072" y="1050"/>
                    <a:pt x="8072" y="717"/>
                    <a:pt x="7772" y="516"/>
                  </a:cubicBezTo>
                  <a:cubicBezTo>
                    <a:pt x="7472" y="350"/>
                    <a:pt x="6972" y="350"/>
                    <a:pt x="6638" y="216"/>
                  </a:cubicBezTo>
                  <a:cubicBezTo>
                    <a:pt x="6441" y="117"/>
                    <a:pt x="6097" y="0"/>
                    <a:pt x="581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95" name="Google Shape;195;p17"/>
            <p:cNvSpPr/>
            <p:nvPr/>
          </p:nvSpPr>
          <p:spPr>
            <a:xfrm>
              <a:off x="6193765" y="2028082"/>
              <a:ext cx="61602" cy="110573"/>
            </a:xfrm>
            <a:custGeom>
              <a:avLst/>
              <a:gdLst/>
              <a:ahLst/>
              <a:cxnLst/>
              <a:rect l="l" t="t" r="r" b="b"/>
              <a:pathLst>
                <a:path w="2903" h="4818" extrusionOk="0">
                  <a:moveTo>
                    <a:pt x="2479" y="0"/>
                  </a:moveTo>
                  <a:cubicBezTo>
                    <a:pt x="2021" y="0"/>
                    <a:pt x="1217" y="429"/>
                    <a:pt x="968" y="740"/>
                  </a:cubicBezTo>
                  <a:cubicBezTo>
                    <a:pt x="634" y="1074"/>
                    <a:pt x="835" y="1641"/>
                    <a:pt x="835" y="2075"/>
                  </a:cubicBezTo>
                  <a:cubicBezTo>
                    <a:pt x="835" y="2675"/>
                    <a:pt x="434" y="2909"/>
                    <a:pt x="201" y="3409"/>
                  </a:cubicBezTo>
                  <a:cubicBezTo>
                    <a:pt x="1" y="3809"/>
                    <a:pt x="1" y="4376"/>
                    <a:pt x="1" y="4810"/>
                  </a:cubicBezTo>
                  <a:cubicBezTo>
                    <a:pt x="65" y="4815"/>
                    <a:pt x="128" y="4817"/>
                    <a:pt x="190" y="4817"/>
                  </a:cubicBezTo>
                  <a:cubicBezTo>
                    <a:pt x="574" y="4817"/>
                    <a:pt x="896" y="4712"/>
                    <a:pt x="1068" y="4310"/>
                  </a:cubicBezTo>
                  <a:cubicBezTo>
                    <a:pt x="1235" y="3909"/>
                    <a:pt x="1168" y="3409"/>
                    <a:pt x="1468" y="3075"/>
                  </a:cubicBezTo>
                  <a:cubicBezTo>
                    <a:pt x="1735" y="2775"/>
                    <a:pt x="2169" y="2775"/>
                    <a:pt x="2369" y="2375"/>
                  </a:cubicBezTo>
                  <a:cubicBezTo>
                    <a:pt x="2602" y="2041"/>
                    <a:pt x="2569" y="1641"/>
                    <a:pt x="2602" y="1241"/>
                  </a:cubicBezTo>
                  <a:cubicBezTo>
                    <a:pt x="2636" y="941"/>
                    <a:pt x="2903" y="407"/>
                    <a:pt x="2569" y="7"/>
                  </a:cubicBezTo>
                  <a:cubicBezTo>
                    <a:pt x="2541" y="2"/>
                    <a:pt x="2511" y="0"/>
                    <a:pt x="247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96" name="Google Shape;196;p17"/>
            <p:cNvSpPr/>
            <p:nvPr/>
          </p:nvSpPr>
          <p:spPr>
            <a:xfrm>
              <a:off x="6090445" y="4206680"/>
              <a:ext cx="46726" cy="42710"/>
            </a:xfrm>
            <a:custGeom>
              <a:avLst/>
              <a:gdLst/>
              <a:ahLst/>
              <a:cxnLst/>
              <a:rect l="l" t="t" r="r" b="b"/>
              <a:pathLst>
                <a:path w="2202" h="1861" extrusionOk="0">
                  <a:moveTo>
                    <a:pt x="658" y="0"/>
                  </a:moveTo>
                  <a:cubicBezTo>
                    <a:pt x="549" y="0"/>
                    <a:pt x="439" y="32"/>
                    <a:pt x="333" y="113"/>
                  </a:cubicBezTo>
                  <a:cubicBezTo>
                    <a:pt x="329" y="112"/>
                    <a:pt x="324" y="112"/>
                    <a:pt x="320" y="112"/>
                  </a:cubicBezTo>
                  <a:cubicBezTo>
                    <a:pt x="187" y="112"/>
                    <a:pt x="1" y="584"/>
                    <a:pt x="33" y="714"/>
                  </a:cubicBezTo>
                  <a:cubicBezTo>
                    <a:pt x="100" y="980"/>
                    <a:pt x="433" y="914"/>
                    <a:pt x="600" y="980"/>
                  </a:cubicBezTo>
                  <a:cubicBezTo>
                    <a:pt x="967" y="1147"/>
                    <a:pt x="933" y="1781"/>
                    <a:pt x="1367" y="1848"/>
                  </a:cubicBezTo>
                  <a:cubicBezTo>
                    <a:pt x="1401" y="1856"/>
                    <a:pt x="1433" y="1860"/>
                    <a:pt x="1465" y="1860"/>
                  </a:cubicBezTo>
                  <a:cubicBezTo>
                    <a:pt x="1816" y="1860"/>
                    <a:pt x="2070" y="1386"/>
                    <a:pt x="2101" y="1081"/>
                  </a:cubicBezTo>
                  <a:cubicBezTo>
                    <a:pt x="2201" y="580"/>
                    <a:pt x="1867" y="513"/>
                    <a:pt x="1501" y="380"/>
                  </a:cubicBezTo>
                  <a:cubicBezTo>
                    <a:pt x="1324" y="304"/>
                    <a:pt x="995" y="0"/>
                    <a:pt x="65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97" name="Google Shape;197;p17"/>
            <p:cNvSpPr/>
            <p:nvPr/>
          </p:nvSpPr>
          <p:spPr>
            <a:xfrm>
              <a:off x="6067061" y="2133101"/>
              <a:ext cx="67968" cy="67289"/>
            </a:xfrm>
            <a:custGeom>
              <a:avLst/>
              <a:gdLst/>
              <a:ahLst/>
              <a:cxnLst/>
              <a:rect l="l" t="t" r="r" b="b"/>
              <a:pathLst>
                <a:path w="3203" h="2932" extrusionOk="0">
                  <a:moveTo>
                    <a:pt x="1935" y="0"/>
                  </a:moveTo>
                  <a:cubicBezTo>
                    <a:pt x="1568" y="34"/>
                    <a:pt x="1435" y="401"/>
                    <a:pt x="1202" y="568"/>
                  </a:cubicBezTo>
                  <a:cubicBezTo>
                    <a:pt x="901" y="734"/>
                    <a:pt x="534" y="768"/>
                    <a:pt x="301" y="1001"/>
                  </a:cubicBezTo>
                  <a:cubicBezTo>
                    <a:pt x="1" y="1301"/>
                    <a:pt x="34" y="2169"/>
                    <a:pt x="167" y="2569"/>
                  </a:cubicBezTo>
                  <a:cubicBezTo>
                    <a:pt x="271" y="2833"/>
                    <a:pt x="410" y="2931"/>
                    <a:pt x="559" y="2931"/>
                  </a:cubicBezTo>
                  <a:cubicBezTo>
                    <a:pt x="842" y="2931"/>
                    <a:pt x="1160" y="2576"/>
                    <a:pt x="1335" y="2335"/>
                  </a:cubicBezTo>
                  <a:cubicBezTo>
                    <a:pt x="1769" y="1802"/>
                    <a:pt x="2536" y="1935"/>
                    <a:pt x="2936" y="1401"/>
                  </a:cubicBezTo>
                  <a:cubicBezTo>
                    <a:pt x="3136" y="1168"/>
                    <a:pt x="3203" y="801"/>
                    <a:pt x="2969" y="601"/>
                  </a:cubicBezTo>
                  <a:cubicBezTo>
                    <a:pt x="2881" y="513"/>
                    <a:pt x="2790" y="482"/>
                    <a:pt x="2696" y="482"/>
                  </a:cubicBezTo>
                  <a:cubicBezTo>
                    <a:pt x="2484" y="482"/>
                    <a:pt x="2258" y="636"/>
                    <a:pt x="2017" y="636"/>
                  </a:cubicBezTo>
                  <a:cubicBezTo>
                    <a:pt x="2001" y="636"/>
                    <a:pt x="1985" y="636"/>
                    <a:pt x="1969" y="634"/>
                  </a:cubicBezTo>
                  <a:cubicBezTo>
                    <a:pt x="1969" y="467"/>
                    <a:pt x="1969" y="234"/>
                    <a:pt x="1935" y="67"/>
                  </a:cubicBezTo>
                  <a:cubicBezTo>
                    <a:pt x="2035" y="67"/>
                    <a:pt x="2102" y="67"/>
                    <a:pt x="193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98" name="Google Shape;198;p17"/>
            <p:cNvSpPr/>
            <p:nvPr/>
          </p:nvSpPr>
          <p:spPr>
            <a:xfrm>
              <a:off x="5970085" y="4209526"/>
              <a:ext cx="94875" cy="70273"/>
            </a:xfrm>
            <a:custGeom>
              <a:avLst/>
              <a:gdLst/>
              <a:ahLst/>
              <a:cxnLst/>
              <a:rect l="l" t="t" r="r" b="b"/>
              <a:pathLst>
                <a:path w="4471" h="3062" extrusionOk="0">
                  <a:moveTo>
                    <a:pt x="2562" y="0"/>
                  </a:moveTo>
                  <a:cubicBezTo>
                    <a:pt x="2388" y="0"/>
                    <a:pt x="2225" y="11"/>
                    <a:pt x="2102" y="23"/>
                  </a:cubicBezTo>
                  <a:cubicBezTo>
                    <a:pt x="1769" y="89"/>
                    <a:pt x="1669" y="256"/>
                    <a:pt x="1435" y="456"/>
                  </a:cubicBezTo>
                  <a:cubicBezTo>
                    <a:pt x="1235" y="623"/>
                    <a:pt x="1001" y="623"/>
                    <a:pt x="768" y="623"/>
                  </a:cubicBezTo>
                  <a:cubicBezTo>
                    <a:pt x="668" y="623"/>
                    <a:pt x="551" y="606"/>
                    <a:pt x="439" y="606"/>
                  </a:cubicBezTo>
                  <a:cubicBezTo>
                    <a:pt x="326" y="606"/>
                    <a:pt x="218" y="623"/>
                    <a:pt x="134" y="690"/>
                  </a:cubicBezTo>
                  <a:cubicBezTo>
                    <a:pt x="34" y="790"/>
                    <a:pt x="1" y="1057"/>
                    <a:pt x="34" y="1190"/>
                  </a:cubicBezTo>
                  <a:cubicBezTo>
                    <a:pt x="34" y="1457"/>
                    <a:pt x="101" y="2157"/>
                    <a:pt x="434" y="2224"/>
                  </a:cubicBezTo>
                  <a:cubicBezTo>
                    <a:pt x="444" y="2225"/>
                    <a:pt x="454" y="2226"/>
                    <a:pt x="463" y="2226"/>
                  </a:cubicBezTo>
                  <a:cubicBezTo>
                    <a:pt x="709" y="2226"/>
                    <a:pt x="804" y="1816"/>
                    <a:pt x="868" y="1624"/>
                  </a:cubicBezTo>
                  <a:cubicBezTo>
                    <a:pt x="903" y="1617"/>
                    <a:pt x="936" y="1613"/>
                    <a:pt x="968" y="1613"/>
                  </a:cubicBezTo>
                  <a:cubicBezTo>
                    <a:pt x="1235" y="1613"/>
                    <a:pt x="1372" y="1855"/>
                    <a:pt x="1402" y="2124"/>
                  </a:cubicBezTo>
                  <a:cubicBezTo>
                    <a:pt x="1402" y="2369"/>
                    <a:pt x="1444" y="2417"/>
                    <a:pt x="1518" y="2417"/>
                  </a:cubicBezTo>
                  <a:cubicBezTo>
                    <a:pt x="1567" y="2417"/>
                    <a:pt x="1630" y="2396"/>
                    <a:pt x="1704" y="2396"/>
                  </a:cubicBezTo>
                  <a:cubicBezTo>
                    <a:pt x="1763" y="2396"/>
                    <a:pt x="1830" y="2409"/>
                    <a:pt x="1902" y="2458"/>
                  </a:cubicBezTo>
                  <a:cubicBezTo>
                    <a:pt x="1969" y="2524"/>
                    <a:pt x="2036" y="2758"/>
                    <a:pt x="2136" y="2858"/>
                  </a:cubicBezTo>
                  <a:cubicBezTo>
                    <a:pt x="2236" y="2958"/>
                    <a:pt x="2369" y="2991"/>
                    <a:pt x="2503" y="3025"/>
                  </a:cubicBezTo>
                  <a:cubicBezTo>
                    <a:pt x="2601" y="3049"/>
                    <a:pt x="2705" y="3062"/>
                    <a:pt x="2810" y="3062"/>
                  </a:cubicBezTo>
                  <a:cubicBezTo>
                    <a:pt x="3134" y="3062"/>
                    <a:pt x="3469" y="2943"/>
                    <a:pt x="3670" y="2691"/>
                  </a:cubicBezTo>
                  <a:cubicBezTo>
                    <a:pt x="3803" y="2491"/>
                    <a:pt x="3870" y="2291"/>
                    <a:pt x="3937" y="2091"/>
                  </a:cubicBezTo>
                  <a:cubicBezTo>
                    <a:pt x="4037" y="1924"/>
                    <a:pt x="4137" y="1824"/>
                    <a:pt x="4237" y="1657"/>
                  </a:cubicBezTo>
                  <a:cubicBezTo>
                    <a:pt x="4337" y="1524"/>
                    <a:pt x="4471" y="1390"/>
                    <a:pt x="4404" y="1190"/>
                  </a:cubicBezTo>
                  <a:cubicBezTo>
                    <a:pt x="4371" y="1023"/>
                    <a:pt x="4237" y="990"/>
                    <a:pt x="4037" y="957"/>
                  </a:cubicBezTo>
                  <a:cubicBezTo>
                    <a:pt x="3837" y="890"/>
                    <a:pt x="3770" y="923"/>
                    <a:pt x="3670" y="690"/>
                  </a:cubicBezTo>
                  <a:cubicBezTo>
                    <a:pt x="3603" y="523"/>
                    <a:pt x="3637" y="356"/>
                    <a:pt x="3503" y="223"/>
                  </a:cubicBezTo>
                  <a:cubicBezTo>
                    <a:pt x="3303" y="45"/>
                    <a:pt x="2910" y="0"/>
                    <a:pt x="256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99" name="Google Shape;199;p17"/>
            <p:cNvSpPr/>
            <p:nvPr/>
          </p:nvSpPr>
          <p:spPr>
            <a:xfrm>
              <a:off x="5934690" y="1907273"/>
              <a:ext cx="41082" cy="53221"/>
            </a:xfrm>
            <a:custGeom>
              <a:avLst/>
              <a:gdLst/>
              <a:ahLst/>
              <a:cxnLst/>
              <a:rect l="l" t="t" r="r" b="b"/>
              <a:pathLst>
                <a:path w="1936" h="2319" extrusionOk="0">
                  <a:moveTo>
                    <a:pt x="1" y="0"/>
                  </a:moveTo>
                  <a:lnTo>
                    <a:pt x="1" y="0"/>
                  </a:lnTo>
                  <a:cubicBezTo>
                    <a:pt x="30" y="461"/>
                    <a:pt x="557" y="2318"/>
                    <a:pt x="1195" y="2318"/>
                  </a:cubicBezTo>
                  <a:cubicBezTo>
                    <a:pt x="1295" y="2318"/>
                    <a:pt x="1398" y="2272"/>
                    <a:pt x="1502" y="2168"/>
                  </a:cubicBezTo>
                  <a:cubicBezTo>
                    <a:pt x="1936" y="1768"/>
                    <a:pt x="1602" y="1101"/>
                    <a:pt x="1402" y="734"/>
                  </a:cubicBezTo>
                  <a:cubicBezTo>
                    <a:pt x="1135" y="234"/>
                    <a:pt x="968" y="67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200" name="Google Shape;200;p17"/>
            <p:cNvSpPr/>
            <p:nvPr/>
          </p:nvSpPr>
          <p:spPr>
            <a:xfrm>
              <a:off x="5926902" y="1815703"/>
              <a:ext cx="85686" cy="73348"/>
            </a:xfrm>
            <a:custGeom>
              <a:avLst/>
              <a:gdLst/>
              <a:ahLst/>
              <a:cxnLst/>
              <a:rect l="l" t="t" r="r" b="b"/>
              <a:pathLst>
                <a:path w="4038" h="3196" extrusionOk="0">
                  <a:moveTo>
                    <a:pt x="843" y="0"/>
                  </a:moveTo>
                  <a:cubicBezTo>
                    <a:pt x="437" y="0"/>
                    <a:pt x="125" y="49"/>
                    <a:pt x="168" y="221"/>
                  </a:cubicBezTo>
                  <a:cubicBezTo>
                    <a:pt x="1" y="488"/>
                    <a:pt x="501" y="821"/>
                    <a:pt x="735" y="1055"/>
                  </a:cubicBezTo>
                  <a:cubicBezTo>
                    <a:pt x="1068" y="1455"/>
                    <a:pt x="1068" y="1555"/>
                    <a:pt x="1135" y="2055"/>
                  </a:cubicBezTo>
                  <a:cubicBezTo>
                    <a:pt x="1205" y="2569"/>
                    <a:pt x="1455" y="3196"/>
                    <a:pt x="1781" y="3196"/>
                  </a:cubicBezTo>
                  <a:cubicBezTo>
                    <a:pt x="1921" y="3196"/>
                    <a:pt x="2075" y="3080"/>
                    <a:pt x="2236" y="2789"/>
                  </a:cubicBezTo>
                  <a:cubicBezTo>
                    <a:pt x="2436" y="2489"/>
                    <a:pt x="2503" y="2155"/>
                    <a:pt x="2836" y="1922"/>
                  </a:cubicBezTo>
                  <a:cubicBezTo>
                    <a:pt x="3203" y="1688"/>
                    <a:pt x="3570" y="1722"/>
                    <a:pt x="3737" y="1188"/>
                  </a:cubicBezTo>
                  <a:cubicBezTo>
                    <a:pt x="4037" y="287"/>
                    <a:pt x="3003" y="87"/>
                    <a:pt x="2336" y="87"/>
                  </a:cubicBezTo>
                  <a:cubicBezTo>
                    <a:pt x="2088" y="87"/>
                    <a:pt x="1383" y="0"/>
                    <a:pt x="84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201" name="Google Shape;201;p17"/>
            <p:cNvSpPr/>
            <p:nvPr/>
          </p:nvSpPr>
          <p:spPr>
            <a:xfrm>
              <a:off x="5864622" y="4270137"/>
              <a:ext cx="43204" cy="52096"/>
            </a:xfrm>
            <a:custGeom>
              <a:avLst/>
              <a:gdLst/>
              <a:ahLst/>
              <a:cxnLst/>
              <a:rect l="l" t="t" r="r" b="b"/>
              <a:pathLst>
                <a:path w="2036" h="2270" extrusionOk="0">
                  <a:moveTo>
                    <a:pt x="1174" y="1"/>
                  </a:moveTo>
                  <a:cubicBezTo>
                    <a:pt x="1020" y="1"/>
                    <a:pt x="875" y="52"/>
                    <a:pt x="701" y="117"/>
                  </a:cubicBezTo>
                  <a:cubicBezTo>
                    <a:pt x="501" y="184"/>
                    <a:pt x="167" y="250"/>
                    <a:pt x="101" y="484"/>
                  </a:cubicBezTo>
                  <a:cubicBezTo>
                    <a:pt x="1" y="784"/>
                    <a:pt x="367" y="717"/>
                    <a:pt x="334" y="951"/>
                  </a:cubicBezTo>
                  <a:cubicBezTo>
                    <a:pt x="334" y="1084"/>
                    <a:pt x="167" y="1051"/>
                    <a:pt x="234" y="1218"/>
                  </a:cubicBezTo>
                  <a:cubicBezTo>
                    <a:pt x="267" y="1351"/>
                    <a:pt x="468" y="1251"/>
                    <a:pt x="501" y="1518"/>
                  </a:cubicBezTo>
                  <a:cubicBezTo>
                    <a:pt x="267" y="1685"/>
                    <a:pt x="234" y="1985"/>
                    <a:pt x="434" y="2118"/>
                  </a:cubicBezTo>
                  <a:cubicBezTo>
                    <a:pt x="569" y="2172"/>
                    <a:pt x="835" y="2270"/>
                    <a:pt x="1020" y="2270"/>
                  </a:cubicBezTo>
                  <a:cubicBezTo>
                    <a:pt x="1064" y="2270"/>
                    <a:pt x="1103" y="2264"/>
                    <a:pt x="1135" y="2252"/>
                  </a:cubicBezTo>
                  <a:cubicBezTo>
                    <a:pt x="1335" y="2218"/>
                    <a:pt x="1368" y="1885"/>
                    <a:pt x="1268" y="1685"/>
                  </a:cubicBezTo>
                  <a:cubicBezTo>
                    <a:pt x="1168" y="1384"/>
                    <a:pt x="935" y="1318"/>
                    <a:pt x="1268" y="1118"/>
                  </a:cubicBezTo>
                  <a:cubicBezTo>
                    <a:pt x="1635" y="884"/>
                    <a:pt x="2035" y="284"/>
                    <a:pt x="1435" y="50"/>
                  </a:cubicBezTo>
                  <a:cubicBezTo>
                    <a:pt x="1342" y="15"/>
                    <a:pt x="1257" y="1"/>
                    <a:pt x="117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202" name="Google Shape;202;p17"/>
            <p:cNvSpPr/>
            <p:nvPr/>
          </p:nvSpPr>
          <p:spPr>
            <a:xfrm>
              <a:off x="5860484" y="2621317"/>
              <a:ext cx="43098" cy="49205"/>
            </a:xfrm>
            <a:custGeom>
              <a:avLst/>
              <a:gdLst/>
              <a:ahLst/>
              <a:cxnLst/>
              <a:rect l="l" t="t" r="r" b="b"/>
              <a:pathLst>
                <a:path w="2031" h="2144" extrusionOk="0">
                  <a:moveTo>
                    <a:pt x="1063" y="1"/>
                  </a:moveTo>
                  <a:cubicBezTo>
                    <a:pt x="816" y="1"/>
                    <a:pt x="473" y="70"/>
                    <a:pt x="362" y="209"/>
                  </a:cubicBezTo>
                  <a:cubicBezTo>
                    <a:pt x="162" y="443"/>
                    <a:pt x="329" y="710"/>
                    <a:pt x="329" y="977"/>
                  </a:cubicBezTo>
                  <a:cubicBezTo>
                    <a:pt x="329" y="1218"/>
                    <a:pt x="1" y="2143"/>
                    <a:pt x="409" y="2143"/>
                  </a:cubicBezTo>
                  <a:cubicBezTo>
                    <a:pt x="452" y="2143"/>
                    <a:pt x="502" y="2133"/>
                    <a:pt x="562" y="2111"/>
                  </a:cubicBezTo>
                  <a:cubicBezTo>
                    <a:pt x="796" y="1977"/>
                    <a:pt x="796" y="1610"/>
                    <a:pt x="963" y="1410"/>
                  </a:cubicBezTo>
                  <a:cubicBezTo>
                    <a:pt x="1163" y="1244"/>
                    <a:pt x="1430" y="1310"/>
                    <a:pt x="1597" y="1143"/>
                  </a:cubicBezTo>
                  <a:cubicBezTo>
                    <a:pt x="2030" y="743"/>
                    <a:pt x="1797" y="209"/>
                    <a:pt x="1196" y="9"/>
                  </a:cubicBezTo>
                  <a:cubicBezTo>
                    <a:pt x="1157" y="4"/>
                    <a:pt x="1112" y="1"/>
                    <a:pt x="106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203" name="Google Shape;203;p17"/>
            <p:cNvSpPr/>
            <p:nvPr/>
          </p:nvSpPr>
          <p:spPr>
            <a:xfrm>
              <a:off x="5849046" y="2171382"/>
              <a:ext cx="77177" cy="71811"/>
            </a:xfrm>
            <a:custGeom>
              <a:avLst/>
              <a:gdLst/>
              <a:ahLst/>
              <a:cxnLst/>
              <a:rect l="l" t="t" r="r" b="b"/>
              <a:pathLst>
                <a:path w="3637" h="3129" extrusionOk="0">
                  <a:moveTo>
                    <a:pt x="2803" y="0"/>
                  </a:moveTo>
                  <a:cubicBezTo>
                    <a:pt x="2436" y="0"/>
                    <a:pt x="2102" y="301"/>
                    <a:pt x="1835" y="434"/>
                  </a:cubicBezTo>
                  <a:cubicBezTo>
                    <a:pt x="1502" y="601"/>
                    <a:pt x="1235" y="601"/>
                    <a:pt x="901" y="667"/>
                  </a:cubicBezTo>
                  <a:cubicBezTo>
                    <a:pt x="501" y="734"/>
                    <a:pt x="534" y="834"/>
                    <a:pt x="501" y="1235"/>
                  </a:cubicBezTo>
                  <a:cubicBezTo>
                    <a:pt x="434" y="1568"/>
                    <a:pt x="234" y="1902"/>
                    <a:pt x="201" y="2269"/>
                  </a:cubicBezTo>
                  <a:cubicBezTo>
                    <a:pt x="167" y="2435"/>
                    <a:pt x="1" y="2869"/>
                    <a:pt x="167" y="3036"/>
                  </a:cubicBezTo>
                  <a:cubicBezTo>
                    <a:pt x="224" y="3102"/>
                    <a:pt x="300" y="3128"/>
                    <a:pt x="384" y="3128"/>
                  </a:cubicBezTo>
                  <a:cubicBezTo>
                    <a:pt x="596" y="3128"/>
                    <a:pt x="858" y="2964"/>
                    <a:pt x="1001" y="2869"/>
                  </a:cubicBezTo>
                  <a:cubicBezTo>
                    <a:pt x="1368" y="2602"/>
                    <a:pt x="1602" y="2302"/>
                    <a:pt x="1869" y="2035"/>
                  </a:cubicBezTo>
                  <a:cubicBezTo>
                    <a:pt x="2102" y="1802"/>
                    <a:pt x="2369" y="1668"/>
                    <a:pt x="2603" y="1468"/>
                  </a:cubicBezTo>
                  <a:cubicBezTo>
                    <a:pt x="2936" y="1168"/>
                    <a:pt x="3637" y="0"/>
                    <a:pt x="280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204" name="Google Shape;204;p17"/>
            <p:cNvSpPr/>
            <p:nvPr/>
          </p:nvSpPr>
          <p:spPr>
            <a:xfrm>
              <a:off x="5807285" y="2419426"/>
              <a:ext cx="42504" cy="57650"/>
            </a:xfrm>
            <a:custGeom>
              <a:avLst/>
              <a:gdLst/>
              <a:ahLst/>
              <a:cxnLst/>
              <a:rect l="l" t="t" r="r" b="b"/>
              <a:pathLst>
                <a:path w="2003" h="2512" extrusionOk="0">
                  <a:moveTo>
                    <a:pt x="1635" y="0"/>
                  </a:moveTo>
                  <a:cubicBezTo>
                    <a:pt x="1168" y="234"/>
                    <a:pt x="501" y="500"/>
                    <a:pt x="401" y="1067"/>
                  </a:cubicBezTo>
                  <a:cubicBezTo>
                    <a:pt x="334" y="1268"/>
                    <a:pt x="434" y="1501"/>
                    <a:pt x="368" y="1701"/>
                  </a:cubicBezTo>
                  <a:cubicBezTo>
                    <a:pt x="301" y="2001"/>
                    <a:pt x="1" y="2168"/>
                    <a:pt x="34" y="2502"/>
                  </a:cubicBezTo>
                  <a:cubicBezTo>
                    <a:pt x="84" y="2508"/>
                    <a:pt x="132" y="2512"/>
                    <a:pt x="177" y="2512"/>
                  </a:cubicBezTo>
                  <a:cubicBezTo>
                    <a:pt x="820" y="2512"/>
                    <a:pt x="967" y="1880"/>
                    <a:pt x="1435" y="1568"/>
                  </a:cubicBezTo>
                  <a:cubicBezTo>
                    <a:pt x="1735" y="1368"/>
                    <a:pt x="1935" y="1301"/>
                    <a:pt x="1969" y="901"/>
                  </a:cubicBezTo>
                  <a:cubicBezTo>
                    <a:pt x="2002" y="634"/>
                    <a:pt x="1902" y="267"/>
                    <a:pt x="163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205" name="Google Shape;205;p17"/>
            <p:cNvSpPr/>
            <p:nvPr/>
          </p:nvSpPr>
          <p:spPr>
            <a:xfrm>
              <a:off x="5690490" y="2504180"/>
              <a:ext cx="150789" cy="136162"/>
            </a:xfrm>
            <a:custGeom>
              <a:avLst/>
              <a:gdLst/>
              <a:ahLst/>
              <a:cxnLst/>
              <a:rect l="l" t="t" r="r" b="b"/>
              <a:pathLst>
                <a:path w="7106" h="5933" extrusionOk="0">
                  <a:moveTo>
                    <a:pt x="4324" y="1"/>
                  </a:moveTo>
                  <a:cubicBezTo>
                    <a:pt x="4272" y="1"/>
                    <a:pt x="4221" y="3"/>
                    <a:pt x="4170" y="10"/>
                  </a:cubicBezTo>
                  <a:cubicBezTo>
                    <a:pt x="3870" y="10"/>
                    <a:pt x="3603" y="110"/>
                    <a:pt x="3203" y="410"/>
                  </a:cubicBezTo>
                  <a:cubicBezTo>
                    <a:pt x="2903" y="610"/>
                    <a:pt x="2669" y="744"/>
                    <a:pt x="2302" y="844"/>
                  </a:cubicBezTo>
                  <a:cubicBezTo>
                    <a:pt x="2002" y="944"/>
                    <a:pt x="1502" y="944"/>
                    <a:pt x="1235" y="1144"/>
                  </a:cubicBezTo>
                  <a:cubicBezTo>
                    <a:pt x="868" y="1444"/>
                    <a:pt x="1168" y="1711"/>
                    <a:pt x="1001" y="2044"/>
                  </a:cubicBezTo>
                  <a:cubicBezTo>
                    <a:pt x="835" y="2378"/>
                    <a:pt x="301" y="2378"/>
                    <a:pt x="1" y="2578"/>
                  </a:cubicBezTo>
                  <a:cubicBezTo>
                    <a:pt x="1" y="2912"/>
                    <a:pt x="234" y="3245"/>
                    <a:pt x="334" y="3546"/>
                  </a:cubicBezTo>
                  <a:cubicBezTo>
                    <a:pt x="501" y="4046"/>
                    <a:pt x="534" y="4480"/>
                    <a:pt x="1101" y="4613"/>
                  </a:cubicBezTo>
                  <a:cubicBezTo>
                    <a:pt x="1144" y="4622"/>
                    <a:pt x="1188" y="4627"/>
                    <a:pt x="1232" y="4627"/>
                  </a:cubicBezTo>
                  <a:cubicBezTo>
                    <a:pt x="1776" y="4627"/>
                    <a:pt x="2408" y="3975"/>
                    <a:pt x="2844" y="3975"/>
                  </a:cubicBezTo>
                  <a:cubicBezTo>
                    <a:pt x="3007" y="3975"/>
                    <a:pt x="3142" y="4065"/>
                    <a:pt x="3236" y="4313"/>
                  </a:cubicBezTo>
                  <a:cubicBezTo>
                    <a:pt x="3436" y="4746"/>
                    <a:pt x="3603" y="5213"/>
                    <a:pt x="3937" y="5514"/>
                  </a:cubicBezTo>
                  <a:cubicBezTo>
                    <a:pt x="4104" y="5714"/>
                    <a:pt x="4337" y="5847"/>
                    <a:pt x="4637" y="5914"/>
                  </a:cubicBezTo>
                  <a:cubicBezTo>
                    <a:pt x="4708" y="5927"/>
                    <a:pt x="4779" y="5933"/>
                    <a:pt x="4851" y="5933"/>
                  </a:cubicBezTo>
                  <a:cubicBezTo>
                    <a:pt x="5533" y="5933"/>
                    <a:pt x="6274" y="5393"/>
                    <a:pt x="6605" y="4880"/>
                  </a:cubicBezTo>
                  <a:cubicBezTo>
                    <a:pt x="7106" y="4179"/>
                    <a:pt x="6739" y="3679"/>
                    <a:pt x="6572" y="2945"/>
                  </a:cubicBezTo>
                  <a:cubicBezTo>
                    <a:pt x="6405" y="2345"/>
                    <a:pt x="6539" y="1711"/>
                    <a:pt x="6405" y="1077"/>
                  </a:cubicBezTo>
                  <a:cubicBezTo>
                    <a:pt x="6339" y="810"/>
                    <a:pt x="6205" y="243"/>
                    <a:pt x="5938" y="76"/>
                  </a:cubicBezTo>
                  <a:cubicBezTo>
                    <a:pt x="5872" y="43"/>
                    <a:pt x="5779" y="32"/>
                    <a:pt x="5676" y="32"/>
                  </a:cubicBezTo>
                  <a:cubicBezTo>
                    <a:pt x="5471" y="32"/>
                    <a:pt x="5227" y="76"/>
                    <a:pt x="5071" y="76"/>
                  </a:cubicBezTo>
                  <a:cubicBezTo>
                    <a:pt x="4774" y="49"/>
                    <a:pt x="4543" y="1"/>
                    <a:pt x="432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206" name="Google Shape;206;p17"/>
            <p:cNvSpPr/>
            <p:nvPr/>
          </p:nvSpPr>
          <p:spPr>
            <a:xfrm>
              <a:off x="5782522" y="2247943"/>
              <a:ext cx="64424" cy="78260"/>
            </a:xfrm>
            <a:custGeom>
              <a:avLst/>
              <a:gdLst/>
              <a:ahLst/>
              <a:cxnLst/>
              <a:rect l="l" t="t" r="r" b="b"/>
              <a:pathLst>
                <a:path w="3036" h="3410" extrusionOk="0">
                  <a:moveTo>
                    <a:pt x="1968" y="0"/>
                  </a:moveTo>
                  <a:cubicBezTo>
                    <a:pt x="1701" y="300"/>
                    <a:pt x="1635" y="701"/>
                    <a:pt x="1468" y="1034"/>
                  </a:cubicBezTo>
                  <a:cubicBezTo>
                    <a:pt x="1334" y="1368"/>
                    <a:pt x="1101" y="1534"/>
                    <a:pt x="834" y="1801"/>
                  </a:cubicBezTo>
                  <a:cubicBezTo>
                    <a:pt x="667" y="2001"/>
                    <a:pt x="0" y="3169"/>
                    <a:pt x="400" y="3402"/>
                  </a:cubicBezTo>
                  <a:cubicBezTo>
                    <a:pt x="409" y="3407"/>
                    <a:pt x="419" y="3409"/>
                    <a:pt x="429" y="3409"/>
                  </a:cubicBezTo>
                  <a:cubicBezTo>
                    <a:pt x="651" y="3409"/>
                    <a:pt x="1180" y="2428"/>
                    <a:pt x="1434" y="2268"/>
                  </a:cubicBezTo>
                  <a:cubicBezTo>
                    <a:pt x="1701" y="2102"/>
                    <a:pt x="1801" y="2102"/>
                    <a:pt x="1968" y="1768"/>
                  </a:cubicBezTo>
                  <a:cubicBezTo>
                    <a:pt x="2135" y="1401"/>
                    <a:pt x="2202" y="1401"/>
                    <a:pt x="2502" y="1201"/>
                  </a:cubicBezTo>
                  <a:cubicBezTo>
                    <a:pt x="3036" y="834"/>
                    <a:pt x="2769" y="133"/>
                    <a:pt x="196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207" name="Google Shape;207;p17"/>
            <p:cNvSpPr/>
            <p:nvPr/>
          </p:nvSpPr>
          <p:spPr>
            <a:xfrm>
              <a:off x="5729084" y="2165417"/>
              <a:ext cx="480336" cy="885090"/>
            </a:xfrm>
            <a:custGeom>
              <a:avLst/>
              <a:gdLst/>
              <a:ahLst/>
              <a:cxnLst/>
              <a:rect l="l" t="t" r="r" b="b"/>
              <a:pathLst>
                <a:path w="22636" h="38566" extrusionOk="0">
                  <a:moveTo>
                    <a:pt x="13113" y="0"/>
                  </a:moveTo>
                  <a:cubicBezTo>
                    <a:pt x="12032" y="0"/>
                    <a:pt x="12186" y="1112"/>
                    <a:pt x="11594" y="1802"/>
                  </a:cubicBezTo>
                  <a:cubicBezTo>
                    <a:pt x="10727" y="2102"/>
                    <a:pt x="10993" y="3503"/>
                    <a:pt x="10193" y="3870"/>
                  </a:cubicBezTo>
                  <a:cubicBezTo>
                    <a:pt x="10081" y="3920"/>
                    <a:pt x="9976" y="3942"/>
                    <a:pt x="9876" y="3942"/>
                  </a:cubicBezTo>
                  <a:cubicBezTo>
                    <a:pt x="9276" y="3942"/>
                    <a:pt x="8874" y="3165"/>
                    <a:pt x="8275" y="3165"/>
                  </a:cubicBezTo>
                  <a:cubicBezTo>
                    <a:pt x="8175" y="3165"/>
                    <a:pt x="8070" y="3187"/>
                    <a:pt x="7958" y="3237"/>
                  </a:cubicBezTo>
                  <a:cubicBezTo>
                    <a:pt x="7024" y="3603"/>
                    <a:pt x="7958" y="4537"/>
                    <a:pt x="7891" y="5305"/>
                  </a:cubicBezTo>
                  <a:cubicBezTo>
                    <a:pt x="7791" y="6205"/>
                    <a:pt x="7157" y="6205"/>
                    <a:pt x="6757" y="6806"/>
                  </a:cubicBezTo>
                  <a:cubicBezTo>
                    <a:pt x="6057" y="7907"/>
                    <a:pt x="7291" y="9141"/>
                    <a:pt x="7458" y="10208"/>
                  </a:cubicBezTo>
                  <a:cubicBezTo>
                    <a:pt x="7624" y="11276"/>
                    <a:pt x="7524" y="11342"/>
                    <a:pt x="6790" y="11976"/>
                  </a:cubicBezTo>
                  <a:cubicBezTo>
                    <a:pt x="6323" y="12376"/>
                    <a:pt x="5990" y="12810"/>
                    <a:pt x="6157" y="13477"/>
                  </a:cubicBezTo>
                  <a:cubicBezTo>
                    <a:pt x="6254" y="13848"/>
                    <a:pt x="6396" y="13993"/>
                    <a:pt x="6569" y="13993"/>
                  </a:cubicBezTo>
                  <a:cubicBezTo>
                    <a:pt x="7189" y="13993"/>
                    <a:pt x="8210" y="12128"/>
                    <a:pt x="9034" y="12128"/>
                  </a:cubicBezTo>
                  <a:cubicBezTo>
                    <a:pt x="9076" y="12128"/>
                    <a:pt x="9118" y="12133"/>
                    <a:pt x="9159" y="12143"/>
                  </a:cubicBezTo>
                  <a:cubicBezTo>
                    <a:pt x="9459" y="13410"/>
                    <a:pt x="8291" y="14545"/>
                    <a:pt x="7925" y="15612"/>
                  </a:cubicBezTo>
                  <a:cubicBezTo>
                    <a:pt x="7470" y="16919"/>
                    <a:pt x="8734" y="17016"/>
                    <a:pt x="9716" y="17016"/>
                  </a:cubicBezTo>
                  <a:cubicBezTo>
                    <a:pt x="9887" y="17016"/>
                    <a:pt x="10049" y="17013"/>
                    <a:pt x="10193" y="17013"/>
                  </a:cubicBezTo>
                  <a:cubicBezTo>
                    <a:pt x="10371" y="17013"/>
                    <a:pt x="10641" y="16987"/>
                    <a:pt x="10915" y="16987"/>
                  </a:cubicBezTo>
                  <a:cubicBezTo>
                    <a:pt x="11259" y="16987"/>
                    <a:pt x="11609" y="17028"/>
                    <a:pt x="11794" y="17213"/>
                  </a:cubicBezTo>
                  <a:cubicBezTo>
                    <a:pt x="12428" y="17847"/>
                    <a:pt x="11527" y="18080"/>
                    <a:pt x="11327" y="18581"/>
                  </a:cubicBezTo>
                  <a:cubicBezTo>
                    <a:pt x="11127" y="19014"/>
                    <a:pt x="11160" y="19782"/>
                    <a:pt x="11327" y="20182"/>
                  </a:cubicBezTo>
                  <a:cubicBezTo>
                    <a:pt x="11560" y="20716"/>
                    <a:pt x="12194" y="20916"/>
                    <a:pt x="12394" y="21416"/>
                  </a:cubicBezTo>
                  <a:cubicBezTo>
                    <a:pt x="12661" y="22183"/>
                    <a:pt x="12027" y="22283"/>
                    <a:pt x="11727" y="22784"/>
                  </a:cubicBezTo>
                  <a:cubicBezTo>
                    <a:pt x="11394" y="23318"/>
                    <a:pt x="11560" y="23951"/>
                    <a:pt x="11360" y="24518"/>
                  </a:cubicBezTo>
                  <a:cubicBezTo>
                    <a:pt x="11252" y="24522"/>
                    <a:pt x="11148" y="24524"/>
                    <a:pt x="11047" y="24524"/>
                  </a:cubicBezTo>
                  <a:cubicBezTo>
                    <a:pt x="10255" y="24524"/>
                    <a:pt x="9703" y="24395"/>
                    <a:pt x="8992" y="23951"/>
                  </a:cubicBezTo>
                  <a:cubicBezTo>
                    <a:pt x="8688" y="23749"/>
                    <a:pt x="7809" y="23182"/>
                    <a:pt x="7213" y="23182"/>
                  </a:cubicBezTo>
                  <a:cubicBezTo>
                    <a:pt x="7023" y="23182"/>
                    <a:pt x="6862" y="23239"/>
                    <a:pt x="6757" y="23384"/>
                  </a:cubicBezTo>
                  <a:cubicBezTo>
                    <a:pt x="6557" y="23651"/>
                    <a:pt x="6890" y="24185"/>
                    <a:pt x="6824" y="24452"/>
                  </a:cubicBezTo>
                  <a:cubicBezTo>
                    <a:pt x="6690" y="24785"/>
                    <a:pt x="6223" y="24885"/>
                    <a:pt x="6190" y="25119"/>
                  </a:cubicBezTo>
                  <a:cubicBezTo>
                    <a:pt x="6090" y="25686"/>
                    <a:pt x="7091" y="26186"/>
                    <a:pt x="7057" y="26987"/>
                  </a:cubicBezTo>
                  <a:cubicBezTo>
                    <a:pt x="6924" y="28955"/>
                    <a:pt x="5189" y="28688"/>
                    <a:pt x="3788" y="29188"/>
                  </a:cubicBezTo>
                  <a:cubicBezTo>
                    <a:pt x="3121" y="29422"/>
                    <a:pt x="2988" y="29622"/>
                    <a:pt x="3054" y="30389"/>
                  </a:cubicBezTo>
                  <a:cubicBezTo>
                    <a:pt x="3133" y="31068"/>
                    <a:pt x="3211" y="31216"/>
                    <a:pt x="3626" y="31216"/>
                  </a:cubicBezTo>
                  <a:cubicBezTo>
                    <a:pt x="3740" y="31216"/>
                    <a:pt x="3881" y="31204"/>
                    <a:pt x="4055" y="31190"/>
                  </a:cubicBezTo>
                  <a:cubicBezTo>
                    <a:pt x="4109" y="31188"/>
                    <a:pt x="4163" y="31187"/>
                    <a:pt x="4215" y="31187"/>
                  </a:cubicBezTo>
                  <a:cubicBezTo>
                    <a:pt x="5225" y="31187"/>
                    <a:pt x="5888" y="31496"/>
                    <a:pt x="6490" y="32257"/>
                  </a:cubicBezTo>
                  <a:cubicBezTo>
                    <a:pt x="6924" y="32791"/>
                    <a:pt x="7124" y="33058"/>
                    <a:pt x="7824" y="33158"/>
                  </a:cubicBezTo>
                  <a:cubicBezTo>
                    <a:pt x="7875" y="33164"/>
                    <a:pt x="7924" y="33166"/>
                    <a:pt x="7974" y="33166"/>
                  </a:cubicBezTo>
                  <a:cubicBezTo>
                    <a:pt x="8488" y="33166"/>
                    <a:pt x="8957" y="32889"/>
                    <a:pt x="9422" y="32889"/>
                  </a:cubicBezTo>
                  <a:cubicBezTo>
                    <a:pt x="9446" y="32889"/>
                    <a:pt x="9469" y="32890"/>
                    <a:pt x="9492" y="32891"/>
                  </a:cubicBezTo>
                  <a:cubicBezTo>
                    <a:pt x="10493" y="33025"/>
                    <a:pt x="9826" y="33191"/>
                    <a:pt x="9426" y="33492"/>
                  </a:cubicBezTo>
                  <a:cubicBezTo>
                    <a:pt x="8992" y="33825"/>
                    <a:pt x="8792" y="34392"/>
                    <a:pt x="8325" y="34559"/>
                  </a:cubicBezTo>
                  <a:cubicBezTo>
                    <a:pt x="8162" y="34613"/>
                    <a:pt x="8004" y="34635"/>
                    <a:pt x="7849" y="34635"/>
                  </a:cubicBezTo>
                  <a:cubicBezTo>
                    <a:pt x="7172" y="34635"/>
                    <a:pt x="6565" y="34210"/>
                    <a:pt x="5898" y="34210"/>
                  </a:cubicBezTo>
                  <a:cubicBezTo>
                    <a:pt x="5691" y="34210"/>
                    <a:pt x="5478" y="34251"/>
                    <a:pt x="5256" y="34359"/>
                  </a:cubicBezTo>
                  <a:cubicBezTo>
                    <a:pt x="4956" y="34492"/>
                    <a:pt x="4789" y="34792"/>
                    <a:pt x="4489" y="34926"/>
                  </a:cubicBezTo>
                  <a:cubicBezTo>
                    <a:pt x="4355" y="34976"/>
                    <a:pt x="4222" y="34976"/>
                    <a:pt x="4093" y="34976"/>
                  </a:cubicBezTo>
                  <a:cubicBezTo>
                    <a:pt x="3963" y="34976"/>
                    <a:pt x="3838" y="34976"/>
                    <a:pt x="3722" y="35026"/>
                  </a:cubicBezTo>
                  <a:cubicBezTo>
                    <a:pt x="3288" y="35193"/>
                    <a:pt x="3021" y="35393"/>
                    <a:pt x="2754" y="35793"/>
                  </a:cubicBezTo>
                  <a:cubicBezTo>
                    <a:pt x="2054" y="36694"/>
                    <a:pt x="1553" y="37328"/>
                    <a:pt x="319" y="37461"/>
                  </a:cubicBezTo>
                  <a:cubicBezTo>
                    <a:pt x="1" y="38130"/>
                    <a:pt x="716" y="38464"/>
                    <a:pt x="1187" y="38464"/>
                  </a:cubicBezTo>
                  <a:cubicBezTo>
                    <a:pt x="1210" y="38464"/>
                    <a:pt x="1232" y="38463"/>
                    <a:pt x="1253" y="38462"/>
                  </a:cubicBezTo>
                  <a:cubicBezTo>
                    <a:pt x="2247" y="38407"/>
                    <a:pt x="2875" y="37415"/>
                    <a:pt x="3856" y="37415"/>
                  </a:cubicBezTo>
                  <a:cubicBezTo>
                    <a:pt x="4061" y="37415"/>
                    <a:pt x="4281" y="37458"/>
                    <a:pt x="4522" y="37561"/>
                  </a:cubicBezTo>
                  <a:cubicBezTo>
                    <a:pt x="5048" y="37802"/>
                    <a:pt x="5200" y="38216"/>
                    <a:pt x="5450" y="38216"/>
                  </a:cubicBezTo>
                  <a:cubicBezTo>
                    <a:pt x="5581" y="38216"/>
                    <a:pt x="5738" y="38103"/>
                    <a:pt x="5990" y="37795"/>
                  </a:cubicBezTo>
                  <a:cubicBezTo>
                    <a:pt x="6390" y="37328"/>
                    <a:pt x="6290" y="37127"/>
                    <a:pt x="6957" y="36961"/>
                  </a:cubicBezTo>
                  <a:cubicBezTo>
                    <a:pt x="7122" y="36931"/>
                    <a:pt x="7368" y="36914"/>
                    <a:pt x="7622" y="36914"/>
                  </a:cubicBezTo>
                  <a:cubicBezTo>
                    <a:pt x="7933" y="36914"/>
                    <a:pt x="8256" y="36939"/>
                    <a:pt x="8458" y="36994"/>
                  </a:cubicBezTo>
                  <a:cubicBezTo>
                    <a:pt x="9159" y="37127"/>
                    <a:pt x="9192" y="37695"/>
                    <a:pt x="9893" y="37861"/>
                  </a:cubicBezTo>
                  <a:cubicBezTo>
                    <a:pt x="10074" y="37905"/>
                    <a:pt x="10259" y="37923"/>
                    <a:pt x="10444" y="37923"/>
                  </a:cubicBezTo>
                  <a:cubicBezTo>
                    <a:pt x="11245" y="37923"/>
                    <a:pt x="12070" y="37588"/>
                    <a:pt x="12828" y="37561"/>
                  </a:cubicBezTo>
                  <a:cubicBezTo>
                    <a:pt x="12882" y="37558"/>
                    <a:pt x="12935" y="37557"/>
                    <a:pt x="12989" y="37557"/>
                  </a:cubicBezTo>
                  <a:cubicBezTo>
                    <a:pt x="14473" y="37557"/>
                    <a:pt x="15960" y="38565"/>
                    <a:pt x="17520" y="38565"/>
                  </a:cubicBezTo>
                  <a:cubicBezTo>
                    <a:pt x="17973" y="38565"/>
                    <a:pt x="18432" y="38480"/>
                    <a:pt x="18899" y="38262"/>
                  </a:cubicBezTo>
                  <a:cubicBezTo>
                    <a:pt x="20867" y="37328"/>
                    <a:pt x="18098" y="36460"/>
                    <a:pt x="18832" y="35093"/>
                  </a:cubicBezTo>
                  <a:cubicBezTo>
                    <a:pt x="19366" y="34159"/>
                    <a:pt x="21067" y="34292"/>
                    <a:pt x="21801" y="33558"/>
                  </a:cubicBezTo>
                  <a:cubicBezTo>
                    <a:pt x="22402" y="32924"/>
                    <a:pt x="22635" y="31757"/>
                    <a:pt x="22535" y="30923"/>
                  </a:cubicBezTo>
                  <a:cubicBezTo>
                    <a:pt x="22435" y="30022"/>
                    <a:pt x="22068" y="29822"/>
                    <a:pt x="21167" y="29555"/>
                  </a:cubicBezTo>
                  <a:cubicBezTo>
                    <a:pt x="20867" y="29489"/>
                    <a:pt x="19533" y="29589"/>
                    <a:pt x="19333" y="29389"/>
                  </a:cubicBezTo>
                  <a:cubicBezTo>
                    <a:pt x="18966" y="29022"/>
                    <a:pt x="19666" y="28154"/>
                    <a:pt x="19766" y="27754"/>
                  </a:cubicBezTo>
                  <a:cubicBezTo>
                    <a:pt x="19900" y="27020"/>
                    <a:pt x="19499" y="26420"/>
                    <a:pt x="19433" y="25719"/>
                  </a:cubicBezTo>
                  <a:cubicBezTo>
                    <a:pt x="19299" y="24485"/>
                    <a:pt x="20133" y="23284"/>
                    <a:pt x="19499" y="22083"/>
                  </a:cubicBezTo>
                  <a:cubicBezTo>
                    <a:pt x="19133" y="21383"/>
                    <a:pt x="18365" y="21049"/>
                    <a:pt x="17932" y="20415"/>
                  </a:cubicBezTo>
                  <a:cubicBezTo>
                    <a:pt x="17565" y="19848"/>
                    <a:pt x="17198" y="18981"/>
                    <a:pt x="17164" y="18314"/>
                  </a:cubicBezTo>
                  <a:cubicBezTo>
                    <a:pt x="17064" y="16813"/>
                    <a:pt x="17865" y="15445"/>
                    <a:pt x="16264" y="14478"/>
                  </a:cubicBezTo>
                  <a:cubicBezTo>
                    <a:pt x="15730" y="14178"/>
                    <a:pt x="14129" y="13978"/>
                    <a:pt x="13895" y="13344"/>
                  </a:cubicBezTo>
                  <a:cubicBezTo>
                    <a:pt x="13657" y="12757"/>
                    <a:pt x="13912" y="12674"/>
                    <a:pt x="14263" y="12674"/>
                  </a:cubicBezTo>
                  <a:cubicBezTo>
                    <a:pt x="14401" y="12674"/>
                    <a:pt x="14554" y="12687"/>
                    <a:pt x="14697" y="12687"/>
                  </a:cubicBezTo>
                  <a:cubicBezTo>
                    <a:pt x="14852" y="12687"/>
                    <a:pt x="14995" y="12672"/>
                    <a:pt x="15096" y="12610"/>
                  </a:cubicBezTo>
                  <a:cubicBezTo>
                    <a:pt x="15430" y="12410"/>
                    <a:pt x="15463" y="11976"/>
                    <a:pt x="15597" y="11576"/>
                  </a:cubicBezTo>
                  <a:cubicBezTo>
                    <a:pt x="15730" y="11109"/>
                    <a:pt x="15663" y="11142"/>
                    <a:pt x="15930" y="10809"/>
                  </a:cubicBezTo>
                  <a:cubicBezTo>
                    <a:pt x="16264" y="10308"/>
                    <a:pt x="16898" y="9775"/>
                    <a:pt x="17331" y="9374"/>
                  </a:cubicBezTo>
                  <a:cubicBezTo>
                    <a:pt x="18165" y="8607"/>
                    <a:pt x="19466" y="7339"/>
                    <a:pt x="18866" y="6039"/>
                  </a:cubicBezTo>
                  <a:cubicBezTo>
                    <a:pt x="18165" y="4471"/>
                    <a:pt x="13662" y="6172"/>
                    <a:pt x="14229" y="4070"/>
                  </a:cubicBezTo>
                  <a:cubicBezTo>
                    <a:pt x="14496" y="2970"/>
                    <a:pt x="15964" y="2770"/>
                    <a:pt x="16831" y="2269"/>
                  </a:cubicBezTo>
                  <a:cubicBezTo>
                    <a:pt x="18232" y="1435"/>
                    <a:pt x="17431" y="668"/>
                    <a:pt x="16230" y="635"/>
                  </a:cubicBezTo>
                  <a:cubicBezTo>
                    <a:pt x="16041" y="635"/>
                    <a:pt x="15860" y="638"/>
                    <a:pt x="15682" y="638"/>
                  </a:cubicBezTo>
                  <a:cubicBezTo>
                    <a:pt x="15326" y="638"/>
                    <a:pt x="14985" y="624"/>
                    <a:pt x="14629" y="535"/>
                  </a:cubicBezTo>
                  <a:cubicBezTo>
                    <a:pt x="14096" y="401"/>
                    <a:pt x="13662" y="1"/>
                    <a:pt x="13162" y="1"/>
                  </a:cubicBezTo>
                  <a:cubicBezTo>
                    <a:pt x="13145" y="0"/>
                    <a:pt x="13129" y="0"/>
                    <a:pt x="1311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208" name="Google Shape;208;p17"/>
            <p:cNvSpPr/>
            <p:nvPr/>
          </p:nvSpPr>
          <p:spPr>
            <a:xfrm>
              <a:off x="5481686" y="2481987"/>
              <a:ext cx="301557" cy="354440"/>
            </a:xfrm>
            <a:custGeom>
              <a:avLst/>
              <a:gdLst/>
              <a:ahLst/>
              <a:cxnLst/>
              <a:rect l="l" t="t" r="r" b="b"/>
              <a:pathLst>
                <a:path w="14211" h="15444" extrusionOk="0">
                  <a:moveTo>
                    <a:pt x="10849" y="1"/>
                  </a:moveTo>
                  <a:cubicBezTo>
                    <a:pt x="10803" y="1"/>
                    <a:pt x="10756" y="3"/>
                    <a:pt x="10708" y="9"/>
                  </a:cubicBezTo>
                  <a:cubicBezTo>
                    <a:pt x="9907" y="109"/>
                    <a:pt x="10041" y="476"/>
                    <a:pt x="9641" y="910"/>
                  </a:cubicBezTo>
                  <a:cubicBezTo>
                    <a:pt x="9374" y="1244"/>
                    <a:pt x="8773" y="1210"/>
                    <a:pt x="8740" y="1610"/>
                  </a:cubicBezTo>
                  <a:cubicBezTo>
                    <a:pt x="8740" y="2011"/>
                    <a:pt x="9340" y="2278"/>
                    <a:pt x="9374" y="2645"/>
                  </a:cubicBezTo>
                  <a:cubicBezTo>
                    <a:pt x="9407" y="2845"/>
                    <a:pt x="9040" y="3345"/>
                    <a:pt x="8873" y="3512"/>
                  </a:cubicBezTo>
                  <a:cubicBezTo>
                    <a:pt x="8728" y="3628"/>
                    <a:pt x="8576" y="3669"/>
                    <a:pt x="8415" y="3669"/>
                  </a:cubicBezTo>
                  <a:cubicBezTo>
                    <a:pt x="8207" y="3669"/>
                    <a:pt x="7983" y="3602"/>
                    <a:pt x="7739" y="3545"/>
                  </a:cubicBezTo>
                  <a:cubicBezTo>
                    <a:pt x="7339" y="3412"/>
                    <a:pt x="6939" y="3412"/>
                    <a:pt x="6572" y="3212"/>
                  </a:cubicBezTo>
                  <a:cubicBezTo>
                    <a:pt x="6205" y="3011"/>
                    <a:pt x="5938" y="2711"/>
                    <a:pt x="5538" y="2711"/>
                  </a:cubicBezTo>
                  <a:cubicBezTo>
                    <a:pt x="5271" y="2711"/>
                    <a:pt x="4537" y="2745"/>
                    <a:pt x="4303" y="2911"/>
                  </a:cubicBezTo>
                  <a:cubicBezTo>
                    <a:pt x="3703" y="3312"/>
                    <a:pt x="4470" y="4479"/>
                    <a:pt x="3836" y="4913"/>
                  </a:cubicBezTo>
                  <a:cubicBezTo>
                    <a:pt x="3469" y="5146"/>
                    <a:pt x="2836" y="5046"/>
                    <a:pt x="2936" y="5747"/>
                  </a:cubicBezTo>
                  <a:cubicBezTo>
                    <a:pt x="3002" y="6214"/>
                    <a:pt x="3536" y="6848"/>
                    <a:pt x="3770" y="7248"/>
                  </a:cubicBezTo>
                  <a:cubicBezTo>
                    <a:pt x="4170" y="7915"/>
                    <a:pt x="4637" y="8749"/>
                    <a:pt x="3970" y="9483"/>
                  </a:cubicBezTo>
                  <a:cubicBezTo>
                    <a:pt x="3670" y="9783"/>
                    <a:pt x="3369" y="9883"/>
                    <a:pt x="2936" y="9916"/>
                  </a:cubicBezTo>
                  <a:cubicBezTo>
                    <a:pt x="2369" y="9983"/>
                    <a:pt x="2469" y="10050"/>
                    <a:pt x="2169" y="10517"/>
                  </a:cubicBezTo>
                  <a:cubicBezTo>
                    <a:pt x="2002" y="10784"/>
                    <a:pt x="1768" y="11084"/>
                    <a:pt x="1435" y="11184"/>
                  </a:cubicBezTo>
                  <a:cubicBezTo>
                    <a:pt x="1382" y="11199"/>
                    <a:pt x="1317" y="11204"/>
                    <a:pt x="1246" y="11204"/>
                  </a:cubicBezTo>
                  <a:cubicBezTo>
                    <a:pt x="1119" y="11204"/>
                    <a:pt x="973" y="11189"/>
                    <a:pt x="840" y="11189"/>
                  </a:cubicBezTo>
                  <a:cubicBezTo>
                    <a:pt x="718" y="11189"/>
                    <a:pt x="608" y="11201"/>
                    <a:pt x="534" y="11251"/>
                  </a:cubicBezTo>
                  <a:cubicBezTo>
                    <a:pt x="267" y="11518"/>
                    <a:pt x="534" y="11884"/>
                    <a:pt x="567" y="12151"/>
                  </a:cubicBezTo>
                  <a:cubicBezTo>
                    <a:pt x="634" y="12585"/>
                    <a:pt x="367" y="12652"/>
                    <a:pt x="267" y="12952"/>
                  </a:cubicBezTo>
                  <a:cubicBezTo>
                    <a:pt x="0" y="13853"/>
                    <a:pt x="1168" y="13819"/>
                    <a:pt x="1401" y="14353"/>
                  </a:cubicBezTo>
                  <a:cubicBezTo>
                    <a:pt x="1568" y="14720"/>
                    <a:pt x="1335" y="14987"/>
                    <a:pt x="1835" y="15187"/>
                  </a:cubicBezTo>
                  <a:cubicBezTo>
                    <a:pt x="2035" y="15276"/>
                    <a:pt x="2295" y="15276"/>
                    <a:pt x="2544" y="15276"/>
                  </a:cubicBezTo>
                  <a:cubicBezTo>
                    <a:pt x="2669" y="15276"/>
                    <a:pt x="2791" y="15276"/>
                    <a:pt x="2902" y="15287"/>
                  </a:cubicBezTo>
                  <a:cubicBezTo>
                    <a:pt x="3403" y="15391"/>
                    <a:pt x="3942" y="15443"/>
                    <a:pt x="4480" y="15443"/>
                  </a:cubicBezTo>
                  <a:cubicBezTo>
                    <a:pt x="4803" y="15443"/>
                    <a:pt x="5125" y="15425"/>
                    <a:pt x="5438" y="15387"/>
                  </a:cubicBezTo>
                  <a:cubicBezTo>
                    <a:pt x="6405" y="15220"/>
                    <a:pt x="7306" y="14953"/>
                    <a:pt x="8240" y="14620"/>
                  </a:cubicBezTo>
                  <a:cubicBezTo>
                    <a:pt x="8480" y="14540"/>
                    <a:pt x="8715" y="14509"/>
                    <a:pt x="8949" y="14509"/>
                  </a:cubicBezTo>
                  <a:cubicBezTo>
                    <a:pt x="9590" y="14509"/>
                    <a:pt x="10214" y="14738"/>
                    <a:pt x="10875" y="14787"/>
                  </a:cubicBezTo>
                  <a:cubicBezTo>
                    <a:pt x="10896" y="14788"/>
                    <a:pt x="10918" y="14788"/>
                    <a:pt x="10939" y="14788"/>
                  </a:cubicBezTo>
                  <a:cubicBezTo>
                    <a:pt x="11668" y="14788"/>
                    <a:pt x="12118" y="14234"/>
                    <a:pt x="12443" y="13586"/>
                  </a:cubicBezTo>
                  <a:cubicBezTo>
                    <a:pt x="12910" y="12718"/>
                    <a:pt x="13210" y="11784"/>
                    <a:pt x="13610" y="10884"/>
                  </a:cubicBezTo>
                  <a:cubicBezTo>
                    <a:pt x="13977" y="10150"/>
                    <a:pt x="14210" y="9149"/>
                    <a:pt x="13877" y="8349"/>
                  </a:cubicBezTo>
                  <a:cubicBezTo>
                    <a:pt x="13677" y="7915"/>
                    <a:pt x="13477" y="7815"/>
                    <a:pt x="13577" y="7348"/>
                  </a:cubicBezTo>
                  <a:cubicBezTo>
                    <a:pt x="13610" y="7181"/>
                    <a:pt x="13677" y="6814"/>
                    <a:pt x="13777" y="6481"/>
                  </a:cubicBezTo>
                  <a:cubicBezTo>
                    <a:pt x="13443" y="6180"/>
                    <a:pt x="13276" y="5713"/>
                    <a:pt x="13076" y="5280"/>
                  </a:cubicBezTo>
                  <a:cubicBezTo>
                    <a:pt x="12982" y="5032"/>
                    <a:pt x="12847" y="4942"/>
                    <a:pt x="12684" y="4942"/>
                  </a:cubicBezTo>
                  <a:cubicBezTo>
                    <a:pt x="12248" y="4942"/>
                    <a:pt x="11616" y="5594"/>
                    <a:pt x="11072" y="5594"/>
                  </a:cubicBezTo>
                  <a:cubicBezTo>
                    <a:pt x="11028" y="5594"/>
                    <a:pt x="10984" y="5589"/>
                    <a:pt x="10941" y="5580"/>
                  </a:cubicBezTo>
                  <a:cubicBezTo>
                    <a:pt x="10374" y="5447"/>
                    <a:pt x="10341" y="5013"/>
                    <a:pt x="10174" y="4513"/>
                  </a:cubicBezTo>
                  <a:cubicBezTo>
                    <a:pt x="10074" y="4212"/>
                    <a:pt x="9841" y="3879"/>
                    <a:pt x="9841" y="3545"/>
                  </a:cubicBezTo>
                  <a:cubicBezTo>
                    <a:pt x="10141" y="3345"/>
                    <a:pt x="10675" y="3345"/>
                    <a:pt x="10841" y="3011"/>
                  </a:cubicBezTo>
                  <a:cubicBezTo>
                    <a:pt x="11008" y="2678"/>
                    <a:pt x="10708" y="2411"/>
                    <a:pt x="11075" y="2111"/>
                  </a:cubicBezTo>
                  <a:cubicBezTo>
                    <a:pt x="11342" y="1911"/>
                    <a:pt x="11842" y="1911"/>
                    <a:pt x="12142" y="1811"/>
                  </a:cubicBezTo>
                  <a:cubicBezTo>
                    <a:pt x="12509" y="1711"/>
                    <a:pt x="12743" y="1577"/>
                    <a:pt x="13043" y="1377"/>
                  </a:cubicBezTo>
                  <a:cubicBezTo>
                    <a:pt x="13410" y="1077"/>
                    <a:pt x="13710" y="977"/>
                    <a:pt x="14010" y="977"/>
                  </a:cubicBezTo>
                  <a:cubicBezTo>
                    <a:pt x="13844" y="743"/>
                    <a:pt x="13710" y="510"/>
                    <a:pt x="13477" y="343"/>
                  </a:cubicBezTo>
                  <a:cubicBezTo>
                    <a:pt x="13311" y="213"/>
                    <a:pt x="13162" y="171"/>
                    <a:pt x="13013" y="171"/>
                  </a:cubicBezTo>
                  <a:cubicBezTo>
                    <a:pt x="12743" y="171"/>
                    <a:pt x="12475" y="310"/>
                    <a:pt x="12109" y="310"/>
                  </a:cubicBezTo>
                  <a:cubicBezTo>
                    <a:pt x="11654" y="279"/>
                    <a:pt x="11309" y="1"/>
                    <a:pt x="1084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209" name="Google Shape;209;p17"/>
            <p:cNvSpPr/>
            <p:nvPr/>
          </p:nvSpPr>
          <p:spPr>
            <a:xfrm>
              <a:off x="5670671" y="3077264"/>
              <a:ext cx="877044" cy="890598"/>
            </a:xfrm>
            <a:custGeom>
              <a:avLst/>
              <a:gdLst/>
              <a:ahLst/>
              <a:cxnLst/>
              <a:rect l="l" t="t" r="r" b="b"/>
              <a:pathLst>
                <a:path w="41331" h="38806" extrusionOk="0">
                  <a:moveTo>
                    <a:pt x="23807" y="0"/>
                  </a:moveTo>
                  <a:cubicBezTo>
                    <a:pt x="23647" y="0"/>
                    <a:pt x="23484" y="7"/>
                    <a:pt x="23317" y="23"/>
                  </a:cubicBezTo>
                  <a:cubicBezTo>
                    <a:pt x="22383" y="57"/>
                    <a:pt x="21916" y="690"/>
                    <a:pt x="21883" y="1591"/>
                  </a:cubicBezTo>
                  <a:cubicBezTo>
                    <a:pt x="21883" y="1991"/>
                    <a:pt x="22016" y="2392"/>
                    <a:pt x="21950" y="2792"/>
                  </a:cubicBezTo>
                  <a:cubicBezTo>
                    <a:pt x="21816" y="3326"/>
                    <a:pt x="21649" y="3226"/>
                    <a:pt x="21249" y="3392"/>
                  </a:cubicBezTo>
                  <a:cubicBezTo>
                    <a:pt x="20949" y="3492"/>
                    <a:pt x="20849" y="3793"/>
                    <a:pt x="20549" y="3926"/>
                  </a:cubicBezTo>
                  <a:cubicBezTo>
                    <a:pt x="20282" y="4093"/>
                    <a:pt x="19882" y="4160"/>
                    <a:pt x="19581" y="4160"/>
                  </a:cubicBezTo>
                  <a:cubicBezTo>
                    <a:pt x="19281" y="4160"/>
                    <a:pt x="19014" y="4160"/>
                    <a:pt x="18714" y="4260"/>
                  </a:cubicBezTo>
                  <a:cubicBezTo>
                    <a:pt x="18481" y="4326"/>
                    <a:pt x="18314" y="4393"/>
                    <a:pt x="18047" y="4426"/>
                  </a:cubicBezTo>
                  <a:cubicBezTo>
                    <a:pt x="17862" y="4426"/>
                    <a:pt x="17627" y="4376"/>
                    <a:pt x="17411" y="4376"/>
                  </a:cubicBezTo>
                  <a:cubicBezTo>
                    <a:pt x="17276" y="4376"/>
                    <a:pt x="17149" y="4396"/>
                    <a:pt x="17046" y="4460"/>
                  </a:cubicBezTo>
                  <a:cubicBezTo>
                    <a:pt x="16813" y="4526"/>
                    <a:pt x="16746" y="4827"/>
                    <a:pt x="16646" y="5027"/>
                  </a:cubicBezTo>
                  <a:cubicBezTo>
                    <a:pt x="16446" y="5561"/>
                    <a:pt x="16212" y="5994"/>
                    <a:pt x="15578" y="6094"/>
                  </a:cubicBezTo>
                  <a:cubicBezTo>
                    <a:pt x="15513" y="6103"/>
                    <a:pt x="15449" y="6107"/>
                    <a:pt x="15386" y="6107"/>
                  </a:cubicBezTo>
                  <a:cubicBezTo>
                    <a:pt x="14738" y="6107"/>
                    <a:pt x="14188" y="5670"/>
                    <a:pt x="13610" y="5427"/>
                  </a:cubicBezTo>
                  <a:cubicBezTo>
                    <a:pt x="13344" y="5327"/>
                    <a:pt x="12643" y="5327"/>
                    <a:pt x="12476" y="5027"/>
                  </a:cubicBezTo>
                  <a:cubicBezTo>
                    <a:pt x="12343" y="4793"/>
                    <a:pt x="12510" y="4193"/>
                    <a:pt x="12410" y="3926"/>
                  </a:cubicBezTo>
                  <a:cubicBezTo>
                    <a:pt x="12369" y="3723"/>
                    <a:pt x="12273" y="3668"/>
                    <a:pt x="12147" y="3668"/>
                  </a:cubicBezTo>
                  <a:cubicBezTo>
                    <a:pt x="12000" y="3668"/>
                    <a:pt x="11812" y="3743"/>
                    <a:pt x="11621" y="3743"/>
                  </a:cubicBezTo>
                  <a:cubicBezTo>
                    <a:pt x="11572" y="3743"/>
                    <a:pt x="11524" y="3738"/>
                    <a:pt x="11476" y="3726"/>
                  </a:cubicBezTo>
                  <a:cubicBezTo>
                    <a:pt x="11283" y="3698"/>
                    <a:pt x="10841" y="3218"/>
                    <a:pt x="10599" y="3218"/>
                  </a:cubicBezTo>
                  <a:cubicBezTo>
                    <a:pt x="10547" y="3218"/>
                    <a:pt x="10504" y="3239"/>
                    <a:pt x="10475" y="3292"/>
                  </a:cubicBezTo>
                  <a:cubicBezTo>
                    <a:pt x="10375" y="3392"/>
                    <a:pt x="10542" y="3626"/>
                    <a:pt x="10542" y="3759"/>
                  </a:cubicBezTo>
                  <a:cubicBezTo>
                    <a:pt x="10575" y="3959"/>
                    <a:pt x="10542" y="4193"/>
                    <a:pt x="10575" y="4426"/>
                  </a:cubicBezTo>
                  <a:cubicBezTo>
                    <a:pt x="10575" y="4893"/>
                    <a:pt x="10975" y="5260"/>
                    <a:pt x="11009" y="5761"/>
                  </a:cubicBezTo>
                  <a:cubicBezTo>
                    <a:pt x="11042" y="6094"/>
                    <a:pt x="10775" y="6228"/>
                    <a:pt x="10642" y="6495"/>
                  </a:cubicBezTo>
                  <a:cubicBezTo>
                    <a:pt x="10341" y="7095"/>
                    <a:pt x="10842" y="7429"/>
                    <a:pt x="10908" y="7962"/>
                  </a:cubicBezTo>
                  <a:cubicBezTo>
                    <a:pt x="10956" y="8247"/>
                    <a:pt x="10801" y="8329"/>
                    <a:pt x="10600" y="8329"/>
                  </a:cubicBezTo>
                  <a:cubicBezTo>
                    <a:pt x="10518" y="8329"/>
                    <a:pt x="10428" y="8315"/>
                    <a:pt x="10341" y="8296"/>
                  </a:cubicBezTo>
                  <a:cubicBezTo>
                    <a:pt x="9958" y="8178"/>
                    <a:pt x="9783" y="7773"/>
                    <a:pt x="9425" y="7773"/>
                  </a:cubicBezTo>
                  <a:cubicBezTo>
                    <a:pt x="9378" y="7773"/>
                    <a:pt x="9328" y="7780"/>
                    <a:pt x="9274" y="7795"/>
                  </a:cubicBezTo>
                  <a:cubicBezTo>
                    <a:pt x="8987" y="7857"/>
                    <a:pt x="8877" y="7969"/>
                    <a:pt x="8741" y="7969"/>
                  </a:cubicBezTo>
                  <a:cubicBezTo>
                    <a:pt x="8656" y="7969"/>
                    <a:pt x="8561" y="7924"/>
                    <a:pt x="8407" y="7795"/>
                  </a:cubicBezTo>
                  <a:cubicBezTo>
                    <a:pt x="8184" y="7618"/>
                    <a:pt x="8006" y="7514"/>
                    <a:pt x="7794" y="7514"/>
                  </a:cubicBezTo>
                  <a:cubicBezTo>
                    <a:pt x="7688" y="7514"/>
                    <a:pt x="7573" y="7540"/>
                    <a:pt x="7439" y="7595"/>
                  </a:cubicBezTo>
                  <a:cubicBezTo>
                    <a:pt x="7238" y="7669"/>
                    <a:pt x="7087" y="7722"/>
                    <a:pt x="6942" y="7722"/>
                  </a:cubicBezTo>
                  <a:cubicBezTo>
                    <a:pt x="6823" y="7722"/>
                    <a:pt x="6708" y="7686"/>
                    <a:pt x="6572" y="7595"/>
                  </a:cubicBezTo>
                  <a:cubicBezTo>
                    <a:pt x="6205" y="7328"/>
                    <a:pt x="6205" y="6861"/>
                    <a:pt x="5872" y="6528"/>
                  </a:cubicBezTo>
                  <a:cubicBezTo>
                    <a:pt x="5600" y="6281"/>
                    <a:pt x="5034" y="5960"/>
                    <a:pt x="4570" y="5960"/>
                  </a:cubicBezTo>
                  <a:cubicBezTo>
                    <a:pt x="4408" y="5960"/>
                    <a:pt x="4258" y="5999"/>
                    <a:pt x="4137" y="6094"/>
                  </a:cubicBezTo>
                  <a:cubicBezTo>
                    <a:pt x="3937" y="6261"/>
                    <a:pt x="3770" y="6528"/>
                    <a:pt x="3603" y="6695"/>
                  </a:cubicBezTo>
                  <a:cubicBezTo>
                    <a:pt x="3470" y="6828"/>
                    <a:pt x="3436" y="6962"/>
                    <a:pt x="3203" y="6995"/>
                  </a:cubicBezTo>
                  <a:cubicBezTo>
                    <a:pt x="2969" y="6995"/>
                    <a:pt x="2569" y="6661"/>
                    <a:pt x="2369" y="6561"/>
                  </a:cubicBezTo>
                  <a:cubicBezTo>
                    <a:pt x="2022" y="6348"/>
                    <a:pt x="1547" y="5985"/>
                    <a:pt x="1098" y="5985"/>
                  </a:cubicBezTo>
                  <a:cubicBezTo>
                    <a:pt x="985" y="5985"/>
                    <a:pt x="875" y="6008"/>
                    <a:pt x="768" y="6061"/>
                  </a:cubicBezTo>
                  <a:cubicBezTo>
                    <a:pt x="601" y="6161"/>
                    <a:pt x="501" y="6361"/>
                    <a:pt x="534" y="6561"/>
                  </a:cubicBezTo>
                  <a:cubicBezTo>
                    <a:pt x="601" y="6895"/>
                    <a:pt x="1302" y="7862"/>
                    <a:pt x="835" y="8029"/>
                  </a:cubicBezTo>
                  <a:cubicBezTo>
                    <a:pt x="782" y="8052"/>
                    <a:pt x="729" y="8059"/>
                    <a:pt x="676" y="8059"/>
                  </a:cubicBezTo>
                  <a:cubicBezTo>
                    <a:pt x="583" y="8059"/>
                    <a:pt x="490" y="8036"/>
                    <a:pt x="401" y="8036"/>
                  </a:cubicBezTo>
                  <a:cubicBezTo>
                    <a:pt x="320" y="8036"/>
                    <a:pt x="241" y="8055"/>
                    <a:pt x="167" y="8129"/>
                  </a:cubicBezTo>
                  <a:cubicBezTo>
                    <a:pt x="1" y="8296"/>
                    <a:pt x="34" y="8563"/>
                    <a:pt x="167" y="8729"/>
                  </a:cubicBezTo>
                  <a:cubicBezTo>
                    <a:pt x="268" y="8896"/>
                    <a:pt x="434" y="8963"/>
                    <a:pt x="501" y="9196"/>
                  </a:cubicBezTo>
                  <a:cubicBezTo>
                    <a:pt x="534" y="9397"/>
                    <a:pt x="468" y="9630"/>
                    <a:pt x="534" y="9797"/>
                  </a:cubicBezTo>
                  <a:cubicBezTo>
                    <a:pt x="804" y="9743"/>
                    <a:pt x="1096" y="9645"/>
                    <a:pt x="1374" y="9645"/>
                  </a:cubicBezTo>
                  <a:cubicBezTo>
                    <a:pt x="1440" y="9645"/>
                    <a:pt x="1505" y="9651"/>
                    <a:pt x="1568" y="9663"/>
                  </a:cubicBezTo>
                  <a:cubicBezTo>
                    <a:pt x="1969" y="9697"/>
                    <a:pt x="2002" y="9897"/>
                    <a:pt x="2169" y="10164"/>
                  </a:cubicBezTo>
                  <a:cubicBezTo>
                    <a:pt x="2369" y="10531"/>
                    <a:pt x="2769" y="10497"/>
                    <a:pt x="3136" y="10664"/>
                  </a:cubicBezTo>
                  <a:cubicBezTo>
                    <a:pt x="3436" y="10798"/>
                    <a:pt x="3737" y="10931"/>
                    <a:pt x="4004" y="11131"/>
                  </a:cubicBezTo>
                  <a:cubicBezTo>
                    <a:pt x="4170" y="11298"/>
                    <a:pt x="4270" y="11531"/>
                    <a:pt x="4437" y="11665"/>
                  </a:cubicBezTo>
                  <a:cubicBezTo>
                    <a:pt x="4637" y="11832"/>
                    <a:pt x="4971" y="11832"/>
                    <a:pt x="5204" y="11832"/>
                  </a:cubicBezTo>
                  <a:cubicBezTo>
                    <a:pt x="5385" y="11832"/>
                    <a:pt x="5576" y="11802"/>
                    <a:pt x="5744" y="11802"/>
                  </a:cubicBezTo>
                  <a:cubicBezTo>
                    <a:pt x="6010" y="11802"/>
                    <a:pt x="6218" y="11877"/>
                    <a:pt x="6238" y="12265"/>
                  </a:cubicBezTo>
                  <a:cubicBezTo>
                    <a:pt x="6305" y="12799"/>
                    <a:pt x="5705" y="12799"/>
                    <a:pt x="5638" y="13233"/>
                  </a:cubicBezTo>
                  <a:cubicBezTo>
                    <a:pt x="5623" y="13526"/>
                    <a:pt x="5827" y="13613"/>
                    <a:pt x="6086" y="13613"/>
                  </a:cubicBezTo>
                  <a:cubicBezTo>
                    <a:pt x="6417" y="13613"/>
                    <a:pt x="6837" y="13470"/>
                    <a:pt x="7006" y="13433"/>
                  </a:cubicBezTo>
                  <a:cubicBezTo>
                    <a:pt x="7111" y="13417"/>
                    <a:pt x="7213" y="13406"/>
                    <a:pt x="7310" y="13406"/>
                  </a:cubicBezTo>
                  <a:cubicBezTo>
                    <a:pt x="7608" y="13406"/>
                    <a:pt x="7855" y="13505"/>
                    <a:pt x="8006" y="13833"/>
                  </a:cubicBezTo>
                  <a:cubicBezTo>
                    <a:pt x="8073" y="13933"/>
                    <a:pt x="8173" y="14233"/>
                    <a:pt x="8040" y="14333"/>
                  </a:cubicBezTo>
                  <a:cubicBezTo>
                    <a:pt x="8017" y="14351"/>
                    <a:pt x="7991" y="14358"/>
                    <a:pt x="7963" y="14358"/>
                  </a:cubicBezTo>
                  <a:cubicBezTo>
                    <a:pt x="7831" y="14358"/>
                    <a:pt x="7661" y="14189"/>
                    <a:pt x="7606" y="14133"/>
                  </a:cubicBezTo>
                  <a:cubicBezTo>
                    <a:pt x="7473" y="14044"/>
                    <a:pt x="7161" y="13837"/>
                    <a:pt x="6929" y="13837"/>
                  </a:cubicBezTo>
                  <a:cubicBezTo>
                    <a:pt x="6813" y="13837"/>
                    <a:pt x="6717" y="13889"/>
                    <a:pt x="6672" y="14033"/>
                  </a:cubicBezTo>
                  <a:cubicBezTo>
                    <a:pt x="6605" y="14200"/>
                    <a:pt x="6806" y="14367"/>
                    <a:pt x="6872" y="14500"/>
                  </a:cubicBezTo>
                  <a:cubicBezTo>
                    <a:pt x="7006" y="14667"/>
                    <a:pt x="7039" y="14800"/>
                    <a:pt x="7039" y="15034"/>
                  </a:cubicBezTo>
                  <a:cubicBezTo>
                    <a:pt x="6755" y="14971"/>
                    <a:pt x="6620" y="14698"/>
                    <a:pt x="6323" y="14698"/>
                  </a:cubicBezTo>
                  <a:cubicBezTo>
                    <a:pt x="6306" y="14698"/>
                    <a:pt x="6289" y="14699"/>
                    <a:pt x="6272" y="14700"/>
                  </a:cubicBezTo>
                  <a:cubicBezTo>
                    <a:pt x="6238" y="15167"/>
                    <a:pt x="6472" y="15501"/>
                    <a:pt x="6705" y="15801"/>
                  </a:cubicBezTo>
                  <a:cubicBezTo>
                    <a:pt x="7072" y="16235"/>
                    <a:pt x="7273" y="16935"/>
                    <a:pt x="7406" y="17502"/>
                  </a:cubicBezTo>
                  <a:cubicBezTo>
                    <a:pt x="7506" y="17869"/>
                    <a:pt x="8173" y="18036"/>
                    <a:pt x="8507" y="18203"/>
                  </a:cubicBezTo>
                  <a:cubicBezTo>
                    <a:pt x="8640" y="18270"/>
                    <a:pt x="9074" y="18536"/>
                    <a:pt x="8774" y="18637"/>
                  </a:cubicBezTo>
                  <a:cubicBezTo>
                    <a:pt x="8762" y="18640"/>
                    <a:pt x="8748" y="18641"/>
                    <a:pt x="8734" y="18641"/>
                  </a:cubicBezTo>
                  <a:cubicBezTo>
                    <a:pt x="8593" y="18641"/>
                    <a:pt x="8361" y="18500"/>
                    <a:pt x="8240" y="18470"/>
                  </a:cubicBezTo>
                  <a:cubicBezTo>
                    <a:pt x="8128" y="18433"/>
                    <a:pt x="7944" y="18385"/>
                    <a:pt x="7785" y="18385"/>
                  </a:cubicBezTo>
                  <a:cubicBezTo>
                    <a:pt x="7660" y="18385"/>
                    <a:pt x="7550" y="18415"/>
                    <a:pt x="7506" y="18503"/>
                  </a:cubicBezTo>
                  <a:cubicBezTo>
                    <a:pt x="7439" y="18603"/>
                    <a:pt x="7539" y="18837"/>
                    <a:pt x="7573" y="18937"/>
                  </a:cubicBezTo>
                  <a:cubicBezTo>
                    <a:pt x="7806" y="19370"/>
                    <a:pt x="8507" y="19404"/>
                    <a:pt x="8640" y="19837"/>
                  </a:cubicBezTo>
                  <a:cubicBezTo>
                    <a:pt x="8674" y="19971"/>
                    <a:pt x="8607" y="20071"/>
                    <a:pt x="8707" y="20238"/>
                  </a:cubicBezTo>
                  <a:cubicBezTo>
                    <a:pt x="8774" y="20338"/>
                    <a:pt x="8907" y="20304"/>
                    <a:pt x="8840" y="20505"/>
                  </a:cubicBezTo>
                  <a:cubicBezTo>
                    <a:pt x="8801" y="20622"/>
                    <a:pt x="8696" y="20652"/>
                    <a:pt x="8571" y="20652"/>
                  </a:cubicBezTo>
                  <a:cubicBezTo>
                    <a:pt x="8431" y="20652"/>
                    <a:pt x="8266" y="20614"/>
                    <a:pt x="8139" y="20614"/>
                  </a:cubicBezTo>
                  <a:cubicBezTo>
                    <a:pt x="8087" y="20614"/>
                    <a:pt x="8042" y="20620"/>
                    <a:pt x="8006" y="20638"/>
                  </a:cubicBezTo>
                  <a:cubicBezTo>
                    <a:pt x="7740" y="20771"/>
                    <a:pt x="7940" y="21205"/>
                    <a:pt x="8106" y="21338"/>
                  </a:cubicBezTo>
                  <a:cubicBezTo>
                    <a:pt x="8373" y="21539"/>
                    <a:pt x="8840" y="21739"/>
                    <a:pt x="8507" y="22072"/>
                  </a:cubicBezTo>
                  <a:cubicBezTo>
                    <a:pt x="8407" y="22206"/>
                    <a:pt x="8140" y="22172"/>
                    <a:pt x="8040" y="22306"/>
                  </a:cubicBezTo>
                  <a:cubicBezTo>
                    <a:pt x="7940" y="22373"/>
                    <a:pt x="7873" y="22539"/>
                    <a:pt x="7840" y="22673"/>
                  </a:cubicBezTo>
                  <a:cubicBezTo>
                    <a:pt x="7673" y="23073"/>
                    <a:pt x="7639" y="23540"/>
                    <a:pt x="7406" y="23940"/>
                  </a:cubicBezTo>
                  <a:cubicBezTo>
                    <a:pt x="7239" y="24274"/>
                    <a:pt x="6972" y="24574"/>
                    <a:pt x="6972" y="24941"/>
                  </a:cubicBezTo>
                  <a:cubicBezTo>
                    <a:pt x="6939" y="25408"/>
                    <a:pt x="7339" y="25341"/>
                    <a:pt x="7473" y="25708"/>
                  </a:cubicBezTo>
                  <a:cubicBezTo>
                    <a:pt x="7606" y="26142"/>
                    <a:pt x="6806" y="26242"/>
                    <a:pt x="6539" y="26509"/>
                  </a:cubicBezTo>
                  <a:cubicBezTo>
                    <a:pt x="6105" y="26976"/>
                    <a:pt x="5938" y="27743"/>
                    <a:pt x="5771" y="28377"/>
                  </a:cubicBezTo>
                  <a:cubicBezTo>
                    <a:pt x="5571" y="29144"/>
                    <a:pt x="5338" y="30011"/>
                    <a:pt x="4704" y="30545"/>
                  </a:cubicBezTo>
                  <a:cubicBezTo>
                    <a:pt x="4471" y="30745"/>
                    <a:pt x="4170" y="30979"/>
                    <a:pt x="3870" y="31112"/>
                  </a:cubicBezTo>
                  <a:cubicBezTo>
                    <a:pt x="3803" y="31146"/>
                    <a:pt x="3670" y="31179"/>
                    <a:pt x="3570" y="31246"/>
                  </a:cubicBezTo>
                  <a:cubicBezTo>
                    <a:pt x="3603" y="31346"/>
                    <a:pt x="3637" y="31479"/>
                    <a:pt x="3770" y="31546"/>
                  </a:cubicBezTo>
                  <a:cubicBezTo>
                    <a:pt x="3834" y="31588"/>
                    <a:pt x="3907" y="31600"/>
                    <a:pt x="3984" y="31600"/>
                  </a:cubicBezTo>
                  <a:cubicBezTo>
                    <a:pt x="4088" y="31600"/>
                    <a:pt x="4198" y="31579"/>
                    <a:pt x="4299" y="31579"/>
                  </a:cubicBezTo>
                  <a:cubicBezTo>
                    <a:pt x="4360" y="31579"/>
                    <a:pt x="4419" y="31587"/>
                    <a:pt x="4471" y="31613"/>
                  </a:cubicBezTo>
                  <a:cubicBezTo>
                    <a:pt x="4737" y="31713"/>
                    <a:pt x="4604" y="31979"/>
                    <a:pt x="4571" y="32180"/>
                  </a:cubicBezTo>
                  <a:cubicBezTo>
                    <a:pt x="4571" y="32446"/>
                    <a:pt x="4637" y="32547"/>
                    <a:pt x="4837" y="32713"/>
                  </a:cubicBezTo>
                  <a:cubicBezTo>
                    <a:pt x="5304" y="33047"/>
                    <a:pt x="5738" y="33380"/>
                    <a:pt x="6238" y="33614"/>
                  </a:cubicBezTo>
                  <a:cubicBezTo>
                    <a:pt x="6539" y="33747"/>
                    <a:pt x="6839" y="33847"/>
                    <a:pt x="7006" y="34114"/>
                  </a:cubicBezTo>
                  <a:cubicBezTo>
                    <a:pt x="7145" y="34347"/>
                    <a:pt x="7285" y="34401"/>
                    <a:pt x="7482" y="34401"/>
                  </a:cubicBezTo>
                  <a:cubicBezTo>
                    <a:pt x="7567" y="34401"/>
                    <a:pt x="7662" y="34391"/>
                    <a:pt x="7773" y="34381"/>
                  </a:cubicBezTo>
                  <a:cubicBezTo>
                    <a:pt x="8373" y="34381"/>
                    <a:pt x="8674" y="34715"/>
                    <a:pt x="9174" y="35015"/>
                  </a:cubicBezTo>
                  <a:cubicBezTo>
                    <a:pt x="9528" y="35228"/>
                    <a:pt x="9799" y="35340"/>
                    <a:pt x="10140" y="35340"/>
                  </a:cubicBezTo>
                  <a:cubicBezTo>
                    <a:pt x="10281" y="35340"/>
                    <a:pt x="10433" y="35321"/>
                    <a:pt x="10608" y="35282"/>
                  </a:cubicBezTo>
                  <a:cubicBezTo>
                    <a:pt x="10782" y="35245"/>
                    <a:pt x="10957" y="35226"/>
                    <a:pt x="11129" y="35226"/>
                  </a:cubicBezTo>
                  <a:cubicBezTo>
                    <a:pt x="11583" y="35226"/>
                    <a:pt x="12023" y="35359"/>
                    <a:pt x="12410" y="35649"/>
                  </a:cubicBezTo>
                  <a:cubicBezTo>
                    <a:pt x="12643" y="35816"/>
                    <a:pt x="12810" y="36049"/>
                    <a:pt x="13110" y="36149"/>
                  </a:cubicBezTo>
                  <a:cubicBezTo>
                    <a:pt x="13277" y="36216"/>
                    <a:pt x="13777" y="36349"/>
                    <a:pt x="13811" y="36516"/>
                  </a:cubicBezTo>
                  <a:cubicBezTo>
                    <a:pt x="14011" y="36549"/>
                    <a:pt x="14378" y="36816"/>
                    <a:pt x="14544" y="36950"/>
                  </a:cubicBezTo>
                  <a:cubicBezTo>
                    <a:pt x="14745" y="37050"/>
                    <a:pt x="14845" y="37217"/>
                    <a:pt x="14878" y="37450"/>
                  </a:cubicBezTo>
                  <a:cubicBezTo>
                    <a:pt x="15028" y="37990"/>
                    <a:pt x="15610" y="38017"/>
                    <a:pt x="16090" y="38017"/>
                  </a:cubicBezTo>
                  <a:cubicBezTo>
                    <a:pt x="16144" y="38017"/>
                    <a:pt x="16196" y="38017"/>
                    <a:pt x="16246" y="38017"/>
                  </a:cubicBezTo>
                  <a:cubicBezTo>
                    <a:pt x="16479" y="38017"/>
                    <a:pt x="16679" y="38017"/>
                    <a:pt x="16879" y="38151"/>
                  </a:cubicBezTo>
                  <a:cubicBezTo>
                    <a:pt x="17113" y="38317"/>
                    <a:pt x="17346" y="38517"/>
                    <a:pt x="17580" y="38651"/>
                  </a:cubicBezTo>
                  <a:cubicBezTo>
                    <a:pt x="17735" y="38728"/>
                    <a:pt x="17930" y="38806"/>
                    <a:pt x="18103" y="38806"/>
                  </a:cubicBezTo>
                  <a:cubicBezTo>
                    <a:pt x="18153" y="38806"/>
                    <a:pt x="18202" y="38799"/>
                    <a:pt x="18247" y="38784"/>
                  </a:cubicBezTo>
                  <a:cubicBezTo>
                    <a:pt x="18481" y="38751"/>
                    <a:pt x="18614" y="38551"/>
                    <a:pt x="18847" y="38484"/>
                  </a:cubicBezTo>
                  <a:lnTo>
                    <a:pt x="19081" y="38484"/>
                  </a:lnTo>
                  <a:cubicBezTo>
                    <a:pt x="19148" y="38284"/>
                    <a:pt x="19181" y="38050"/>
                    <a:pt x="19181" y="37884"/>
                  </a:cubicBezTo>
                  <a:cubicBezTo>
                    <a:pt x="19181" y="37684"/>
                    <a:pt x="19081" y="37550"/>
                    <a:pt x="19114" y="37350"/>
                  </a:cubicBezTo>
                  <a:cubicBezTo>
                    <a:pt x="19114" y="37116"/>
                    <a:pt x="19281" y="36449"/>
                    <a:pt x="19448" y="36349"/>
                  </a:cubicBezTo>
                  <a:cubicBezTo>
                    <a:pt x="19715" y="36182"/>
                    <a:pt x="19681" y="35649"/>
                    <a:pt x="19882" y="35415"/>
                  </a:cubicBezTo>
                  <a:cubicBezTo>
                    <a:pt x="20015" y="35248"/>
                    <a:pt x="20215" y="35248"/>
                    <a:pt x="20415" y="35215"/>
                  </a:cubicBezTo>
                  <a:cubicBezTo>
                    <a:pt x="20649" y="35148"/>
                    <a:pt x="20949" y="35048"/>
                    <a:pt x="21149" y="34882"/>
                  </a:cubicBezTo>
                  <a:cubicBezTo>
                    <a:pt x="21449" y="34648"/>
                    <a:pt x="21649" y="34548"/>
                    <a:pt x="22016" y="34381"/>
                  </a:cubicBezTo>
                  <a:cubicBezTo>
                    <a:pt x="22383" y="34248"/>
                    <a:pt x="22684" y="34114"/>
                    <a:pt x="23084" y="34048"/>
                  </a:cubicBezTo>
                  <a:cubicBezTo>
                    <a:pt x="23195" y="34048"/>
                    <a:pt x="23365" y="34018"/>
                    <a:pt x="23506" y="34018"/>
                  </a:cubicBezTo>
                  <a:cubicBezTo>
                    <a:pt x="23577" y="34018"/>
                    <a:pt x="23640" y="34025"/>
                    <a:pt x="23684" y="34048"/>
                  </a:cubicBezTo>
                  <a:cubicBezTo>
                    <a:pt x="23784" y="34114"/>
                    <a:pt x="23751" y="34281"/>
                    <a:pt x="23818" y="34348"/>
                  </a:cubicBezTo>
                  <a:cubicBezTo>
                    <a:pt x="23928" y="34513"/>
                    <a:pt x="24354" y="34790"/>
                    <a:pt x="24650" y="34790"/>
                  </a:cubicBezTo>
                  <a:cubicBezTo>
                    <a:pt x="24714" y="34790"/>
                    <a:pt x="24771" y="34778"/>
                    <a:pt x="24818" y="34748"/>
                  </a:cubicBezTo>
                  <a:cubicBezTo>
                    <a:pt x="24985" y="34648"/>
                    <a:pt x="24918" y="34448"/>
                    <a:pt x="25185" y="34415"/>
                  </a:cubicBezTo>
                  <a:cubicBezTo>
                    <a:pt x="25352" y="34415"/>
                    <a:pt x="25419" y="34415"/>
                    <a:pt x="25486" y="34548"/>
                  </a:cubicBezTo>
                  <a:cubicBezTo>
                    <a:pt x="25519" y="34615"/>
                    <a:pt x="25486" y="34781"/>
                    <a:pt x="25486" y="34848"/>
                  </a:cubicBezTo>
                  <a:cubicBezTo>
                    <a:pt x="25519" y="35015"/>
                    <a:pt x="25619" y="35082"/>
                    <a:pt x="25686" y="35182"/>
                  </a:cubicBezTo>
                  <a:cubicBezTo>
                    <a:pt x="25793" y="35307"/>
                    <a:pt x="25881" y="35374"/>
                    <a:pt x="25970" y="35374"/>
                  </a:cubicBezTo>
                  <a:cubicBezTo>
                    <a:pt x="26048" y="35374"/>
                    <a:pt x="26126" y="35324"/>
                    <a:pt x="26219" y="35215"/>
                  </a:cubicBezTo>
                  <a:cubicBezTo>
                    <a:pt x="26341" y="35069"/>
                    <a:pt x="26498" y="34764"/>
                    <a:pt x="26652" y="34764"/>
                  </a:cubicBezTo>
                  <a:cubicBezTo>
                    <a:pt x="26709" y="34764"/>
                    <a:pt x="26766" y="34806"/>
                    <a:pt x="26820" y="34915"/>
                  </a:cubicBezTo>
                  <a:cubicBezTo>
                    <a:pt x="26920" y="35115"/>
                    <a:pt x="26920" y="35515"/>
                    <a:pt x="26953" y="35749"/>
                  </a:cubicBezTo>
                  <a:cubicBezTo>
                    <a:pt x="26991" y="35756"/>
                    <a:pt x="27032" y="35759"/>
                    <a:pt x="27075" y="35759"/>
                  </a:cubicBezTo>
                  <a:cubicBezTo>
                    <a:pt x="27152" y="35759"/>
                    <a:pt x="27235" y="35751"/>
                    <a:pt x="27315" y="35751"/>
                  </a:cubicBezTo>
                  <a:cubicBezTo>
                    <a:pt x="27388" y="35751"/>
                    <a:pt x="27459" y="35758"/>
                    <a:pt x="27520" y="35782"/>
                  </a:cubicBezTo>
                  <a:cubicBezTo>
                    <a:pt x="27687" y="35816"/>
                    <a:pt x="27654" y="35816"/>
                    <a:pt x="27687" y="36016"/>
                  </a:cubicBezTo>
                  <a:cubicBezTo>
                    <a:pt x="27754" y="36416"/>
                    <a:pt x="27754" y="36449"/>
                    <a:pt x="28221" y="36549"/>
                  </a:cubicBezTo>
                  <a:cubicBezTo>
                    <a:pt x="28521" y="36583"/>
                    <a:pt x="28821" y="36649"/>
                    <a:pt x="29155" y="36683"/>
                  </a:cubicBezTo>
                  <a:cubicBezTo>
                    <a:pt x="29555" y="36683"/>
                    <a:pt x="29522" y="36850"/>
                    <a:pt x="29789" y="37050"/>
                  </a:cubicBezTo>
                  <a:cubicBezTo>
                    <a:pt x="29890" y="37121"/>
                    <a:pt x="30016" y="37146"/>
                    <a:pt x="30153" y="37146"/>
                  </a:cubicBezTo>
                  <a:cubicBezTo>
                    <a:pt x="30466" y="37146"/>
                    <a:pt x="30834" y="37016"/>
                    <a:pt x="31090" y="37016"/>
                  </a:cubicBezTo>
                  <a:cubicBezTo>
                    <a:pt x="31426" y="37016"/>
                    <a:pt x="31693" y="37063"/>
                    <a:pt x="31942" y="37063"/>
                  </a:cubicBezTo>
                  <a:cubicBezTo>
                    <a:pt x="32213" y="37063"/>
                    <a:pt x="32463" y="37008"/>
                    <a:pt x="32757" y="36783"/>
                  </a:cubicBezTo>
                  <a:cubicBezTo>
                    <a:pt x="33224" y="36383"/>
                    <a:pt x="33558" y="35882"/>
                    <a:pt x="33992" y="35515"/>
                  </a:cubicBezTo>
                  <a:cubicBezTo>
                    <a:pt x="34192" y="35349"/>
                    <a:pt x="34359" y="35182"/>
                    <a:pt x="34592" y="35082"/>
                  </a:cubicBezTo>
                  <a:cubicBezTo>
                    <a:pt x="34826" y="34982"/>
                    <a:pt x="35092" y="35015"/>
                    <a:pt x="35326" y="34915"/>
                  </a:cubicBezTo>
                  <a:cubicBezTo>
                    <a:pt x="35593" y="34848"/>
                    <a:pt x="35793" y="34715"/>
                    <a:pt x="35926" y="34548"/>
                  </a:cubicBezTo>
                  <a:cubicBezTo>
                    <a:pt x="36026" y="34381"/>
                    <a:pt x="36093" y="34248"/>
                    <a:pt x="36126" y="34048"/>
                  </a:cubicBezTo>
                  <a:cubicBezTo>
                    <a:pt x="36160" y="33847"/>
                    <a:pt x="36227" y="33481"/>
                    <a:pt x="36093" y="33347"/>
                  </a:cubicBezTo>
                  <a:cubicBezTo>
                    <a:pt x="35960" y="33214"/>
                    <a:pt x="35526" y="33214"/>
                    <a:pt x="35326" y="33180"/>
                  </a:cubicBezTo>
                  <a:cubicBezTo>
                    <a:pt x="35126" y="33114"/>
                    <a:pt x="34725" y="33014"/>
                    <a:pt x="34659" y="32780"/>
                  </a:cubicBezTo>
                  <a:cubicBezTo>
                    <a:pt x="34592" y="32513"/>
                    <a:pt x="34859" y="32313"/>
                    <a:pt x="34926" y="32113"/>
                  </a:cubicBezTo>
                  <a:cubicBezTo>
                    <a:pt x="34992" y="31879"/>
                    <a:pt x="34992" y="31546"/>
                    <a:pt x="34959" y="31279"/>
                  </a:cubicBezTo>
                  <a:cubicBezTo>
                    <a:pt x="34859" y="30745"/>
                    <a:pt x="34859" y="29745"/>
                    <a:pt x="34325" y="29511"/>
                  </a:cubicBezTo>
                  <a:cubicBezTo>
                    <a:pt x="34025" y="29411"/>
                    <a:pt x="33491" y="29111"/>
                    <a:pt x="33758" y="28744"/>
                  </a:cubicBezTo>
                  <a:cubicBezTo>
                    <a:pt x="33992" y="28377"/>
                    <a:pt x="34725" y="28310"/>
                    <a:pt x="35092" y="28110"/>
                  </a:cubicBezTo>
                  <a:cubicBezTo>
                    <a:pt x="35459" y="27977"/>
                    <a:pt x="35559" y="27710"/>
                    <a:pt x="35559" y="27343"/>
                  </a:cubicBezTo>
                  <a:cubicBezTo>
                    <a:pt x="35593" y="26842"/>
                    <a:pt x="35226" y="26742"/>
                    <a:pt x="35092" y="26309"/>
                  </a:cubicBezTo>
                  <a:cubicBezTo>
                    <a:pt x="34959" y="26009"/>
                    <a:pt x="35092" y="25775"/>
                    <a:pt x="35192" y="25508"/>
                  </a:cubicBezTo>
                  <a:cubicBezTo>
                    <a:pt x="35192" y="25441"/>
                    <a:pt x="35226" y="25408"/>
                    <a:pt x="35226" y="25375"/>
                  </a:cubicBezTo>
                  <a:cubicBezTo>
                    <a:pt x="35293" y="25075"/>
                    <a:pt x="35126" y="24841"/>
                    <a:pt x="35126" y="24507"/>
                  </a:cubicBezTo>
                  <a:cubicBezTo>
                    <a:pt x="35059" y="23907"/>
                    <a:pt x="34826" y="22840"/>
                    <a:pt x="34058" y="22806"/>
                  </a:cubicBezTo>
                  <a:cubicBezTo>
                    <a:pt x="34027" y="22803"/>
                    <a:pt x="33994" y="22801"/>
                    <a:pt x="33959" y="22801"/>
                  </a:cubicBezTo>
                  <a:cubicBezTo>
                    <a:pt x="33663" y="22801"/>
                    <a:pt x="33263" y="22924"/>
                    <a:pt x="33024" y="23073"/>
                  </a:cubicBezTo>
                  <a:cubicBezTo>
                    <a:pt x="32778" y="23166"/>
                    <a:pt x="32616" y="23344"/>
                    <a:pt x="32356" y="23344"/>
                  </a:cubicBezTo>
                  <a:cubicBezTo>
                    <a:pt x="32335" y="23344"/>
                    <a:pt x="32313" y="23342"/>
                    <a:pt x="32290" y="23340"/>
                  </a:cubicBezTo>
                  <a:cubicBezTo>
                    <a:pt x="32190" y="23006"/>
                    <a:pt x="32691" y="22573"/>
                    <a:pt x="32824" y="22239"/>
                  </a:cubicBezTo>
                  <a:cubicBezTo>
                    <a:pt x="32991" y="21772"/>
                    <a:pt x="33091" y="21238"/>
                    <a:pt x="33391" y="20871"/>
                  </a:cubicBezTo>
                  <a:cubicBezTo>
                    <a:pt x="33992" y="20171"/>
                    <a:pt x="34892" y="19837"/>
                    <a:pt x="35626" y="19337"/>
                  </a:cubicBezTo>
                  <a:cubicBezTo>
                    <a:pt x="35893" y="19170"/>
                    <a:pt x="36093" y="18903"/>
                    <a:pt x="36227" y="18603"/>
                  </a:cubicBezTo>
                  <a:cubicBezTo>
                    <a:pt x="36343" y="18342"/>
                    <a:pt x="36332" y="18157"/>
                    <a:pt x="36569" y="18157"/>
                  </a:cubicBezTo>
                  <a:cubicBezTo>
                    <a:pt x="36605" y="18157"/>
                    <a:pt x="36646" y="18161"/>
                    <a:pt x="36694" y="18170"/>
                  </a:cubicBezTo>
                  <a:cubicBezTo>
                    <a:pt x="36913" y="18204"/>
                    <a:pt x="37117" y="18239"/>
                    <a:pt x="37297" y="18239"/>
                  </a:cubicBezTo>
                  <a:cubicBezTo>
                    <a:pt x="37638" y="18239"/>
                    <a:pt x="37897" y="18115"/>
                    <a:pt x="38028" y="17636"/>
                  </a:cubicBezTo>
                  <a:cubicBezTo>
                    <a:pt x="38028" y="17636"/>
                    <a:pt x="38028" y="17602"/>
                    <a:pt x="38028" y="17602"/>
                  </a:cubicBezTo>
                  <a:cubicBezTo>
                    <a:pt x="38128" y="17302"/>
                    <a:pt x="38128" y="17002"/>
                    <a:pt x="38161" y="16668"/>
                  </a:cubicBezTo>
                  <a:cubicBezTo>
                    <a:pt x="38228" y="16268"/>
                    <a:pt x="38562" y="16035"/>
                    <a:pt x="38528" y="15668"/>
                  </a:cubicBezTo>
                  <a:cubicBezTo>
                    <a:pt x="38528" y="15468"/>
                    <a:pt x="39262" y="15301"/>
                    <a:pt x="39395" y="15134"/>
                  </a:cubicBezTo>
                  <a:cubicBezTo>
                    <a:pt x="39596" y="14867"/>
                    <a:pt x="39629" y="14500"/>
                    <a:pt x="39796" y="14233"/>
                  </a:cubicBezTo>
                  <a:cubicBezTo>
                    <a:pt x="40163" y="13600"/>
                    <a:pt x="40696" y="13099"/>
                    <a:pt x="41030" y="12432"/>
                  </a:cubicBezTo>
                  <a:cubicBezTo>
                    <a:pt x="41097" y="12265"/>
                    <a:pt x="41330" y="11865"/>
                    <a:pt x="41230" y="11698"/>
                  </a:cubicBezTo>
                  <a:cubicBezTo>
                    <a:pt x="41130" y="11565"/>
                    <a:pt x="40930" y="11598"/>
                    <a:pt x="40796" y="11565"/>
                  </a:cubicBezTo>
                  <a:cubicBezTo>
                    <a:pt x="40630" y="11531"/>
                    <a:pt x="40530" y="11465"/>
                    <a:pt x="40363" y="11365"/>
                  </a:cubicBezTo>
                  <a:cubicBezTo>
                    <a:pt x="40129" y="11265"/>
                    <a:pt x="39862" y="11165"/>
                    <a:pt x="39596" y="11031"/>
                  </a:cubicBezTo>
                  <a:cubicBezTo>
                    <a:pt x="39395" y="10931"/>
                    <a:pt x="39229" y="10764"/>
                    <a:pt x="39029" y="10698"/>
                  </a:cubicBezTo>
                  <a:cubicBezTo>
                    <a:pt x="38628" y="10531"/>
                    <a:pt x="38195" y="10564"/>
                    <a:pt x="37794" y="10431"/>
                  </a:cubicBezTo>
                  <a:cubicBezTo>
                    <a:pt x="37461" y="10264"/>
                    <a:pt x="37294" y="10197"/>
                    <a:pt x="36894" y="10197"/>
                  </a:cubicBezTo>
                  <a:cubicBezTo>
                    <a:pt x="36327" y="10197"/>
                    <a:pt x="36193" y="9930"/>
                    <a:pt x="35993" y="9397"/>
                  </a:cubicBezTo>
                  <a:cubicBezTo>
                    <a:pt x="35893" y="9096"/>
                    <a:pt x="35659" y="8429"/>
                    <a:pt x="35226" y="8429"/>
                  </a:cubicBezTo>
                  <a:cubicBezTo>
                    <a:pt x="35059" y="8429"/>
                    <a:pt x="34892" y="8563"/>
                    <a:pt x="34725" y="8563"/>
                  </a:cubicBezTo>
                  <a:cubicBezTo>
                    <a:pt x="34689" y="8569"/>
                    <a:pt x="34653" y="8572"/>
                    <a:pt x="34618" y="8572"/>
                  </a:cubicBezTo>
                  <a:cubicBezTo>
                    <a:pt x="34464" y="8572"/>
                    <a:pt x="34328" y="8517"/>
                    <a:pt x="34192" y="8463"/>
                  </a:cubicBezTo>
                  <a:cubicBezTo>
                    <a:pt x="34125" y="8429"/>
                    <a:pt x="34058" y="8429"/>
                    <a:pt x="34025" y="8396"/>
                  </a:cubicBezTo>
                  <a:cubicBezTo>
                    <a:pt x="33591" y="8229"/>
                    <a:pt x="33291" y="8029"/>
                    <a:pt x="32891" y="7662"/>
                  </a:cubicBezTo>
                  <a:cubicBezTo>
                    <a:pt x="32524" y="7328"/>
                    <a:pt x="32090" y="7062"/>
                    <a:pt x="31857" y="6628"/>
                  </a:cubicBezTo>
                  <a:cubicBezTo>
                    <a:pt x="31757" y="6394"/>
                    <a:pt x="31623" y="6194"/>
                    <a:pt x="31557" y="5961"/>
                  </a:cubicBezTo>
                  <a:cubicBezTo>
                    <a:pt x="31490" y="5727"/>
                    <a:pt x="31523" y="5494"/>
                    <a:pt x="31290" y="5427"/>
                  </a:cubicBezTo>
                  <a:cubicBezTo>
                    <a:pt x="31261" y="5419"/>
                    <a:pt x="31233" y="5416"/>
                    <a:pt x="31205" y="5416"/>
                  </a:cubicBezTo>
                  <a:cubicBezTo>
                    <a:pt x="30920" y="5416"/>
                    <a:pt x="30670" y="5790"/>
                    <a:pt x="30388" y="5790"/>
                  </a:cubicBezTo>
                  <a:cubicBezTo>
                    <a:pt x="30345" y="5790"/>
                    <a:pt x="30301" y="5781"/>
                    <a:pt x="30256" y="5761"/>
                  </a:cubicBezTo>
                  <a:cubicBezTo>
                    <a:pt x="29922" y="5594"/>
                    <a:pt x="29955" y="4927"/>
                    <a:pt x="29855" y="4627"/>
                  </a:cubicBezTo>
                  <a:cubicBezTo>
                    <a:pt x="29789" y="4293"/>
                    <a:pt x="29622" y="3993"/>
                    <a:pt x="29355" y="3826"/>
                  </a:cubicBezTo>
                  <a:cubicBezTo>
                    <a:pt x="29188" y="3759"/>
                    <a:pt x="28955" y="3726"/>
                    <a:pt x="28821" y="3626"/>
                  </a:cubicBezTo>
                  <a:cubicBezTo>
                    <a:pt x="28688" y="3492"/>
                    <a:pt x="28654" y="3292"/>
                    <a:pt x="28521" y="3226"/>
                  </a:cubicBezTo>
                  <a:cubicBezTo>
                    <a:pt x="28354" y="3092"/>
                    <a:pt x="28087" y="3092"/>
                    <a:pt x="27887" y="3025"/>
                  </a:cubicBezTo>
                  <a:cubicBezTo>
                    <a:pt x="27754" y="2959"/>
                    <a:pt x="27620" y="2892"/>
                    <a:pt x="27487" y="2792"/>
                  </a:cubicBezTo>
                  <a:cubicBezTo>
                    <a:pt x="27220" y="2558"/>
                    <a:pt x="27087" y="2292"/>
                    <a:pt x="26953" y="1991"/>
                  </a:cubicBezTo>
                  <a:cubicBezTo>
                    <a:pt x="26820" y="1691"/>
                    <a:pt x="26786" y="1558"/>
                    <a:pt x="26453" y="1524"/>
                  </a:cubicBezTo>
                  <a:cubicBezTo>
                    <a:pt x="26086" y="1491"/>
                    <a:pt x="25886" y="1391"/>
                    <a:pt x="25819" y="957"/>
                  </a:cubicBezTo>
                  <a:cubicBezTo>
                    <a:pt x="25786" y="757"/>
                    <a:pt x="25919" y="357"/>
                    <a:pt x="25786" y="157"/>
                  </a:cubicBezTo>
                  <a:cubicBezTo>
                    <a:pt x="25786" y="123"/>
                    <a:pt x="25719" y="90"/>
                    <a:pt x="25686" y="90"/>
                  </a:cubicBezTo>
                  <a:cubicBezTo>
                    <a:pt x="25636" y="57"/>
                    <a:pt x="25561" y="48"/>
                    <a:pt x="25481" y="48"/>
                  </a:cubicBezTo>
                  <a:cubicBezTo>
                    <a:pt x="25402" y="48"/>
                    <a:pt x="25319" y="57"/>
                    <a:pt x="25252" y="57"/>
                  </a:cubicBezTo>
                  <a:cubicBezTo>
                    <a:pt x="24752" y="57"/>
                    <a:pt x="24289" y="0"/>
                    <a:pt x="2380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210" name="Google Shape;210;p17"/>
            <p:cNvSpPr/>
            <p:nvPr/>
          </p:nvSpPr>
          <p:spPr>
            <a:xfrm>
              <a:off x="5148298" y="3620789"/>
              <a:ext cx="948513" cy="823308"/>
            </a:xfrm>
            <a:custGeom>
              <a:avLst/>
              <a:gdLst/>
              <a:ahLst/>
              <a:cxnLst/>
              <a:rect l="l" t="t" r="r" b="b"/>
              <a:pathLst>
                <a:path w="44699" h="35874" extrusionOk="0">
                  <a:moveTo>
                    <a:pt x="8445" y="0"/>
                  </a:moveTo>
                  <a:cubicBezTo>
                    <a:pt x="8386" y="0"/>
                    <a:pt x="8319" y="8"/>
                    <a:pt x="8239" y="24"/>
                  </a:cubicBezTo>
                  <a:cubicBezTo>
                    <a:pt x="7806" y="157"/>
                    <a:pt x="7472" y="491"/>
                    <a:pt x="6972" y="491"/>
                  </a:cubicBezTo>
                  <a:cubicBezTo>
                    <a:pt x="6879" y="491"/>
                    <a:pt x="6730" y="470"/>
                    <a:pt x="6586" y="470"/>
                  </a:cubicBezTo>
                  <a:cubicBezTo>
                    <a:pt x="6419" y="470"/>
                    <a:pt x="6258" y="499"/>
                    <a:pt x="6205" y="624"/>
                  </a:cubicBezTo>
                  <a:cubicBezTo>
                    <a:pt x="6171" y="724"/>
                    <a:pt x="6238" y="858"/>
                    <a:pt x="6271" y="958"/>
                  </a:cubicBezTo>
                  <a:cubicBezTo>
                    <a:pt x="6271" y="1225"/>
                    <a:pt x="6205" y="1425"/>
                    <a:pt x="5904" y="1492"/>
                  </a:cubicBezTo>
                  <a:cubicBezTo>
                    <a:pt x="5882" y="1503"/>
                    <a:pt x="5852" y="1506"/>
                    <a:pt x="5819" y="1506"/>
                  </a:cubicBezTo>
                  <a:cubicBezTo>
                    <a:pt x="5752" y="1506"/>
                    <a:pt x="5671" y="1492"/>
                    <a:pt x="5604" y="1492"/>
                  </a:cubicBezTo>
                  <a:cubicBezTo>
                    <a:pt x="5137" y="1458"/>
                    <a:pt x="4670" y="1425"/>
                    <a:pt x="4203" y="1325"/>
                  </a:cubicBezTo>
                  <a:cubicBezTo>
                    <a:pt x="3866" y="1283"/>
                    <a:pt x="3489" y="1161"/>
                    <a:pt x="3130" y="1161"/>
                  </a:cubicBezTo>
                  <a:cubicBezTo>
                    <a:pt x="2922" y="1161"/>
                    <a:pt x="2719" y="1202"/>
                    <a:pt x="2535" y="1325"/>
                  </a:cubicBezTo>
                  <a:cubicBezTo>
                    <a:pt x="2368" y="1425"/>
                    <a:pt x="2035" y="1825"/>
                    <a:pt x="2102" y="2025"/>
                  </a:cubicBezTo>
                  <a:cubicBezTo>
                    <a:pt x="2102" y="2159"/>
                    <a:pt x="2268" y="2225"/>
                    <a:pt x="2335" y="2292"/>
                  </a:cubicBezTo>
                  <a:cubicBezTo>
                    <a:pt x="2402" y="2359"/>
                    <a:pt x="2469" y="2426"/>
                    <a:pt x="2502" y="2526"/>
                  </a:cubicBezTo>
                  <a:cubicBezTo>
                    <a:pt x="2635" y="2726"/>
                    <a:pt x="2602" y="2993"/>
                    <a:pt x="2535" y="3226"/>
                  </a:cubicBezTo>
                  <a:cubicBezTo>
                    <a:pt x="2502" y="3460"/>
                    <a:pt x="1768" y="4027"/>
                    <a:pt x="2202" y="4260"/>
                  </a:cubicBezTo>
                  <a:cubicBezTo>
                    <a:pt x="2227" y="4273"/>
                    <a:pt x="2256" y="4279"/>
                    <a:pt x="2286" y="4279"/>
                  </a:cubicBezTo>
                  <a:cubicBezTo>
                    <a:pt x="2493" y="4279"/>
                    <a:pt x="2790" y="4018"/>
                    <a:pt x="2936" y="3960"/>
                  </a:cubicBezTo>
                  <a:cubicBezTo>
                    <a:pt x="2980" y="3943"/>
                    <a:pt x="3016" y="3936"/>
                    <a:pt x="3045" y="3936"/>
                  </a:cubicBezTo>
                  <a:cubicBezTo>
                    <a:pt x="3188" y="3936"/>
                    <a:pt x="3147" y="4121"/>
                    <a:pt x="3036" y="4260"/>
                  </a:cubicBezTo>
                  <a:cubicBezTo>
                    <a:pt x="2869" y="4494"/>
                    <a:pt x="2702" y="4694"/>
                    <a:pt x="2802" y="4961"/>
                  </a:cubicBezTo>
                  <a:cubicBezTo>
                    <a:pt x="2835" y="5094"/>
                    <a:pt x="3002" y="5294"/>
                    <a:pt x="2969" y="5461"/>
                  </a:cubicBezTo>
                  <a:cubicBezTo>
                    <a:pt x="2902" y="5561"/>
                    <a:pt x="2902" y="5494"/>
                    <a:pt x="2802" y="5561"/>
                  </a:cubicBezTo>
                  <a:cubicBezTo>
                    <a:pt x="2635" y="5628"/>
                    <a:pt x="2669" y="5628"/>
                    <a:pt x="2569" y="5761"/>
                  </a:cubicBezTo>
                  <a:cubicBezTo>
                    <a:pt x="2535" y="5828"/>
                    <a:pt x="2502" y="5961"/>
                    <a:pt x="2435" y="6028"/>
                  </a:cubicBezTo>
                  <a:cubicBezTo>
                    <a:pt x="2335" y="6162"/>
                    <a:pt x="2168" y="6195"/>
                    <a:pt x="2035" y="6328"/>
                  </a:cubicBezTo>
                  <a:cubicBezTo>
                    <a:pt x="1735" y="6595"/>
                    <a:pt x="1801" y="7062"/>
                    <a:pt x="1935" y="7429"/>
                  </a:cubicBezTo>
                  <a:cubicBezTo>
                    <a:pt x="2002" y="7362"/>
                    <a:pt x="2035" y="7296"/>
                    <a:pt x="2102" y="7262"/>
                  </a:cubicBezTo>
                  <a:cubicBezTo>
                    <a:pt x="2402" y="7029"/>
                    <a:pt x="2936" y="7029"/>
                    <a:pt x="3302" y="7029"/>
                  </a:cubicBezTo>
                  <a:cubicBezTo>
                    <a:pt x="3391" y="7029"/>
                    <a:pt x="3792" y="6984"/>
                    <a:pt x="4088" y="6984"/>
                  </a:cubicBezTo>
                  <a:cubicBezTo>
                    <a:pt x="4236" y="6984"/>
                    <a:pt x="4359" y="6996"/>
                    <a:pt x="4403" y="7029"/>
                  </a:cubicBezTo>
                  <a:cubicBezTo>
                    <a:pt x="4870" y="7396"/>
                    <a:pt x="4103" y="7996"/>
                    <a:pt x="4970" y="8096"/>
                  </a:cubicBezTo>
                  <a:cubicBezTo>
                    <a:pt x="5011" y="8102"/>
                    <a:pt x="5050" y="8105"/>
                    <a:pt x="5087" y="8105"/>
                  </a:cubicBezTo>
                  <a:cubicBezTo>
                    <a:pt x="5340" y="8105"/>
                    <a:pt x="5523" y="7987"/>
                    <a:pt x="5702" y="7987"/>
                  </a:cubicBezTo>
                  <a:cubicBezTo>
                    <a:pt x="5800" y="7987"/>
                    <a:pt x="5897" y="8022"/>
                    <a:pt x="6004" y="8130"/>
                  </a:cubicBezTo>
                  <a:cubicBezTo>
                    <a:pt x="6405" y="8497"/>
                    <a:pt x="6605" y="8830"/>
                    <a:pt x="7205" y="8864"/>
                  </a:cubicBezTo>
                  <a:cubicBezTo>
                    <a:pt x="7229" y="8865"/>
                    <a:pt x="7252" y="8866"/>
                    <a:pt x="7276" y="8866"/>
                  </a:cubicBezTo>
                  <a:cubicBezTo>
                    <a:pt x="7675" y="8866"/>
                    <a:pt x="8106" y="8670"/>
                    <a:pt x="8502" y="8670"/>
                  </a:cubicBezTo>
                  <a:cubicBezTo>
                    <a:pt x="8618" y="8670"/>
                    <a:pt x="8731" y="8687"/>
                    <a:pt x="8840" y="8730"/>
                  </a:cubicBezTo>
                  <a:cubicBezTo>
                    <a:pt x="9073" y="8797"/>
                    <a:pt x="8973" y="8997"/>
                    <a:pt x="9173" y="9164"/>
                  </a:cubicBezTo>
                  <a:cubicBezTo>
                    <a:pt x="9284" y="9253"/>
                    <a:pt x="9396" y="9268"/>
                    <a:pt x="9537" y="9268"/>
                  </a:cubicBezTo>
                  <a:cubicBezTo>
                    <a:pt x="9607" y="9268"/>
                    <a:pt x="9685" y="9264"/>
                    <a:pt x="9774" y="9264"/>
                  </a:cubicBezTo>
                  <a:cubicBezTo>
                    <a:pt x="9774" y="9431"/>
                    <a:pt x="9774" y="9631"/>
                    <a:pt x="9740" y="9798"/>
                  </a:cubicBezTo>
                  <a:cubicBezTo>
                    <a:pt x="9707" y="9898"/>
                    <a:pt x="9540" y="10131"/>
                    <a:pt x="9540" y="10231"/>
                  </a:cubicBezTo>
                  <a:cubicBezTo>
                    <a:pt x="9540" y="10698"/>
                    <a:pt x="10007" y="10498"/>
                    <a:pt x="10274" y="10765"/>
                  </a:cubicBezTo>
                  <a:cubicBezTo>
                    <a:pt x="11175" y="11599"/>
                    <a:pt x="9307" y="11999"/>
                    <a:pt x="8873" y="12133"/>
                  </a:cubicBezTo>
                  <a:cubicBezTo>
                    <a:pt x="8673" y="12233"/>
                    <a:pt x="8473" y="12266"/>
                    <a:pt x="8339" y="12399"/>
                  </a:cubicBezTo>
                  <a:cubicBezTo>
                    <a:pt x="8239" y="12499"/>
                    <a:pt x="8239" y="12700"/>
                    <a:pt x="8106" y="12833"/>
                  </a:cubicBezTo>
                  <a:cubicBezTo>
                    <a:pt x="7972" y="12933"/>
                    <a:pt x="7839" y="13000"/>
                    <a:pt x="7706" y="13067"/>
                  </a:cubicBezTo>
                  <a:cubicBezTo>
                    <a:pt x="7205" y="13333"/>
                    <a:pt x="7339" y="13567"/>
                    <a:pt x="7272" y="14101"/>
                  </a:cubicBezTo>
                  <a:cubicBezTo>
                    <a:pt x="7139" y="14901"/>
                    <a:pt x="7005" y="15869"/>
                    <a:pt x="6171" y="16202"/>
                  </a:cubicBezTo>
                  <a:cubicBezTo>
                    <a:pt x="5571" y="16436"/>
                    <a:pt x="5471" y="16336"/>
                    <a:pt x="5471" y="17003"/>
                  </a:cubicBezTo>
                  <a:cubicBezTo>
                    <a:pt x="5471" y="17236"/>
                    <a:pt x="5537" y="17536"/>
                    <a:pt x="5471" y="17770"/>
                  </a:cubicBezTo>
                  <a:cubicBezTo>
                    <a:pt x="5404" y="17970"/>
                    <a:pt x="5271" y="18137"/>
                    <a:pt x="5204" y="18370"/>
                  </a:cubicBezTo>
                  <a:lnTo>
                    <a:pt x="3870" y="18370"/>
                  </a:lnTo>
                  <a:cubicBezTo>
                    <a:pt x="3806" y="18367"/>
                    <a:pt x="3750" y="18366"/>
                    <a:pt x="3699" y="18366"/>
                  </a:cubicBezTo>
                  <a:cubicBezTo>
                    <a:pt x="3188" y="18366"/>
                    <a:pt x="3293" y="18534"/>
                    <a:pt x="3536" y="19171"/>
                  </a:cubicBezTo>
                  <a:cubicBezTo>
                    <a:pt x="3636" y="19504"/>
                    <a:pt x="3736" y="19805"/>
                    <a:pt x="3803" y="20138"/>
                  </a:cubicBezTo>
                  <a:cubicBezTo>
                    <a:pt x="3870" y="20505"/>
                    <a:pt x="4136" y="20805"/>
                    <a:pt x="4203" y="21172"/>
                  </a:cubicBezTo>
                  <a:cubicBezTo>
                    <a:pt x="4403" y="22073"/>
                    <a:pt x="3403" y="22340"/>
                    <a:pt x="2802" y="22707"/>
                  </a:cubicBezTo>
                  <a:cubicBezTo>
                    <a:pt x="2068" y="23140"/>
                    <a:pt x="2135" y="23774"/>
                    <a:pt x="2435" y="24575"/>
                  </a:cubicBezTo>
                  <a:cubicBezTo>
                    <a:pt x="2502" y="24742"/>
                    <a:pt x="2769" y="25108"/>
                    <a:pt x="2702" y="25275"/>
                  </a:cubicBezTo>
                  <a:cubicBezTo>
                    <a:pt x="2635" y="25475"/>
                    <a:pt x="1901" y="25842"/>
                    <a:pt x="1701" y="26009"/>
                  </a:cubicBezTo>
                  <a:cubicBezTo>
                    <a:pt x="1434" y="26243"/>
                    <a:pt x="1134" y="26409"/>
                    <a:pt x="767" y="26576"/>
                  </a:cubicBezTo>
                  <a:cubicBezTo>
                    <a:pt x="300" y="26810"/>
                    <a:pt x="267" y="26943"/>
                    <a:pt x="234" y="27443"/>
                  </a:cubicBezTo>
                  <a:cubicBezTo>
                    <a:pt x="234" y="27844"/>
                    <a:pt x="234" y="28311"/>
                    <a:pt x="0" y="28611"/>
                  </a:cubicBezTo>
                  <a:cubicBezTo>
                    <a:pt x="234" y="28744"/>
                    <a:pt x="400" y="28978"/>
                    <a:pt x="701" y="29011"/>
                  </a:cubicBezTo>
                  <a:cubicBezTo>
                    <a:pt x="736" y="29014"/>
                    <a:pt x="772" y="29016"/>
                    <a:pt x="809" y="29016"/>
                  </a:cubicBezTo>
                  <a:cubicBezTo>
                    <a:pt x="1027" y="29016"/>
                    <a:pt x="1279" y="28969"/>
                    <a:pt x="1518" y="28969"/>
                  </a:cubicBezTo>
                  <a:cubicBezTo>
                    <a:pt x="1665" y="28969"/>
                    <a:pt x="1808" y="28987"/>
                    <a:pt x="1935" y="29045"/>
                  </a:cubicBezTo>
                  <a:cubicBezTo>
                    <a:pt x="2235" y="29178"/>
                    <a:pt x="2135" y="29612"/>
                    <a:pt x="2268" y="29912"/>
                  </a:cubicBezTo>
                  <a:cubicBezTo>
                    <a:pt x="2435" y="30212"/>
                    <a:pt x="2702" y="30479"/>
                    <a:pt x="2869" y="30779"/>
                  </a:cubicBezTo>
                  <a:cubicBezTo>
                    <a:pt x="3036" y="31013"/>
                    <a:pt x="3269" y="31446"/>
                    <a:pt x="3069" y="31713"/>
                  </a:cubicBezTo>
                  <a:cubicBezTo>
                    <a:pt x="3002" y="31813"/>
                    <a:pt x="2835" y="31813"/>
                    <a:pt x="2769" y="31947"/>
                  </a:cubicBezTo>
                  <a:cubicBezTo>
                    <a:pt x="2735" y="32013"/>
                    <a:pt x="2769" y="32147"/>
                    <a:pt x="2769" y="32247"/>
                  </a:cubicBezTo>
                  <a:cubicBezTo>
                    <a:pt x="2735" y="32580"/>
                    <a:pt x="2835" y="32747"/>
                    <a:pt x="3069" y="32981"/>
                  </a:cubicBezTo>
                  <a:cubicBezTo>
                    <a:pt x="3369" y="33248"/>
                    <a:pt x="3302" y="33615"/>
                    <a:pt x="3436" y="33948"/>
                  </a:cubicBezTo>
                  <a:cubicBezTo>
                    <a:pt x="3603" y="34315"/>
                    <a:pt x="3870" y="34682"/>
                    <a:pt x="4170" y="34949"/>
                  </a:cubicBezTo>
                  <a:cubicBezTo>
                    <a:pt x="4437" y="35249"/>
                    <a:pt x="4837" y="35616"/>
                    <a:pt x="5237" y="35683"/>
                  </a:cubicBezTo>
                  <a:cubicBezTo>
                    <a:pt x="5338" y="35692"/>
                    <a:pt x="5443" y="35699"/>
                    <a:pt x="5550" y="35699"/>
                  </a:cubicBezTo>
                  <a:cubicBezTo>
                    <a:pt x="5832" y="35699"/>
                    <a:pt x="6120" y="35652"/>
                    <a:pt x="6338" y="35483"/>
                  </a:cubicBezTo>
                  <a:cubicBezTo>
                    <a:pt x="6538" y="35316"/>
                    <a:pt x="6705" y="35016"/>
                    <a:pt x="6838" y="34782"/>
                  </a:cubicBezTo>
                  <a:cubicBezTo>
                    <a:pt x="7005" y="34515"/>
                    <a:pt x="7038" y="34348"/>
                    <a:pt x="7372" y="34348"/>
                  </a:cubicBezTo>
                  <a:cubicBezTo>
                    <a:pt x="7672" y="34348"/>
                    <a:pt x="7939" y="34382"/>
                    <a:pt x="8206" y="34482"/>
                  </a:cubicBezTo>
                  <a:cubicBezTo>
                    <a:pt x="8505" y="34574"/>
                    <a:pt x="8963" y="34729"/>
                    <a:pt x="9361" y="34729"/>
                  </a:cubicBezTo>
                  <a:cubicBezTo>
                    <a:pt x="9539" y="34729"/>
                    <a:pt x="9706" y="34698"/>
                    <a:pt x="9840" y="34615"/>
                  </a:cubicBezTo>
                  <a:cubicBezTo>
                    <a:pt x="10107" y="34449"/>
                    <a:pt x="10107" y="34182"/>
                    <a:pt x="10374" y="34015"/>
                  </a:cubicBezTo>
                  <a:cubicBezTo>
                    <a:pt x="10553" y="33925"/>
                    <a:pt x="10780" y="33893"/>
                    <a:pt x="11009" y="33893"/>
                  </a:cubicBezTo>
                  <a:cubicBezTo>
                    <a:pt x="11206" y="33893"/>
                    <a:pt x="11405" y="33917"/>
                    <a:pt x="11575" y="33948"/>
                  </a:cubicBezTo>
                  <a:cubicBezTo>
                    <a:pt x="11909" y="34015"/>
                    <a:pt x="12242" y="34115"/>
                    <a:pt x="12576" y="34215"/>
                  </a:cubicBezTo>
                  <a:cubicBezTo>
                    <a:pt x="12843" y="34282"/>
                    <a:pt x="13143" y="34315"/>
                    <a:pt x="13343" y="34515"/>
                  </a:cubicBezTo>
                  <a:cubicBezTo>
                    <a:pt x="13610" y="34515"/>
                    <a:pt x="13710" y="34715"/>
                    <a:pt x="14010" y="34715"/>
                  </a:cubicBezTo>
                  <a:cubicBezTo>
                    <a:pt x="14220" y="34715"/>
                    <a:pt x="14429" y="34694"/>
                    <a:pt x="14639" y="34694"/>
                  </a:cubicBezTo>
                  <a:cubicBezTo>
                    <a:pt x="14796" y="34694"/>
                    <a:pt x="14954" y="34706"/>
                    <a:pt x="15111" y="34749"/>
                  </a:cubicBezTo>
                  <a:cubicBezTo>
                    <a:pt x="15478" y="34815"/>
                    <a:pt x="15711" y="35116"/>
                    <a:pt x="16045" y="35282"/>
                  </a:cubicBezTo>
                  <a:cubicBezTo>
                    <a:pt x="16229" y="35385"/>
                    <a:pt x="16488" y="35424"/>
                    <a:pt x="16738" y="35424"/>
                  </a:cubicBezTo>
                  <a:cubicBezTo>
                    <a:pt x="16896" y="35424"/>
                    <a:pt x="17050" y="35408"/>
                    <a:pt x="17179" y="35383"/>
                  </a:cubicBezTo>
                  <a:cubicBezTo>
                    <a:pt x="17413" y="35349"/>
                    <a:pt x="17546" y="35216"/>
                    <a:pt x="17779" y="35216"/>
                  </a:cubicBezTo>
                  <a:cubicBezTo>
                    <a:pt x="18146" y="35216"/>
                    <a:pt x="18413" y="35383"/>
                    <a:pt x="18713" y="35549"/>
                  </a:cubicBezTo>
                  <a:cubicBezTo>
                    <a:pt x="18964" y="35688"/>
                    <a:pt x="19121" y="35874"/>
                    <a:pt x="19379" y="35874"/>
                  </a:cubicBezTo>
                  <a:cubicBezTo>
                    <a:pt x="19431" y="35874"/>
                    <a:pt x="19486" y="35866"/>
                    <a:pt x="19547" y="35850"/>
                  </a:cubicBezTo>
                  <a:cubicBezTo>
                    <a:pt x="19881" y="35749"/>
                    <a:pt x="20081" y="35449"/>
                    <a:pt x="20281" y="35216"/>
                  </a:cubicBezTo>
                  <a:cubicBezTo>
                    <a:pt x="20548" y="34882"/>
                    <a:pt x="20748" y="34582"/>
                    <a:pt x="21115" y="34348"/>
                  </a:cubicBezTo>
                  <a:cubicBezTo>
                    <a:pt x="21382" y="34148"/>
                    <a:pt x="21682" y="33982"/>
                    <a:pt x="21982" y="33781"/>
                  </a:cubicBezTo>
                  <a:cubicBezTo>
                    <a:pt x="22347" y="33538"/>
                    <a:pt x="22767" y="33101"/>
                    <a:pt x="23218" y="33101"/>
                  </a:cubicBezTo>
                  <a:cubicBezTo>
                    <a:pt x="23261" y="33101"/>
                    <a:pt x="23306" y="33105"/>
                    <a:pt x="23350" y="33114"/>
                  </a:cubicBezTo>
                  <a:cubicBezTo>
                    <a:pt x="23684" y="33148"/>
                    <a:pt x="23750" y="33281"/>
                    <a:pt x="23984" y="33515"/>
                  </a:cubicBezTo>
                  <a:cubicBezTo>
                    <a:pt x="24151" y="33681"/>
                    <a:pt x="24284" y="33715"/>
                    <a:pt x="24551" y="33715"/>
                  </a:cubicBezTo>
                  <a:cubicBezTo>
                    <a:pt x="24718" y="33715"/>
                    <a:pt x="24885" y="33715"/>
                    <a:pt x="25051" y="33681"/>
                  </a:cubicBezTo>
                  <a:cubicBezTo>
                    <a:pt x="25151" y="33681"/>
                    <a:pt x="25418" y="33681"/>
                    <a:pt x="25485" y="33615"/>
                  </a:cubicBezTo>
                  <a:cubicBezTo>
                    <a:pt x="25685" y="33448"/>
                    <a:pt x="25352" y="33148"/>
                    <a:pt x="25285" y="33014"/>
                  </a:cubicBezTo>
                  <a:cubicBezTo>
                    <a:pt x="25118" y="32614"/>
                    <a:pt x="25919" y="32314"/>
                    <a:pt x="26185" y="32080"/>
                  </a:cubicBezTo>
                  <a:cubicBezTo>
                    <a:pt x="26686" y="31646"/>
                    <a:pt x="27053" y="30979"/>
                    <a:pt x="27386" y="30379"/>
                  </a:cubicBezTo>
                  <a:cubicBezTo>
                    <a:pt x="27486" y="30245"/>
                    <a:pt x="27553" y="30045"/>
                    <a:pt x="27753" y="30012"/>
                  </a:cubicBezTo>
                  <a:cubicBezTo>
                    <a:pt x="27853" y="29979"/>
                    <a:pt x="27962" y="29979"/>
                    <a:pt x="28074" y="29979"/>
                  </a:cubicBezTo>
                  <a:cubicBezTo>
                    <a:pt x="28187" y="29979"/>
                    <a:pt x="28304" y="29979"/>
                    <a:pt x="28420" y="29945"/>
                  </a:cubicBezTo>
                  <a:cubicBezTo>
                    <a:pt x="28721" y="29879"/>
                    <a:pt x="28954" y="29712"/>
                    <a:pt x="29254" y="29578"/>
                  </a:cubicBezTo>
                  <a:cubicBezTo>
                    <a:pt x="29488" y="29445"/>
                    <a:pt x="29821" y="29412"/>
                    <a:pt x="30055" y="29245"/>
                  </a:cubicBezTo>
                  <a:cubicBezTo>
                    <a:pt x="30522" y="28878"/>
                    <a:pt x="29721" y="28411"/>
                    <a:pt x="29488" y="28177"/>
                  </a:cubicBezTo>
                  <a:cubicBezTo>
                    <a:pt x="29321" y="28011"/>
                    <a:pt x="29288" y="27777"/>
                    <a:pt x="29221" y="27577"/>
                  </a:cubicBezTo>
                  <a:cubicBezTo>
                    <a:pt x="29154" y="27377"/>
                    <a:pt x="29054" y="27177"/>
                    <a:pt x="28987" y="27010"/>
                  </a:cubicBezTo>
                  <a:cubicBezTo>
                    <a:pt x="28587" y="26109"/>
                    <a:pt x="28721" y="25108"/>
                    <a:pt x="29354" y="24375"/>
                  </a:cubicBezTo>
                  <a:cubicBezTo>
                    <a:pt x="29788" y="23841"/>
                    <a:pt x="30522" y="23674"/>
                    <a:pt x="31156" y="23474"/>
                  </a:cubicBezTo>
                  <a:cubicBezTo>
                    <a:pt x="31890" y="23240"/>
                    <a:pt x="32290" y="22507"/>
                    <a:pt x="32723" y="21973"/>
                  </a:cubicBezTo>
                  <a:cubicBezTo>
                    <a:pt x="32857" y="21839"/>
                    <a:pt x="32990" y="21539"/>
                    <a:pt x="33190" y="21439"/>
                  </a:cubicBezTo>
                  <a:cubicBezTo>
                    <a:pt x="33235" y="21417"/>
                    <a:pt x="33283" y="21410"/>
                    <a:pt x="33333" y="21410"/>
                  </a:cubicBezTo>
                  <a:cubicBezTo>
                    <a:pt x="33431" y="21410"/>
                    <a:pt x="33535" y="21439"/>
                    <a:pt x="33624" y="21439"/>
                  </a:cubicBezTo>
                  <a:cubicBezTo>
                    <a:pt x="33991" y="21439"/>
                    <a:pt x="34258" y="21439"/>
                    <a:pt x="34525" y="21206"/>
                  </a:cubicBezTo>
                  <a:cubicBezTo>
                    <a:pt x="34692" y="21039"/>
                    <a:pt x="34658" y="21072"/>
                    <a:pt x="34625" y="20839"/>
                  </a:cubicBezTo>
                  <a:cubicBezTo>
                    <a:pt x="34591" y="20705"/>
                    <a:pt x="34558" y="20605"/>
                    <a:pt x="34591" y="20472"/>
                  </a:cubicBezTo>
                  <a:cubicBezTo>
                    <a:pt x="34591" y="20205"/>
                    <a:pt x="34725" y="20105"/>
                    <a:pt x="34858" y="19905"/>
                  </a:cubicBezTo>
                  <a:cubicBezTo>
                    <a:pt x="35159" y="19504"/>
                    <a:pt x="35659" y="19705"/>
                    <a:pt x="36059" y="19571"/>
                  </a:cubicBezTo>
                  <a:cubicBezTo>
                    <a:pt x="36326" y="19538"/>
                    <a:pt x="36560" y="19371"/>
                    <a:pt x="36826" y="19271"/>
                  </a:cubicBezTo>
                  <a:cubicBezTo>
                    <a:pt x="36960" y="19238"/>
                    <a:pt x="37118" y="19229"/>
                    <a:pt x="37281" y="19229"/>
                  </a:cubicBezTo>
                  <a:cubicBezTo>
                    <a:pt x="37443" y="19229"/>
                    <a:pt x="37610" y="19238"/>
                    <a:pt x="37760" y="19238"/>
                  </a:cubicBezTo>
                  <a:cubicBezTo>
                    <a:pt x="38248" y="19266"/>
                    <a:pt x="38786" y="19344"/>
                    <a:pt x="39287" y="19344"/>
                  </a:cubicBezTo>
                  <a:cubicBezTo>
                    <a:pt x="39369" y="19344"/>
                    <a:pt x="39449" y="19342"/>
                    <a:pt x="39528" y="19338"/>
                  </a:cubicBezTo>
                  <a:cubicBezTo>
                    <a:pt x="39795" y="19304"/>
                    <a:pt x="39962" y="19204"/>
                    <a:pt x="40162" y="19071"/>
                  </a:cubicBezTo>
                  <a:cubicBezTo>
                    <a:pt x="40329" y="18971"/>
                    <a:pt x="40329" y="18904"/>
                    <a:pt x="40462" y="18771"/>
                  </a:cubicBezTo>
                  <a:cubicBezTo>
                    <a:pt x="40662" y="18537"/>
                    <a:pt x="41163" y="18337"/>
                    <a:pt x="41463" y="18270"/>
                  </a:cubicBezTo>
                  <a:cubicBezTo>
                    <a:pt x="41897" y="18170"/>
                    <a:pt x="42330" y="17970"/>
                    <a:pt x="42764" y="17903"/>
                  </a:cubicBezTo>
                  <a:cubicBezTo>
                    <a:pt x="42997" y="17870"/>
                    <a:pt x="43198" y="17770"/>
                    <a:pt x="43431" y="17703"/>
                  </a:cubicBezTo>
                  <a:cubicBezTo>
                    <a:pt x="43598" y="17636"/>
                    <a:pt x="43765" y="17536"/>
                    <a:pt x="43931" y="17470"/>
                  </a:cubicBezTo>
                  <a:cubicBezTo>
                    <a:pt x="44065" y="17436"/>
                    <a:pt x="44365" y="17370"/>
                    <a:pt x="44432" y="17303"/>
                  </a:cubicBezTo>
                  <a:cubicBezTo>
                    <a:pt x="44699" y="17003"/>
                    <a:pt x="44232" y="16402"/>
                    <a:pt x="44132" y="16102"/>
                  </a:cubicBezTo>
                  <a:cubicBezTo>
                    <a:pt x="44065" y="15835"/>
                    <a:pt x="44332" y="15735"/>
                    <a:pt x="44398" y="15502"/>
                  </a:cubicBezTo>
                  <a:cubicBezTo>
                    <a:pt x="44499" y="15068"/>
                    <a:pt x="44098" y="14868"/>
                    <a:pt x="43731" y="14801"/>
                  </a:cubicBezTo>
                  <a:cubicBezTo>
                    <a:pt x="43631" y="14801"/>
                    <a:pt x="43565" y="14801"/>
                    <a:pt x="43464" y="14834"/>
                  </a:cubicBezTo>
                  <a:cubicBezTo>
                    <a:pt x="43264" y="14868"/>
                    <a:pt x="43131" y="15068"/>
                    <a:pt x="42897" y="15135"/>
                  </a:cubicBezTo>
                  <a:cubicBezTo>
                    <a:pt x="42866" y="15139"/>
                    <a:pt x="42835" y="15141"/>
                    <a:pt x="42804" y="15141"/>
                  </a:cubicBezTo>
                  <a:cubicBezTo>
                    <a:pt x="42602" y="15141"/>
                    <a:pt x="42404" y="15055"/>
                    <a:pt x="42230" y="14968"/>
                  </a:cubicBezTo>
                  <a:cubicBezTo>
                    <a:pt x="41963" y="14834"/>
                    <a:pt x="41763" y="14634"/>
                    <a:pt x="41496" y="14468"/>
                  </a:cubicBezTo>
                  <a:cubicBezTo>
                    <a:pt x="41363" y="14379"/>
                    <a:pt x="41244" y="14364"/>
                    <a:pt x="41111" y="14364"/>
                  </a:cubicBezTo>
                  <a:cubicBezTo>
                    <a:pt x="41044" y="14364"/>
                    <a:pt x="40974" y="14367"/>
                    <a:pt x="40896" y="14367"/>
                  </a:cubicBezTo>
                  <a:cubicBezTo>
                    <a:pt x="40362" y="14367"/>
                    <a:pt x="39662" y="14367"/>
                    <a:pt x="39528" y="13767"/>
                  </a:cubicBezTo>
                  <a:cubicBezTo>
                    <a:pt x="39462" y="13567"/>
                    <a:pt x="39395" y="13400"/>
                    <a:pt x="39195" y="13267"/>
                  </a:cubicBezTo>
                  <a:cubicBezTo>
                    <a:pt x="38995" y="13133"/>
                    <a:pt x="38628" y="12866"/>
                    <a:pt x="38461" y="12833"/>
                  </a:cubicBezTo>
                  <a:cubicBezTo>
                    <a:pt x="38428" y="12666"/>
                    <a:pt x="37927" y="12533"/>
                    <a:pt x="37760" y="12499"/>
                  </a:cubicBezTo>
                  <a:cubicBezTo>
                    <a:pt x="37427" y="12366"/>
                    <a:pt x="37293" y="12133"/>
                    <a:pt x="37060" y="11966"/>
                  </a:cubicBezTo>
                  <a:cubicBezTo>
                    <a:pt x="36688" y="11687"/>
                    <a:pt x="36251" y="11570"/>
                    <a:pt x="35817" y="11570"/>
                  </a:cubicBezTo>
                  <a:cubicBezTo>
                    <a:pt x="35628" y="11570"/>
                    <a:pt x="35440" y="11592"/>
                    <a:pt x="35259" y="11632"/>
                  </a:cubicBezTo>
                  <a:cubicBezTo>
                    <a:pt x="35108" y="11657"/>
                    <a:pt x="34975" y="11670"/>
                    <a:pt x="34852" y="11670"/>
                  </a:cubicBezTo>
                  <a:cubicBezTo>
                    <a:pt x="34481" y="11670"/>
                    <a:pt x="34200" y="11557"/>
                    <a:pt x="33824" y="11332"/>
                  </a:cubicBezTo>
                  <a:cubicBezTo>
                    <a:pt x="33347" y="11046"/>
                    <a:pt x="33052" y="10729"/>
                    <a:pt x="32505" y="10729"/>
                  </a:cubicBezTo>
                  <a:cubicBezTo>
                    <a:pt x="32479" y="10729"/>
                    <a:pt x="32451" y="10730"/>
                    <a:pt x="32423" y="10732"/>
                  </a:cubicBezTo>
                  <a:cubicBezTo>
                    <a:pt x="32362" y="10732"/>
                    <a:pt x="32306" y="10732"/>
                    <a:pt x="32253" y="10732"/>
                  </a:cubicBezTo>
                  <a:cubicBezTo>
                    <a:pt x="31990" y="10732"/>
                    <a:pt x="31823" y="10709"/>
                    <a:pt x="31656" y="10431"/>
                  </a:cubicBezTo>
                  <a:cubicBezTo>
                    <a:pt x="31489" y="10164"/>
                    <a:pt x="31189" y="10098"/>
                    <a:pt x="30889" y="9964"/>
                  </a:cubicBezTo>
                  <a:cubicBezTo>
                    <a:pt x="30388" y="9731"/>
                    <a:pt x="29921" y="9364"/>
                    <a:pt x="29488" y="9030"/>
                  </a:cubicBezTo>
                  <a:cubicBezTo>
                    <a:pt x="29288" y="8864"/>
                    <a:pt x="29188" y="8797"/>
                    <a:pt x="29221" y="8497"/>
                  </a:cubicBezTo>
                  <a:cubicBezTo>
                    <a:pt x="29254" y="8296"/>
                    <a:pt x="29354" y="8030"/>
                    <a:pt x="29121" y="7930"/>
                  </a:cubicBezTo>
                  <a:cubicBezTo>
                    <a:pt x="29070" y="7915"/>
                    <a:pt x="29017" y="7910"/>
                    <a:pt x="28964" y="7910"/>
                  </a:cubicBezTo>
                  <a:cubicBezTo>
                    <a:pt x="28846" y="7910"/>
                    <a:pt x="28725" y="7935"/>
                    <a:pt x="28612" y="7935"/>
                  </a:cubicBezTo>
                  <a:cubicBezTo>
                    <a:pt x="28544" y="7935"/>
                    <a:pt x="28479" y="7926"/>
                    <a:pt x="28420" y="7896"/>
                  </a:cubicBezTo>
                  <a:cubicBezTo>
                    <a:pt x="28287" y="7796"/>
                    <a:pt x="28254" y="7696"/>
                    <a:pt x="28187" y="7563"/>
                  </a:cubicBezTo>
                  <a:cubicBezTo>
                    <a:pt x="28187" y="7496"/>
                    <a:pt x="28154" y="7463"/>
                    <a:pt x="28087" y="7396"/>
                  </a:cubicBezTo>
                  <a:cubicBezTo>
                    <a:pt x="27953" y="7262"/>
                    <a:pt x="27720" y="7229"/>
                    <a:pt x="27520" y="7196"/>
                  </a:cubicBezTo>
                  <a:cubicBezTo>
                    <a:pt x="27442" y="7185"/>
                    <a:pt x="27368" y="7181"/>
                    <a:pt x="27296" y="7181"/>
                  </a:cubicBezTo>
                  <a:cubicBezTo>
                    <a:pt x="27153" y="7181"/>
                    <a:pt x="27019" y="7196"/>
                    <a:pt x="26886" y="7196"/>
                  </a:cubicBezTo>
                  <a:cubicBezTo>
                    <a:pt x="26686" y="7162"/>
                    <a:pt x="26452" y="7096"/>
                    <a:pt x="26252" y="7062"/>
                  </a:cubicBezTo>
                  <a:cubicBezTo>
                    <a:pt x="25819" y="7029"/>
                    <a:pt x="25618" y="6862"/>
                    <a:pt x="25251" y="6595"/>
                  </a:cubicBezTo>
                  <a:cubicBezTo>
                    <a:pt x="25018" y="6428"/>
                    <a:pt x="24718" y="6128"/>
                    <a:pt x="24418" y="6095"/>
                  </a:cubicBezTo>
                  <a:cubicBezTo>
                    <a:pt x="24369" y="6085"/>
                    <a:pt x="24319" y="6081"/>
                    <a:pt x="24269" y="6081"/>
                  </a:cubicBezTo>
                  <a:cubicBezTo>
                    <a:pt x="24027" y="6081"/>
                    <a:pt x="23770" y="6175"/>
                    <a:pt x="23511" y="6175"/>
                  </a:cubicBezTo>
                  <a:cubicBezTo>
                    <a:pt x="23458" y="6175"/>
                    <a:pt x="23404" y="6171"/>
                    <a:pt x="23350" y="6162"/>
                  </a:cubicBezTo>
                  <a:cubicBezTo>
                    <a:pt x="23083" y="6128"/>
                    <a:pt x="22850" y="5828"/>
                    <a:pt x="22683" y="5661"/>
                  </a:cubicBezTo>
                  <a:cubicBezTo>
                    <a:pt x="22383" y="5361"/>
                    <a:pt x="22249" y="5128"/>
                    <a:pt x="21882" y="4994"/>
                  </a:cubicBezTo>
                  <a:cubicBezTo>
                    <a:pt x="21732" y="4949"/>
                    <a:pt x="21568" y="4931"/>
                    <a:pt x="21402" y="4931"/>
                  </a:cubicBezTo>
                  <a:cubicBezTo>
                    <a:pt x="21201" y="4931"/>
                    <a:pt x="20998" y="4957"/>
                    <a:pt x="20815" y="4994"/>
                  </a:cubicBezTo>
                  <a:cubicBezTo>
                    <a:pt x="20581" y="5061"/>
                    <a:pt x="20315" y="5161"/>
                    <a:pt x="20048" y="5194"/>
                  </a:cubicBezTo>
                  <a:cubicBezTo>
                    <a:pt x="19914" y="5194"/>
                    <a:pt x="19814" y="5128"/>
                    <a:pt x="19681" y="5128"/>
                  </a:cubicBezTo>
                  <a:cubicBezTo>
                    <a:pt x="19597" y="5111"/>
                    <a:pt x="19522" y="5111"/>
                    <a:pt x="19447" y="5111"/>
                  </a:cubicBezTo>
                  <a:cubicBezTo>
                    <a:pt x="19372" y="5111"/>
                    <a:pt x="19297" y="5111"/>
                    <a:pt x="19214" y="5094"/>
                  </a:cubicBezTo>
                  <a:cubicBezTo>
                    <a:pt x="18713" y="4994"/>
                    <a:pt x="18380" y="4727"/>
                    <a:pt x="17980" y="4460"/>
                  </a:cubicBezTo>
                  <a:cubicBezTo>
                    <a:pt x="17479" y="4194"/>
                    <a:pt x="17046" y="3827"/>
                    <a:pt x="16579" y="3560"/>
                  </a:cubicBezTo>
                  <a:cubicBezTo>
                    <a:pt x="16212" y="3326"/>
                    <a:pt x="15878" y="3159"/>
                    <a:pt x="15511" y="2926"/>
                  </a:cubicBezTo>
                  <a:cubicBezTo>
                    <a:pt x="15344" y="2793"/>
                    <a:pt x="15211" y="2626"/>
                    <a:pt x="15011" y="2526"/>
                  </a:cubicBezTo>
                  <a:cubicBezTo>
                    <a:pt x="14937" y="2489"/>
                    <a:pt x="14864" y="2475"/>
                    <a:pt x="14790" y="2475"/>
                  </a:cubicBezTo>
                  <a:cubicBezTo>
                    <a:pt x="14547" y="2475"/>
                    <a:pt x="14299" y="2628"/>
                    <a:pt x="14035" y="2628"/>
                  </a:cubicBezTo>
                  <a:cubicBezTo>
                    <a:pt x="14016" y="2628"/>
                    <a:pt x="13996" y="2628"/>
                    <a:pt x="13977" y="2626"/>
                  </a:cubicBezTo>
                  <a:cubicBezTo>
                    <a:pt x="13743" y="2626"/>
                    <a:pt x="13543" y="2526"/>
                    <a:pt x="13310" y="2426"/>
                  </a:cubicBezTo>
                  <a:cubicBezTo>
                    <a:pt x="13143" y="2326"/>
                    <a:pt x="12943" y="2125"/>
                    <a:pt x="12743" y="2092"/>
                  </a:cubicBezTo>
                  <a:cubicBezTo>
                    <a:pt x="12705" y="2084"/>
                    <a:pt x="12667" y="2080"/>
                    <a:pt x="12629" y="2080"/>
                  </a:cubicBezTo>
                  <a:cubicBezTo>
                    <a:pt x="12359" y="2080"/>
                    <a:pt x="12071" y="2259"/>
                    <a:pt x="11809" y="2259"/>
                  </a:cubicBezTo>
                  <a:cubicBezTo>
                    <a:pt x="11408" y="2225"/>
                    <a:pt x="11041" y="2025"/>
                    <a:pt x="10674" y="1859"/>
                  </a:cubicBezTo>
                  <a:cubicBezTo>
                    <a:pt x="10408" y="1792"/>
                    <a:pt x="10174" y="1758"/>
                    <a:pt x="10007" y="1492"/>
                  </a:cubicBezTo>
                  <a:cubicBezTo>
                    <a:pt x="9907" y="1291"/>
                    <a:pt x="9874" y="958"/>
                    <a:pt x="9874" y="724"/>
                  </a:cubicBezTo>
                  <a:cubicBezTo>
                    <a:pt x="9724" y="724"/>
                    <a:pt x="9602" y="738"/>
                    <a:pt x="9496" y="738"/>
                  </a:cubicBezTo>
                  <a:cubicBezTo>
                    <a:pt x="9319" y="738"/>
                    <a:pt x="9186" y="699"/>
                    <a:pt x="9040" y="491"/>
                  </a:cubicBezTo>
                  <a:cubicBezTo>
                    <a:pt x="8815" y="210"/>
                    <a:pt x="8756" y="0"/>
                    <a:pt x="844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211" name="Google Shape;211;p17"/>
            <p:cNvSpPr/>
            <p:nvPr/>
          </p:nvSpPr>
          <p:spPr>
            <a:xfrm>
              <a:off x="5014506" y="3780888"/>
              <a:ext cx="370926" cy="504510"/>
            </a:xfrm>
            <a:custGeom>
              <a:avLst/>
              <a:gdLst/>
              <a:ahLst/>
              <a:cxnLst/>
              <a:rect l="l" t="t" r="r" b="b"/>
              <a:pathLst>
                <a:path w="17480" h="21983" extrusionOk="0">
                  <a:moveTo>
                    <a:pt x="10312" y="0"/>
                  </a:moveTo>
                  <a:cubicBezTo>
                    <a:pt x="10028" y="0"/>
                    <a:pt x="9689" y="33"/>
                    <a:pt x="9607" y="53"/>
                  </a:cubicBezTo>
                  <a:cubicBezTo>
                    <a:pt x="9241" y="53"/>
                    <a:pt x="8707" y="53"/>
                    <a:pt x="8407" y="286"/>
                  </a:cubicBezTo>
                  <a:cubicBezTo>
                    <a:pt x="8340" y="320"/>
                    <a:pt x="8307" y="386"/>
                    <a:pt x="8240" y="453"/>
                  </a:cubicBezTo>
                  <a:cubicBezTo>
                    <a:pt x="7840" y="987"/>
                    <a:pt x="8073" y="2221"/>
                    <a:pt x="8073" y="2788"/>
                  </a:cubicBezTo>
                  <a:cubicBezTo>
                    <a:pt x="8073" y="3055"/>
                    <a:pt x="8106" y="3222"/>
                    <a:pt x="7973" y="3422"/>
                  </a:cubicBezTo>
                  <a:cubicBezTo>
                    <a:pt x="7806" y="3622"/>
                    <a:pt x="7706" y="3489"/>
                    <a:pt x="7639" y="3789"/>
                  </a:cubicBezTo>
                  <a:cubicBezTo>
                    <a:pt x="7573" y="4223"/>
                    <a:pt x="7773" y="4489"/>
                    <a:pt x="7406" y="4856"/>
                  </a:cubicBezTo>
                  <a:cubicBezTo>
                    <a:pt x="7139" y="5157"/>
                    <a:pt x="6839" y="5190"/>
                    <a:pt x="6572" y="5490"/>
                  </a:cubicBezTo>
                  <a:cubicBezTo>
                    <a:pt x="6305" y="5824"/>
                    <a:pt x="6038" y="6191"/>
                    <a:pt x="5838" y="6591"/>
                  </a:cubicBezTo>
                  <a:cubicBezTo>
                    <a:pt x="5605" y="7091"/>
                    <a:pt x="5538" y="7825"/>
                    <a:pt x="5138" y="8192"/>
                  </a:cubicBezTo>
                  <a:cubicBezTo>
                    <a:pt x="4837" y="8459"/>
                    <a:pt x="4437" y="8426"/>
                    <a:pt x="4170" y="8659"/>
                  </a:cubicBezTo>
                  <a:cubicBezTo>
                    <a:pt x="3737" y="8959"/>
                    <a:pt x="3670" y="9626"/>
                    <a:pt x="3270" y="9960"/>
                  </a:cubicBezTo>
                  <a:cubicBezTo>
                    <a:pt x="2936" y="10227"/>
                    <a:pt x="2502" y="10160"/>
                    <a:pt x="2269" y="10494"/>
                  </a:cubicBezTo>
                  <a:cubicBezTo>
                    <a:pt x="2169" y="10660"/>
                    <a:pt x="2169" y="10861"/>
                    <a:pt x="2102" y="11027"/>
                  </a:cubicBezTo>
                  <a:cubicBezTo>
                    <a:pt x="1935" y="11361"/>
                    <a:pt x="1702" y="11594"/>
                    <a:pt x="1402" y="11828"/>
                  </a:cubicBezTo>
                  <a:cubicBezTo>
                    <a:pt x="1135" y="12061"/>
                    <a:pt x="634" y="12595"/>
                    <a:pt x="1001" y="12995"/>
                  </a:cubicBezTo>
                  <a:cubicBezTo>
                    <a:pt x="1168" y="13163"/>
                    <a:pt x="1661" y="13353"/>
                    <a:pt x="1994" y="13353"/>
                  </a:cubicBezTo>
                  <a:cubicBezTo>
                    <a:pt x="2060" y="13353"/>
                    <a:pt x="2119" y="13346"/>
                    <a:pt x="2169" y="13329"/>
                  </a:cubicBezTo>
                  <a:cubicBezTo>
                    <a:pt x="2470" y="13239"/>
                    <a:pt x="2608" y="12848"/>
                    <a:pt x="2903" y="12848"/>
                  </a:cubicBezTo>
                  <a:cubicBezTo>
                    <a:pt x="2935" y="12848"/>
                    <a:pt x="2968" y="12852"/>
                    <a:pt x="3003" y="12862"/>
                  </a:cubicBezTo>
                  <a:cubicBezTo>
                    <a:pt x="3003" y="13296"/>
                    <a:pt x="2769" y="13696"/>
                    <a:pt x="2369" y="13829"/>
                  </a:cubicBezTo>
                  <a:cubicBezTo>
                    <a:pt x="2169" y="13896"/>
                    <a:pt x="1302" y="14030"/>
                    <a:pt x="1769" y="14463"/>
                  </a:cubicBezTo>
                  <a:cubicBezTo>
                    <a:pt x="1826" y="14521"/>
                    <a:pt x="1947" y="14539"/>
                    <a:pt x="2091" y="14539"/>
                  </a:cubicBezTo>
                  <a:cubicBezTo>
                    <a:pt x="2324" y="14539"/>
                    <a:pt x="2615" y="14492"/>
                    <a:pt x="2791" y="14492"/>
                  </a:cubicBezTo>
                  <a:cubicBezTo>
                    <a:pt x="2820" y="14492"/>
                    <a:pt x="2847" y="14493"/>
                    <a:pt x="2869" y="14497"/>
                  </a:cubicBezTo>
                  <a:cubicBezTo>
                    <a:pt x="3403" y="14563"/>
                    <a:pt x="3470" y="14863"/>
                    <a:pt x="3436" y="15397"/>
                  </a:cubicBezTo>
                  <a:cubicBezTo>
                    <a:pt x="3428" y="15399"/>
                    <a:pt x="3419" y="15399"/>
                    <a:pt x="3410" y="15399"/>
                  </a:cubicBezTo>
                  <a:cubicBezTo>
                    <a:pt x="3245" y="15399"/>
                    <a:pt x="3101" y="15146"/>
                    <a:pt x="2918" y="15146"/>
                  </a:cubicBezTo>
                  <a:cubicBezTo>
                    <a:pt x="2891" y="15146"/>
                    <a:pt x="2864" y="15152"/>
                    <a:pt x="2836" y="15164"/>
                  </a:cubicBezTo>
                  <a:cubicBezTo>
                    <a:pt x="2669" y="15264"/>
                    <a:pt x="2602" y="15764"/>
                    <a:pt x="2536" y="15931"/>
                  </a:cubicBezTo>
                  <a:cubicBezTo>
                    <a:pt x="2369" y="16331"/>
                    <a:pt x="2302" y="16298"/>
                    <a:pt x="1902" y="16531"/>
                  </a:cubicBezTo>
                  <a:cubicBezTo>
                    <a:pt x="1602" y="16698"/>
                    <a:pt x="1635" y="16731"/>
                    <a:pt x="1635" y="17098"/>
                  </a:cubicBezTo>
                  <a:cubicBezTo>
                    <a:pt x="1635" y="17365"/>
                    <a:pt x="1635" y="17565"/>
                    <a:pt x="1568" y="17832"/>
                  </a:cubicBezTo>
                  <a:cubicBezTo>
                    <a:pt x="1535" y="18066"/>
                    <a:pt x="1368" y="18233"/>
                    <a:pt x="1302" y="18466"/>
                  </a:cubicBezTo>
                  <a:cubicBezTo>
                    <a:pt x="1168" y="18933"/>
                    <a:pt x="1368" y="19200"/>
                    <a:pt x="1035" y="19634"/>
                  </a:cubicBezTo>
                  <a:cubicBezTo>
                    <a:pt x="835" y="19900"/>
                    <a:pt x="1" y="20334"/>
                    <a:pt x="34" y="20601"/>
                  </a:cubicBezTo>
                  <a:cubicBezTo>
                    <a:pt x="668" y="20734"/>
                    <a:pt x="1235" y="20601"/>
                    <a:pt x="1769" y="20834"/>
                  </a:cubicBezTo>
                  <a:cubicBezTo>
                    <a:pt x="2002" y="20968"/>
                    <a:pt x="2236" y="21035"/>
                    <a:pt x="2502" y="21135"/>
                  </a:cubicBezTo>
                  <a:cubicBezTo>
                    <a:pt x="2969" y="21301"/>
                    <a:pt x="3236" y="21835"/>
                    <a:pt x="3703" y="21969"/>
                  </a:cubicBezTo>
                  <a:cubicBezTo>
                    <a:pt x="3756" y="21978"/>
                    <a:pt x="3809" y="21982"/>
                    <a:pt x="3864" y="21982"/>
                  </a:cubicBezTo>
                  <a:cubicBezTo>
                    <a:pt x="4193" y="21982"/>
                    <a:pt x="4556" y="21835"/>
                    <a:pt x="4871" y="21835"/>
                  </a:cubicBezTo>
                  <a:cubicBezTo>
                    <a:pt x="5127" y="21835"/>
                    <a:pt x="5404" y="21934"/>
                    <a:pt x="5654" y="21934"/>
                  </a:cubicBezTo>
                  <a:cubicBezTo>
                    <a:pt x="5729" y="21934"/>
                    <a:pt x="5802" y="21925"/>
                    <a:pt x="5871" y="21902"/>
                  </a:cubicBezTo>
                  <a:cubicBezTo>
                    <a:pt x="6072" y="21835"/>
                    <a:pt x="6205" y="21735"/>
                    <a:pt x="6305" y="21635"/>
                  </a:cubicBezTo>
                  <a:cubicBezTo>
                    <a:pt x="6539" y="21301"/>
                    <a:pt x="6539" y="20834"/>
                    <a:pt x="6539" y="20467"/>
                  </a:cubicBezTo>
                  <a:cubicBezTo>
                    <a:pt x="6572" y="19934"/>
                    <a:pt x="6605" y="19800"/>
                    <a:pt x="7072" y="19567"/>
                  </a:cubicBezTo>
                  <a:cubicBezTo>
                    <a:pt x="7439" y="19400"/>
                    <a:pt x="7706" y="19233"/>
                    <a:pt x="8006" y="19000"/>
                  </a:cubicBezTo>
                  <a:cubicBezTo>
                    <a:pt x="8206" y="18833"/>
                    <a:pt x="8940" y="18499"/>
                    <a:pt x="9007" y="18266"/>
                  </a:cubicBezTo>
                  <a:cubicBezTo>
                    <a:pt x="9040" y="18099"/>
                    <a:pt x="8807" y="17732"/>
                    <a:pt x="8740" y="17565"/>
                  </a:cubicBezTo>
                  <a:cubicBezTo>
                    <a:pt x="8440" y="16798"/>
                    <a:pt x="8373" y="16131"/>
                    <a:pt x="9107" y="15697"/>
                  </a:cubicBezTo>
                  <a:cubicBezTo>
                    <a:pt x="9708" y="15364"/>
                    <a:pt x="10675" y="15064"/>
                    <a:pt x="10508" y="14163"/>
                  </a:cubicBezTo>
                  <a:cubicBezTo>
                    <a:pt x="10441" y="13796"/>
                    <a:pt x="10175" y="13529"/>
                    <a:pt x="10108" y="13162"/>
                  </a:cubicBezTo>
                  <a:cubicBezTo>
                    <a:pt x="10041" y="12795"/>
                    <a:pt x="9941" y="12495"/>
                    <a:pt x="9808" y="12162"/>
                  </a:cubicBezTo>
                  <a:cubicBezTo>
                    <a:pt x="9574" y="11494"/>
                    <a:pt x="9474" y="11361"/>
                    <a:pt x="10175" y="11361"/>
                  </a:cubicBezTo>
                  <a:cubicBezTo>
                    <a:pt x="10464" y="11361"/>
                    <a:pt x="10753" y="11376"/>
                    <a:pt x="11052" y="11376"/>
                  </a:cubicBezTo>
                  <a:cubicBezTo>
                    <a:pt x="11201" y="11376"/>
                    <a:pt x="11353" y="11372"/>
                    <a:pt x="11509" y="11361"/>
                  </a:cubicBezTo>
                  <a:cubicBezTo>
                    <a:pt x="11576" y="11161"/>
                    <a:pt x="11709" y="10994"/>
                    <a:pt x="11776" y="10761"/>
                  </a:cubicBezTo>
                  <a:cubicBezTo>
                    <a:pt x="11809" y="10527"/>
                    <a:pt x="11776" y="10227"/>
                    <a:pt x="11776" y="9993"/>
                  </a:cubicBezTo>
                  <a:cubicBezTo>
                    <a:pt x="11776" y="9360"/>
                    <a:pt x="11876" y="9426"/>
                    <a:pt x="12476" y="9193"/>
                  </a:cubicBezTo>
                  <a:cubicBezTo>
                    <a:pt x="13310" y="8859"/>
                    <a:pt x="13444" y="7925"/>
                    <a:pt x="13577" y="7125"/>
                  </a:cubicBezTo>
                  <a:cubicBezTo>
                    <a:pt x="13644" y="6558"/>
                    <a:pt x="13510" y="6357"/>
                    <a:pt x="14011" y="6057"/>
                  </a:cubicBezTo>
                  <a:cubicBezTo>
                    <a:pt x="14111" y="5990"/>
                    <a:pt x="14277" y="5924"/>
                    <a:pt x="14411" y="5824"/>
                  </a:cubicBezTo>
                  <a:cubicBezTo>
                    <a:pt x="14511" y="5724"/>
                    <a:pt x="14544" y="5523"/>
                    <a:pt x="14644" y="5390"/>
                  </a:cubicBezTo>
                  <a:cubicBezTo>
                    <a:pt x="14778" y="5257"/>
                    <a:pt x="14978" y="5223"/>
                    <a:pt x="15178" y="5157"/>
                  </a:cubicBezTo>
                  <a:cubicBezTo>
                    <a:pt x="15612" y="4990"/>
                    <a:pt x="17480" y="4589"/>
                    <a:pt x="16546" y="3756"/>
                  </a:cubicBezTo>
                  <a:cubicBezTo>
                    <a:pt x="16312" y="3522"/>
                    <a:pt x="15845" y="3689"/>
                    <a:pt x="15845" y="3255"/>
                  </a:cubicBezTo>
                  <a:cubicBezTo>
                    <a:pt x="15812" y="3155"/>
                    <a:pt x="16012" y="2922"/>
                    <a:pt x="16045" y="2788"/>
                  </a:cubicBezTo>
                  <a:cubicBezTo>
                    <a:pt x="16079" y="2621"/>
                    <a:pt x="16079" y="2455"/>
                    <a:pt x="16079" y="2288"/>
                  </a:cubicBezTo>
                  <a:cubicBezTo>
                    <a:pt x="15812" y="2254"/>
                    <a:pt x="15645" y="2321"/>
                    <a:pt x="15478" y="2154"/>
                  </a:cubicBezTo>
                  <a:cubicBezTo>
                    <a:pt x="15278" y="1988"/>
                    <a:pt x="15378" y="1821"/>
                    <a:pt x="15145" y="1721"/>
                  </a:cubicBezTo>
                  <a:cubicBezTo>
                    <a:pt x="15044" y="1680"/>
                    <a:pt x="14939" y="1664"/>
                    <a:pt x="14831" y="1664"/>
                  </a:cubicBezTo>
                  <a:cubicBezTo>
                    <a:pt x="14426" y="1664"/>
                    <a:pt x="13984" y="1890"/>
                    <a:pt x="13575" y="1890"/>
                  </a:cubicBezTo>
                  <a:cubicBezTo>
                    <a:pt x="13553" y="1890"/>
                    <a:pt x="13532" y="1889"/>
                    <a:pt x="13510" y="1888"/>
                  </a:cubicBezTo>
                  <a:cubicBezTo>
                    <a:pt x="12910" y="1854"/>
                    <a:pt x="12710" y="1487"/>
                    <a:pt x="12309" y="1120"/>
                  </a:cubicBezTo>
                  <a:cubicBezTo>
                    <a:pt x="12191" y="1013"/>
                    <a:pt x="12087" y="978"/>
                    <a:pt x="11985" y="978"/>
                  </a:cubicBezTo>
                  <a:cubicBezTo>
                    <a:pt x="11799" y="978"/>
                    <a:pt x="11621" y="1095"/>
                    <a:pt x="11384" y="1095"/>
                  </a:cubicBezTo>
                  <a:cubicBezTo>
                    <a:pt x="11349" y="1095"/>
                    <a:pt x="11313" y="1093"/>
                    <a:pt x="11275" y="1087"/>
                  </a:cubicBezTo>
                  <a:cubicBezTo>
                    <a:pt x="10408" y="1020"/>
                    <a:pt x="11175" y="386"/>
                    <a:pt x="10708" y="53"/>
                  </a:cubicBezTo>
                  <a:cubicBezTo>
                    <a:pt x="10656" y="14"/>
                    <a:pt x="10496" y="0"/>
                    <a:pt x="1031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</p:grpSp>
      <p:cxnSp>
        <p:nvCxnSpPr>
          <p:cNvPr id="212" name="Google Shape;212;p17"/>
          <p:cNvCxnSpPr>
            <a:cxnSpLocks/>
            <a:stCxn id="120" idx="2"/>
          </p:cNvCxnSpPr>
          <p:nvPr/>
        </p:nvCxnSpPr>
        <p:spPr>
          <a:xfrm>
            <a:off x="5275618" y="1642625"/>
            <a:ext cx="1374507" cy="15312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3" name="Прямоугольник 2"/>
          <p:cNvSpPr/>
          <p:nvPr/>
        </p:nvSpPr>
        <p:spPr>
          <a:xfrm>
            <a:off x="293914" y="1130409"/>
            <a:ext cx="3733800" cy="3607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1463" algn="just">
              <a:lnSpc>
                <a:spcPct val="150000"/>
              </a:lnSpc>
            </a:pPr>
            <a:r>
              <a:rPr lang="en-US" dirty="0" err="1">
                <a:latin typeface="Georgia" panose="02040502050405020303" pitchFamily="18" charset="0"/>
                <a:ea typeface="Cambria" panose="02040503050406030204" pitchFamily="18" charset="0"/>
              </a:rPr>
              <a:t>Germaniya</a:t>
            </a:r>
            <a:r>
              <a:rPr lang="en-US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ea typeface="Cambria" panose="02040503050406030204" pitchFamily="18" charset="0"/>
              </a:rPr>
              <a:t>yoki</a:t>
            </a:r>
            <a:r>
              <a:rPr lang="en-US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ea typeface="Cambria" panose="02040503050406030204" pitchFamily="18" charset="0"/>
              </a:rPr>
              <a:t>Olmoniya</a:t>
            </a:r>
            <a:r>
              <a:rPr lang="en-US" dirty="0">
                <a:latin typeface="Georgia" panose="02040502050405020303" pitchFamily="18" charset="0"/>
                <a:ea typeface="Cambria" panose="02040503050406030204" pitchFamily="18" charset="0"/>
              </a:rPr>
              <a:t> (</a:t>
            </a:r>
            <a:r>
              <a:rPr lang="en-US" dirty="0" err="1">
                <a:latin typeface="Georgia" panose="02040502050405020303" pitchFamily="18" charset="0"/>
                <a:ea typeface="Cambria" panose="02040503050406030204" pitchFamily="18" charset="0"/>
              </a:rPr>
              <a:t>nemischa</a:t>
            </a:r>
            <a:r>
              <a:rPr lang="en-US" dirty="0">
                <a:latin typeface="Georgia" panose="02040502050405020303" pitchFamily="18" charset="0"/>
                <a:ea typeface="Cambria" panose="02040503050406030204" pitchFamily="18" charset="0"/>
              </a:rPr>
              <a:t>: Deutschland), </a:t>
            </a:r>
            <a:r>
              <a:rPr lang="en-US" dirty="0" err="1">
                <a:latin typeface="Georgia" panose="02040502050405020303" pitchFamily="18" charset="0"/>
                <a:ea typeface="Cambria" panose="02040503050406030204" pitchFamily="18" charset="0"/>
              </a:rPr>
              <a:t>Germaniya</a:t>
            </a:r>
            <a:r>
              <a:rPr lang="en-US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ea typeface="Cambria" panose="02040503050406030204" pitchFamily="18" charset="0"/>
              </a:rPr>
              <a:t>Federativ</a:t>
            </a:r>
            <a:r>
              <a:rPr lang="en-US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ea typeface="Cambria" panose="02040503050406030204" pitchFamily="18" charset="0"/>
              </a:rPr>
              <a:t>Respublikasi</a:t>
            </a:r>
            <a:r>
              <a:rPr lang="en-US" dirty="0">
                <a:latin typeface="Georgia" panose="02040502050405020303" pitchFamily="18" charset="0"/>
                <a:ea typeface="Cambria" panose="02040503050406030204" pitchFamily="18" charset="0"/>
              </a:rPr>
              <a:t> (</a:t>
            </a:r>
            <a:r>
              <a:rPr lang="en-US" dirty="0" err="1">
                <a:latin typeface="Georgia" panose="02040502050405020303" pitchFamily="18" charset="0"/>
                <a:ea typeface="Cambria" panose="02040503050406030204" pitchFamily="18" charset="0"/>
              </a:rPr>
              <a:t>nemischa</a:t>
            </a:r>
            <a:r>
              <a:rPr lang="en-US" dirty="0">
                <a:latin typeface="Georgia" panose="02040502050405020303" pitchFamily="18" charset="0"/>
                <a:ea typeface="Cambria" panose="02040503050406030204" pitchFamily="18" charset="0"/>
              </a:rPr>
              <a:t>: </a:t>
            </a:r>
            <a:r>
              <a:rPr lang="en-US" dirty="0" err="1">
                <a:latin typeface="Georgia" panose="02040502050405020303" pitchFamily="18" charset="0"/>
                <a:ea typeface="Cambria" panose="02040503050406030204" pitchFamily="18" charset="0"/>
              </a:rPr>
              <a:t>Bundesrepublik</a:t>
            </a:r>
            <a:r>
              <a:rPr lang="en-US" dirty="0">
                <a:latin typeface="Georgia" panose="02040502050405020303" pitchFamily="18" charset="0"/>
                <a:ea typeface="Cambria" panose="02040503050406030204" pitchFamily="18" charset="0"/>
              </a:rPr>
              <a:t> Deutschland) — </a:t>
            </a:r>
            <a:r>
              <a:rPr lang="en-US" dirty="0" err="1">
                <a:latin typeface="Georgia" panose="02040502050405020303" pitchFamily="18" charset="0"/>
                <a:ea typeface="Cambria" panose="02040503050406030204" pitchFamily="18" charset="0"/>
              </a:rPr>
              <a:t>Markaziy</a:t>
            </a:r>
            <a:r>
              <a:rPr lang="en-US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ea typeface="Cambria" panose="02040503050406030204" pitchFamily="18" charset="0"/>
              </a:rPr>
              <a:t>Yevropadagi</a:t>
            </a:r>
            <a:r>
              <a:rPr lang="en-US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ea typeface="Cambria" panose="02040503050406030204" pitchFamily="18" charset="0"/>
              </a:rPr>
              <a:t>davlat</a:t>
            </a:r>
            <a:r>
              <a:rPr lang="en-US" dirty="0">
                <a:latin typeface="Georgia" panose="02040502050405020303" pitchFamily="18" charset="0"/>
                <a:ea typeface="Cambria" panose="02040503050406030204" pitchFamily="18" charset="0"/>
              </a:rPr>
              <a:t>. </a:t>
            </a:r>
            <a:r>
              <a:rPr lang="en-US" dirty="0" err="1">
                <a:latin typeface="Georgia" panose="02040502050405020303" pitchFamily="18" charset="0"/>
                <a:ea typeface="Cambria" panose="02040503050406030204" pitchFamily="18" charset="0"/>
              </a:rPr>
              <a:t>Shimoliy</a:t>
            </a:r>
            <a:r>
              <a:rPr lang="en-US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ea typeface="Cambria" panose="02040503050406030204" pitchFamily="18" charset="0"/>
              </a:rPr>
              <a:t>Boltiq</a:t>
            </a:r>
            <a:r>
              <a:rPr lang="en-US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ea typeface="Cambria" panose="02040503050406030204" pitchFamily="18" charset="0"/>
              </a:rPr>
              <a:t>dengizlari</a:t>
            </a:r>
            <a:r>
              <a:rPr lang="en-US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ea typeface="Cambria" panose="02040503050406030204" pitchFamily="18" charset="0"/>
              </a:rPr>
              <a:t>sohilida</a:t>
            </a:r>
            <a:r>
              <a:rPr lang="en-US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ea typeface="Cambria" panose="02040503050406030204" pitchFamily="18" charset="0"/>
              </a:rPr>
              <a:t>joylashadi</a:t>
            </a:r>
            <a:r>
              <a:rPr lang="en-US" dirty="0">
                <a:latin typeface="Georgia" panose="02040502050405020303" pitchFamily="18" charset="0"/>
                <a:ea typeface="Cambria" panose="02040503050406030204" pitchFamily="18" charset="0"/>
              </a:rPr>
              <a:t>. </a:t>
            </a:r>
            <a:r>
              <a:rPr lang="en-US" dirty="0" err="1">
                <a:latin typeface="Georgia" panose="02040502050405020303" pitchFamily="18" charset="0"/>
                <a:ea typeface="Cambria" panose="02040503050406030204" pitchFamily="18" charset="0"/>
              </a:rPr>
              <a:t>Maydoni</a:t>
            </a:r>
            <a:r>
              <a:rPr lang="en-US" dirty="0">
                <a:latin typeface="Georgia" panose="02040502050405020303" pitchFamily="18" charset="0"/>
                <a:ea typeface="Cambria" panose="02040503050406030204" pitchFamily="18" charset="0"/>
              </a:rPr>
              <a:t> 357 098 </a:t>
            </a:r>
            <a:r>
              <a:rPr lang="en-US" dirty="0" err="1">
                <a:latin typeface="Georgia" panose="02040502050405020303" pitchFamily="18" charset="0"/>
                <a:ea typeface="Cambria" panose="02040503050406030204" pitchFamily="18" charset="0"/>
              </a:rPr>
              <a:t>ming</a:t>
            </a:r>
            <a:r>
              <a:rPr lang="en-US" dirty="0">
                <a:latin typeface="Georgia" panose="02040502050405020303" pitchFamily="18" charset="0"/>
                <a:ea typeface="Cambria" panose="02040503050406030204" pitchFamily="18" charset="0"/>
              </a:rPr>
              <a:t> km2. </a:t>
            </a:r>
            <a:r>
              <a:rPr lang="en-US" dirty="0" err="1">
                <a:latin typeface="Georgia" panose="02040502050405020303" pitchFamily="18" charset="0"/>
                <a:ea typeface="Cambria" panose="02040503050406030204" pitchFamily="18" charset="0"/>
              </a:rPr>
              <a:t>Aholisi</a:t>
            </a:r>
            <a:r>
              <a:rPr lang="en-US" dirty="0">
                <a:latin typeface="Georgia" panose="02040502050405020303" pitchFamily="18" charset="0"/>
                <a:ea typeface="Cambria" panose="02040503050406030204" pitchFamily="18" charset="0"/>
              </a:rPr>
              <a:t> 84 832 670 </a:t>
            </a:r>
            <a:r>
              <a:rPr lang="en-US" dirty="0" err="1">
                <a:latin typeface="Georgia" panose="02040502050405020303" pitchFamily="18" charset="0"/>
                <a:ea typeface="Cambria" panose="02040503050406030204" pitchFamily="18" charset="0"/>
              </a:rPr>
              <a:t>kishi</a:t>
            </a:r>
            <a:r>
              <a:rPr lang="en-US" dirty="0">
                <a:latin typeface="Georgia" panose="02040502050405020303" pitchFamily="18" charset="0"/>
                <a:ea typeface="Cambria" panose="02040503050406030204" pitchFamily="18" charset="0"/>
              </a:rPr>
              <a:t> (2024-yilga </a:t>
            </a:r>
            <a:r>
              <a:rPr lang="en-US" dirty="0" err="1">
                <a:latin typeface="Georgia" panose="02040502050405020303" pitchFamily="18" charset="0"/>
                <a:ea typeface="Cambria" panose="02040503050406030204" pitchFamily="18" charset="0"/>
              </a:rPr>
              <a:t>koʻra</a:t>
            </a:r>
            <a:r>
              <a:rPr lang="en-US" dirty="0">
                <a:latin typeface="Georgia" panose="02040502050405020303" pitchFamily="18" charset="0"/>
                <a:ea typeface="Cambria" panose="02040503050406030204" pitchFamily="18" charset="0"/>
              </a:rPr>
              <a:t>).</a:t>
            </a:r>
          </a:p>
          <a:p>
            <a:pPr indent="271463" algn="just">
              <a:lnSpc>
                <a:spcPct val="150000"/>
              </a:lnSpc>
            </a:pPr>
            <a:r>
              <a:rPr lang="en-US" dirty="0" err="1">
                <a:latin typeface="Georgia" panose="02040502050405020303" pitchFamily="18" charset="0"/>
                <a:ea typeface="Cambria" panose="02040503050406030204" pitchFamily="18" charset="0"/>
              </a:rPr>
              <a:t>Poytaxti</a:t>
            </a:r>
            <a:r>
              <a:rPr lang="en-US" dirty="0">
                <a:latin typeface="Georgia" panose="02040502050405020303" pitchFamily="18" charset="0"/>
                <a:ea typeface="Cambria" panose="02040503050406030204" pitchFamily="18" charset="0"/>
              </a:rPr>
              <a:t> — Berlin </a:t>
            </a:r>
            <a:r>
              <a:rPr lang="en-US" dirty="0" err="1">
                <a:latin typeface="Georgia" panose="02040502050405020303" pitchFamily="18" charset="0"/>
                <a:ea typeface="Cambria" panose="02040503050406030204" pitchFamily="18" charset="0"/>
              </a:rPr>
              <a:t>shahri</a:t>
            </a:r>
            <a:r>
              <a:rPr lang="en-US" dirty="0">
                <a:latin typeface="Georgia" panose="02040502050405020303" pitchFamily="18" charset="0"/>
                <a:ea typeface="Cambria" panose="02040503050406030204" pitchFamily="18" charset="0"/>
              </a:rPr>
              <a:t>. </a:t>
            </a:r>
            <a:r>
              <a:rPr lang="en-US" dirty="0" err="1">
                <a:latin typeface="Georgia" panose="02040502050405020303" pitchFamily="18" charset="0"/>
                <a:ea typeface="Cambria" panose="02040503050406030204" pitchFamily="18" charset="0"/>
              </a:rPr>
              <a:t>Maʼmuriy</a:t>
            </a:r>
            <a:r>
              <a:rPr lang="en-US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ea typeface="Cambria" panose="02040503050406030204" pitchFamily="18" charset="0"/>
              </a:rPr>
              <a:t>jihatdan</a:t>
            </a:r>
            <a:r>
              <a:rPr lang="en-US" dirty="0">
                <a:latin typeface="Georgia" panose="02040502050405020303" pitchFamily="18" charset="0"/>
                <a:ea typeface="Cambria" panose="02040503050406030204" pitchFamily="18" charset="0"/>
              </a:rPr>
              <a:t> 16 </a:t>
            </a:r>
            <a:r>
              <a:rPr lang="en-US" dirty="0" err="1">
                <a:latin typeface="Georgia" panose="02040502050405020303" pitchFamily="18" charset="0"/>
                <a:ea typeface="Cambria" panose="02040503050406030204" pitchFamily="18" charset="0"/>
              </a:rPr>
              <a:t>yer</a:t>
            </a:r>
            <a:r>
              <a:rPr lang="en-US" dirty="0">
                <a:latin typeface="Georgia" panose="02040502050405020303" pitchFamily="18" charset="0"/>
                <a:ea typeface="Cambria" panose="02040503050406030204" pitchFamily="18" charset="0"/>
              </a:rPr>
              <a:t> (</a:t>
            </a:r>
            <a:r>
              <a:rPr lang="en-US" dirty="0" err="1">
                <a:latin typeface="Georgia" panose="02040502050405020303" pitchFamily="18" charset="0"/>
                <a:ea typeface="Cambria" panose="02040503050406030204" pitchFamily="18" charset="0"/>
              </a:rPr>
              <a:t>shtat</a:t>
            </a:r>
            <a:r>
              <a:rPr lang="en-US" dirty="0">
                <a:latin typeface="Georgia" panose="02040502050405020303" pitchFamily="18" charset="0"/>
                <a:ea typeface="Cambria" panose="02040503050406030204" pitchFamily="18" charset="0"/>
              </a:rPr>
              <a:t>) </a:t>
            </a:r>
            <a:r>
              <a:rPr lang="en-US" dirty="0" err="1">
                <a:latin typeface="Georgia" panose="02040502050405020303" pitchFamily="18" charset="0"/>
                <a:ea typeface="Cambria" panose="02040503050406030204" pitchFamily="18" charset="0"/>
              </a:rPr>
              <a:t>ga</a:t>
            </a:r>
            <a:r>
              <a:rPr lang="en-US" dirty="0">
                <a:latin typeface="Georgia" panose="02040502050405020303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Georgia" panose="02040502050405020303" pitchFamily="18" charset="0"/>
                <a:ea typeface="Cambria" panose="02040503050406030204" pitchFamily="18" charset="0"/>
              </a:rPr>
              <a:t>yerlar</a:t>
            </a:r>
            <a:r>
              <a:rPr lang="en-US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ea typeface="Cambria" panose="02040503050406030204" pitchFamily="18" charset="0"/>
              </a:rPr>
              <a:t>okruglarga</a:t>
            </a:r>
            <a:r>
              <a:rPr lang="en-US" dirty="0">
                <a:latin typeface="Georgia" panose="02040502050405020303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Georgia" panose="02040502050405020303" pitchFamily="18" charset="0"/>
                <a:ea typeface="Cambria" panose="02040503050406030204" pitchFamily="18" charset="0"/>
              </a:rPr>
              <a:t>okruglar</a:t>
            </a:r>
            <a:r>
              <a:rPr lang="en-US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ea typeface="Cambria" panose="02040503050406030204" pitchFamily="18" charset="0"/>
              </a:rPr>
              <a:t>tumanlarga</a:t>
            </a:r>
            <a:r>
              <a:rPr lang="en-US" dirty="0">
                <a:latin typeface="Georgia" panose="02040502050405020303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Georgia" panose="02040502050405020303" pitchFamily="18" charset="0"/>
                <a:ea typeface="Cambria" panose="02040503050406030204" pitchFamily="18" charset="0"/>
              </a:rPr>
              <a:t>tumanlar</a:t>
            </a:r>
            <a:r>
              <a:rPr lang="en-US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ea typeface="Cambria" panose="02040503050406030204" pitchFamily="18" charset="0"/>
              </a:rPr>
              <a:t>jamoalarga</a:t>
            </a:r>
            <a:r>
              <a:rPr lang="en-US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ea typeface="Cambria" panose="02040503050406030204" pitchFamily="18" charset="0"/>
              </a:rPr>
              <a:t>boʻlinadi</a:t>
            </a:r>
            <a:r>
              <a:rPr lang="en-US" dirty="0">
                <a:latin typeface="Georgia" panose="02040502050405020303" pitchFamily="18" charset="0"/>
                <a:ea typeface="Cambria" panose="02040503050406030204" pitchFamily="18" charset="0"/>
              </a:rPr>
              <a:t>.</a:t>
            </a:r>
            <a:endParaRPr lang="uz-Cyrl-UZ" dirty="0">
              <a:latin typeface="Georgia" panose="02040502050405020303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/>
          <p:nvPr/>
        </p:nvSpPr>
        <p:spPr>
          <a:xfrm>
            <a:off x="2918750" y="1044725"/>
            <a:ext cx="2730229" cy="3704226"/>
          </a:xfrm>
          <a:custGeom>
            <a:avLst/>
            <a:gdLst/>
            <a:ahLst/>
            <a:cxnLst/>
            <a:rect l="l" t="t" r="r" b="b"/>
            <a:pathLst>
              <a:path w="120195" h="163074" extrusionOk="0">
                <a:moveTo>
                  <a:pt x="34061" y="1"/>
                </a:moveTo>
                <a:lnTo>
                  <a:pt x="33935" y="16"/>
                </a:lnTo>
                <a:lnTo>
                  <a:pt x="33715" y="142"/>
                </a:lnTo>
                <a:lnTo>
                  <a:pt x="33621" y="268"/>
                </a:lnTo>
                <a:lnTo>
                  <a:pt x="33448" y="582"/>
                </a:lnTo>
                <a:lnTo>
                  <a:pt x="33322" y="1085"/>
                </a:lnTo>
                <a:lnTo>
                  <a:pt x="33306" y="1195"/>
                </a:lnTo>
                <a:lnTo>
                  <a:pt x="33181" y="1651"/>
                </a:lnTo>
                <a:lnTo>
                  <a:pt x="32929" y="2107"/>
                </a:lnTo>
                <a:lnTo>
                  <a:pt x="32583" y="3050"/>
                </a:lnTo>
                <a:lnTo>
                  <a:pt x="32458" y="3616"/>
                </a:lnTo>
                <a:lnTo>
                  <a:pt x="32395" y="4072"/>
                </a:lnTo>
                <a:lnTo>
                  <a:pt x="32363" y="4873"/>
                </a:lnTo>
                <a:lnTo>
                  <a:pt x="32379" y="5219"/>
                </a:lnTo>
                <a:lnTo>
                  <a:pt x="32379" y="5408"/>
                </a:lnTo>
                <a:lnTo>
                  <a:pt x="32379" y="5581"/>
                </a:lnTo>
                <a:lnTo>
                  <a:pt x="32379" y="5769"/>
                </a:lnTo>
                <a:lnTo>
                  <a:pt x="32363" y="5958"/>
                </a:lnTo>
                <a:lnTo>
                  <a:pt x="32348" y="6272"/>
                </a:lnTo>
                <a:lnTo>
                  <a:pt x="32395" y="6681"/>
                </a:lnTo>
                <a:lnTo>
                  <a:pt x="32552" y="6854"/>
                </a:lnTo>
                <a:lnTo>
                  <a:pt x="32678" y="6901"/>
                </a:lnTo>
                <a:lnTo>
                  <a:pt x="32772" y="6932"/>
                </a:lnTo>
                <a:lnTo>
                  <a:pt x="32851" y="6932"/>
                </a:lnTo>
                <a:lnTo>
                  <a:pt x="33055" y="6901"/>
                </a:lnTo>
                <a:lnTo>
                  <a:pt x="33149" y="6807"/>
                </a:lnTo>
                <a:lnTo>
                  <a:pt x="33228" y="6681"/>
                </a:lnTo>
                <a:lnTo>
                  <a:pt x="33243" y="6241"/>
                </a:lnTo>
                <a:lnTo>
                  <a:pt x="33196" y="5895"/>
                </a:lnTo>
                <a:lnTo>
                  <a:pt x="33181" y="5816"/>
                </a:lnTo>
                <a:lnTo>
                  <a:pt x="33102" y="5439"/>
                </a:lnTo>
                <a:lnTo>
                  <a:pt x="33118" y="5093"/>
                </a:lnTo>
                <a:lnTo>
                  <a:pt x="33212" y="4889"/>
                </a:lnTo>
                <a:lnTo>
                  <a:pt x="33243" y="4795"/>
                </a:lnTo>
                <a:lnTo>
                  <a:pt x="33275" y="4748"/>
                </a:lnTo>
                <a:lnTo>
                  <a:pt x="33353" y="4559"/>
                </a:lnTo>
                <a:lnTo>
                  <a:pt x="33432" y="4386"/>
                </a:lnTo>
                <a:lnTo>
                  <a:pt x="33448" y="4417"/>
                </a:lnTo>
                <a:lnTo>
                  <a:pt x="33448" y="4449"/>
                </a:lnTo>
                <a:lnTo>
                  <a:pt x="33511" y="4622"/>
                </a:lnTo>
                <a:lnTo>
                  <a:pt x="33684" y="4873"/>
                </a:lnTo>
                <a:lnTo>
                  <a:pt x="33872" y="4968"/>
                </a:lnTo>
                <a:lnTo>
                  <a:pt x="33998" y="4983"/>
                </a:lnTo>
                <a:lnTo>
                  <a:pt x="34155" y="4968"/>
                </a:lnTo>
                <a:lnTo>
                  <a:pt x="34359" y="4905"/>
                </a:lnTo>
                <a:lnTo>
                  <a:pt x="34831" y="4716"/>
                </a:lnTo>
                <a:lnTo>
                  <a:pt x="35051" y="4575"/>
                </a:lnTo>
                <a:lnTo>
                  <a:pt x="35130" y="4527"/>
                </a:lnTo>
                <a:lnTo>
                  <a:pt x="35240" y="4465"/>
                </a:lnTo>
                <a:lnTo>
                  <a:pt x="35397" y="4386"/>
                </a:lnTo>
                <a:lnTo>
                  <a:pt x="35617" y="4370"/>
                </a:lnTo>
                <a:lnTo>
                  <a:pt x="35774" y="4370"/>
                </a:lnTo>
                <a:lnTo>
                  <a:pt x="35931" y="4386"/>
                </a:lnTo>
                <a:lnTo>
                  <a:pt x="36073" y="4417"/>
                </a:lnTo>
                <a:lnTo>
                  <a:pt x="36214" y="4417"/>
                </a:lnTo>
                <a:lnTo>
                  <a:pt x="36198" y="4606"/>
                </a:lnTo>
                <a:lnTo>
                  <a:pt x="36246" y="4779"/>
                </a:lnTo>
                <a:lnTo>
                  <a:pt x="36356" y="5109"/>
                </a:lnTo>
                <a:lnTo>
                  <a:pt x="36623" y="5628"/>
                </a:lnTo>
                <a:lnTo>
                  <a:pt x="36859" y="5958"/>
                </a:lnTo>
                <a:lnTo>
                  <a:pt x="37016" y="6084"/>
                </a:lnTo>
                <a:lnTo>
                  <a:pt x="37141" y="6178"/>
                </a:lnTo>
                <a:lnTo>
                  <a:pt x="37236" y="6241"/>
                </a:lnTo>
                <a:lnTo>
                  <a:pt x="37346" y="6319"/>
                </a:lnTo>
                <a:lnTo>
                  <a:pt x="37393" y="6461"/>
                </a:lnTo>
                <a:lnTo>
                  <a:pt x="37377" y="6618"/>
                </a:lnTo>
                <a:lnTo>
                  <a:pt x="37346" y="6854"/>
                </a:lnTo>
                <a:lnTo>
                  <a:pt x="37393" y="7247"/>
                </a:lnTo>
                <a:lnTo>
                  <a:pt x="37519" y="7577"/>
                </a:lnTo>
                <a:lnTo>
                  <a:pt x="37739" y="7781"/>
                </a:lnTo>
                <a:lnTo>
                  <a:pt x="37864" y="7828"/>
                </a:lnTo>
                <a:lnTo>
                  <a:pt x="37975" y="7891"/>
                </a:lnTo>
                <a:lnTo>
                  <a:pt x="38069" y="8205"/>
                </a:lnTo>
                <a:lnTo>
                  <a:pt x="38085" y="8363"/>
                </a:lnTo>
                <a:lnTo>
                  <a:pt x="38116" y="8520"/>
                </a:lnTo>
                <a:lnTo>
                  <a:pt x="38399" y="8818"/>
                </a:lnTo>
                <a:lnTo>
                  <a:pt x="38588" y="8976"/>
                </a:lnTo>
                <a:lnTo>
                  <a:pt x="38792" y="9133"/>
                </a:lnTo>
                <a:lnTo>
                  <a:pt x="38902" y="9243"/>
                </a:lnTo>
                <a:lnTo>
                  <a:pt x="38949" y="9321"/>
                </a:lnTo>
                <a:lnTo>
                  <a:pt x="39012" y="9384"/>
                </a:lnTo>
                <a:lnTo>
                  <a:pt x="39075" y="9447"/>
                </a:lnTo>
                <a:lnTo>
                  <a:pt x="39059" y="9557"/>
                </a:lnTo>
                <a:lnTo>
                  <a:pt x="38980" y="9667"/>
                </a:lnTo>
                <a:lnTo>
                  <a:pt x="38870" y="9840"/>
                </a:lnTo>
                <a:lnTo>
                  <a:pt x="38839" y="10123"/>
                </a:lnTo>
                <a:lnTo>
                  <a:pt x="38870" y="10202"/>
                </a:lnTo>
                <a:lnTo>
                  <a:pt x="38949" y="10327"/>
                </a:lnTo>
                <a:lnTo>
                  <a:pt x="39232" y="10469"/>
                </a:lnTo>
                <a:lnTo>
                  <a:pt x="39421" y="10485"/>
                </a:lnTo>
                <a:lnTo>
                  <a:pt x="39499" y="10485"/>
                </a:lnTo>
                <a:lnTo>
                  <a:pt x="39578" y="10469"/>
                </a:lnTo>
                <a:lnTo>
                  <a:pt x="39562" y="10500"/>
                </a:lnTo>
                <a:lnTo>
                  <a:pt x="39546" y="10516"/>
                </a:lnTo>
                <a:lnTo>
                  <a:pt x="39452" y="10673"/>
                </a:lnTo>
                <a:lnTo>
                  <a:pt x="39436" y="10956"/>
                </a:lnTo>
                <a:lnTo>
                  <a:pt x="39468" y="11082"/>
                </a:lnTo>
                <a:lnTo>
                  <a:pt x="39483" y="11192"/>
                </a:lnTo>
                <a:lnTo>
                  <a:pt x="39468" y="11365"/>
                </a:lnTo>
                <a:lnTo>
                  <a:pt x="39405" y="11443"/>
                </a:lnTo>
                <a:lnTo>
                  <a:pt x="39263" y="11585"/>
                </a:lnTo>
                <a:lnTo>
                  <a:pt x="39138" y="11663"/>
                </a:lnTo>
                <a:lnTo>
                  <a:pt x="39028" y="11726"/>
                </a:lnTo>
                <a:lnTo>
                  <a:pt x="38823" y="11931"/>
                </a:lnTo>
                <a:lnTo>
                  <a:pt x="38729" y="12151"/>
                </a:lnTo>
                <a:lnTo>
                  <a:pt x="38650" y="12418"/>
                </a:lnTo>
                <a:lnTo>
                  <a:pt x="38666" y="12842"/>
                </a:lnTo>
                <a:lnTo>
                  <a:pt x="38745" y="12999"/>
                </a:lnTo>
                <a:lnTo>
                  <a:pt x="38808" y="13062"/>
                </a:lnTo>
                <a:lnTo>
                  <a:pt x="39012" y="13172"/>
                </a:lnTo>
                <a:lnTo>
                  <a:pt x="39169" y="13188"/>
                </a:lnTo>
                <a:lnTo>
                  <a:pt x="39232" y="13188"/>
                </a:lnTo>
                <a:lnTo>
                  <a:pt x="39295" y="13172"/>
                </a:lnTo>
                <a:lnTo>
                  <a:pt x="39578" y="13172"/>
                </a:lnTo>
                <a:lnTo>
                  <a:pt x="39751" y="13204"/>
                </a:lnTo>
                <a:lnTo>
                  <a:pt x="39908" y="13235"/>
                </a:lnTo>
                <a:lnTo>
                  <a:pt x="40065" y="13235"/>
                </a:lnTo>
                <a:lnTo>
                  <a:pt x="40254" y="13219"/>
                </a:lnTo>
                <a:lnTo>
                  <a:pt x="40521" y="13015"/>
                </a:lnTo>
                <a:lnTo>
                  <a:pt x="40599" y="12826"/>
                </a:lnTo>
                <a:lnTo>
                  <a:pt x="40772" y="12261"/>
                </a:lnTo>
                <a:lnTo>
                  <a:pt x="40945" y="11899"/>
                </a:lnTo>
                <a:lnTo>
                  <a:pt x="41008" y="11993"/>
                </a:lnTo>
                <a:lnTo>
                  <a:pt x="41087" y="12213"/>
                </a:lnTo>
                <a:lnTo>
                  <a:pt x="41134" y="12339"/>
                </a:lnTo>
                <a:lnTo>
                  <a:pt x="41087" y="12575"/>
                </a:lnTo>
                <a:lnTo>
                  <a:pt x="40945" y="12748"/>
                </a:lnTo>
                <a:lnTo>
                  <a:pt x="40819" y="12826"/>
                </a:lnTo>
                <a:lnTo>
                  <a:pt x="40568" y="12984"/>
                </a:lnTo>
                <a:lnTo>
                  <a:pt x="40269" y="13314"/>
                </a:lnTo>
                <a:lnTo>
                  <a:pt x="40144" y="13534"/>
                </a:lnTo>
                <a:lnTo>
                  <a:pt x="40112" y="13597"/>
                </a:lnTo>
                <a:lnTo>
                  <a:pt x="40018" y="13754"/>
                </a:lnTo>
                <a:lnTo>
                  <a:pt x="39971" y="13801"/>
                </a:lnTo>
                <a:lnTo>
                  <a:pt x="39751" y="13801"/>
                </a:lnTo>
                <a:lnTo>
                  <a:pt x="39593" y="13785"/>
                </a:lnTo>
                <a:lnTo>
                  <a:pt x="39311" y="13770"/>
                </a:lnTo>
                <a:lnTo>
                  <a:pt x="38682" y="13770"/>
                </a:lnTo>
                <a:lnTo>
                  <a:pt x="38462" y="13801"/>
                </a:lnTo>
                <a:lnTo>
                  <a:pt x="38273" y="13817"/>
                </a:lnTo>
                <a:lnTo>
                  <a:pt x="38037" y="13817"/>
                </a:lnTo>
                <a:lnTo>
                  <a:pt x="37723" y="13832"/>
                </a:lnTo>
                <a:lnTo>
                  <a:pt x="37220" y="13895"/>
                </a:lnTo>
                <a:lnTo>
                  <a:pt x="36890" y="14021"/>
                </a:lnTo>
                <a:lnTo>
                  <a:pt x="36733" y="14115"/>
                </a:lnTo>
                <a:lnTo>
                  <a:pt x="36246" y="14477"/>
                </a:lnTo>
                <a:lnTo>
                  <a:pt x="35963" y="14665"/>
                </a:lnTo>
                <a:lnTo>
                  <a:pt x="36277" y="14807"/>
                </a:lnTo>
                <a:lnTo>
                  <a:pt x="36481" y="14886"/>
                </a:lnTo>
                <a:lnTo>
                  <a:pt x="36953" y="15011"/>
                </a:lnTo>
                <a:lnTo>
                  <a:pt x="36890" y="15058"/>
                </a:lnTo>
                <a:lnTo>
                  <a:pt x="36811" y="15121"/>
                </a:lnTo>
                <a:lnTo>
                  <a:pt x="36654" y="15216"/>
                </a:lnTo>
                <a:lnTo>
                  <a:pt x="36450" y="15278"/>
                </a:lnTo>
                <a:lnTo>
                  <a:pt x="36356" y="15278"/>
                </a:lnTo>
                <a:lnTo>
                  <a:pt x="36261" y="15294"/>
                </a:lnTo>
                <a:lnTo>
                  <a:pt x="36026" y="15388"/>
                </a:lnTo>
                <a:lnTo>
                  <a:pt x="35915" y="15514"/>
                </a:lnTo>
                <a:lnTo>
                  <a:pt x="35821" y="15671"/>
                </a:lnTo>
                <a:lnTo>
                  <a:pt x="35884" y="16017"/>
                </a:lnTo>
                <a:lnTo>
                  <a:pt x="36214" y="16473"/>
                </a:lnTo>
                <a:lnTo>
                  <a:pt x="36371" y="16630"/>
                </a:lnTo>
                <a:lnTo>
                  <a:pt x="36387" y="16630"/>
                </a:lnTo>
                <a:lnTo>
                  <a:pt x="36387" y="16646"/>
                </a:lnTo>
                <a:lnTo>
                  <a:pt x="36481" y="16693"/>
                </a:lnTo>
                <a:lnTo>
                  <a:pt x="36670" y="16803"/>
                </a:lnTo>
                <a:lnTo>
                  <a:pt x="36843" y="16960"/>
                </a:lnTo>
                <a:lnTo>
                  <a:pt x="36874" y="17039"/>
                </a:lnTo>
                <a:lnTo>
                  <a:pt x="36937" y="17149"/>
                </a:lnTo>
                <a:lnTo>
                  <a:pt x="37063" y="17227"/>
                </a:lnTo>
                <a:lnTo>
                  <a:pt x="37110" y="17227"/>
                </a:lnTo>
                <a:lnTo>
                  <a:pt x="37267" y="17196"/>
                </a:lnTo>
                <a:lnTo>
                  <a:pt x="37393" y="17055"/>
                </a:lnTo>
                <a:lnTo>
                  <a:pt x="37566" y="16897"/>
                </a:lnTo>
                <a:lnTo>
                  <a:pt x="37849" y="16724"/>
                </a:lnTo>
                <a:lnTo>
                  <a:pt x="38053" y="16662"/>
                </a:lnTo>
                <a:lnTo>
                  <a:pt x="38352" y="16646"/>
                </a:lnTo>
                <a:lnTo>
                  <a:pt x="38760" y="16677"/>
                </a:lnTo>
                <a:lnTo>
                  <a:pt x="39012" y="16724"/>
                </a:lnTo>
                <a:lnTo>
                  <a:pt x="39043" y="16787"/>
                </a:lnTo>
                <a:lnTo>
                  <a:pt x="39106" y="17117"/>
                </a:lnTo>
                <a:lnTo>
                  <a:pt x="39090" y="17385"/>
                </a:lnTo>
                <a:lnTo>
                  <a:pt x="39059" y="17636"/>
                </a:lnTo>
                <a:lnTo>
                  <a:pt x="38980" y="17872"/>
                </a:lnTo>
                <a:lnTo>
                  <a:pt x="38918" y="17950"/>
                </a:lnTo>
                <a:lnTo>
                  <a:pt x="38855" y="18061"/>
                </a:lnTo>
                <a:lnTo>
                  <a:pt x="38745" y="18249"/>
                </a:lnTo>
                <a:lnTo>
                  <a:pt x="38603" y="18563"/>
                </a:lnTo>
                <a:lnTo>
                  <a:pt x="38572" y="18925"/>
                </a:lnTo>
                <a:lnTo>
                  <a:pt x="38666" y="19176"/>
                </a:lnTo>
                <a:lnTo>
                  <a:pt x="38760" y="19302"/>
                </a:lnTo>
                <a:lnTo>
                  <a:pt x="38855" y="19444"/>
                </a:lnTo>
                <a:lnTo>
                  <a:pt x="38870" y="19522"/>
                </a:lnTo>
                <a:lnTo>
                  <a:pt x="38870" y="19648"/>
                </a:lnTo>
                <a:lnTo>
                  <a:pt x="38965" y="19852"/>
                </a:lnTo>
                <a:lnTo>
                  <a:pt x="39059" y="20010"/>
                </a:lnTo>
                <a:lnTo>
                  <a:pt x="39326" y="20182"/>
                </a:lnTo>
                <a:lnTo>
                  <a:pt x="39499" y="20198"/>
                </a:lnTo>
                <a:lnTo>
                  <a:pt x="39625" y="20198"/>
                </a:lnTo>
                <a:lnTo>
                  <a:pt x="39892" y="20088"/>
                </a:lnTo>
                <a:lnTo>
                  <a:pt x="40034" y="19978"/>
                </a:lnTo>
                <a:lnTo>
                  <a:pt x="40128" y="19915"/>
                </a:lnTo>
                <a:lnTo>
                  <a:pt x="40144" y="19915"/>
                </a:lnTo>
                <a:lnTo>
                  <a:pt x="40191" y="19994"/>
                </a:lnTo>
                <a:lnTo>
                  <a:pt x="40254" y="20135"/>
                </a:lnTo>
                <a:lnTo>
                  <a:pt x="40285" y="20198"/>
                </a:lnTo>
                <a:lnTo>
                  <a:pt x="40316" y="20277"/>
                </a:lnTo>
                <a:lnTo>
                  <a:pt x="40395" y="20418"/>
                </a:lnTo>
                <a:lnTo>
                  <a:pt x="40474" y="20560"/>
                </a:lnTo>
                <a:lnTo>
                  <a:pt x="40631" y="20843"/>
                </a:lnTo>
                <a:lnTo>
                  <a:pt x="40725" y="21094"/>
                </a:lnTo>
                <a:lnTo>
                  <a:pt x="40772" y="21330"/>
                </a:lnTo>
                <a:lnTo>
                  <a:pt x="40788" y="21660"/>
                </a:lnTo>
                <a:lnTo>
                  <a:pt x="40757" y="21738"/>
                </a:lnTo>
                <a:lnTo>
                  <a:pt x="40694" y="21738"/>
                </a:lnTo>
                <a:lnTo>
                  <a:pt x="40615" y="21723"/>
                </a:lnTo>
                <a:lnTo>
                  <a:pt x="40474" y="21660"/>
                </a:lnTo>
                <a:lnTo>
                  <a:pt x="40348" y="21613"/>
                </a:lnTo>
                <a:lnTo>
                  <a:pt x="40002" y="21471"/>
                </a:lnTo>
                <a:lnTo>
                  <a:pt x="39719" y="21440"/>
                </a:lnTo>
                <a:lnTo>
                  <a:pt x="39562" y="21440"/>
                </a:lnTo>
                <a:lnTo>
                  <a:pt x="39405" y="21518"/>
                </a:lnTo>
                <a:lnTo>
                  <a:pt x="39311" y="21550"/>
                </a:lnTo>
                <a:lnTo>
                  <a:pt x="39232" y="21581"/>
                </a:lnTo>
                <a:lnTo>
                  <a:pt x="39106" y="21628"/>
                </a:lnTo>
                <a:lnTo>
                  <a:pt x="38902" y="21770"/>
                </a:lnTo>
                <a:lnTo>
                  <a:pt x="38839" y="21880"/>
                </a:lnTo>
                <a:lnTo>
                  <a:pt x="38823" y="22006"/>
                </a:lnTo>
                <a:lnTo>
                  <a:pt x="38918" y="22226"/>
                </a:lnTo>
                <a:lnTo>
                  <a:pt x="38980" y="22304"/>
                </a:lnTo>
                <a:lnTo>
                  <a:pt x="39185" y="22556"/>
                </a:lnTo>
                <a:lnTo>
                  <a:pt x="39515" y="23074"/>
                </a:lnTo>
                <a:lnTo>
                  <a:pt x="39672" y="23405"/>
                </a:lnTo>
                <a:lnTo>
                  <a:pt x="39735" y="23546"/>
                </a:lnTo>
                <a:lnTo>
                  <a:pt x="39782" y="23687"/>
                </a:lnTo>
                <a:lnTo>
                  <a:pt x="39892" y="23923"/>
                </a:lnTo>
                <a:lnTo>
                  <a:pt x="40112" y="24332"/>
                </a:lnTo>
                <a:lnTo>
                  <a:pt x="40285" y="24521"/>
                </a:lnTo>
                <a:lnTo>
                  <a:pt x="40458" y="24709"/>
                </a:lnTo>
                <a:lnTo>
                  <a:pt x="40882" y="24961"/>
                </a:lnTo>
                <a:lnTo>
                  <a:pt x="41150" y="24976"/>
                </a:lnTo>
                <a:lnTo>
                  <a:pt x="41307" y="24976"/>
                </a:lnTo>
                <a:lnTo>
                  <a:pt x="41480" y="24929"/>
                </a:lnTo>
                <a:lnTo>
                  <a:pt x="41574" y="24898"/>
                </a:lnTo>
                <a:lnTo>
                  <a:pt x="41700" y="24898"/>
                </a:lnTo>
                <a:lnTo>
                  <a:pt x="41935" y="24913"/>
                </a:lnTo>
                <a:lnTo>
                  <a:pt x="42203" y="24961"/>
                </a:lnTo>
                <a:lnTo>
                  <a:pt x="42501" y="25008"/>
                </a:lnTo>
                <a:lnTo>
                  <a:pt x="42800" y="25024"/>
                </a:lnTo>
                <a:lnTo>
                  <a:pt x="42894" y="25024"/>
                </a:lnTo>
                <a:lnTo>
                  <a:pt x="42989" y="25008"/>
                </a:lnTo>
                <a:lnTo>
                  <a:pt x="43350" y="25024"/>
                </a:lnTo>
                <a:lnTo>
                  <a:pt x="44152" y="25102"/>
                </a:lnTo>
                <a:lnTo>
                  <a:pt x="44372" y="25196"/>
                </a:lnTo>
                <a:lnTo>
                  <a:pt x="44529" y="25275"/>
                </a:lnTo>
                <a:lnTo>
                  <a:pt x="44686" y="25338"/>
                </a:lnTo>
                <a:lnTo>
                  <a:pt x="44906" y="25432"/>
                </a:lnTo>
                <a:lnTo>
                  <a:pt x="45173" y="25637"/>
                </a:lnTo>
                <a:lnTo>
                  <a:pt x="45315" y="25857"/>
                </a:lnTo>
                <a:lnTo>
                  <a:pt x="45362" y="26014"/>
                </a:lnTo>
                <a:lnTo>
                  <a:pt x="45472" y="26375"/>
                </a:lnTo>
                <a:lnTo>
                  <a:pt x="45566" y="26674"/>
                </a:lnTo>
                <a:lnTo>
                  <a:pt x="45252" y="26328"/>
                </a:lnTo>
                <a:lnTo>
                  <a:pt x="44906" y="26029"/>
                </a:lnTo>
                <a:lnTo>
                  <a:pt x="44529" y="25778"/>
                </a:lnTo>
                <a:lnTo>
                  <a:pt x="43947" y="25511"/>
                </a:lnTo>
                <a:lnTo>
                  <a:pt x="43554" y="25448"/>
                </a:lnTo>
                <a:lnTo>
                  <a:pt x="43334" y="25464"/>
                </a:lnTo>
                <a:lnTo>
                  <a:pt x="42910" y="25495"/>
                </a:lnTo>
                <a:lnTo>
                  <a:pt x="42281" y="25558"/>
                </a:lnTo>
                <a:lnTo>
                  <a:pt x="41888" y="25699"/>
                </a:lnTo>
                <a:lnTo>
                  <a:pt x="41700" y="25809"/>
                </a:lnTo>
                <a:lnTo>
                  <a:pt x="41511" y="25951"/>
                </a:lnTo>
                <a:lnTo>
                  <a:pt x="41071" y="26124"/>
                </a:lnTo>
                <a:lnTo>
                  <a:pt x="40599" y="26218"/>
                </a:lnTo>
                <a:lnTo>
                  <a:pt x="40065" y="26218"/>
                </a:lnTo>
                <a:lnTo>
                  <a:pt x="39766" y="26171"/>
                </a:lnTo>
                <a:lnTo>
                  <a:pt x="39216" y="26124"/>
                </a:lnTo>
                <a:lnTo>
                  <a:pt x="38588" y="26171"/>
                </a:lnTo>
                <a:lnTo>
                  <a:pt x="38226" y="26045"/>
                </a:lnTo>
                <a:lnTo>
                  <a:pt x="38069" y="25888"/>
                </a:lnTo>
                <a:lnTo>
                  <a:pt x="37707" y="25464"/>
                </a:lnTo>
                <a:lnTo>
                  <a:pt x="37094" y="24913"/>
                </a:lnTo>
                <a:lnTo>
                  <a:pt x="36780" y="24851"/>
                </a:lnTo>
                <a:lnTo>
                  <a:pt x="36591" y="24945"/>
                </a:lnTo>
                <a:lnTo>
                  <a:pt x="36497" y="25039"/>
                </a:lnTo>
                <a:lnTo>
                  <a:pt x="36136" y="25448"/>
                </a:lnTo>
                <a:lnTo>
                  <a:pt x="35758" y="25967"/>
                </a:lnTo>
                <a:lnTo>
                  <a:pt x="35601" y="26297"/>
                </a:lnTo>
                <a:lnTo>
                  <a:pt x="35570" y="26454"/>
                </a:lnTo>
                <a:lnTo>
                  <a:pt x="35491" y="26878"/>
                </a:lnTo>
                <a:lnTo>
                  <a:pt x="35145" y="28136"/>
                </a:lnTo>
                <a:lnTo>
                  <a:pt x="34925" y="28591"/>
                </a:lnTo>
                <a:lnTo>
                  <a:pt x="34831" y="28796"/>
                </a:lnTo>
                <a:lnTo>
                  <a:pt x="34784" y="29314"/>
                </a:lnTo>
                <a:lnTo>
                  <a:pt x="34862" y="29865"/>
                </a:lnTo>
                <a:lnTo>
                  <a:pt x="35035" y="30336"/>
                </a:lnTo>
                <a:lnTo>
                  <a:pt x="35145" y="30525"/>
                </a:lnTo>
                <a:lnTo>
                  <a:pt x="35334" y="30808"/>
                </a:lnTo>
                <a:lnTo>
                  <a:pt x="35554" y="31279"/>
                </a:lnTo>
                <a:lnTo>
                  <a:pt x="35570" y="31656"/>
                </a:lnTo>
                <a:lnTo>
                  <a:pt x="35570" y="32804"/>
                </a:lnTo>
                <a:lnTo>
                  <a:pt x="35538" y="32725"/>
                </a:lnTo>
                <a:lnTo>
                  <a:pt x="35271" y="32191"/>
                </a:lnTo>
                <a:lnTo>
                  <a:pt x="35067" y="31939"/>
                </a:lnTo>
                <a:lnTo>
                  <a:pt x="34925" y="31798"/>
                </a:lnTo>
                <a:lnTo>
                  <a:pt x="34815" y="31861"/>
                </a:lnTo>
                <a:lnTo>
                  <a:pt x="34501" y="31798"/>
                </a:lnTo>
                <a:lnTo>
                  <a:pt x="34139" y="31735"/>
                </a:lnTo>
                <a:lnTo>
                  <a:pt x="33872" y="31641"/>
                </a:lnTo>
                <a:lnTo>
                  <a:pt x="33699" y="31468"/>
                </a:lnTo>
                <a:lnTo>
                  <a:pt x="33574" y="31311"/>
                </a:lnTo>
                <a:lnTo>
                  <a:pt x="33306" y="30902"/>
                </a:lnTo>
                <a:lnTo>
                  <a:pt x="32913" y="30415"/>
                </a:lnTo>
                <a:lnTo>
                  <a:pt x="32693" y="30352"/>
                </a:lnTo>
                <a:lnTo>
                  <a:pt x="32520" y="30383"/>
                </a:lnTo>
                <a:lnTo>
                  <a:pt x="32426" y="30446"/>
                </a:lnTo>
                <a:lnTo>
                  <a:pt x="32096" y="30666"/>
                </a:lnTo>
                <a:lnTo>
                  <a:pt x="31813" y="30855"/>
                </a:lnTo>
                <a:lnTo>
                  <a:pt x="31719" y="31059"/>
                </a:lnTo>
                <a:lnTo>
                  <a:pt x="31719" y="31232"/>
                </a:lnTo>
                <a:lnTo>
                  <a:pt x="31719" y="31594"/>
                </a:lnTo>
                <a:lnTo>
                  <a:pt x="31672" y="32175"/>
                </a:lnTo>
                <a:lnTo>
                  <a:pt x="31577" y="32442"/>
                </a:lnTo>
                <a:lnTo>
                  <a:pt x="31546" y="32584"/>
                </a:lnTo>
                <a:lnTo>
                  <a:pt x="31609" y="32804"/>
                </a:lnTo>
                <a:lnTo>
                  <a:pt x="31797" y="32930"/>
                </a:lnTo>
                <a:lnTo>
                  <a:pt x="32033" y="32867"/>
                </a:lnTo>
                <a:lnTo>
                  <a:pt x="32143" y="32725"/>
                </a:lnTo>
                <a:lnTo>
                  <a:pt x="32253" y="32599"/>
                </a:lnTo>
                <a:lnTo>
                  <a:pt x="32410" y="32537"/>
                </a:lnTo>
                <a:lnTo>
                  <a:pt x="32583" y="32851"/>
                </a:lnTo>
                <a:lnTo>
                  <a:pt x="32646" y="33307"/>
                </a:lnTo>
                <a:lnTo>
                  <a:pt x="32678" y="33731"/>
                </a:lnTo>
                <a:lnTo>
                  <a:pt x="32583" y="34203"/>
                </a:lnTo>
                <a:lnTo>
                  <a:pt x="32410" y="34501"/>
                </a:lnTo>
                <a:lnTo>
                  <a:pt x="32285" y="34659"/>
                </a:lnTo>
                <a:lnTo>
                  <a:pt x="32159" y="34816"/>
                </a:lnTo>
                <a:lnTo>
                  <a:pt x="31876" y="35051"/>
                </a:lnTo>
                <a:lnTo>
                  <a:pt x="31593" y="35146"/>
                </a:lnTo>
                <a:lnTo>
                  <a:pt x="31263" y="35036"/>
                </a:lnTo>
                <a:lnTo>
                  <a:pt x="31074" y="34863"/>
                </a:lnTo>
                <a:lnTo>
                  <a:pt x="30791" y="34486"/>
                </a:lnTo>
                <a:lnTo>
                  <a:pt x="30556" y="34046"/>
                </a:lnTo>
                <a:lnTo>
                  <a:pt x="30289" y="33888"/>
                </a:lnTo>
                <a:lnTo>
                  <a:pt x="30084" y="33873"/>
                </a:lnTo>
                <a:lnTo>
                  <a:pt x="29848" y="33841"/>
                </a:lnTo>
                <a:lnTo>
                  <a:pt x="29503" y="33590"/>
                </a:lnTo>
                <a:lnTo>
                  <a:pt x="29330" y="33244"/>
                </a:lnTo>
                <a:lnTo>
                  <a:pt x="29345" y="33008"/>
                </a:lnTo>
                <a:lnTo>
                  <a:pt x="29440" y="32898"/>
                </a:lnTo>
                <a:lnTo>
                  <a:pt x="29518" y="32867"/>
                </a:lnTo>
                <a:lnTo>
                  <a:pt x="29676" y="32835"/>
                </a:lnTo>
                <a:lnTo>
                  <a:pt x="30006" y="32882"/>
                </a:lnTo>
                <a:lnTo>
                  <a:pt x="30304" y="32930"/>
                </a:lnTo>
                <a:lnTo>
                  <a:pt x="30556" y="32867"/>
                </a:lnTo>
                <a:lnTo>
                  <a:pt x="30650" y="32725"/>
                </a:lnTo>
                <a:lnTo>
                  <a:pt x="30791" y="32427"/>
                </a:lnTo>
                <a:lnTo>
                  <a:pt x="30839" y="32002"/>
                </a:lnTo>
                <a:lnTo>
                  <a:pt x="30744" y="31704"/>
                </a:lnTo>
                <a:lnTo>
                  <a:pt x="30650" y="31515"/>
                </a:lnTo>
                <a:lnTo>
                  <a:pt x="30461" y="31122"/>
                </a:lnTo>
                <a:lnTo>
                  <a:pt x="30163" y="30352"/>
                </a:lnTo>
                <a:lnTo>
                  <a:pt x="30006" y="30100"/>
                </a:lnTo>
                <a:lnTo>
                  <a:pt x="29911" y="30006"/>
                </a:lnTo>
                <a:lnTo>
                  <a:pt x="29660" y="29927"/>
                </a:lnTo>
                <a:lnTo>
                  <a:pt x="29408" y="29865"/>
                </a:lnTo>
                <a:lnTo>
                  <a:pt x="29235" y="29660"/>
                </a:lnTo>
                <a:lnTo>
                  <a:pt x="29220" y="29456"/>
                </a:lnTo>
                <a:lnTo>
                  <a:pt x="29235" y="29032"/>
                </a:lnTo>
                <a:lnTo>
                  <a:pt x="29204" y="28701"/>
                </a:lnTo>
                <a:lnTo>
                  <a:pt x="29031" y="28576"/>
                </a:lnTo>
                <a:lnTo>
                  <a:pt x="28874" y="28529"/>
                </a:lnTo>
                <a:lnTo>
                  <a:pt x="28591" y="28419"/>
                </a:lnTo>
                <a:lnTo>
                  <a:pt x="27868" y="28309"/>
                </a:lnTo>
                <a:lnTo>
                  <a:pt x="27554" y="28277"/>
                </a:lnTo>
                <a:lnTo>
                  <a:pt x="27098" y="28230"/>
                </a:lnTo>
                <a:lnTo>
                  <a:pt x="26846" y="28293"/>
                </a:lnTo>
                <a:lnTo>
                  <a:pt x="26736" y="28387"/>
                </a:lnTo>
                <a:lnTo>
                  <a:pt x="26595" y="28481"/>
                </a:lnTo>
                <a:lnTo>
                  <a:pt x="26186" y="28560"/>
                </a:lnTo>
                <a:lnTo>
                  <a:pt x="25667" y="28607"/>
                </a:lnTo>
                <a:lnTo>
                  <a:pt x="25196" y="28670"/>
                </a:lnTo>
                <a:lnTo>
                  <a:pt x="25023" y="28733"/>
                </a:lnTo>
                <a:lnTo>
                  <a:pt x="24583" y="28937"/>
                </a:lnTo>
                <a:lnTo>
                  <a:pt x="23577" y="29283"/>
                </a:lnTo>
                <a:lnTo>
                  <a:pt x="22995" y="29362"/>
                </a:lnTo>
                <a:lnTo>
                  <a:pt x="22807" y="29314"/>
                </a:lnTo>
                <a:lnTo>
                  <a:pt x="22445" y="29142"/>
                </a:lnTo>
                <a:lnTo>
                  <a:pt x="21754" y="28984"/>
                </a:lnTo>
                <a:lnTo>
                  <a:pt x="21298" y="28984"/>
                </a:lnTo>
                <a:lnTo>
                  <a:pt x="21094" y="29016"/>
                </a:lnTo>
                <a:lnTo>
                  <a:pt x="20653" y="29094"/>
                </a:lnTo>
                <a:lnTo>
                  <a:pt x="19789" y="29157"/>
                </a:lnTo>
                <a:lnTo>
                  <a:pt x="19286" y="29314"/>
                </a:lnTo>
                <a:lnTo>
                  <a:pt x="19113" y="29456"/>
                </a:lnTo>
                <a:lnTo>
                  <a:pt x="18736" y="29786"/>
                </a:lnTo>
                <a:lnTo>
                  <a:pt x="17887" y="30540"/>
                </a:lnTo>
                <a:lnTo>
                  <a:pt x="17604" y="30871"/>
                </a:lnTo>
                <a:lnTo>
                  <a:pt x="17510" y="31028"/>
                </a:lnTo>
                <a:lnTo>
                  <a:pt x="17431" y="31279"/>
                </a:lnTo>
                <a:lnTo>
                  <a:pt x="17494" y="31499"/>
                </a:lnTo>
                <a:lnTo>
                  <a:pt x="17667" y="31704"/>
                </a:lnTo>
                <a:lnTo>
                  <a:pt x="17824" y="31798"/>
                </a:lnTo>
                <a:lnTo>
                  <a:pt x="17966" y="31908"/>
                </a:lnTo>
                <a:lnTo>
                  <a:pt x="18076" y="32112"/>
                </a:lnTo>
                <a:lnTo>
                  <a:pt x="17981" y="32254"/>
                </a:lnTo>
                <a:lnTo>
                  <a:pt x="17699" y="32317"/>
                </a:lnTo>
                <a:lnTo>
                  <a:pt x="17463" y="32301"/>
                </a:lnTo>
                <a:lnTo>
                  <a:pt x="17243" y="32285"/>
                </a:lnTo>
                <a:lnTo>
                  <a:pt x="16976" y="32301"/>
                </a:lnTo>
                <a:lnTo>
                  <a:pt x="16818" y="32411"/>
                </a:lnTo>
                <a:lnTo>
                  <a:pt x="16724" y="32678"/>
                </a:lnTo>
                <a:lnTo>
                  <a:pt x="16677" y="32867"/>
                </a:lnTo>
                <a:lnTo>
                  <a:pt x="16598" y="33307"/>
                </a:lnTo>
                <a:lnTo>
                  <a:pt x="16457" y="34156"/>
                </a:lnTo>
                <a:lnTo>
                  <a:pt x="16331" y="34580"/>
                </a:lnTo>
                <a:lnTo>
                  <a:pt x="16252" y="34800"/>
                </a:lnTo>
                <a:lnTo>
                  <a:pt x="16158" y="35319"/>
                </a:lnTo>
                <a:lnTo>
                  <a:pt x="16205" y="35790"/>
                </a:lnTo>
                <a:lnTo>
                  <a:pt x="16410" y="36073"/>
                </a:lnTo>
                <a:lnTo>
                  <a:pt x="16614" y="36183"/>
                </a:lnTo>
                <a:lnTo>
                  <a:pt x="16755" y="36215"/>
                </a:lnTo>
                <a:lnTo>
                  <a:pt x="17400" y="36277"/>
                </a:lnTo>
                <a:lnTo>
                  <a:pt x="18422" y="36246"/>
                </a:lnTo>
                <a:lnTo>
                  <a:pt x="18940" y="36246"/>
                </a:lnTo>
                <a:lnTo>
                  <a:pt x="19113" y="36293"/>
                </a:lnTo>
                <a:lnTo>
                  <a:pt x="19223" y="36340"/>
                </a:lnTo>
                <a:lnTo>
                  <a:pt x="19286" y="36387"/>
                </a:lnTo>
                <a:lnTo>
                  <a:pt x="19192" y="36529"/>
                </a:lnTo>
                <a:lnTo>
                  <a:pt x="19113" y="36859"/>
                </a:lnTo>
                <a:lnTo>
                  <a:pt x="19066" y="37268"/>
                </a:lnTo>
                <a:lnTo>
                  <a:pt x="19019" y="37771"/>
                </a:lnTo>
                <a:lnTo>
                  <a:pt x="18909" y="38038"/>
                </a:lnTo>
                <a:lnTo>
                  <a:pt x="18814" y="38148"/>
                </a:lnTo>
                <a:lnTo>
                  <a:pt x="18736" y="38242"/>
                </a:lnTo>
                <a:lnTo>
                  <a:pt x="18736" y="38415"/>
                </a:lnTo>
                <a:lnTo>
                  <a:pt x="18830" y="38604"/>
                </a:lnTo>
                <a:lnTo>
                  <a:pt x="18909" y="38871"/>
                </a:lnTo>
                <a:lnTo>
                  <a:pt x="18893" y="39075"/>
                </a:lnTo>
                <a:lnTo>
                  <a:pt x="18862" y="39264"/>
                </a:lnTo>
                <a:lnTo>
                  <a:pt x="18767" y="39421"/>
                </a:lnTo>
                <a:lnTo>
                  <a:pt x="18642" y="39484"/>
                </a:lnTo>
                <a:lnTo>
                  <a:pt x="18516" y="39625"/>
                </a:lnTo>
                <a:lnTo>
                  <a:pt x="18469" y="39783"/>
                </a:lnTo>
                <a:lnTo>
                  <a:pt x="18390" y="40128"/>
                </a:lnTo>
                <a:lnTo>
                  <a:pt x="18437" y="40741"/>
                </a:lnTo>
                <a:lnTo>
                  <a:pt x="18532" y="41213"/>
                </a:lnTo>
                <a:lnTo>
                  <a:pt x="18657" y="41794"/>
                </a:lnTo>
                <a:lnTo>
                  <a:pt x="18736" y="42769"/>
                </a:lnTo>
                <a:lnTo>
                  <a:pt x="18657" y="43382"/>
                </a:lnTo>
                <a:lnTo>
                  <a:pt x="18532" y="43633"/>
                </a:lnTo>
                <a:lnTo>
                  <a:pt x="18249" y="44184"/>
                </a:lnTo>
                <a:lnTo>
                  <a:pt x="17589" y="45520"/>
                </a:lnTo>
                <a:lnTo>
                  <a:pt x="17258" y="45991"/>
                </a:lnTo>
                <a:lnTo>
                  <a:pt x="17101" y="46180"/>
                </a:lnTo>
                <a:lnTo>
                  <a:pt x="16865" y="46683"/>
                </a:lnTo>
                <a:lnTo>
                  <a:pt x="16708" y="47249"/>
                </a:lnTo>
                <a:lnTo>
                  <a:pt x="16661" y="47799"/>
                </a:lnTo>
                <a:lnTo>
                  <a:pt x="16677" y="48050"/>
                </a:lnTo>
                <a:lnTo>
                  <a:pt x="16693" y="48585"/>
                </a:lnTo>
                <a:lnTo>
                  <a:pt x="16504" y="49669"/>
                </a:lnTo>
                <a:lnTo>
                  <a:pt x="16473" y="49968"/>
                </a:lnTo>
                <a:lnTo>
                  <a:pt x="16473" y="50266"/>
                </a:lnTo>
                <a:lnTo>
                  <a:pt x="16347" y="50769"/>
                </a:lnTo>
                <a:lnTo>
                  <a:pt x="16205" y="50879"/>
                </a:lnTo>
                <a:lnTo>
                  <a:pt x="16064" y="50879"/>
                </a:lnTo>
                <a:lnTo>
                  <a:pt x="15970" y="50832"/>
                </a:lnTo>
                <a:lnTo>
                  <a:pt x="15781" y="50738"/>
                </a:lnTo>
                <a:lnTo>
                  <a:pt x="15451" y="50644"/>
                </a:lnTo>
                <a:lnTo>
                  <a:pt x="14979" y="50612"/>
                </a:lnTo>
                <a:lnTo>
                  <a:pt x="14618" y="50549"/>
                </a:lnTo>
                <a:lnTo>
                  <a:pt x="14256" y="50424"/>
                </a:lnTo>
                <a:lnTo>
                  <a:pt x="13816" y="50251"/>
                </a:lnTo>
                <a:lnTo>
                  <a:pt x="13533" y="50219"/>
                </a:lnTo>
                <a:lnTo>
                  <a:pt x="13408" y="50266"/>
                </a:lnTo>
                <a:lnTo>
                  <a:pt x="13062" y="50329"/>
                </a:lnTo>
                <a:lnTo>
                  <a:pt x="12433" y="50361"/>
                </a:lnTo>
                <a:lnTo>
                  <a:pt x="12213" y="50471"/>
                </a:lnTo>
                <a:lnTo>
                  <a:pt x="12134" y="50596"/>
                </a:lnTo>
                <a:lnTo>
                  <a:pt x="12119" y="50691"/>
                </a:lnTo>
                <a:lnTo>
                  <a:pt x="12119" y="51052"/>
                </a:lnTo>
                <a:lnTo>
                  <a:pt x="12119" y="51492"/>
                </a:lnTo>
                <a:lnTo>
                  <a:pt x="12197" y="51697"/>
                </a:lnTo>
                <a:lnTo>
                  <a:pt x="12260" y="51760"/>
                </a:lnTo>
                <a:lnTo>
                  <a:pt x="12433" y="51870"/>
                </a:lnTo>
                <a:lnTo>
                  <a:pt x="12559" y="52042"/>
                </a:lnTo>
                <a:lnTo>
                  <a:pt x="12480" y="52184"/>
                </a:lnTo>
                <a:lnTo>
                  <a:pt x="12339" y="52262"/>
                </a:lnTo>
                <a:lnTo>
                  <a:pt x="12056" y="52388"/>
                </a:lnTo>
                <a:lnTo>
                  <a:pt x="11883" y="52514"/>
                </a:lnTo>
                <a:lnTo>
                  <a:pt x="11836" y="52687"/>
                </a:lnTo>
                <a:lnTo>
                  <a:pt x="11836" y="52828"/>
                </a:lnTo>
                <a:lnTo>
                  <a:pt x="11836" y="53174"/>
                </a:lnTo>
                <a:lnTo>
                  <a:pt x="11914" y="53709"/>
                </a:lnTo>
                <a:lnTo>
                  <a:pt x="12072" y="53976"/>
                </a:lnTo>
                <a:lnTo>
                  <a:pt x="12197" y="54039"/>
                </a:lnTo>
                <a:lnTo>
                  <a:pt x="13015" y="54353"/>
                </a:lnTo>
                <a:lnTo>
                  <a:pt x="13911" y="54683"/>
                </a:lnTo>
                <a:lnTo>
                  <a:pt x="14256" y="54793"/>
                </a:lnTo>
                <a:lnTo>
                  <a:pt x="14822" y="54887"/>
                </a:lnTo>
                <a:lnTo>
                  <a:pt x="15074" y="54840"/>
                </a:lnTo>
                <a:lnTo>
                  <a:pt x="15121" y="54746"/>
                </a:lnTo>
                <a:lnTo>
                  <a:pt x="15215" y="54494"/>
                </a:lnTo>
                <a:lnTo>
                  <a:pt x="15498" y="54164"/>
                </a:lnTo>
                <a:lnTo>
                  <a:pt x="15639" y="54212"/>
                </a:lnTo>
                <a:lnTo>
                  <a:pt x="15687" y="54400"/>
                </a:lnTo>
                <a:lnTo>
                  <a:pt x="15718" y="54604"/>
                </a:lnTo>
                <a:lnTo>
                  <a:pt x="15891" y="55060"/>
                </a:lnTo>
                <a:lnTo>
                  <a:pt x="16205" y="55642"/>
                </a:lnTo>
                <a:lnTo>
                  <a:pt x="16394" y="55815"/>
                </a:lnTo>
                <a:lnTo>
                  <a:pt x="16473" y="55893"/>
                </a:lnTo>
                <a:lnTo>
                  <a:pt x="16567" y="56161"/>
                </a:lnTo>
                <a:lnTo>
                  <a:pt x="16583" y="56522"/>
                </a:lnTo>
                <a:lnTo>
                  <a:pt x="16488" y="56884"/>
                </a:lnTo>
                <a:lnTo>
                  <a:pt x="16394" y="57025"/>
                </a:lnTo>
                <a:lnTo>
                  <a:pt x="16174" y="57371"/>
                </a:lnTo>
                <a:lnTo>
                  <a:pt x="15922" y="58110"/>
                </a:lnTo>
                <a:lnTo>
                  <a:pt x="15860" y="58487"/>
                </a:lnTo>
                <a:lnTo>
                  <a:pt x="15891" y="58597"/>
                </a:lnTo>
                <a:lnTo>
                  <a:pt x="16048" y="58770"/>
                </a:lnTo>
                <a:lnTo>
                  <a:pt x="16237" y="58911"/>
                </a:lnTo>
                <a:lnTo>
                  <a:pt x="16127" y="58990"/>
                </a:lnTo>
                <a:lnTo>
                  <a:pt x="15797" y="59147"/>
                </a:lnTo>
                <a:lnTo>
                  <a:pt x="15592" y="59194"/>
                </a:lnTo>
                <a:lnTo>
                  <a:pt x="15404" y="59225"/>
                </a:lnTo>
                <a:lnTo>
                  <a:pt x="15152" y="59351"/>
                </a:lnTo>
                <a:lnTo>
                  <a:pt x="14932" y="59603"/>
                </a:lnTo>
                <a:lnTo>
                  <a:pt x="14869" y="59791"/>
                </a:lnTo>
                <a:lnTo>
                  <a:pt x="14838" y="59854"/>
                </a:lnTo>
                <a:lnTo>
                  <a:pt x="14806" y="59933"/>
                </a:lnTo>
                <a:lnTo>
                  <a:pt x="14775" y="59996"/>
                </a:lnTo>
                <a:lnTo>
                  <a:pt x="14618" y="59996"/>
                </a:lnTo>
                <a:lnTo>
                  <a:pt x="14524" y="60011"/>
                </a:lnTo>
                <a:lnTo>
                  <a:pt x="14272" y="60074"/>
                </a:lnTo>
                <a:lnTo>
                  <a:pt x="14146" y="60153"/>
                </a:lnTo>
                <a:lnTo>
                  <a:pt x="14005" y="60279"/>
                </a:lnTo>
                <a:lnTo>
                  <a:pt x="13816" y="60640"/>
                </a:lnTo>
                <a:lnTo>
                  <a:pt x="13738" y="60844"/>
                </a:lnTo>
                <a:lnTo>
                  <a:pt x="13659" y="61080"/>
                </a:lnTo>
                <a:lnTo>
                  <a:pt x="13549" y="61237"/>
                </a:lnTo>
                <a:lnTo>
                  <a:pt x="13439" y="61332"/>
                </a:lnTo>
                <a:lnTo>
                  <a:pt x="13125" y="61395"/>
                </a:lnTo>
                <a:lnTo>
                  <a:pt x="12826" y="61395"/>
                </a:lnTo>
                <a:lnTo>
                  <a:pt x="12622" y="61410"/>
                </a:lnTo>
                <a:lnTo>
                  <a:pt x="12307" y="61567"/>
                </a:lnTo>
                <a:lnTo>
                  <a:pt x="11977" y="61945"/>
                </a:lnTo>
                <a:lnTo>
                  <a:pt x="11883" y="62149"/>
                </a:lnTo>
                <a:lnTo>
                  <a:pt x="11836" y="62133"/>
                </a:lnTo>
                <a:lnTo>
                  <a:pt x="11804" y="62133"/>
                </a:lnTo>
                <a:lnTo>
                  <a:pt x="11663" y="62149"/>
                </a:lnTo>
                <a:lnTo>
                  <a:pt x="11506" y="62290"/>
                </a:lnTo>
                <a:lnTo>
                  <a:pt x="11474" y="62338"/>
                </a:lnTo>
                <a:lnTo>
                  <a:pt x="11396" y="62448"/>
                </a:lnTo>
                <a:lnTo>
                  <a:pt x="11333" y="62652"/>
                </a:lnTo>
                <a:lnTo>
                  <a:pt x="11333" y="62746"/>
                </a:lnTo>
                <a:lnTo>
                  <a:pt x="11396" y="62903"/>
                </a:lnTo>
                <a:lnTo>
                  <a:pt x="11663" y="63171"/>
                </a:lnTo>
                <a:lnTo>
                  <a:pt x="11867" y="63312"/>
                </a:lnTo>
                <a:lnTo>
                  <a:pt x="12024" y="63422"/>
                </a:lnTo>
                <a:lnTo>
                  <a:pt x="12276" y="63579"/>
                </a:lnTo>
                <a:lnTo>
                  <a:pt x="12685" y="63894"/>
                </a:lnTo>
                <a:lnTo>
                  <a:pt x="12826" y="64051"/>
                </a:lnTo>
                <a:lnTo>
                  <a:pt x="12889" y="64145"/>
                </a:lnTo>
                <a:lnTo>
                  <a:pt x="12952" y="64224"/>
                </a:lnTo>
                <a:lnTo>
                  <a:pt x="13015" y="64271"/>
                </a:lnTo>
                <a:lnTo>
                  <a:pt x="13030" y="64318"/>
                </a:lnTo>
                <a:lnTo>
                  <a:pt x="13030" y="64334"/>
                </a:lnTo>
                <a:lnTo>
                  <a:pt x="12952" y="64491"/>
                </a:lnTo>
                <a:lnTo>
                  <a:pt x="12857" y="64648"/>
                </a:lnTo>
                <a:lnTo>
                  <a:pt x="12779" y="64758"/>
                </a:lnTo>
                <a:lnTo>
                  <a:pt x="12637" y="64994"/>
                </a:lnTo>
                <a:lnTo>
                  <a:pt x="12449" y="65355"/>
                </a:lnTo>
                <a:lnTo>
                  <a:pt x="12323" y="65560"/>
                </a:lnTo>
                <a:lnTo>
                  <a:pt x="11946" y="65874"/>
                </a:lnTo>
                <a:lnTo>
                  <a:pt x="11804" y="65937"/>
                </a:lnTo>
                <a:lnTo>
                  <a:pt x="11757" y="65780"/>
                </a:lnTo>
                <a:lnTo>
                  <a:pt x="11616" y="65560"/>
                </a:lnTo>
                <a:lnTo>
                  <a:pt x="11349" y="65418"/>
                </a:lnTo>
                <a:lnTo>
                  <a:pt x="11207" y="65403"/>
                </a:lnTo>
                <a:lnTo>
                  <a:pt x="11034" y="65418"/>
                </a:lnTo>
                <a:lnTo>
                  <a:pt x="10846" y="65465"/>
                </a:lnTo>
                <a:lnTo>
                  <a:pt x="10500" y="65591"/>
                </a:lnTo>
                <a:lnTo>
                  <a:pt x="9384" y="66078"/>
                </a:lnTo>
                <a:lnTo>
                  <a:pt x="9069" y="66299"/>
                </a:lnTo>
                <a:lnTo>
                  <a:pt x="8944" y="66409"/>
                </a:lnTo>
                <a:lnTo>
                  <a:pt x="8614" y="66581"/>
                </a:lnTo>
                <a:lnTo>
                  <a:pt x="8456" y="66613"/>
                </a:lnTo>
                <a:lnTo>
                  <a:pt x="8346" y="66597"/>
                </a:lnTo>
                <a:lnTo>
                  <a:pt x="8284" y="66534"/>
                </a:lnTo>
                <a:lnTo>
                  <a:pt x="8111" y="66330"/>
                </a:lnTo>
                <a:lnTo>
                  <a:pt x="7702" y="66094"/>
                </a:lnTo>
                <a:lnTo>
                  <a:pt x="7513" y="66078"/>
                </a:lnTo>
                <a:lnTo>
                  <a:pt x="7388" y="66078"/>
                </a:lnTo>
                <a:lnTo>
                  <a:pt x="7215" y="66204"/>
                </a:lnTo>
                <a:lnTo>
                  <a:pt x="7168" y="66299"/>
                </a:lnTo>
                <a:lnTo>
                  <a:pt x="7136" y="66456"/>
                </a:lnTo>
                <a:lnTo>
                  <a:pt x="7278" y="66707"/>
                </a:lnTo>
                <a:lnTo>
                  <a:pt x="7372" y="66801"/>
                </a:lnTo>
                <a:lnTo>
                  <a:pt x="7482" y="66927"/>
                </a:lnTo>
                <a:lnTo>
                  <a:pt x="7513" y="67037"/>
                </a:lnTo>
                <a:lnTo>
                  <a:pt x="7513" y="67053"/>
                </a:lnTo>
                <a:lnTo>
                  <a:pt x="7513" y="67069"/>
                </a:lnTo>
                <a:lnTo>
                  <a:pt x="7419" y="67037"/>
                </a:lnTo>
                <a:lnTo>
                  <a:pt x="7183" y="66864"/>
                </a:lnTo>
                <a:lnTo>
                  <a:pt x="6932" y="66660"/>
                </a:lnTo>
                <a:lnTo>
                  <a:pt x="6476" y="66409"/>
                </a:lnTo>
                <a:lnTo>
                  <a:pt x="6162" y="66314"/>
                </a:lnTo>
                <a:lnTo>
                  <a:pt x="5989" y="66299"/>
                </a:lnTo>
                <a:lnTo>
                  <a:pt x="5894" y="66314"/>
                </a:lnTo>
                <a:lnTo>
                  <a:pt x="5816" y="66314"/>
                </a:lnTo>
                <a:lnTo>
                  <a:pt x="5612" y="66346"/>
                </a:lnTo>
                <a:lnTo>
                  <a:pt x="5439" y="66361"/>
                </a:lnTo>
                <a:lnTo>
                  <a:pt x="5281" y="66346"/>
                </a:lnTo>
                <a:lnTo>
                  <a:pt x="5077" y="66283"/>
                </a:lnTo>
                <a:lnTo>
                  <a:pt x="5030" y="66204"/>
                </a:lnTo>
                <a:lnTo>
                  <a:pt x="4967" y="66094"/>
                </a:lnTo>
                <a:lnTo>
                  <a:pt x="4920" y="65953"/>
                </a:lnTo>
                <a:lnTo>
                  <a:pt x="4841" y="65748"/>
                </a:lnTo>
                <a:lnTo>
                  <a:pt x="4684" y="65497"/>
                </a:lnTo>
                <a:lnTo>
                  <a:pt x="4527" y="65403"/>
                </a:lnTo>
                <a:lnTo>
                  <a:pt x="4433" y="65387"/>
                </a:lnTo>
                <a:lnTo>
                  <a:pt x="4307" y="65387"/>
                </a:lnTo>
                <a:lnTo>
                  <a:pt x="4008" y="65465"/>
                </a:lnTo>
                <a:lnTo>
                  <a:pt x="3835" y="65575"/>
                </a:lnTo>
                <a:lnTo>
                  <a:pt x="3788" y="65654"/>
                </a:lnTo>
                <a:lnTo>
                  <a:pt x="3757" y="65717"/>
                </a:lnTo>
                <a:lnTo>
                  <a:pt x="3757" y="65921"/>
                </a:lnTo>
                <a:lnTo>
                  <a:pt x="3851" y="66047"/>
                </a:lnTo>
                <a:lnTo>
                  <a:pt x="3914" y="66141"/>
                </a:lnTo>
                <a:lnTo>
                  <a:pt x="3993" y="66236"/>
                </a:lnTo>
                <a:lnTo>
                  <a:pt x="4165" y="66456"/>
                </a:lnTo>
                <a:lnTo>
                  <a:pt x="4323" y="66676"/>
                </a:lnTo>
                <a:lnTo>
                  <a:pt x="4008" y="66660"/>
                </a:lnTo>
                <a:lnTo>
                  <a:pt x="3741" y="66534"/>
                </a:lnTo>
                <a:lnTo>
                  <a:pt x="3678" y="66424"/>
                </a:lnTo>
                <a:lnTo>
                  <a:pt x="3600" y="66314"/>
                </a:lnTo>
                <a:lnTo>
                  <a:pt x="3411" y="66173"/>
                </a:lnTo>
                <a:lnTo>
                  <a:pt x="3285" y="66157"/>
                </a:lnTo>
                <a:lnTo>
                  <a:pt x="3144" y="66188"/>
                </a:lnTo>
                <a:lnTo>
                  <a:pt x="2861" y="66393"/>
                </a:lnTo>
                <a:lnTo>
                  <a:pt x="2751" y="66566"/>
                </a:lnTo>
                <a:lnTo>
                  <a:pt x="2672" y="66691"/>
                </a:lnTo>
                <a:lnTo>
                  <a:pt x="2326" y="66833"/>
                </a:lnTo>
                <a:lnTo>
                  <a:pt x="2044" y="66896"/>
                </a:lnTo>
                <a:lnTo>
                  <a:pt x="1855" y="66927"/>
                </a:lnTo>
                <a:lnTo>
                  <a:pt x="1619" y="67116"/>
                </a:lnTo>
                <a:lnTo>
                  <a:pt x="1572" y="67257"/>
                </a:lnTo>
                <a:lnTo>
                  <a:pt x="1541" y="67430"/>
                </a:lnTo>
                <a:lnTo>
                  <a:pt x="1714" y="67776"/>
                </a:lnTo>
                <a:lnTo>
                  <a:pt x="1886" y="67933"/>
                </a:lnTo>
                <a:lnTo>
                  <a:pt x="2028" y="68075"/>
                </a:lnTo>
                <a:lnTo>
                  <a:pt x="2154" y="68263"/>
                </a:lnTo>
                <a:lnTo>
                  <a:pt x="2154" y="68326"/>
                </a:lnTo>
                <a:lnTo>
                  <a:pt x="2138" y="68373"/>
                </a:lnTo>
                <a:lnTo>
                  <a:pt x="2075" y="68405"/>
                </a:lnTo>
                <a:lnTo>
                  <a:pt x="1808" y="68530"/>
                </a:lnTo>
                <a:lnTo>
                  <a:pt x="1525" y="68782"/>
                </a:lnTo>
                <a:lnTo>
                  <a:pt x="1493" y="68829"/>
                </a:lnTo>
                <a:lnTo>
                  <a:pt x="1226" y="69206"/>
                </a:lnTo>
                <a:lnTo>
                  <a:pt x="1682" y="69112"/>
                </a:lnTo>
                <a:lnTo>
                  <a:pt x="2059" y="69112"/>
                </a:lnTo>
                <a:lnTo>
                  <a:pt x="2295" y="69175"/>
                </a:lnTo>
                <a:lnTo>
                  <a:pt x="2358" y="69222"/>
                </a:lnTo>
                <a:lnTo>
                  <a:pt x="2468" y="69316"/>
                </a:lnTo>
                <a:lnTo>
                  <a:pt x="2515" y="69568"/>
                </a:lnTo>
                <a:lnTo>
                  <a:pt x="2531" y="69851"/>
                </a:lnTo>
                <a:lnTo>
                  <a:pt x="2531" y="70181"/>
                </a:lnTo>
                <a:lnTo>
                  <a:pt x="2688" y="70511"/>
                </a:lnTo>
                <a:lnTo>
                  <a:pt x="2908" y="70668"/>
                </a:lnTo>
                <a:lnTo>
                  <a:pt x="3065" y="70747"/>
                </a:lnTo>
                <a:lnTo>
                  <a:pt x="3191" y="70794"/>
                </a:lnTo>
                <a:lnTo>
                  <a:pt x="3395" y="70872"/>
                </a:lnTo>
                <a:lnTo>
                  <a:pt x="3552" y="70967"/>
                </a:lnTo>
                <a:lnTo>
                  <a:pt x="3537" y="70982"/>
                </a:lnTo>
                <a:lnTo>
                  <a:pt x="3521" y="70998"/>
                </a:lnTo>
                <a:lnTo>
                  <a:pt x="3380" y="71108"/>
                </a:lnTo>
                <a:lnTo>
                  <a:pt x="3175" y="71328"/>
                </a:lnTo>
                <a:lnTo>
                  <a:pt x="3160" y="71470"/>
                </a:lnTo>
                <a:lnTo>
                  <a:pt x="3160" y="71611"/>
                </a:lnTo>
                <a:lnTo>
                  <a:pt x="3348" y="71894"/>
                </a:lnTo>
                <a:lnTo>
                  <a:pt x="3505" y="72067"/>
                </a:lnTo>
                <a:lnTo>
                  <a:pt x="3804" y="72366"/>
                </a:lnTo>
                <a:lnTo>
                  <a:pt x="4103" y="72821"/>
                </a:lnTo>
                <a:lnTo>
                  <a:pt x="4165" y="73026"/>
                </a:lnTo>
                <a:lnTo>
                  <a:pt x="4244" y="73293"/>
                </a:lnTo>
                <a:lnTo>
                  <a:pt x="4354" y="73482"/>
                </a:lnTo>
                <a:lnTo>
                  <a:pt x="4480" y="73686"/>
                </a:lnTo>
                <a:lnTo>
                  <a:pt x="4590" y="74032"/>
                </a:lnTo>
                <a:lnTo>
                  <a:pt x="4653" y="74220"/>
                </a:lnTo>
                <a:lnTo>
                  <a:pt x="4700" y="74409"/>
                </a:lnTo>
                <a:lnTo>
                  <a:pt x="4794" y="74708"/>
                </a:lnTo>
                <a:lnTo>
                  <a:pt x="4857" y="75132"/>
                </a:lnTo>
                <a:lnTo>
                  <a:pt x="4810" y="75399"/>
                </a:lnTo>
                <a:lnTo>
                  <a:pt x="4747" y="75541"/>
                </a:lnTo>
                <a:lnTo>
                  <a:pt x="4637" y="75824"/>
                </a:lnTo>
                <a:lnTo>
                  <a:pt x="4606" y="76311"/>
                </a:lnTo>
                <a:lnTo>
                  <a:pt x="4621" y="76515"/>
                </a:lnTo>
                <a:lnTo>
                  <a:pt x="4637" y="76782"/>
                </a:lnTo>
                <a:lnTo>
                  <a:pt x="4606" y="77002"/>
                </a:lnTo>
                <a:lnTo>
                  <a:pt x="4558" y="77097"/>
                </a:lnTo>
                <a:lnTo>
                  <a:pt x="4448" y="77222"/>
                </a:lnTo>
                <a:lnTo>
                  <a:pt x="4370" y="77285"/>
                </a:lnTo>
                <a:lnTo>
                  <a:pt x="4150" y="77442"/>
                </a:lnTo>
                <a:lnTo>
                  <a:pt x="3851" y="77804"/>
                </a:lnTo>
                <a:lnTo>
                  <a:pt x="3521" y="78244"/>
                </a:lnTo>
                <a:lnTo>
                  <a:pt x="3285" y="78653"/>
                </a:lnTo>
                <a:lnTo>
                  <a:pt x="3112" y="78967"/>
                </a:lnTo>
                <a:lnTo>
                  <a:pt x="2924" y="79219"/>
                </a:lnTo>
                <a:lnTo>
                  <a:pt x="2798" y="79376"/>
                </a:lnTo>
                <a:lnTo>
                  <a:pt x="2499" y="79894"/>
                </a:lnTo>
                <a:lnTo>
                  <a:pt x="2389" y="80287"/>
                </a:lnTo>
                <a:lnTo>
                  <a:pt x="2405" y="80460"/>
                </a:lnTo>
                <a:lnTo>
                  <a:pt x="2421" y="80555"/>
                </a:lnTo>
                <a:lnTo>
                  <a:pt x="2531" y="80727"/>
                </a:lnTo>
                <a:lnTo>
                  <a:pt x="2609" y="80790"/>
                </a:lnTo>
                <a:lnTo>
                  <a:pt x="2845" y="80900"/>
                </a:lnTo>
                <a:lnTo>
                  <a:pt x="3081" y="80916"/>
                </a:lnTo>
                <a:lnTo>
                  <a:pt x="3285" y="80900"/>
                </a:lnTo>
                <a:lnTo>
                  <a:pt x="3474" y="80837"/>
                </a:lnTo>
                <a:lnTo>
                  <a:pt x="3474" y="80837"/>
                </a:lnTo>
                <a:lnTo>
                  <a:pt x="3427" y="80885"/>
                </a:lnTo>
                <a:lnTo>
                  <a:pt x="3584" y="81042"/>
                </a:lnTo>
                <a:lnTo>
                  <a:pt x="3615" y="81073"/>
                </a:lnTo>
                <a:lnTo>
                  <a:pt x="3663" y="81215"/>
                </a:lnTo>
                <a:lnTo>
                  <a:pt x="3505" y="81230"/>
                </a:lnTo>
                <a:lnTo>
                  <a:pt x="3285" y="81293"/>
                </a:lnTo>
                <a:lnTo>
                  <a:pt x="3175" y="81340"/>
                </a:lnTo>
                <a:lnTo>
                  <a:pt x="2939" y="81435"/>
                </a:lnTo>
                <a:lnTo>
                  <a:pt x="2609" y="81639"/>
                </a:lnTo>
                <a:lnTo>
                  <a:pt x="2421" y="81875"/>
                </a:lnTo>
                <a:lnTo>
                  <a:pt x="2326" y="82032"/>
                </a:lnTo>
                <a:lnTo>
                  <a:pt x="2216" y="82236"/>
                </a:lnTo>
                <a:lnTo>
                  <a:pt x="2138" y="82268"/>
                </a:lnTo>
                <a:lnTo>
                  <a:pt x="2028" y="82315"/>
                </a:lnTo>
                <a:lnTo>
                  <a:pt x="1808" y="82472"/>
                </a:lnTo>
                <a:lnTo>
                  <a:pt x="1619" y="82645"/>
                </a:lnTo>
                <a:lnTo>
                  <a:pt x="1336" y="83085"/>
                </a:lnTo>
                <a:lnTo>
                  <a:pt x="1258" y="83274"/>
                </a:lnTo>
                <a:lnTo>
                  <a:pt x="1195" y="83399"/>
                </a:lnTo>
                <a:lnTo>
                  <a:pt x="1148" y="83478"/>
                </a:lnTo>
                <a:lnTo>
                  <a:pt x="1069" y="83447"/>
                </a:lnTo>
                <a:lnTo>
                  <a:pt x="928" y="83274"/>
                </a:lnTo>
                <a:lnTo>
                  <a:pt x="912" y="83179"/>
                </a:lnTo>
                <a:lnTo>
                  <a:pt x="896" y="83054"/>
                </a:lnTo>
                <a:lnTo>
                  <a:pt x="833" y="82881"/>
                </a:lnTo>
                <a:lnTo>
                  <a:pt x="676" y="82771"/>
                </a:lnTo>
                <a:lnTo>
                  <a:pt x="598" y="82771"/>
                </a:lnTo>
                <a:lnTo>
                  <a:pt x="425" y="82802"/>
                </a:lnTo>
                <a:lnTo>
                  <a:pt x="173" y="82959"/>
                </a:lnTo>
                <a:lnTo>
                  <a:pt x="79" y="83038"/>
                </a:lnTo>
                <a:lnTo>
                  <a:pt x="0" y="83211"/>
                </a:lnTo>
                <a:lnTo>
                  <a:pt x="16" y="83494"/>
                </a:lnTo>
                <a:lnTo>
                  <a:pt x="79" y="83651"/>
                </a:lnTo>
                <a:lnTo>
                  <a:pt x="142" y="83871"/>
                </a:lnTo>
                <a:lnTo>
                  <a:pt x="173" y="84107"/>
                </a:lnTo>
                <a:lnTo>
                  <a:pt x="173" y="84264"/>
                </a:lnTo>
                <a:lnTo>
                  <a:pt x="157" y="84421"/>
                </a:lnTo>
                <a:lnTo>
                  <a:pt x="126" y="84610"/>
                </a:lnTo>
                <a:lnTo>
                  <a:pt x="157" y="84940"/>
                </a:lnTo>
                <a:lnTo>
                  <a:pt x="236" y="85066"/>
                </a:lnTo>
                <a:lnTo>
                  <a:pt x="362" y="85160"/>
                </a:lnTo>
                <a:lnTo>
                  <a:pt x="550" y="85176"/>
                </a:lnTo>
                <a:lnTo>
                  <a:pt x="645" y="85176"/>
                </a:lnTo>
                <a:lnTo>
                  <a:pt x="770" y="85144"/>
                </a:lnTo>
                <a:lnTo>
                  <a:pt x="1179" y="85066"/>
                </a:lnTo>
                <a:lnTo>
                  <a:pt x="1431" y="85050"/>
                </a:lnTo>
                <a:lnTo>
                  <a:pt x="1603" y="85050"/>
                </a:lnTo>
                <a:lnTo>
                  <a:pt x="1776" y="85003"/>
                </a:lnTo>
                <a:lnTo>
                  <a:pt x="1855" y="85003"/>
                </a:lnTo>
                <a:lnTo>
                  <a:pt x="1855" y="85050"/>
                </a:lnTo>
                <a:lnTo>
                  <a:pt x="1776" y="85223"/>
                </a:lnTo>
                <a:lnTo>
                  <a:pt x="1666" y="85411"/>
                </a:lnTo>
                <a:lnTo>
                  <a:pt x="1651" y="85726"/>
                </a:lnTo>
                <a:lnTo>
                  <a:pt x="1698" y="85836"/>
                </a:lnTo>
                <a:lnTo>
                  <a:pt x="1792" y="85977"/>
                </a:lnTo>
                <a:lnTo>
                  <a:pt x="2138" y="86134"/>
                </a:lnTo>
                <a:lnTo>
                  <a:pt x="2358" y="86150"/>
                </a:lnTo>
                <a:lnTo>
                  <a:pt x="2484" y="86166"/>
                </a:lnTo>
                <a:lnTo>
                  <a:pt x="2499" y="86166"/>
                </a:lnTo>
                <a:lnTo>
                  <a:pt x="2531" y="86292"/>
                </a:lnTo>
                <a:lnTo>
                  <a:pt x="2531" y="86527"/>
                </a:lnTo>
                <a:lnTo>
                  <a:pt x="2531" y="86747"/>
                </a:lnTo>
                <a:lnTo>
                  <a:pt x="2578" y="86967"/>
                </a:lnTo>
                <a:lnTo>
                  <a:pt x="2625" y="87172"/>
                </a:lnTo>
                <a:lnTo>
                  <a:pt x="2609" y="87313"/>
                </a:lnTo>
                <a:lnTo>
                  <a:pt x="2594" y="87329"/>
                </a:lnTo>
                <a:lnTo>
                  <a:pt x="2547" y="87345"/>
                </a:lnTo>
                <a:lnTo>
                  <a:pt x="2295" y="87345"/>
                </a:lnTo>
                <a:lnTo>
                  <a:pt x="2169" y="87329"/>
                </a:lnTo>
                <a:lnTo>
                  <a:pt x="2044" y="87313"/>
                </a:lnTo>
                <a:lnTo>
                  <a:pt x="1824" y="87313"/>
                </a:lnTo>
                <a:lnTo>
                  <a:pt x="1651" y="87408"/>
                </a:lnTo>
                <a:lnTo>
                  <a:pt x="1588" y="87470"/>
                </a:lnTo>
                <a:lnTo>
                  <a:pt x="1525" y="87643"/>
                </a:lnTo>
                <a:lnTo>
                  <a:pt x="1525" y="87738"/>
                </a:lnTo>
                <a:lnTo>
                  <a:pt x="1525" y="88052"/>
                </a:lnTo>
                <a:lnTo>
                  <a:pt x="1431" y="88303"/>
                </a:lnTo>
                <a:lnTo>
                  <a:pt x="1321" y="88351"/>
                </a:lnTo>
                <a:lnTo>
                  <a:pt x="1148" y="88398"/>
                </a:lnTo>
                <a:lnTo>
                  <a:pt x="1006" y="88539"/>
                </a:lnTo>
                <a:lnTo>
                  <a:pt x="990" y="88618"/>
                </a:lnTo>
                <a:lnTo>
                  <a:pt x="990" y="88696"/>
                </a:lnTo>
                <a:lnTo>
                  <a:pt x="1053" y="88854"/>
                </a:lnTo>
                <a:lnTo>
                  <a:pt x="1258" y="89042"/>
                </a:lnTo>
                <a:lnTo>
                  <a:pt x="1415" y="89121"/>
                </a:lnTo>
                <a:lnTo>
                  <a:pt x="1525" y="89168"/>
                </a:lnTo>
                <a:lnTo>
                  <a:pt x="1603" y="89199"/>
                </a:lnTo>
                <a:lnTo>
                  <a:pt x="1682" y="89231"/>
                </a:lnTo>
                <a:lnTo>
                  <a:pt x="1714" y="89247"/>
                </a:lnTo>
                <a:lnTo>
                  <a:pt x="1714" y="89278"/>
                </a:lnTo>
                <a:lnTo>
                  <a:pt x="1682" y="89467"/>
                </a:lnTo>
                <a:lnTo>
                  <a:pt x="1619" y="89734"/>
                </a:lnTo>
                <a:lnTo>
                  <a:pt x="1619" y="90095"/>
                </a:lnTo>
                <a:lnTo>
                  <a:pt x="1682" y="90237"/>
                </a:lnTo>
                <a:lnTo>
                  <a:pt x="1745" y="90331"/>
                </a:lnTo>
                <a:lnTo>
                  <a:pt x="1965" y="90457"/>
                </a:lnTo>
                <a:lnTo>
                  <a:pt x="2106" y="90504"/>
                </a:lnTo>
                <a:lnTo>
                  <a:pt x="2248" y="90504"/>
                </a:lnTo>
                <a:lnTo>
                  <a:pt x="2437" y="90488"/>
                </a:lnTo>
                <a:lnTo>
                  <a:pt x="2594" y="90457"/>
                </a:lnTo>
                <a:lnTo>
                  <a:pt x="2719" y="90425"/>
                </a:lnTo>
                <a:lnTo>
                  <a:pt x="2798" y="90410"/>
                </a:lnTo>
                <a:lnTo>
                  <a:pt x="2861" y="90410"/>
                </a:lnTo>
                <a:lnTo>
                  <a:pt x="2908" y="90473"/>
                </a:lnTo>
                <a:lnTo>
                  <a:pt x="3050" y="90708"/>
                </a:lnTo>
                <a:lnTo>
                  <a:pt x="3112" y="90897"/>
                </a:lnTo>
                <a:lnTo>
                  <a:pt x="3160" y="91054"/>
                </a:lnTo>
                <a:lnTo>
                  <a:pt x="3254" y="91306"/>
                </a:lnTo>
                <a:lnTo>
                  <a:pt x="3317" y="91541"/>
                </a:lnTo>
                <a:lnTo>
                  <a:pt x="3317" y="91714"/>
                </a:lnTo>
                <a:lnTo>
                  <a:pt x="3317" y="91887"/>
                </a:lnTo>
                <a:lnTo>
                  <a:pt x="3521" y="92154"/>
                </a:lnTo>
                <a:lnTo>
                  <a:pt x="3788" y="92264"/>
                </a:lnTo>
                <a:lnTo>
                  <a:pt x="3993" y="92327"/>
                </a:lnTo>
                <a:lnTo>
                  <a:pt x="4181" y="92343"/>
                </a:lnTo>
                <a:lnTo>
                  <a:pt x="4338" y="92343"/>
                </a:lnTo>
                <a:lnTo>
                  <a:pt x="4448" y="92312"/>
                </a:lnTo>
                <a:lnTo>
                  <a:pt x="4480" y="92312"/>
                </a:lnTo>
                <a:lnTo>
                  <a:pt x="4496" y="92296"/>
                </a:lnTo>
                <a:lnTo>
                  <a:pt x="4511" y="92327"/>
                </a:lnTo>
                <a:lnTo>
                  <a:pt x="4527" y="92359"/>
                </a:lnTo>
                <a:lnTo>
                  <a:pt x="4606" y="92547"/>
                </a:lnTo>
                <a:lnTo>
                  <a:pt x="4684" y="92657"/>
                </a:lnTo>
                <a:lnTo>
                  <a:pt x="4574" y="92767"/>
                </a:lnTo>
                <a:lnTo>
                  <a:pt x="4448" y="92877"/>
                </a:lnTo>
                <a:lnTo>
                  <a:pt x="4165" y="93082"/>
                </a:lnTo>
                <a:lnTo>
                  <a:pt x="3993" y="93145"/>
                </a:lnTo>
                <a:lnTo>
                  <a:pt x="3851" y="93207"/>
                </a:lnTo>
                <a:lnTo>
                  <a:pt x="3663" y="93443"/>
                </a:lnTo>
                <a:lnTo>
                  <a:pt x="3600" y="93679"/>
                </a:lnTo>
                <a:lnTo>
                  <a:pt x="3552" y="93868"/>
                </a:lnTo>
                <a:lnTo>
                  <a:pt x="3552" y="94150"/>
                </a:lnTo>
                <a:lnTo>
                  <a:pt x="3663" y="94465"/>
                </a:lnTo>
                <a:lnTo>
                  <a:pt x="3804" y="94638"/>
                </a:lnTo>
                <a:lnTo>
                  <a:pt x="3851" y="94701"/>
                </a:lnTo>
                <a:lnTo>
                  <a:pt x="3914" y="94779"/>
                </a:lnTo>
                <a:lnTo>
                  <a:pt x="3961" y="94858"/>
                </a:lnTo>
                <a:lnTo>
                  <a:pt x="4008" y="94921"/>
                </a:lnTo>
                <a:lnTo>
                  <a:pt x="4055" y="95015"/>
                </a:lnTo>
                <a:lnTo>
                  <a:pt x="4228" y="95172"/>
                </a:lnTo>
                <a:lnTo>
                  <a:pt x="4417" y="95188"/>
                </a:lnTo>
                <a:lnTo>
                  <a:pt x="4574" y="95188"/>
                </a:lnTo>
                <a:lnTo>
                  <a:pt x="4826" y="95125"/>
                </a:lnTo>
                <a:lnTo>
                  <a:pt x="4920" y="95109"/>
                </a:lnTo>
                <a:lnTo>
                  <a:pt x="5140" y="95109"/>
                </a:lnTo>
                <a:lnTo>
                  <a:pt x="5360" y="95204"/>
                </a:lnTo>
                <a:lnTo>
                  <a:pt x="5612" y="95471"/>
                </a:lnTo>
                <a:lnTo>
                  <a:pt x="5753" y="95738"/>
                </a:lnTo>
                <a:lnTo>
                  <a:pt x="5879" y="95942"/>
                </a:lnTo>
                <a:lnTo>
                  <a:pt x="5989" y="96084"/>
                </a:lnTo>
                <a:lnTo>
                  <a:pt x="6083" y="96194"/>
                </a:lnTo>
                <a:lnTo>
                  <a:pt x="6114" y="96382"/>
                </a:lnTo>
                <a:lnTo>
                  <a:pt x="6036" y="96571"/>
                </a:lnTo>
                <a:lnTo>
                  <a:pt x="5847" y="96948"/>
                </a:lnTo>
                <a:lnTo>
                  <a:pt x="5737" y="97420"/>
                </a:lnTo>
                <a:lnTo>
                  <a:pt x="5816" y="97718"/>
                </a:lnTo>
                <a:lnTo>
                  <a:pt x="5894" y="97891"/>
                </a:lnTo>
                <a:lnTo>
                  <a:pt x="5957" y="97970"/>
                </a:lnTo>
                <a:lnTo>
                  <a:pt x="6020" y="98033"/>
                </a:lnTo>
                <a:lnTo>
                  <a:pt x="6004" y="98049"/>
                </a:lnTo>
                <a:lnTo>
                  <a:pt x="6099" y="98127"/>
                </a:lnTo>
                <a:lnTo>
                  <a:pt x="6335" y="98331"/>
                </a:lnTo>
                <a:lnTo>
                  <a:pt x="6350" y="98300"/>
                </a:lnTo>
                <a:lnTo>
                  <a:pt x="6413" y="98363"/>
                </a:lnTo>
                <a:lnTo>
                  <a:pt x="6445" y="98410"/>
                </a:lnTo>
                <a:lnTo>
                  <a:pt x="6413" y="98457"/>
                </a:lnTo>
                <a:lnTo>
                  <a:pt x="6397" y="98489"/>
                </a:lnTo>
                <a:lnTo>
                  <a:pt x="6272" y="98646"/>
                </a:lnTo>
                <a:lnTo>
                  <a:pt x="6036" y="98866"/>
                </a:lnTo>
                <a:lnTo>
                  <a:pt x="5942" y="98882"/>
                </a:lnTo>
                <a:lnTo>
                  <a:pt x="5879" y="98882"/>
                </a:lnTo>
                <a:lnTo>
                  <a:pt x="5800" y="98834"/>
                </a:lnTo>
                <a:lnTo>
                  <a:pt x="5596" y="98740"/>
                </a:lnTo>
                <a:lnTo>
                  <a:pt x="5407" y="98724"/>
                </a:lnTo>
                <a:lnTo>
                  <a:pt x="5297" y="98724"/>
                </a:lnTo>
                <a:lnTo>
                  <a:pt x="5093" y="98803"/>
                </a:lnTo>
                <a:lnTo>
                  <a:pt x="4826" y="99070"/>
                </a:lnTo>
                <a:lnTo>
                  <a:pt x="4684" y="99353"/>
                </a:lnTo>
                <a:lnTo>
                  <a:pt x="4574" y="99526"/>
                </a:lnTo>
                <a:lnTo>
                  <a:pt x="4244" y="99715"/>
                </a:lnTo>
                <a:lnTo>
                  <a:pt x="4040" y="99793"/>
                </a:lnTo>
                <a:lnTo>
                  <a:pt x="3804" y="99872"/>
                </a:lnTo>
                <a:lnTo>
                  <a:pt x="3600" y="99998"/>
                </a:lnTo>
                <a:lnTo>
                  <a:pt x="3474" y="100092"/>
                </a:lnTo>
                <a:lnTo>
                  <a:pt x="3270" y="100375"/>
                </a:lnTo>
                <a:lnTo>
                  <a:pt x="3144" y="100721"/>
                </a:lnTo>
                <a:lnTo>
                  <a:pt x="3175" y="101098"/>
                </a:lnTo>
                <a:lnTo>
                  <a:pt x="3254" y="101302"/>
                </a:lnTo>
                <a:lnTo>
                  <a:pt x="3270" y="101334"/>
                </a:lnTo>
                <a:lnTo>
                  <a:pt x="3301" y="101396"/>
                </a:lnTo>
                <a:lnTo>
                  <a:pt x="3191" y="101444"/>
                </a:lnTo>
                <a:lnTo>
                  <a:pt x="3018" y="101569"/>
                </a:lnTo>
                <a:lnTo>
                  <a:pt x="2861" y="101695"/>
                </a:lnTo>
                <a:lnTo>
                  <a:pt x="2735" y="101915"/>
                </a:lnTo>
                <a:lnTo>
                  <a:pt x="2704" y="102057"/>
                </a:lnTo>
                <a:lnTo>
                  <a:pt x="2688" y="102214"/>
                </a:lnTo>
                <a:lnTo>
                  <a:pt x="2609" y="102512"/>
                </a:lnTo>
                <a:lnTo>
                  <a:pt x="2515" y="102748"/>
                </a:lnTo>
                <a:lnTo>
                  <a:pt x="2421" y="102984"/>
                </a:lnTo>
                <a:lnTo>
                  <a:pt x="2264" y="103330"/>
                </a:lnTo>
                <a:lnTo>
                  <a:pt x="2138" y="103864"/>
                </a:lnTo>
                <a:lnTo>
                  <a:pt x="2185" y="104210"/>
                </a:lnTo>
                <a:lnTo>
                  <a:pt x="2264" y="104367"/>
                </a:lnTo>
                <a:lnTo>
                  <a:pt x="2421" y="104697"/>
                </a:lnTo>
                <a:lnTo>
                  <a:pt x="2562" y="105043"/>
                </a:lnTo>
                <a:lnTo>
                  <a:pt x="2657" y="105294"/>
                </a:lnTo>
                <a:lnTo>
                  <a:pt x="2877" y="105750"/>
                </a:lnTo>
                <a:lnTo>
                  <a:pt x="3002" y="105907"/>
                </a:lnTo>
                <a:lnTo>
                  <a:pt x="3112" y="106002"/>
                </a:lnTo>
                <a:lnTo>
                  <a:pt x="3207" y="106096"/>
                </a:lnTo>
                <a:lnTo>
                  <a:pt x="3348" y="106206"/>
                </a:lnTo>
                <a:lnTo>
                  <a:pt x="3552" y="106520"/>
                </a:lnTo>
                <a:lnTo>
                  <a:pt x="3600" y="106788"/>
                </a:lnTo>
                <a:lnTo>
                  <a:pt x="3631" y="107023"/>
                </a:lnTo>
                <a:lnTo>
                  <a:pt x="3757" y="107432"/>
                </a:lnTo>
                <a:lnTo>
                  <a:pt x="3945" y="107762"/>
                </a:lnTo>
                <a:lnTo>
                  <a:pt x="4228" y="108029"/>
                </a:lnTo>
                <a:lnTo>
                  <a:pt x="4401" y="108155"/>
                </a:lnTo>
                <a:lnTo>
                  <a:pt x="4543" y="108249"/>
                </a:lnTo>
                <a:lnTo>
                  <a:pt x="4668" y="108375"/>
                </a:lnTo>
                <a:lnTo>
                  <a:pt x="4810" y="108517"/>
                </a:lnTo>
                <a:lnTo>
                  <a:pt x="5140" y="108721"/>
                </a:lnTo>
                <a:lnTo>
                  <a:pt x="5391" y="108752"/>
                </a:lnTo>
                <a:lnTo>
                  <a:pt x="5454" y="108752"/>
                </a:lnTo>
                <a:lnTo>
                  <a:pt x="5517" y="108737"/>
                </a:lnTo>
                <a:lnTo>
                  <a:pt x="5706" y="108721"/>
                </a:lnTo>
                <a:lnTo>
                  <a:pt x="5832" y="108705"/>
                </a:lnTo>
                <a:lnTo>
                  <a:pt x="5863" y="108705"/>
                </a:lnTo>
                <a:lnTo>
                  <a:pt x="5863" y="108768"/>
                </a:lnTo>
                <a:lnTo>
                  <a:pt x="5879" y="108910"/>
                </a:lnTo>
                <a:lnTo>
                  <a:pt x="5894" y="109082"/>
                </a:lnTo>
                <a:lnTo>
                  <a:pt x="6036" y="109365"/>
                </a:lnTo>
                <a:lnTo>
                  <a:pt x="6335" y="109554"/>
                </a:lnTo>
                <a:lnTo>
                  <a:pt x="6743" y="109664"/>
                </a:lnTo>
                <a:lnTo>
                  <a:pt x="6995" y="109664"/>
                </a:lnTo>
                <a:lnTo>
                  <a:pt x="7152" y="109680"/>
                </a:lnTo>
                <a:lnTo>
                  <a:pt x="7403" y="109774"/>
                </a:lnTo>
                <a:lnTo>
                  <a:pt x="7466" y="109837"/>
                </a:lnTo>
                <a:lnTo>
                  <a:pt x="7513" y="109947"/>
                </a:lnTo>
                <a:lnTo>
                  <a:pt x="7451" y="110120"/>
                </a:lnTo>
                <a:lnTo>
                  <a:pt x="7388" y="110293"/>
                </a:lnTo>
                <a:lnTo>
                  <a:pt x="7356" y="110670"/>
                </a:lnTo>
                <a:lnTo>
                  <a:pt x="7372" y="110827"/>
                </a:lnTo>
                <a:lnTo>
                  <a:pt x="7372" y="111063"/>
                </a:lnTo>
                <a:lnTo>
                  <a:pt x="7293" y="111362"/>
                </a:lnTo>
                <a:lnTo>
                  <a:pt x="7183" y="111456"/>
                </a:lnTo>
                <a:lnTo>
                  <a:pt x="7042" y="111534"/>
                </a:lnTo>
                <a:lnTo>
                  <a:pt x="6932" y="111582"/>
                </a:lnTo>
                <a:lnTo>
                  <a:pt x="6696" y="111707"/>
                </a:lnTo>
                <a:lnTo>
                  <a:pt x="6445" y="111943"/>
                </a:lnTo>
                <a:lnTo>
                  <a:pt x="6335" y="112195"/>
                </a:lnTo>
                <a:lnTo>
                  <a:pt x="6303" y="112383"/>
                </a:lnTo>
                <a:lnTo>
                  <a:pt x="6287" y="112540"/>
                </a:lnTo>
                <a:lnTo>
                  <a:pt x="6272" y="112682"/>
                </a:lnTo>
                <a:lnTo>
                  <a:pt x="6256" y="112870"/>
                </a:lnTo>
                <a:lnTo>
                  <a:pt x="6146" y="113169"/>
                </a:lnTo>
                <a:lnTo>
                  <a:pt x="6004" y="113342"/>
                </a:lnTo>
                <a:lnTo>
                  <a:pt x="5753" y="113593"/>
                </a:lnTo>
                <a:lnTo>
                  <a:pt x="5391" y="114128"/>
                </a:lnTo>
                <a:lnTo>
                  <a:pt x="5313" y="114426"/>
                </a:lnTo>
                <a:lnTo>
                  <a:pt x="5266" y="114584"/>
                </a:lnTo>
                <a:lnTo>
                  <a:pt x="5203" y="114757"/>
                </a:lnTo>
                <a:lnTo>
                  <a:pt x="5124" y="114929"/>
                </a:lnTo>
                <a:lnTo>
                  <a:pt x="5077" y="115102"/>
                </a:lnTo>
                <a:lnTo>
                  <a:pt x="4967" y="115574"/>
                </a:lnTo>
                <a:lnTo>
                  <a:pt x="5250" y="115385"/>
                </a:lnTo>
                <a:lnTo>
                  <a:pt x="5250" y="115464"/>
                </a:lnTo>
                <a:lnTo>
                  <a:pt x="5281" y="115542"/>
                </a:lnTo>
                <a:lnTo>
                  <a:pt x="5376" y="115888"/>
                </a:lnTo>
                <a:lnTo>
                  <a:pt x="5564" y="116533"/>
                </a:lnTo>
                <a:lnTo>
                  <a:pt x="5769" y="116674"/>
                </a:lnTo>
                <a:lnTo>
                  <a:pt x="5942" y="116658"/>
                </a:lnTo>
                <a:lnTo>
                  <a:pt x="6067" y="116611"/>
                </a:lnTo>
                <a:lnTo>
                  <a:pt x="6287" y="116501"/>
                </a:lnTo>
                <a:lnTo>
                  <a:pt x="6570" y="116517"/>
                </a:lnTo>
                <a:lnTo>
                  <a:pt x="6806" y="116800"/>
                </a:lnTo>
                <a:lnTo>
                  <a:pt x="6995" y="116957"/>
                </a:lnTo>
                <a:lnTo>
                  <a:pt x="7262" y="117083"/>
                </a:lnTo>
                <a:lnTo>
                  <a:pt x="7718" y="117381"/>
                </a:lnTo>
                <a:lnTo>
                  <a:pt x="7875" y="117617"/>
                </a:lnTo>
                <a:lnTo>
                  <a:pt x="7843" y="117743"/>
                </a:lnTo>
                <a:lnTo>
                  <a:pt x="7796" y="117884"/>
                </a:lnTo>
                <a:lnTo>
                  <a:pt x="7812" y="118120"/>
                </a:lnTo>
                <a:lnTo>
                  <a:pt x="8001" y="118403"/>
                </a:lnTo>
                <a:lnTo>
                  <a:pt x="8205" y="118529"/>
                </a:lnTo>
                <a:lnTo>
                  <a:pt x="8299" y="118576"/>
                </a:lnTo>
                <a:lnTo>
                  <a:pt x="8394" y="118670"/>
                </a:lnTo>
                <a:lnTo>
                  <a:pt x="8346" y="118812"/>
                </a:lnTo>
                <a:lnTo>
                  <a:pt x="8205" y="118953"/>
                </a:lnTo>
                <a:lnTo>
                  <a:pt x="8126" y="119032"/>
                </a:lnTo>
                <a:lnTo>
                  <a:pt x="8095" y="119205"/>
                </a:lnTo>
                <a:lnTo>
                  <a:pt x="8252" y="119519"/>
                </a:lnTo>
                <a:lnTo>
                  <a:pt x="8488" y="119818"/>
                </a:lnTo>
                <a:lnTo>
                  <a:pt x="8787" y="120132"/>
                </a:lnTo>
                <a:lnTo>
                  <a:pt x="9274" y="120619"/>
                </a:lnTo>
                <a:lnTo>
                  <a:pt x="9462" y="120934"/>
                </a:lnTo>
                <a:lnTo>
                  <a:pt x="9478" y="121091"/>
                </a:lnTo>
                <a:lnTo>
                  <a:pt x="9494" y="121264"/>
                </a:lnTo>
                <a:lnTo>
                  <a:pt x="9572" y="121578"/>
                </a:lnTo>
                <a:lnTo>
                  <a:pt x="9714" y="121814"/>
                </a:lnTo>
                <a:lnTo>
                  <a:pt x="9918" y="121908"/>
                </a:lnTo>
                <a:lnTo>
                  <a:pt x="10060" y="121877"/>
                </a:lnTo>
                <a:lnTo>
                  <a:pt x="10170" y="121845"/>
                </a:lnTo>
                <a:lnTo>
                  <a:pt x="10217" y="121877"/>
                </a:lnTo>
                <a:lnTo>
                  <a:pt x="10075" y="122144"/>
                </a:lnTo>
                <a:lnTo>
                  <a:pt x="9981" y="122458"/>
                </a:lnTo>
                <a:lnTo>
                  <a:pt x="9965" y="122600"/>
                </a:lnTo>
                <a:lnTo>
                  <a:pt x="10013" y="122820"/>
                </a:lnTo>
                <a:lnTo>
                  <a:pt x="10185" y="122977"/>
                </a:lnTo>
                <a:lnTo>
                  <a:pt x="10453" y="123071"/>
                </a:lnTo>
                <a:lnTo>
                  <a:pt x="10626" y="123087"/>
                </a:lnTo>
                <a:lnTo>
                  <a:pt x="10798" y="123118"/>
                </a:lnTo>
                <a:lnTo>
                  <a:pt x="11003" y="123228"/>
                </a:lnTo>
                <a:lnTo>
                  <a:pt x="11113" y="123354"/>
                </a:lnTo>
                <a:lnTo>
                  <a:pt x="11239" y="123433"/>
                </a:lnTo>
                <a:lnTo>
                  <a:pt x="11333" y="123449"/>
                </a:lnTo>
                <a:lnTo>
                  <a:pt x="11443" y="123433"/>
                </a:lnTo>
                <a:lnTo>
                  <a:pt x="11663" y="123276"/>
                </a:lnTo>
                <a:lnTo>
                  <a:pt x="11836" y="123040"/>
                </a:lnTo>
                <a:lnTo>
                  <a:pt x="11914" y="122773"/>
                </a:lnTo>
                <a:lnTo>
                  <a:pt x="11914" y="122663"/>
                </a:lnTo>
                <a:lnTo>
                  <a:pt x="11820" y="122458"/>
                </a:lnTo>
                <a:lnTo>
                  <a:pt x="11663" y="122175"/>
                </a:lnTo>
                <a:lnTo>
                  <a:pt x="11679" y="122050"/>
                </a:lnTo>
                <a:lnTo>
                  <a:pt x="11773" y="122018"/>
                </a:lnTo>
                <a:lnTo>
                  <a:pt x="12009" y="121955"/>
                </a:lnTo>
                <a:lnTo>
                  <a:pt x="12512" y="121861"/>
                </a:lnTo>
                <a:lnTo>
                  <a:pt x="12842" y="121892"/>
                </a:lnTo>
                <a:lnTo>
                  <a:pt x="12983" y="121955"/>
                </a:lnTo>
                <a:lnTo>
                  <a:pt x="13266" y="122065"/>
                </a:lnTo>
                <a:lnTo>
                  <a:pt x="13706" y="122175"/>
                </a:lnTo>
                <a:lnTo>
                  <a:pt x="13958" y="122348"/>
                </a:lnTo>
                <a:lnTo>
                  <a:pt x="14052" y="122521"/>
                </a:lnTo>
                <a:lnTo>
                  <a:pt x="14256" y="123134"/>
                </a:lnTo>
                <a:lnTo>
                  <a:pt x="14398" y="123669"/>
                </a:lnTo>
                <a:lnTo>
                  <a:pt x="14461" y="123810"/>
                </a:lnTo>
                <a:lnTo>
                  <a:pt x="14665" y="123967"/>
                </a:lnTo>
                <a:lnTo>
                  <a:pt x="14885" y="123983"/>
                </a:lnTo>
                <a:lnTo>
                  <a:pt x="15026" y="123857"/>
                </a:lnTo>
                <a:lnTo>
                  <a:pt x="15042" y="123731"/>
                </a:lnTo>
                <a:lnTo>
                  <a:pt x="15058" y="123621"/>
                </a:lnTo>
                <a:lnTo>
                  <a:pt x="15152" y="123496"/>
                </a:lnTo>
                <a:lnTo>
                  <a:pt x="15419" y="123543"/>
                </a:lnTo>
                <a:lnTo>
                  <a:pt x="15687" y="123731"/>
                </a:lnTo>
                <a:lnTo>
                  <a:pt x="16017" y="123951"/>
                </a:lnTo>
                <a:lnTo>
                  <a:pt x="16693" y="124203"/>
                </a:lnTo>
                <a:lnTo>
                  <a:pt x="17101" y="124219"/>
                </a:lnTo>
                <a:lnTo>
                  <a:pt x="17258" y="124156"/>
                </a:lnTo>
                <a:lnTo>
                  <a:pt x="17384" y="124109"/>
                </a:lnTo>
                <a:lnTo>
                  <a:pt x="17557" y="124109"/>
                </a:lnTo>
                <a:lnTo>
                  <a:pt x="17730" y="124172"/>
                </a:lnTo>
                <a:lnTo>
                  <a:pt x="17919" y="124124"/>
                </a:lnTo>
                <a:lnTo>
                  <a:pt x="18044" y="124014"/>
                </a:lnTo>
                <a:lnTo>
                  <a:pt x="18233" y="123810"/>
                </a:lnTo>
                <a:lnTo>
                  <a:pt x="18422" y="123606"/>
                </a:lnTo>
                <a:lnTo>
                  <a:pt x="18453" y="123857"/>
                </a:lnTo>
                <a:lnTo>
                  <a:pt x="18736" y="123543"/>
                </a:lnTo>
                <a:lnTo>
                  <a:pt x="18814" y="123464"/>
                </a:lnTo>
                <a:lnTo>
                  <a:pt x="18862" y="123401"/>
                </a:lnTo>
                <a:lnTo>
                  <a:pt x="19192" y="123291"/>
                </a:lnTo>
                <a:lnTo>
                  <a:pt x="19553" y="123244"/>
                </a:lnTo>
                <a:lnTo>
                  <a:pt x="19632" y="123244"/>
                </a:lnTo>
                <a:lnTo>
                  <a:pt x="19648" y="123260"/>
                </a:lnTo>
                <a:lnTo>
                  <a:pt x="19820" y="123338"/>
                </a:lnTo>
                <a:lnTo>
                  <a:pt x="20056" y="123370"/>
                </a:lnTo>
                <a:lnTo>
                  <a:pt x="20245" y="123386"/>
                </a:lnTo>
                <a:lnTo>
                  <a:pt x="20465" y="123480"/>
                </a:lnTo>
                <a:lnTo>
                  <a:pt x="20481" y="123559"/>
                </a:lnTo>
                <a:lnTo>
                  <a:pt x="20496" y="123716"/>
                </a:lnTo>
                <a:lnTo>
                  <a:pt x="20496" y="123904"/>
                </a:lnTo>
                <a:lnTo>
                  <a:pt x="20481" y="124140"/>
                </a:lnTo>
                <a:lnTo>
                  <a:pt x="20559" y="124502"/>
                </a:lnTo>
                <a:lnTo>
                  <a:pt x="20716" y="124722"/>
                </a:lnTo>
                <a:lnTo>
                  <a:pt x="20858" y="124816"/>
                </a:lnTo>
                <a:lnTo>
                  <a:pt x="21046" y="124957"/>
                </a:lnTo>
                <a:lnTo>
                  <a:pt x="21219" y="125115"/>
                </a:lnTo>
                <a:lnTo>
                  <a:pt x="21361" y="125240"/>
                </a:lnTo>
                <a:lnTo>
                  <a:pt x="21597" y="125398"/>
                </a:lnTo>
                <a:lnTo>
                  <a:pt x="21722" y="125413"/>
                </a:lnTo>
                <a:lnTo>
                  <a:pt x="21801" y="125398"/>
                </a:lnTo>
                <a:lnTo>
                  <a:pt x="21927" y="125335"/>
                </a:lnTo>
                <a:lnTo>
                  <a:pt x="21974" y="125272"/>
                </a:lnTo>
                <a:lnTo>
                  <a:pt x="22005" y="125225"/>
                </a:lnTo>
                <a:lnTo>
                  <a:pt x="22100" y="125225"/>
                </a:lnTo>
                <a:lnTo>
                  <a:pt x="22131" y="125287"/>
                </a:lnTo>
                <a:lnTo>
                  <a:pt x="22194" y="125460"/>
                </a:lnTo>
                <a:lnTo>
                  <a:pt x="22524" y="125900"/>
                </a:lnTo>
                <a:lnTo>
                  <a:pt x="22823" y="126105"/>
                </a:lnTo>
                <a:lnTo>
                  <a:pt x="22995" y="126136"/>
                </a:lnTo>
                <a:lnTo>
                  <a:pt x="23153" y="126105"/>
                </a:lnTo>
                <a:lnTo>
                  <a:pt x="23294" y="126026"/>
                </a:lnTo>
                <a:lnTo>
                  <a:pt x="23420" y="125916"/>
                </a:lnTo>
                <a:lnTo>
                  <a:pt x="23498" y="125869"/>
                </a:lnTo>
                <a:lnTo>
                  <a:pt x="23514" y="125885"/>
                </a:lnTo>
                <a:lnTo>
                  <a:pt x="23561" y="125900"/>
                </a:lnTo>
                <a:lnTo>
                  <a:pt x="23640" y="125932"/>
                </a:lnTo>
                <a:lnTo>
                  <a:pt x="23734" y="125979"/>
                </a:lnTo>
                <a:lnTo>
                  <a:pt x="23876" y="126026"/>
                </a:lnTo>
                <a:lnTo>
                  <a:pt x="24001" y="126026"/>
                </a:lnTo>
                <a:lnTo>
                  <a:pt x="24159" y="126011"/>
                </a:lnTo>
                <a:lnTo>
                  <a:pt x="24441" y="125885"/>
                </a:lnTo>
                <a:lnTo>
                  <a:pt x="24551" y="125806"/>
                </a:lnTo>
                <a:lnTo>
                  <a:pt x="24662" y="125743"/>
                </a:lnTo>
                <a:lnTo>
                  <a:pt x="24756" y="125680"/>
                </a:lnTo>
                <a:lnTo>
                  <a:pt x="24787" y="125712"/>
                </a:lnTo>
                <a:lnTo>
                  <a:pt x="24834" y="125775"/>
                </a:lnTo>
                <a:lnTo>
                  <a:pt x="24897" y="125853"/>
                </a:lnTo>
                <a:lnTo>
                  <a:pt x="25086" y="126042"/>
                </a:lnTo>
                <a:lnTo>
                  <a:pt x="25227" y="126121"/>
                </a:lnTo>
                <a:lnTo>
                  <a:pt x="25290" y="126136"/>
                </a:lnTo>
                <a:lnTo>
                  <a:pt x="25353" y="126168"/>
                </a:lnTo>
                <a:lnTo>
                  <a:pt x="25589" y="126262"/>
                </a:lnTo>
                <a:lnTo>
                  <a:pt x="25840" y="126293"/>
                </a:lnTo>
                <a:lnTo>
                  <a:pt x="25966" y="126293"/>
                </a:lnTo>
                <a:lnTo>
                  <a:pt x="26218" y="126183"/>
                </a:lnTo>
                <a:lnTo>
                  <a:pt x="26343" y="126089"/>
                </a:lnTo>
                <a:lnTo>
                  <a:pt x="26516" y="125979"/>
                </a:lnTo>
                <a:lnTo>
                  <a:pt x="26611" y="125948"/>
                </a:lnTo>
                <a:lnTo>
                  <a:pt x="26736" y="125995"/>
                </a:lnTo>
                <a:lnTo>
                  <a:pt x="26972" y="126168"/>
                </a:lnTo>
                <a:lnTo>
                  <a:pt x="27334" y="126403"/>
                </a:lnTo>
                <a:lnTo>
                  <a:pt x="27742" y="126608"/>
                </a:lnTo>
                <a:lnTo>
                  <a:pt x="28041" y="126749"/>
                </a:lnTo>
                <a:lnTo>
                  <a:pt x="28261" y="126875"/>
                </a:lnTo>
                <a:lnTo>
                  <a:pt x="28324" y="126922"/>
                </a:lnTo>
                <a:lnTo>
                  <a:pt x="28387" y="126985"/>
                </a:lnTo>
                <a:lnTo>
                  <a:pt x="28575" y="127142"/>
                </a:lnTo>
                <a:lnTo>
                  <a:pt x="29063" y="127394"/>
                </a:lnTo>
                <a:lnTo>
                  <a:pt x="29361" y="127409"/>
                </a:lnTo>
                <a:lnTo>
                  <a:pt x="29534" y="127441"/>
                </a:lnTo>
                <a:lnTo>
                  <a:pt x="29911" y="127661"/>
                </a:lnTo>
                <a:lnTo>
                  <a:pt x="30100" y="127818"/>
                </a:lnTo>
                <a:lnTo>
                  <a:pt x="30021" y="127912"/>
                </a:lnTo>
                <a:lnTo>
                  <a:pt x="29738" y="128227"/>
                </a:lnTo>
                <a:lnTo>
                  <a:pt x="29141" y="129013"/>
                </a:lnTo>
                <a:lnTo>
                  <a:pt x="28968" y="129374"/>
                </a:lnTo>
                <a:lnTo>
                  <a:pt x="28890" y="129641"/>
                </a:lnTo>
                <a:lnTo>
                  <a:pt x="28811" y="129940"/>
                </a:lnTo>
                <a:lnTo>
                  <a:pt x="28732" y="130270"/>
                </a:lnTo>
                <a:lnTo>
                  <a:pt x="28560" y="130726"/>
                </a:lnTo>
                <a:lnTo>
                  <a:pt x="28402" y="130914"/>
                </a:lnTo>
                <a:lnTo>
                  <a:pt x="28324" y="130962"/>
                </a:lnTo>
                <a:lnTo>
                  <a:pt x="27947" y="131072"/>
                </a:lnTo>
                <a:lnTo>
                  <a:pt x="27444" y="131402"/>
                </a:lnTo>
                <a:lnTo>
                  <a:pt x="27224" y="131669"/>
                </a:lnTo>
                <a:lnTo>
                  <a:pt x="26941" y="132093"/>
                </a:lnTo>
                <a:lnTo>
                  <a:pt x="26689" y="132549"/>
                </a:lnTo>
                <a:lnTo>
                  <a:pt x="26579" y="132769"/>
                </a:lnTo>
                <a:lnTo>
                  <a:pt x="26501" y="132895"/>
                </a:lnTo>
                <a:lnTo>
                  <a:pt x="26139" y="133319"/>
                </a:lnTo>
                <a:lnTo>
                  <a:pt x="25542" y="133838"/>
                </a:lnTo>
                <a:lnTo>
                  <a:pt x="25385" y="133979"/>
                </a:lnTo>
                <a:lnTo>
                  <a:pt x="25039" y="134404"/>
                </a:lnTo>
                <a:lnTo>
                  <a:pt x="24740" y="134938"/>
                </a:lnTo>
                <a:lnTo>
                  <a:pt x="24567" y="135536"/>
                </a:lnTo>
                <a:lnTo>
                  <a:pt x="24551" y="135850"/>
                </a:lnTo>
                <a:lnTo>
                  <a:pt x="24536" y="136101"/>
                </a:lnTo>
                <a:lnTo>
                  <a:pt x="24473" y="136541"/>
                </a:lnTo>
                <a:lnTo>
                  <a:pt x="24331" y="136919"/>
                </a:lnTo>
                <a:lnTo>
                  <a:pt x="24111" y="137217"/>
                </a:lnTo>
                <a:lnTo>
                  <a:pt x="23970" y="137343"/>
                </a:lnTo>
                <a:lnTo>
                  <a:pt x="23860" y="137453"/>
                </a:lnTo>
                <a:lnTo>
                  <a:pt x="23718" y="137673"/>
                </a:lnTo>
                <a:lnTo>
                  <a:pt x="23656" y="138019"/>
                </a:lnTo>
                <a:lnTo>
                  <a:pt x="23656" y="138239"/>
                </a:lnTo>
                <a:lnTo>
                  <a:pt x="23671" y="138490"/>
                </a:lnTo>
                <a:lnTo>
                  <a:pt x="23624" y="138726"/>
                </a:lnTo>
                <a:lnTo>
                  <a:pt x="23561" y="139135"/>
                </a:lnTo>
                <a:lnTo>
                  <a:pt x="23530" y="139764"/>
                </a:lnTo>
                <a:lnTo>
                  <a:pt x="23530" y="140109"/>
                </a:lnTo>
                <a:lnTo>
                  <a:pt x="23467" y="140817"/>
                </a:lnTo>
                <a:lnTo>
                  <a:pt x="23404" y="140974"/>
                </a:lnTo>
                <a:lnTo>
                  <a:pt x="23373" y="140990"/>
                </a:lnTo>
                <a:lnTo>
                  <a:pt x="23168" y="141147"/>
                </a:lnTo>
                <a:lnTo>
                  <a:pt x="22901" y="141461"/>
                </a:lnTo>
                <a:lnTo>
                  <a:pt x="22760" y="141791"/>
                </a:lnTo>
                <a:lnTo>
                  <a:pt x="22697" y="141996"/>
                </a:lnTo>
                <a:lnTo>
                  <a:pt x="22618" y="142247"/>
                </a:lnTo>
                <a:lnTo>
                  <a:pt x="22398" y="142671"/>
                </a:lnTo>
                <a:lnTo>
                  <a:pt x="22257" y="142907"/>
                </a:lnTo>
                <a:lnTo>
                  <a:pt x="22100" y="143159"/>
                </a:lnTo>
                <a:lnTo>
                  <a:pt x="21927" y="143457"/>
                </a:lnTo>
                <a:lnTo>
                  <a:pt x="21691" y="143929"/>
                </a:lnTo>
                <a:lnTo>
                  <a:pt x="21549" y="144290"/>
                </a:lnTo>
                <a:lnTo>
                  <a:pt x="21424" y="144573"/>
                </a:lnTo>
                <a:lnTo>
                  <a:pt x="21298" y="144778"/>
                </a:lnTo>
                <a:lnTo>
                  <a:pt x="21204" y="144935"/>
                </a:lnTo>
                <a:lnTo>
                  <a:pt x="21046" y="145312"/>
                </a:lnTo>
                <a:lnTo>
                  <a:pt x="20952" y="145768"/>
                </a:lnTo>
                <a:lnTo>
                  <a:pt x="20936" y="146255"/>
                </a:lnTo>
                <a:lnTo>
                  <a:pt x="20984" y="146507"/>
                </a:lnTo>
                <a:lnTo>
                  <a:pt x="21094" y="146884"/>
                </a:lnTo>
                <a:lnTo>
                  <a:pt x="21376" y="147512"/>
                </a:lnTo>
                <a:lnTo>
                  <a:pt x="21518" y="147748"/>
                </a:lnTo>
                <a:lnTo>
                  <a:pt x="21597" y="147874"/>
                </a:lnTo>
                <a:lnTo>
                  <a:pt x="21644" y="147984"/>
                </a:lnTo>
                <a:lnTo>
                  <a:pt x="21707" y="148141"/>
                </a:lnTo>
                <a:lnTo>
                  <a:pt x="21612" y="148518"/>
                </a:lnTo>
                <a:lnTo>
                  <a:pt x="21471" y="148676"/>
                </a:lnTo>
                <a:lnTo>
                  <a:pt x="21251" y="148927"/>
                </a:lnTo>
                <a:lnTo>
                  <a:pt x="21031" y="149493"/>
                </a:lnTo>
                <a:lnTo>
                  <a:pt x="21046" y="149760"/>
                </a:lnTo>
                <a:lnTo>
                  <a:pt x="20921" y="149933"/>
                </a:lnTo>
                <a:lnTo>
                  <a:pt x="20764" y="150357"/>
                </a:lnTo>
                <a:lnTo>
                  <a:pt x="20732" y="150687"/>
                </a:lnTo>
                <a:lnTo>
                  <a:pt x="20779" y="150860"/>
                </a:lnTo>
                <a:lnTo>
                  <a:pt x="20842" y="151080"/>
                </a:lnTo>
                <a:lnTo>
                  <a:pt x="20811" y="151316"/>
                </a:lnTo>
                <a:lnTo>
                  <a:pt x="20685" y="151489"/>
                </a:lnTo>
                <a:lnTo>
                  <a:pt x="20638" y="151552"/>
                </a:lnTo>
                <a:lnTo>
                  <a:pt x="20591" y="151631"/>
                </a:lnTo>
                <a:lnTo>
                  <a:pt x="20481" y="151803"/>
                </a:lnTo>
                <a:lnTo>
                  <a:pt x="20355" y="152118"/>
                </a:lnTo>
                <a:lnTo>
                  <a:pt x="20308" y="152448"/>
                </a:lnTo>
                <a:lnTo>
                  <a:pt x="20371" y="152778"/>
                </a:lnTo>
                <a:lnTo>
                  <a:pt x="20418" y="152951"/>
                </a:lnTo>
                <a:lnTo>
                  <a:pt x="20465" y="153077"/>
                </a:lnTo>
                <a:lnTo>
                  <a:pt x="20433" y="153250"/>
                </a:lnTo>
                <a:lnTo>
                  <a:pt x="20355" y="153391"/>
                </a:lnTo>
                <a:lnTo>
                  <a:pt x="20292" y="153501"/>
                </a:lnTo>
                <a:lnTo>
                  <a:pt x="20213" y="153642"/>
                </a:lnTo>
                <a:lnTo>
                  <a:pt x="20151" y="153784"/>
                </a:lnTo>
                <a:lnTo>
                  <a:pt x="20088" y="154130"/>
                </a:lnTo>
                <a:lnTo>
                  <a:pt x="20135" y="154554"/>
                </a:lnTo>
                <a:lnTo>
                  <a:pt x="20418" y="155041"/>
                </a:lnTo>
                <a:lnTo>
                  <a:pt x="20685" y="155309"/>
                </a:lnTo>
                <a:lnTo>
                  <a:pt x="20921" y="155544"/>
                </a:lnTo>
                <a:lnTo>
                  <a:pt x="21078" y="155953"/>
                </a:lnTo>
                <a:lnTo>
                  <a:pt x="21094" y="156126"/>
                </a:lnTo>
                <a:lnTo>
                  <a:pt x="21109" y="156252"/>
                </a:lnTo>
                <a:lnTo>
                  <a:pt x="21125" y="156362"/>
                </a:lnTo>
                <a:lnTo>
                  <a:pt x="21204" y="156519"/>
                </a:lnTo>
                <a:lnTo>
                  <a:pt x="21518" y="156723"/>
                </a:lnTo>
                <a:lnTo>
                  <a:pt x="21691" y="156739"/>
                </a:lnTo>
                <a:lnTo>
                  <a:pt x="21864" y="156723"/>
                </a:lnTo>
                <a:lnTo>
                  <a:pt x="22147" y="156550"/>
                </a:lnTo>
                <a:lnTo>
                  <a:pt x="22257" y="156409"/>
                </a:lnTo>
                <a:lnTo>
                  <a:pt x="22414" y="156204"/>
                </a:lnTo>
                <a:lnTo>
                  <a:pt x="22492" y="156157"/>
                </a:lnTo>
                <a:lnTo>
                  <a:pt x="22430" y="156283"/>
                </a:lnTo>
                <a:lnTo>
                  <a:pt x="22304" y="156440"/>
                </a:lnTo>
                <a:lnTo>
                  <a:pt x="22178" y="156613"/>
                </a:lnTo>
                <a:lnTo>
                  <a:pt x="22068" y="156786"/>
                </a:lnTo>
                <a:lnTo>
                  <a:pt x="22021" y="156896"/>
                </a:lnTo>
                <a:lnTo>
                  <a:pt x="22037" y="157148"/>
                </a:lnTo>
                <a:lnTo>
                  <a:pt x="22100" y="157258"/>
                </a:lnTo>
                <a:lnTo>
                  <a:pt x="22210" y="157399"/>
                </a:lnTo>
                <a:lnTo>
                  <a:pt x="22555" y="157572"/>
                </a:lnTo>
                <a:lnTo>
                  <a:pt x="22760" y="157588"/>
                </a:lnTo>
                <a:lnTo>
                  <a:pt x="22995" y="157572"/>
                </a:lnTo>
                <a:lnTo>
                  <a:pt x="23247" y="157478"/>
                </a:lnTo>
                <a:lnTo>
                  <a:pt x="23671" y="157258"/>
                </a:lnTo>
                <a:lnTo>
                  <a:pt x="24159" y="156990"/>
                </a:lnTo>
                <a:lnTo>
                  <a:pt x="24489" y="156802"/>
                </a:lnTo>
                <a:lnTo>
                  <a:pt x="25133" y="156456"/>
                </a:lnTo>
                <a:lnTo>
                  <a:pt x="25306" y="156425"/>
                </a:lnTo>
                <a:lnTo>
                  <a:pt x="25385" y="156550"/>
                </a:lnTo>
                <a:lnTo>
                  <a:pt x="25447" y="156770"/>
                </a:lnTo>
                <a:lnTo>
                  <a:pt x="25495" y="156959"/>
                </a:lnTo>
                <a:lnTo>
                  <a:pt x="25620" y="157195"/>
                </a:lnTo>
                <a:lnTo>
                  <a:pt x="25746" y="157320"/>
                </a:lnTo>
                <a:lnTo>
                  <a:pt x="25825" y="157336"/>
                </a:lnTo>
                <a:lnTo>
                  <a:pt x="26108" y="157383"/>
                </a:lnTo>
                <a:lnTo>
                  <a:pt x="26736" y="157383"/>
                </a:lnTo>
                <a:lnTo>
                  <a:pt x="27805" y="157226"/>
                </a:lnTo>
                <a:lnTo>
                  <a:pt x="28481" y="156990"/>
                </a:lnTo>
                <a:lnTo>
                  <a:pt x="28717" y="156786"/>
                </a:lnTo>
                <a:lnTo>
                  <a:pt x="28874" y="156645"/>
                </a:lnTo>
                <a:lnTo>
                  <a:pt x="29330" y="156362"/>
                </a:lnTo>
                <a:lnTo>
                  <a:pt x="29880" y="156110"/>
                </a:lnTo>
                <a:lnTo>
                  <a:pt x="30399" y="155969"/>
                </a:lnTo>
                <a:lnTo>
                  <a:pt x="30634" y="155953"/>
                </a:lnTo>
                <a:lnTo>
                  <a:pt x="30760" y="155953"/>
                </a:lnTo>
                <a:lnTo>
                  <a:pt x="30933" y="156032"/>
                </a:lnTo>
                <a:lnTo>
                  <a:pt x="30980" y="156094"/>
                </a:lnTo>
                <a:lnTo>
                  <a:pt x="31106" y="156362"/>
                </a:lnTo>
                <a:lnTo>
                  <a:pt x="31452" y="156723"/>
                </a:lnTo>
                <a:lnTo>
                  <a:pt x="31845" y="156896"/>
                </a:lnTo>
                <a:lnTo>
                  <a:pt x="32253" y="156959"/>
                </a:lnTo>
                <a:lnTo>
                  <a:pt x="32426" y="156975"/>
                </a:lnTo>
                <a:lnTo>
                  <a:pt x="32882" y="156943"/>
                </a:lnTo>
                <a:lnTo>
                  <a:pt x="33542" y="156849"/>
                </a:lnTo>
                <a:lnTo>
                  <a:pt x="33731" y="156817"/>
                </a:lnTo>
                <a:lnTo>
                  <a:pt x="33684" y="156613"/>
                </a:lnTo>
                <a:lnTo>
                  <a:pt x="33668" y="156535"/>
                </a:lnTo>
                <a:lnTo>
                  <a:pt x="33731" y="156204"/>
                </a:lnTo>
                <a:lnTo>
                  <a:pt x="33919" y="155984"/>
                </a:lnTo>
                <a:lnTo>
                  <a:pt x="34077" y="155906"/>
                </a:lnTo>
                <a:lnTo>
                  <a:pt x="34234" y="155843"/>
                </a:lnTo>
                <a:lnTo>
                  <a:pt x="34407" y="155843"/>
                </a:lnTo>
                <a:lnTo>
                  <a:pt x="34627" y="155859"/>
                </a:lnTo>
                <a:lnTo>
                  <a:pt x="34957" y="156047"/>
                </a:lnTo>
                <a:lnTo>
                  <a:pt x="35020" y="156110"/>
                </a:lnTo>
                <a:lnTo>
                  <a:pt x="35020" y="156283"/>
                </a:lnTo>
                <a:lnTo>
                  <a:pt x="35208" y="156283"/>
                </a:lnTo>
                <a:lnTo>
                  <a:pt x="35397" y="156267"/>
                </a:lnTo>
                <a:lnTo>
                  <a:pt x="35711" y="156063"/>
                </a:lnTo>
                <a:lnTo>
                  <a:pt x="35868" y="155796"/>
                </a:lnTo>
                <a:lnTo>
                  <a:pt x="35900" y="155623"/>
                </a:lnTo>
                <a:lnTo>
                  <a:pt x="35947" y="155450"/>
                </a:lnTo>
                <a:lnTo>
                  <a:pt x="36041" y="155293"/>
                </a:lnTo>
                <a:lnTo>
                  <a:pt x="36104" y="155199"/>
                </a:lnTo>
                <a:lnTo>
                  <a:pt x="36167" y="154978"/>
                </a:lnTo>
                <a:lnTo>
                  <a:pt x="36151" y="154837"/>
                </a:lnTo>
                <a:lnTo>
                  <a:pt x="36104" y="154727"/>
                </a:lnTo>
                <a:lnTo>
                  <a:pt x="35853" y="154523"/>
                </a:lnTo>
                <a:lnTo>
                  <a:pt x="35648" y="154413"/>
                </a:lnTo>
                <a:lnTo>
                  <a:pt x="35350" y="154303"/>
                </a:lnTo>
                <a:lnTo>
                  <a:pt x="35114" y="154271"/>
                </a:lnTo>
                <a:lnTo>
                  <a:pt x="34925" y="154303"/>
                </a:lnTo>
                <a:lnTo>
                  <a:pt x="34674" y="154491"/>
                </a:lnTo>
                <a:lnTo>
                  <a:pt x="34579" y="154586"/>
                </a:lnTo>
                <a:lnTo>
                  <a:pt x="34501" y="154696"/>
                </a:lnTo>
                <a:lnTo>
                  <a:pt x="34407" y="154790"/>
                </a:lnTo>
                <a:lnTo>
                  <a:pt x="34155" y="154900"/>
                </a:lnTo>
                <a:lnTo>
                  <a:pt x="33856" y="154931"/>
                </a:lnTo>
                <a:lnTo>
                  <a:pt x="33731" y="154916"/>
                </a:lnTo>
                <a:lnTo>
                  <a:pt x="33432" y="154806"/>
                </a:lnTo>
                <a:lnTo>
                  <a:pt x="33291" y="154680"/>
                </a:lnTo>
                <a:lnTo>
                  <a:pt x="33212" y="154554"/>
                </a:lnTo>
                <a:lnTo>
                  <a:pt x="33149" y="154240"/>
                </a:lnTo>
                <a:lnTo>
                  <a:pt x="33181" y="154067"/>
                </a:lnTo>
                <a:lnTo>
                  <a:pt x="33212" y="153941"/>
                </a:lnTo>
                <a:lnTo>
                  <a:pt x="33353" y="153737"/>
                </a:lnTo>
                <a:lnTo>
                  <a:pt x="33432" y="153705"/>
                </a:lnTo>
                <a:lnTo>
                  <a:pt x="33558" y="153627"/>
                </a:lnTo>
                <a:lnTo>
                  <a:pt x="33746" y="153454"/>
                </a:lnTo>
                <a:lnTo>
                  <a:pt x="33904" y="153108"/>
                </a:lnTo>
                <a:lnTo>
                  <a:pt x="33935" y="152872"/>
                </a:lnTo>
                <a:lnTo>
                  <a:pt x="33951" y="152794"/>
                </a:lnTo>
                <a:lnTo>
                  <a:pt x="33966" y="152715"/>
                </a:lnTo>
                <a:lnTo>
                  <a:pt x="34124" y="152652"/>
                </a:lnTo>
                <a:lnTo>
                  <a:pt x="34391" y="152589"/>
                </a:lnTo>
                <a:lnTo>
                  <a:pt x="34595" y="152558"/>
                </a:lnTo>
                <a:lnTo>
                  <a:pt x="34988" y="152432"/>
                </a:lnTo>
                <a:lnTo>
                  <a:pt x="35177" y="152322"/>
                </a:lnTo>
                <a:lnTo>
                  <a:pt x="35365" y="152228"/>
                </a:lnTo>
                <a:lnTo>
                  <a:pt x="35460" y="152212"/>
                </a:lnTo>
                <a:lnTo>
                  <a:pt x="35538" y="152244"/>
                </a:lnTo>
                <a:lnTo>
                  <a:pt x="35648" y="152432"/>
                </a:lnTo>
                <a:lnTo>
                  <a:pt x="35664" y="152558"/>
                </a:lnTo>
                <a:lnTo>
                  <a:pt x="35711" y="152762"/>
                </a:lnTo>
                <a:lnTo>
                  <a:pt x="35931" y="152967"/>
                </a:lnTo>
                <a:lnTo>
                  <a:pt x="36057" y="152967"/>
                </a:lnTo>
                <a:lnTo>
                  <a:pt x="36214" y="152951"/>
                </a:lnTo>
                <a:lnTo>
                  <a:pt x="36497" y="152668"/>
                </a:lnTo>
                <a:lnTo>
                  <a:pt x="36576" y="152432"/>
                </a:lnTo>
                <a:lnTo>
                  <a:pt x="36953" y="152589"/>
                </a:lnTo>
                <a:lnTo>
                  <a:pt x="37424" y="152888"/>
                </a:lnTo>
                <a:lnTo>
                  <a:pt x="37472" y="152982"/>
                </a:lnTo>
                <a:lnTo>
                  <a:pt x="37299" y="153187"/>
                </a:lnTo>
                <a:lnTo>
                  <a:pt x="37063" y="153297"/>
                </a:lnTo>
                <a:lnTo>
                  <a:pt x="36906" y="153375"/>
                </a:lnTo>
                <a:lnTo>
                  <a:pt x="36623" y="153611"/>
                </a:lnTo>
                <a:lnTo>
                  <a:pt x="36528" y="153815"/>
                </a:lnTo>
                <a:lnTo>
                  <a:pt x="36497" y="153957"/>
                </a:lnTo>
                <a:lnTo>
                  <a:pt x="36528" y="154177"/>
                </a:lnTo>
                <a:lnTo>
                  <a:pt x="36576" y="154240"/>
                </a:lnTo>
                <a:lnTo>
                  <a:pt x="36654" y="154334"/>
                </a:lnTo>
                <a:lnTo>
                  <a:pt x="36874" y="154444"/>
                </a:lnTo>
                <a:lnTo>
                  <a:pt x="37204" y="154523"/>
                </a:lnTo>
                <a:lnTo>
                  <a:pt x="37487" y="154523"/>
                </a:lnTo>
                <a:lnTo>
                  <a:pt x="37613" y="154491"/>
                </a:lnTo>
                <a:lnTo>
                  <a:pt x="37644" y="154491"/>
                </a:lnTo>
                <a:lnTo>
                  <a:pt x="37786" y="154523"/>
                </a:lnTo>
                <a:lnTo>
                  <a:pt x="37943" y="154617"/>
                </a:lnTo>
                <a:lnTo>
                  <a:pt x="38132" y="154743"/>
                </a:lnTo>
                <a:lnTo>
                  <a:pt x="38352" y="154774"/>
                </a:lnTo>
                <a:lnTo>
                  <a:pt x="38446" y="154774"/>
                </a:lnTo>
                <a:lnTo>
                  <a:pt x="38603" y="154664"/>
                </a:lnTo>
                <a:lnTo>
                  <a:pt x="38666" y="154570"/>
                </a:lnTo>
                <a:lnTo>
                  <a:pt x="38698" y="154413"/>
                </a:lnTo>
                <a:lnTo>
                  <a:pt x="38588" y="154035"/>
                </a:lnTo>
                <a:lnTo>
                  <a:pt x="38446" y="153847"/>
                </a:lnTo>
                <a:lnTo>
                  <a:pt x="38540" y="153894"/>
                </a:lnTo>
                <a:lnTo>
                  <a:pt x="38666" y="153973"/>
                </a:lnTo>
                <a:lnTo>
                  <a:pt x="38855" y="154083"/>
                </a:lnTo>
                <a:lnTo>
                  <a:pt x="39075" y="154303"/>
                </a:lnTo>
                <a:lnTo>
                  <a:pt x="39185" y="154586"/>
                </a:lnTo>
                <a:lnTo>
                  <a:pt x="39153" y="154758"/>
                </a:lnTo>
                <a:lnTo>
                  <a:pt x="39138" y="154884"/>
                </a:lnTo>
                <a:lnTo>
                  <a:pt x="39185" y="155104"/>
                </a:lnTo>
                <a:lnTo>
                  <a:pt x="39248" y="155199"/>
                </a:lnTo>
                <a:lnTo>
                  <a:pt x="39342" y="155277"/>
                </a:lnTo>
                <a:lnTo>
                  <a:pt x="39578" y="155387"/>
                </a:lnTo>
                <a:lnTo>
                  <a:pt x="39876" y="155387"/>
                </a:lnTo>
                <a:lnTo>
                  <a:pt x="40206" y="155277"/>
                </a:lnTo>
                <a:lnTo>
                  <a:pt x="40379" y="155183"/>
                </a:lnTo>
                <a:lnTo>
                  <a:pt x="40725" y="154978"/>
                </a:lnTo>
                <a:lnTo>
                  <a:pt x="41401" y="154758"/>
                </a:lnTo>
                <a:lnTo>
                  <a:pt x="41715" y="154743"/>
                </a:lnTo>
                <a:lnTo>
                  <a:pt x="41904" y="154743"/>
                </a:lnTo>
                <a:lnTo>
                  <a:pt x="42077" y="154774"/>
                </a:lnTo>
                <a:lnTo>
                  <a:pt x="42596" y="154916"/>
                </a:lnTo>
                <a:lnTo>
                  <a:pt x="43680" y="155309"/>
                </a:lnTo>
                <a:lnTo>
                  <a:pt x="44026" y="155481"/>
                </a:lnTo>
                <a:lnTo>
                  <a:pt x="44293" y="155576"/>
                </a:lnTo>
                <a:lnTo>
                  <a:pt x="44733" y="155717"/>
                </a:lnTo>
                <a:lnTo>
                  <a:pt x="45205" y="155874"/>
                </a:lnTo>
                <a:lnTo>
                  <a:pt x="45991" y="156189"/>
                </a:lnTo>
                <a:lnTo>
                  <a:pt x="46368" y="156409"/>
                </a:lnTo>
                <a:lnTo>
                  <a:pt x="46431" y="156519"/>
                </a:lnTo>
                <a:lnTo>
                  <a:pt x="46635" y="156975"/>
                </a:lnTo>
                <a:lnTo>
                  <a:pt x="47028" y="157698"/>
                </a:lnTo>
                <a:lnTo>
                  <a:pt x="47374" y="158185"/>
                </a:lnTo>
                <a:lnTo>
                  <a:pt x="47704" y="158452"/>
                </a:lnTo>
                <a:lnTo>
                  <a:pt x="47877" y="158484"/>
                </a:lnTo>
                <a:lnTo>
                  <a:pt x="47987" y="158499"/>
                </a:lnTo>
                <a:lnTo>
                  <a:pt x="48081" y="158499"/>
                </a:lnTo>
                <a:lnTo>
                  <a:pt x="48411" y="158468"/>
                </a:lnTo>
                <a:lnTo>
                  <a:pt x="48993" y="158216"/>
                </a:lnTo>
                <a:lnTo>
                  <a:pt x="49291" y="158028"/>
                </a:lnTo>
                <a:lnTo>
                  <a:pt x="49354" y="157981"/>
                </a:lnTo>
                <a:lnTo>
                  <a:pt x="49433" y="157981"/>
                </a:lnTo>
                <a:lnTo>
                  <a:pt x="49606" y="158012"/>
                </a:lnTo>
                <a:lnTo>
                  <a:pt x="49889" y="158201"/>
                </a:lnTo>
                <a:lnTo>
                  <a:pt x="49967" y="158279"/>
                </a:lnTo>
                <a:lnTo>
                  <a:pt x="50062" y="158405"/>
                </a:lnTo>
                <a:lnTo>
                  <a:pt x="50203" y="158311"/>
                </a:lnTo>
                <a:lnTo>
                  <a:pt x="50706" y="158012"/>
                </a:lnTo>
                <a:lnTo>
                  <a:pt x="50989" y="158091"/>
                </a:lnTo>
                <a:lnTo>
                  <a:pt x="51366" y="158138"/>
                </a:lnTo>
                <a:lnTo>
                  <a:pt x="51508" y="158138"/>
                </a:lnTo>
                <a:lnTo>
                  <a:pt x="51696" y="158043"/>
                </a:lnTo>
                <a:lnTo>
                  <a:pt x="51759" y="157981"/>
                </a:lnTo>
                <a:lnTo>
                  <a:pt x="51853" y="157776"/>
                </a:lnTo>
                <a:lnTo>
                  <a:pt x="51885" y="157556"/>
                </a:lnTo>
                <a:lnTo>
                  <a:pt x="51901" y="157572"/>
                </a:lnTo>
                <a:lnTo>
                  <a:pt x="51901" y="157572"/>
                </a:lnTo>
                <a:lnTo>
                  <a:pt x="51869" y="157320"/>
                </a:lnTo>
                <a:lnTo>
                  <a:pt x="51869" y="157305"/>
                </a:lnTo>
                <a:lnTo>
                  <a:pt x="51916" y="157053"/>
                </a:lnTo>
                <a:lnTo>
                  <a:pt x="52105" y="156582"/>
                </a:lnTo>
                <a:lnTo>
                  <a:pt x="52215" y="156456"/>
                </a:lnTo>
                <a:lnTo>
                  <a:pt x="52309" y="156409"/>
                </a:lnTo>
                <a:lnTo>
                  <a:pt x="52419" y="156393"/>
                </a:lnTo>
                <a:lnTo>
                  <a:pt x="52592" y="156409"/>
                </a:lnTo>
                <a:lnTo>
                  <a:pt x="52686" y="156503"/>
                </a:lnTo>
                <a:lnTo>
                  <a:pt x="52718" y="156535"/>
                </a:lnTo>
                <a:lnTo>
                  <a:pt x="52702" y="156676"/>
                </a:lnTo>
                <a:lnTo>
                  <a:pt x="52639" y="156943"/>
                </a:lnTo>
                <a:lnTo>
                  <a:pt x="52702" y="157320"/>
                </a:lnTo>
                <a:lnTo>
                  <a:pt x="52781" y="157415"/>
                </a:lnTo>
                <a:lnTo>
                  <a:pt x="52859" y="157525"/>
                </a:lnTo>
                <a:lnTo>
                  <a:pt x="53111" y="157635"/>
                </a:lnTo>
                <a:lnTo>
                  <a:pt x="53252" y="157650"/>
                </a:lnTo>
                <a:lnTo>
                  <a:pt x="53331" y="157635"/>
                </a:lnTo>
                <a:lnTo>
                  <a:pt x="53409" y="157635"/>
                </a:lnTo>
                <a:lnTo>
                  <a:pt x="53535" y="157603"/>
                </a:lnTo>
                <a:lnTo>
                  <a:pt x="53661" y="157588"/>
                </a:lnTo>
                <a:lnTo>
                  <a:pt x="54101" y="157493"/>
                </a:lnTo>
                <a:lnTo>
                  <a:pt x="54494" y="157462"/>
                </a:lnTo>
                <a:lnTo>
                  <a:pt x="54620" y="157478"/>
                </a:lnTo>
                <a:lnTo>
                  <a:pt x="54651" y="157493"/>
                </a:lnTo>
                <a:lnTo>
                  <a:pt x="54714" y="157603"/>
                </a:lnTo>
                <a:lnTo>
                  <a:pt x="54777" y="157745"/>
                </a:lnTo>
                <a:lnTo>
                  <a:pt x="54840" y="157918"/>
                </a:lnTo>
                <a:lnTo>
                  <a:pt x="55028" y="158263"/>
                </a:lnTo>
                <a:lnTo>
                  <a:pt x="55170" y="158436"/>
                </a:lnTo>
                <a:lnTo>
                  <a:pt x="55406" y="158625"/>
                </a:lnTo>
                <a:lnTo>
                  <a:pt x="55940" y="158845"/>
                </a:lnTo>
                <a:lnTo>
                  <a:pt x="56176" y="158861"/>
                </a:lnTo>
                <a:lnTo>
                  <a:pt x="56254" y="158861"/>
                </a:lnTo>
                <a:lnTo>
                  <a:pt x="56317" y="158845"/>
                </a:lnTo>
                <a:lnTo>
                  <a:pt x="56396" y="158908"/>
                </a:lnTo>
                <a:lnTo>
                  <a:pt x="56584" y="159222"/>
                </a:lnTo>
                <a:lnTo>
                  <a:pt x="56647" y="159427"/>
                </a:lnTo>
                <a:lnTo>
                  <a:pt x="56663" y="159584"/>
                </a:lnTo>
                <a:lnTo>
                  <a:pt x="56600" y="159725"/>
                </a:lnTo>
                <a:lnTo>
                  <a:pt x="56443" y="159914"/>
                </a:lnTo>
                <a:lnTo>
                  <a:pt x="56270" y="160307"/>
                </a:lnTo>
                <a:lnTo>
                  <a:pt x="56286" y="160511"/>
                </a:lnTo>
                <a:lnTo>
                  <a:pt x="56317" y="160668"/>
                </a:lnTo>
                <a:lnTo>
                  <a:pt x="56490" y="160920"/>
                </a:lnTo>
                <a:lnTo>
                  <a:pt x="56632" y="161030"/>
                </a:lnTo>
                <a:lnTo>
                  <a:pt x="56757" y="161093"/>
                </a:lnTo>
                <a:lnTo>
                  <a:pt x="57056" y="161156"/>
                </a:lnTo>
                <a:lnTo>
                  <a:pt x="57213" y="161171"/>
                </a:lnTo>
                <a:lnTo>
                  <a:pt x="57370" y="161156"/>
                </a:lnTo>
                <a:lnTo>
                  <a:pt x="57669" y="161093"/>
                </a:lnTo>
                <a:lnTo>
                  <a:pt x="57905" y="160951"/>
                </a:lnTo>
                <a:lnTo>
                  <a:pt x="58078" y="160763"/>
                </a:lnTo>
                <a:lnTo>
                  <a:pt x="58125" y="160637"/>
                </a:lnTo>
                <a:lnTo>
                  <a:pt x="58172" y="160558"/>
                </a:lnTo>
                <a:lnTo>
                  <a:pt x="58203" y="160558"/>
                </a:lnTo>
                <a:lnTo>
                  <a:pt x="58266" y="160574"/>
                </a:lnTo>
                <a:lnTo>
                  <a:pt x="58329" y="160653"/>
                </a:lnTo>
                <a:lnTo>
                  <a:pt x="58376" y="160700"/>
                </a:lnTo>
                <a:lnTo>
                  <a:pt x="58423" y="160888"/>
                </a:lnTo>
                <a:lnTo>
                  <a:pt x="58392" y="161030"/>
                </a:lnTo>
                <a:lnTo>
                  <a:pt x="58345" y="161266"/>
                </a:lnTo>
                <a:lnTo>
                  <a:pt x="58313" y="161470"/>
                </a:lnTo>
                <a:lnTo>
                  <a:pt x="58266" y="161737"/>
                </a:lnTo>
                <a:lnTo>
                  <a:pt x="58140" y="162099"/>
                </a:lnTo>
                <a:lnTo>
                  <a:pt x="58046" y="162209"/>
                </a:lnTo>
                <a:lnTo>
                  <a:pt x="57905" y="162334"/>
                </a:lnTo>
                <a:lnTo>
                  <a:pt x="57795" y="162633"/>
                </a:lnTo>
                <a:lnTo>
                  <a:pt x="57826" y="162790"/>
                </a:lnTo>
                <a:lnTo>
                  <a:pt x="57873" y="162916"/>
                </a:lnTo>
                <a:lnTo>
                  <a:pt x="58109" y="163057"/>
                </a:lnTo>
                <a:lnTo>
                  <a:pt x="58266" y="163073"/>
                </a:lnTo>
                <a:lnTo>
                  <a:pt x="58376" y="163073"/>
                </a:lnTo>
                <a:lnTo>
                  <a:pt x="58502" y="163042"/>
                </a:lnTo>
                <a:lnTo>
                  <a:pt x="58581" y="163026"/>
                </a:lnTo>
                <a:lnTo>
                  <a:pt x="58659" y="162995"/>
                </a:lnTo>
                <a:lnTo>
                  <a:pt x="59131" y="162869"/>
                </a:lnTo>
                <a:lnTo>
                  <a:pt x="59932" y="162507"/>
                </a:lnTo>
                <a:lnTo>
                  <a:pt x="60341" y="162114"/>
                </a:lnTo>
                <a:lnTo>
                  <a:pt x="60467" y="161863"/>
                </a:lnTo>
                <a:lnTo>
                  <a:pt x="60577" y="161611"/>
                </a:lnTo>
                <a:lnTo>
                  <a:pt x="60860" y="161203"/>
                </a:lnTo>
                <a:lnTo>
                  <a:pt x="61284" y="160778"/>
                </a:lnTo>
                <a:lnTo>
                  <a:pt x="61488" y="160684"/>
                </a:lnTo>
                <a:lnTo>
                  <a:pt x="61583" y="160653"/>
                </a:lnTo>
                <a:lnTo>
                  <a:pt x="61740" y="160527"/>
                </a:lnTo>
                <a:lnTo>
                  <a:pt x="61913" y="160260"/>
                </a:lnTo>
                <a:lnTo>
                  <a:pt x="62007" y="160040"/>
                </a:lnTo>
                <a:lnTo>
                  <a:pt x="62086" y="159851"/>
                </a:lnTo>
                <a:lnTo>
                  <a:pt x="62164" y="159678"/>
                </a:lnTo>
                <a:lnTo>
                  <a:pt x="62290" y="159427"/>
                </a:lnTo>
                <a:lnTo>
                  <a:pt x="62353" y="158735"/>
                </a:lnTo>
                <a:lnTo>
                  <a:pt x="62290" y="158436"/>
                </a:lnTo>
                <a:lnTo>
                  <a:pt x="62243" y="158295"/>
                </a:lnTo>
                <a:lnTo>
                  <a:pt x="62117" y="158106"/>
                </a:lnTo>
                <a:lnTo>
                  <a:pt x="62023" y="158059"/>
                </a:lnTo>
                <a:lnTo>
                  <a:pt x="61881" y="157981"/>
                </a:lnTo>
                <a:lnTo>
                  <a:pt x="61771" y="157761"/>
                </a:lnTo>
                <a:lnTo>
                  <a:pt x="61834" y="157493"/>
                </a:lnTo>
                <a:lnTo>
                  <a:pt x="61881" y="157320"/>
                </a:lnTo>
                <a:lnTo>
                  <a:pt x="61913" y="157179"/>
                </a:lnTo>
                <a:lnTo>
                  <a:pt x="62054" y="157336"/>
                </a:lnTo>
                <a:lnTo>
                  <a:pt x="62259" y="157415"/>
                </a:lnTo>
                <a:lnTo>
                  <a:pt x="62463" y="157446"/>
                </a:lnTo>
                <a:lnTo>
                  <a:pt x="62997" y="157446"/>
                </a:lnTo>
                <a:lnTo>
                  <a:pt x="63500" y="157305"/>
                </a:lnTo>
                <a:lnTo>
                  <a:pt x="63752" y="157085"/>
                </a:lnTo>
                <a:lnTo>
                  <a:pt x="63830" y="156927"/>
                </a:lnTo>
                <a:lnTo>
                  <a:pt x="63846" y="156865"/>
                </a:lnTo>
                <a:lnTo>
                  <a:pt x="63972" y="156770"/>
                </a:lnTo>
                <a:lnTo>
                  <a:pt x="64098" y="156755"/>
                </a:lnTo>
                <a:lnTo>
                  <a:pt x="64318" y="156770"/>
                </a:lnTo>
                <a:lnTo>
                  <a:pt x="64538" y="156896"/>
                </a:lnTo>
                <a:lnTo>
                  <a:pt x="64852" y="157053"/>
                </a:lnTo>
                <a:lnTo>
                  <a:pt x="65245" y="157210"/>
                </a:lnTo>
                <a:lnTo>
                  <a:pt x="65669" y="157368"/>
                </a:lnTo>
                <a:lnTo>
                  <a:pt x="65952" y="157525"/>
                </a:lnTo>
                <a:lnTo>
                  <a:pt x="66078" y="157603"/>
                </a:lnTo>
                <a:lnTo>
                  <a:pt x="66361" y="157713"/>
                </a:lnTo>
                <a:lnTo>
                  <a:pt x="66518" y="157713"/>
                </a:lnTo>
                <a:lnTo>
                  <a:pt x="66691" y="157698"/>
                </a:lnTo>
                <a:lnTo>
                  <a:pt x="67084" y="157588"/>
                </a:lnTo>
                <a:lnTo>
                  <a:pt x="67304" y="157462"/>
                </a:lnTo>
                <a:lnTo>
                  <a:pt x="67414" y="157415"/>
                </a:lnTo>
                <a:lnTo>
                  <a:pt x="67524" y="157399"/>
                </a:lnTo>
                <a:lnTo>
                  <a:pt x="67634" y="157415"/>
                </a:lnTo>
                <a:lnTo>
                  <a:pt x="67776" y="157493"/>
                </a:lnTo>
                <a:lnTo>
                  <a:pt x="67807" y="157556"/>
                </a:lnTo>
                <a:lnTo>
                  <a:pt x="67776" y="157698"/>
                </a:lnTo>
                <a:lnTo>
                  <a:pt x="67665" y="157792"/>
                </a:lnTo>
                <a:lnTo>
                  <a:pt x="67571" y="157855"/>
                </a:lnTo>
                <a:lnTo>
                  <a:pt x="67430" y="158028"/>
                </a:lnTo>
                <a:lnTo>
                  <a:pt x="67383" y="158169"/>
                </a:lnTo>
                <a:lnTo>
                  <a:pt x="67398" y="158263"/>
                </a:lnTo>
                <a:lnTo>
                  <a:pt x="67430" y="158326"/>
                </a:lnTo>
                <a:lnTo>
                  <a:pt x="67555" y="158421"/>
                </a:lnTo>
                <a:lnTo>
                  <a:pt x="67838" y="158484"/>
                </a:lnTo>
                <a:lnTo>
                  <a:pt x="68420" y="158484"/>
                </a:lnTo>
                <a:lnTo>
                  <a:pt x="68530" y="158499"/>
                </a:lnTo>
                <a:lnTo>
                  <a:pt x="68719" y="158656"/>
                </a:lnTo>
                <a:lnTo>
                  <a:pt x="68939" y="159034"/>
                </a:lnTo>
                <a:lnTo>
                  <a:pt x="69017" y="159269"/>
                </a:lnTo>
                <a:lnTo>
                  <a:pt x="69033" y="159301"/>
                </a:lnTo>
                <a:lnTo>
                  <a:pt x="69033" y="159348"/>
                </a:lnTo>
                <a:lnTo>
                  <a:pt x="69080" y="159584"/>
                </a:lnTo>
                <a:lnTo>
                  <a:pt x="69363" y="159961"/>
                </a:lnTo>
                <a:lnTo>
                  <a:pt x="69740" y="160118"/>
                </a:lnTo>
                <a:lnTo>
                  <a:pt x="70023" y="160134"/>
                </a:lnTo>
                <a:lnTo>
                  <a:pt x="70117" y="160134"/>
                </a:lnTo>
                <a:lnTo>
                  <a:pt x="70212" y="160118"/>
                </a:lnTo>
                <a:lnTo>
                  <a:pt x="70683" y="160071"/>
                </a:lnTo>
                <a:lnTo>
                  <a:pt x="71689" y="159772"/>
                </a:lnTo>
                <a:lnTo>
                  <a:pt x="72145" y="159600"/>
                </a:lnTo>
                <a:lnTo>
                  <a:pt x="72334" y="159537"/>
                </a:lnTo>
                <a:lnTo>
                  <a:pt x="72522" y="159474"/>
                </a:lnTo>
                <a:lnTo>
                  <a:pt x="72522" y="159474"/>
                </a:lnTo>
                <a:lnTo>
                  <a:pt x="72491" y="159584"/>
                </a:lnTo>
                <a:lnTo>
                  <a:pt x="72491" y="159694"/>
                </a:lnTo>
                <a:lnTo>
                  <a:pt x="72507" y="159772"/>
                </a:lnTo>
                <a:lnTo>
                  <a:pt x="72632" y="159961"/>
                </a:lnTo>
                <a:lnTo>
                  <a:pt x="72758" y="160040"/>
                </a:lnTo>
                <a:lnTo>
                  <a:pt x="72868" y="160087"/>
                </a:lnTo>
                <a:lnTo>
                  <a:pt x="73057" y="160197"/>
                </a:lnTo>
                <a:lnTo>
                  <a:pt x="73230" y="160212"/>
                </a:lnTo>
                <a:lnTo>
                  <a:pt x="73371" y="160197"/>
                </a:lnTo>
                <a:lnTo>
                  <a:pt x="73638" y="159961"/>
                </a:lnTo>
                <a:lnTo>
                  <a:pt x="73780" y="159757"/>
                </a:lnTo>
                <a:lnTo>
                  <a:pt x="73843" y="159662"/>
                </a:lnTo>
                <a:lnTo>
                  <a:pt x="74047" y="159379"/>
                </a:lnTo>
                <a:lnTo>
                  <a:pt x="74298" y="159128"/>
                </a:lnTo>
                <a:lnTo>
                  <a:pt x="74471" y="159049"/>
                </a:lnTo>
                <a:lnTo>
                  <a:pt x="74660" y="159049"/>
                </a:lnTo>
                <a:lnTo>
                  <a:pt x="75289" y="159159"/>
                </a:lnTo>
                <a:lnTo>
                  <a:pt x="75430" y="159191"/>
                </a:lnTo>
                <a:lnTo>
                  <a:pt x="75666" y="159254"/>
                </a:lnTo>
                <a:lnTo>
                  <a:pt x="75666" y="159002"/>
                </a:lnTo>
                <a:lnTo>
                  <a:pt x="75666" y="158578"/>
                </a:lnTo>
                <a:lnTo>
                  <a:pt x="75666" y="158059"/>
                </a:lnTo>
                <a:lnTo>
                  <a:pt x="75383" y="158405"/>
                </a:lnTo>
                <a:lnTo>
                  <a:pt x="75383" y="158389"/>
                </a:lnTo>
                <a:lnTo>
                  <a:pt x="75430" y="157996"/>
                </a:lnTo>
                <a:lnTo>
                  <a:pt x="75572" y="157745"/>
                </a:lnTo>
                <a:lnTo>
                  <a:pt x="75760" y="157713"/>
                </a:lnTo>
                <a:lnTo>
                  <a:pt x="75902" y="157698"/>
                </a:lnTo>
                <a:lnTo>
                  <a:pt x="76106" y="157713"/>
                </a:lnTo>
                <a:lnTo>
                  <a:pt x="76342" y="157713"/>
                </a:lnTo>
                <a:lnTo>
                  <a:pt x="76562" y="157729"/>
                </a:lnTo>
                <a:lnTo>
                  <a:pt x="76798" y="157745"/>
                </a:lnTo>
                <a:lnTo>
                  <a:pt x="77018" y="157729"/>
                </a:lnTo>
                <a:lnTo>
                  <a:pt x="77473" y="157650"/>
                </a:lnTo>
                <a:lnTo>
                  <a:pt x="77662" y="157525"/>
                </a:lnTo>
                <a:lnTo>
                  <a:pt x="77756" y="157430"/>
                </a:lnTo>
                <a:lnTo>
                  <a:pt x="77851" y="157289"/>
                </a:lnTo>
                <a:lnTo>
                  <a:pt x="77851" y="157085"/>
                </a:lnTo>
                <a:lnTo>
                  <a:pt x="77819" y="156975"/>
                </a:lnTo>
                <a:lnTo>
                  <a:pt x="77788" y="156896"/>
                </a:lnTo>
                <a:lnTo>
                  <a:pt x="77803" y="156707"/>
                </a:lnTo>
                <a:lnTo>
                  <a:pt x="77914" y="156566"/>
                </a:lnTo>
                <a:lnTo>
                  <a:pt x="78039" y="156393"/>
                </a:lnTo>
                <a:lnTo>
                  <a:pt x="78291" y="156189"/>
                </a:lnTo>
                <a:lnTo>
                  <a:pt x="78715" y="156047"/>
                </a:lnTo>
                <a:lnTo>
                  <a:pt x="79061" y="156016"/>
                </a:lnTo>
                <a:lnTo>
                  <a:pt x="79202" y="155984"/>
                </a:lnTo>
                <a:lnTo>
                  <a:pt x="79360" y="155984"/>
                </a:lnTo>
                <a:lnTo>
                  <a:pt x="79595" y="156000"/>
                </a:lnTo>
                <a:lnTo>
                  <a:pt x="79878" y="156016"/>
                </a:lnTo>
                <a:lnTo>
                  <a:pt x="80208" y="156047"/>
                </a:lnTo>
                <a:lnTo>
                  <a:pt x="80538" y="156063"/>
                </a:lnTo>
                <a:lnTo>
                  <a:pt x="80837" y="156047"/>
                </a:lnTo>
                <a:lnTo>
                  <a:pt x="81277" y="155922"/>
                </a:lnTo>
                <a:lnTo>
                  <a:pt x="81450" y="155812"/>
                </a:lnTo>
                <a:lnTo>
                  <a:pt x="81623" y="155670"/>
                </a:lnTo>
                <a:lnTo>
                  <a:pt x="82157" y="155419"/>
                </a:lnTo>
                <a:lnTo>
                  <a:pt x="82786" y="155199"/>
                </a:lnTo>
                <a:lnTo>
                  <a:pt x="83352" y="155073"/>
                </a:lnTo>
                <a:lnTo>
                  <a:pt x="83556" y="155057"/>
                </a:lnTo>
                <a:lnTo>
                  <a:pt x="83603" y="155057"/>
                </a:lnTo>
                <a:lnTo>
                  <a:pt x="83635" y="155073"/>
                </a:lnTo>
                <a:lnTo>
                  <a:pt x="83981" y="155120"/>
                </a:lnTo>
                <a:lnTo>
                  <a:pt x="84342" y="155167"/>
                </a:lnTo>
                <a:lnTo>
                  <a:pt x="84719" y="155230"/>
                </a:lnTo>
                <a:lnTo>
                  <a:pt x="85065" y="155277"/>
                </a:lnTo>
                <a:lnTo>
                  <a:pt x="85348" y="155324"/>
                </a:lnTo>
                <a:lnTo>
                  <a:pt x="85600" y="155340"/>
                </a:lnTo>
                <a:lnTo>
                  <a:pt x="85835" y="155324"/>
                </a:lnTo>
                <a:lnTo>
                  <a:pt x="86118" y="155277"/>
                </a:lnTo>
                <a:lnTo>
                  <a:pt x="86150" y="155277"/>
                </a:lnTo>
                <a:lnTo>
                  <a:pt x="86323" y="155246"/>
                </a:lnTo>
                <a:lnTo>
                  <a:pt x="86558" y="155151"/>
                </a:lnTo>
                <a:lnTo>
                  <a:pt x="86637" y="155041"/>
                </a:lnTo>
                <a:lnTo>
                  <a:pt x="86668" y="154916"/>
                </a:lnTo>
                <a:lnTo>
                  <a:pt x="86543" y="154586"/>
                </a:lnTo>
                <a:lnTo>
                  <a:pt x="86401" y="154350"/>
                </a:lnTo>
                <a:lnTo>
                  <a:pt x="86323" y="154224"/>
                </a:lnTo>
                <a:lnTo>
                  <a:pt x="86102" y="153862"/>
                </a:lnTo>
                <a:lnTo>
                  <a:pt x="85992" y="153517"/>
                </a:lnTo>
                <a:lnTo>
                  <a:pt x="86071" y="153328"/>
                </a:lnTo>
                <a:lnTo>
                  <a:pt x="86165" y="153234"/>
                </a:lnTo>
                <a:lnTo>
                  <a:pt x="86385" y="152982"/>
                </a:lnTo>
                <a:lnTo>
                  <a:pt x="86574" y="152762"/>
                </a:lnTo>
                <a:lnTo>
                  <a:pt x="86763" y="152526"/>
                </a:lnTo>
                <a:lnTo>
                  <a:pt x="86920" y="152385"/>
                </a:lnTo>
                <a:lnTo>
                  <a:pt x="86904" y="152715"/>
                </a:lnTo>
                <a:lnTo>
                  <a:pt x="86778" y="153077"/>
                </a:lnTo>
                <a:lnTo>
                  <a:pt x="86747" y="153139"/>
                </a:lnTo>
                <a:lnTo>
                  <a:pt x="86715" y="153328"/>
                </a:lnTo>
                <a:lnTo>
                  <a:pt x="86763" y="153438"/>
                </a:lnTo>
                <a:lnTo>
                  <a:pt x="86794" y="153485"/>
                </a:lnTo>
                <a:lnTo>
                  <a:pt x="86920" y="153564"/>
                </a:lnTo>
                <a:lnTo>
                  <a:pt x="87014" y="153564"/>
                </a:lnTo>
                <a:lnTo>
                  <a:pt x="87281" y="153532"/>
                </a:lnTo>
                <a:lnTo>
                  <a:pt x="87800" y="153344"/>
                </a:lnTo>
                <a:lnTo>
                  <a:pt x="88083" y="153250"/>
                </a:lnTo>
                <a:lnTo>
                  <a:pt x="88649" y="153124"/>
                </a:lnTo>
                <a:lnTo>
                  <a:pt x="88900" y="153108"/>
                </a:lnTo>
                <a:lnTo>
                  <a:pt x="89120" y="153124"/>
                </a:lnTo>
                <a:lnTo>
                  <a:pt x="89372" y="153202"/>
                </a:lnTo>
                <a:lnTo>
                  <a:pt x="89419" y="153265"/>
                </a:lnTo>
                <a:lnTo>
                  <a:pt x="89498" y="153391"/>
                </a:lnTo>
                <a:lnTo>
                  <a:pt x="89576" y="153532"/>
                </a:lnTo>
                <a:lnTo>
                  <a:pt x="89718" y="153815"/>
                </a:lnTo>
                <a:lnTo>
                  <a:pt x="90001" y="154224"/>
                </a:lnTo>
                <a:lnTo>
                  <a:pt x="90236" y="154428"/>
                </a:lnTo>
                <a:lnTo>
                  <a:pt x="90378" y="154491"/>
                </a:lnTo>
                <a:lnTo>
                  <a:pt x="90472" y="154523"/>
                </a:lnTo>
                <a:lnTo>
                  <a:pt x="90566" y="154554"/>
                </a:lnTo>
                <a:lnTo>
                  <a:pt x="90786" y="154633"/>
                </a:lnTo>
                <a:lnTo>
                  <a:pt x="91006" y="154664"/>
                </a:lnTo>
                <a:lnTo>
                  <a:pt x="91164" y="154648"/>
                </a:lnTo>
                <a:lnTo>
                  <a:pt x="91494" y="154460"/>
                </a:lnTo>
                <a:lnTo>
                  <a:pt x="91651" y="154287"/>
                </a:lnTo>
                <a:lnTo>
                  <a:pt x="91777" y="154145"/>
                </a:lnTo>
                <a:lnTo>
                  <a:pt x="91887" y="154004"/>
                </a:lnTo>
                <a:lnTo>
                  <a:pt x="92075" y="153768"/>
                </a:lnTo>
                <a:lnTo>
                  <a:pt x="92342" y="153532"/>
                </a:lnTo>
                <a:lnTo>
                  <a:pt x="92594" y="153454"/>
                </a:lnTo>
                <a:lnTo>
                  <a:pt x="92735" y="153422"/>
                </a:lnTo>
                <a:lnTo>
                  <a:pt x="92908" y="153407"/>
                </a:lnTo>
                <a:lnTo>
                  <a:pt x="93191" y="153375"/>
                </a:lnTo>
                <a:lnTo>
                  <a:pt x="93427" y="153360"/>
                </a:lnTo>
                <a:lnTo>
                  <a:pt x="93584" y="153375"/>
                </a:lnTo>
                <a:lnTo>
                  <a:pt x="93789" y="153438"/>
                </a:lnTo>
                <a:lnTo>
                  <a:pt x="93867" y="153517"/>
                </a:lnTo>
                <a:lnTo>
                  <a:pt x="93977" y="153658"/>
                </a:lnTo>
                <a:lnTo>
                  <a:pt x="94056" y="153831"/>
                </a:lnTo>
                <a:lnTo>
                  <a:pt x="94134" y="154004"/>
                </a:lnTo>
                <a:lnTo>
                  <a:pt x="94386" y="154350"/>
                </a:lnTo>
                <a:lnTo>
                  <a:pt x="94637" y="154475"/>
                </a:lnTo>
                <a:lnTo>
                  <a:pt x="94732" y="154523"/>
                </a:lnTo>
                <a:lnTo>
                  <a:pt x="94779" y="154554"/>
                </a:lnTo>
                <a:lnTo>
                  <a:pt x="94716" y="154617"/>
                </a:lnTo>
                <a:lnTo>
                  <a:pt x="94637" y="154680"/>
                </a:lnTo>
                <a:lnTo>
                  <a:pt x="94574" y="154743"/>
                </a:lnTo>
                <a:lnTo>
                  <a:pt x="94512" y="154806"/>
                </a:lnTo>
                <a:lnTo>
                  <a:pt x="94433" y="154916"/>
                </a:lnTo>
                <a:lnTo>
                  <a:pt x="94354" y="155167"/>
                </a:lnTo>
                <a:lnTo>
                  <a:pt x="94386" y="155293"/>
                </a:lnTo>
                <a:lnTo>
                  <a:pt x="94417" y="155434"/>
                </a:lnTo>
                <a:lnTo>
                  <a:pt x="94574" y="155686"/>
                </a:lnTo>
                <a:lnTo>
                  <a:pt x="94967" y="156047"/>
                </a:lnTo>
                <a:lnTo>
                  <a:pt x="95297" y="156189"/>
                </a:lnTo>
                <a:lnTo>
                  <a:pt x="95455" y="156283"/>
                </a:lnTo>
                <a:lnTo>
                  <a:pt x="95785" y="156550"/>
                </a:lnTo>
                <a:lnTo>
                  <a:pt x="95942" y="156723"/>
                </a:lnTo>
                <a:lnTo>
                  <a:pt x="96130" y="156912"/>
                </a:lnTo>
                <a:lnTo>
                  <a:pt x="96555" y="157258"/>
                </a:lnTo>
                <a:lnTo>
                  <a:pt x="96806" y="157336"/>
                </a:lnTo>
                <a:lnTo>
                  <a:pt x="97388" y="157493"/>
                </a:lnTo>
                <a:lnTo>
                  <a:pt x="97749" y="157556"/>
                </a:lnTo>
                <a:lnTo>
                  <a:pt x="97812" y="157572"/>
                </a:lnTo>
                <a:lnTo>
                  <a:pt x="97891" y="157572"/>
                </a:lnTo>
                <a:lnTo>
                  <a:pt x="98064" y="157556"/>
                </a:lnTo>
                <a:lnTo>
                  <a:pt x="98300" y="157368"/>
                </a:lnTo>
                <a:lnTo>
                  <a:pt x="98378" y="157242"/>
                </a:lnTo>
                <a:lnTo>
                  <a:pt x="98457" y="157132"/>
                </a:lnTo>
                <a:lnTo>
                  <a:pt x="98551" y="157006"/>
                </a:lnTo>
                <a:lnTo>
                  <a:pt x="98645" y="156912"/>
                </a:lnTo>
                <a:lnTo>
                  <a:pt x="98708" y="156707"/>
                </a:lnTo>
                <a:lnTo>
                  <a:pt x="98661" y="156425"/>
                </a:lnTo>
                <a:lnTo>
                  <a:pt x="98582" y="156299"/>
                </a:lnTo>
                <a:lnTo>
                  <a:pt x="98504" y="156157"/>
                </a:lnTo>
                <a:lnTo>
                  <a:pt x="98472" y="156016"/>
                </a:lnTo>
                <a:lnTo>
                  <a:pt x="98457" y="155843"/>
                </a:lnTo>
                <a:lnTo>
                  <a:pt x="98425" y="155670"/>
                </a:lnTo>
                <a:lnTo>
                  <a:pt x="98378" y="155497"/>
                </a:lnTo>
                <a:lnTo>
                  <a:pt x="98425" y="155136"/>
                </a:lnTo>
                <a:lnTo>
                  <a:pt x="98567" y="154931"/>
                </a:lnTo>
                <a:lnTo>
                  <a:pt x="98630" y="154853"/>
                </a:lnTo>
                <a:lnTo>
                  <a:pt x="98692" y="154774"/>
                </a:lnTo>
                <a:lnTo>
                  <a:pt x="98975" y="154475"/>
                </a:lnTo>
                <a:lnTo>
                  <a:pt x="99195" y="153973"/>
                </a:lnTo>
                <a:lnTo>
                  <a:pt x="99133" y="153580"/>
                </a:lnTo>
                <a:lnTo>
                  <a:pt x="99007" y="153344"/>
                </a:lnTo>
                <a:lnTo>
                  <a:pt x="98913" y="153171"/>
                </a:lnTo>
                <a:lnTo>
                  <a:pt x="98802" y="152967"/>
                </a:lnTo>
                <a:lnTo>
                  <a:pt x="98614" y="152574"/>
                </a:lnTo>
                <a:lnTo>
                  <a:pt x="98221" y="152055"/>
                </a:lnTo>
                <a:lnTo>
                  <a:pt x="97891" y="151851"/>
                </a:lnTo>
                <a:lnTo>
                  <a:pt x="97687" y="151835"/>
                </a:lnTo>
                <a:lnTo>
                  <a:pt x="97561" y="151835"/>
                </a:lnTo>
                <a:lnTo>
                  <a:pt x="97309" y="151929"/>
                </a:lnTo>
                <a:lnTo>
                  <a:pt x="97184" y="152008"/>
                </a:lnTo>
                <a:lnTo>
                  <a:pt x="96853" y="152212"/>
                </a:lnTo>
                <a:lnTo>
                  <a:pt x="96555" y="152338"/>
                </a:lnTo>
                <a:lnTo>
                  <a:pt x="96492" y="152244"/>
                </a:lnTo>
                <a:lnTo>
                  <a:pt x="96413" y="152039"/>
                </a:lnTo>
                <a:lnTo>
                  <a:pt x="96398" y="151961"/>
                </a:lnTo>
                <a:lnTo>
                  <a:pt x="96335" y="151788"/>
                </a:lnTo>
                <a:lnTo>
                  <a:pt x="96382" y="151568"/>
                </a:lnTo>
                <a:lnTo>
                  <a:pt x="96476" y="151442"/>
                </a:lnTo>
                <a:lnTo>
                  <a:pt x="96602" y="151253"/>
                </a:lnTo>
                <a:lnTo>
                  <a:pt x="96743" y="150955"/>
                </a:lnTo>
                <a:lnTo>
                  <a:pt x="96853" y="150719"/>
                </a:lnTo>
                <a:lnTo>
                  <a:pt x="97026" y="150483"/>
                </a:lnTo>
                <a:lnTo>
                  <a:pt x="97262" y="150122"/>
                </a:lnTo>
                <a:lnTo>
                  <a:pt x="97482" y="149493"/>
                </a:lnTo>
                <a:lnTo>
                  <a:pt x="97435" y="149037"/>
                </a:lnTo>
                <a:lnTo>
                  <a:pt x="97294" y="148786"/>
                </a:lnTo>
                <a:lnTo>
                  <a:pt x="97058" y="148377"/>
                </a:lnTo>
                <a:lnTo>
                  <a:pt x="96885" y="148000"/>
                </a:lnTo>
                <a:lnTo>
                  <a:pt x="96712" y="147670"/>
                </a:lnTo>
                <a:lnTo>
                  <a:pt x="96461" y="147292"/>
                </a:lnTo>
                <a:lnTo>
                  <a:pt x="96256" y="147120"/>
                </a:lnTo>
                <a:lnTo>
                  <a:pt x="96130" y="147072"/>
                </a:lnTo>
                <a:lnTo>
                  <a:pt x="95989" y="147010"/>
                </a:lnTo>
                <a:lnTo>
                  <a:pt x="95753" y="146837"/>
                </a:lnTo>
                <a:lnTo>
                  <a:pt x="95565" y="146601"/>
                </a:lnTo>
                <a:lnTo>
                  <a:pt x="95439" y="146318"/>
                </a:lnTo>
                <a:lnTo>
                  <a:pt x="95407" y="146161"/>
                </a:lnTo>
                <a:lnTo>
                  <a:pt x="95376" y="145988"/>
                </a:lnTo>
                <a:lnTo>
                  <a:pt x="95235" y="145736"/>
                </a:lnTo>
                <a:lnTo>
                  <a:pt x="94904" y="145501"/>
                </a:lnTo>
                <a:lnTo>
                  <a:pt x="94637" y="145406"/>
                </a:lnTo>
                <a:lnTo>
                  <a:pt x="94433" y="145328"/>
                </a:lnTo>
                <a:lnTo>
                  <a:pt x="94229" y="145233"/>
                </a:lnTo>
                <a:lnTo>
                  <a:pt x="94071" y="145139"/>
                </a:lnTo>
                <a:lnTo>
                  <a:pt x="93851" y="144903"/>
                </a:lnTo>
                <a:lnTo>
                  <a:pt x="93789" y="144762"/>
                </a:lnTo>
                <a:lnTo>
                  <a:pt x="93757" y="144636"/>
                </a:lnTo>
                <a:lnTo>
                  <a:pt x="93804" y="144353"/>
                </a:lnTo>
                <a:lnTo>
                  <a:pt x="93883" y="144212"/>
                </a:lnTo>
                <a:lnTo>
                  <a:pt x="93977" y="144070"/>
                </a:lnTo>
                <a:lnTo>
                  <a:pt x="94197" y="143897"/>
                </a:lnTo>
                <a:lnTo>
                  <a:pt x="94339" y="143819"/>
                </a:lnTo>
                <a:lnTo>
                  <a:pt x="94512" y="143725"/>
                </a:lnTo>
                <a:lnTo>
                  <a:pt x="94857" y="143442"/>
                </a:lnTo>
                <a:lnTo>
                  <a:pt x="95014" y="143222"/>
                </a:lnTo>
                <a:lnTo>
                  <a:pt x="95219" y="142829"/>
                </a:lnTo>
                <a:lnTo>
                  <a:pt x="95282" y="142546"/>
                </a:lnTo>
                <a:lnTo>
                  <a:pt x="95313" y="142404"/>
                </a:lnTo>
                <a:lnTo>
                  <a:pt x="95407" y="142263"/>
                </a:lnTo>
                <a:lnTo>
                  <a:pt x="95486" y="142231"/>
                </a:lnTo>
                <a:lnTo>
                  <a:pt x="95627" y="142200"/>
                </a:lnTo>
                <a:lnTo>
                  <a:pt x="95800" y="142184"/>
                </a:lnTo>
                <a:lnTo>
                  <a:pt x="95895" y="142184"/>
                </a:lnTo>
                <a:lnTo>
                  <a:pt x="95989" y="142200"/>
                </a:lnTo>
                <a:lnTo>
                  <a:pt x="96225" y="142200"/>
                </a:lnTo>
                <a:lnTo>
                  <a:pt x="96476" y="142121"/>
                </a:lnTo>
                <a:lnTo>
                  <a:pt x="96586" y="142011"/>
                </a:lnTo>
                <a:lnTo>
                  <a:pt x="96775" y="141775"/>
                </a:lnTo>
                <a:lnTo>
                  <a:pt x="97356" y="141210"/>
                </a:lnTo>
                <a:lnTo>
                  <a:pt x="97797" y="140895"/>
                </a:lnTo>
                <a:lnTo>
                  <a:pt x="97985" y="140801"/>
                </a:lnTo>
                <a:lnTo>
                  <a:pt x="98630" y="140612"/>
                </a:lnTo>
                <a:lnTo>
                  <a:pt x="99353" y="140455"/>
                </a:lnTo>
                <a:lnTo>
                  <a:pt x="99683" y="140377"/>
                </a:lnTo>
                <a:lnTo>
                  <a:pt x="99966" y="140314"/>
                </a:lnTo>
                <a:lnTo>
                  <a:pt x="100233" y="140219"/>
                </a:lnTo>
                <a:lnTo>
                  <a:pt x="101050" y="139795"/>
                </a:lnTo>
                <a:lnTo>
                  <a:pt x="101946" y="139198"/>
                </a:lnTo>
                <a:lnTo>
                  <a:pt x="102480" y="138711"/>
                </a:lnTo>
                <a:lnTo>
                  <a:pt x="102701" y="138380"/>
                </a:lnTo>
                <a:lnTo>
                  <a:pt x="102748" y="138239"/>
                </a:lnTo>
                <a:lnTo>
                  <a:pt x="102826" y="137767"/>
                </a:lnTo>
                <a:lnTo>
                  <a:pt x="102826" y="137390"/>
                </a:lnTo>
                <a:lnTo>
                  <a:pt x="102826" y="137076"/>
                </a:lnTo>
                <a:lnTo>
                  <a:pt x="102889" y="136762"/>
                </a:lnTo>
                <a:lnTo>
                  <a:pt x="103093" y="136054"/>
                </a:lnTo>
                <a:lnTo>
                  <a:pt x="103172" y="135834"/>
                </a:lnTo>
                <a:lnTo>
                  <a:pt x="103188" y="135771"/>
                </a:lnTo>
                <a:lnTo>
                  <a:pt x="103156" y="135708"/>
                </a:lnTo>
                <a:lnTo>
                  <a:pt x="102983" y="135205"/>
                </a:lnTo>
                <a:lnTo>
                  <a:pt x="102889" y="134640"/>
                </a:lnTo>
                <a:lnTo>
                  <a:pt x="102889" y="134592"/>
                </a:lnTo>
                <a:lnTo>
                  <a:pt x="102889" y="134545"/>
                </a:lnTo>
                <a:lnTo>
                  <a:pt x="103015" y="134498"/>
                </a:lnTo>
                <a:lnTo>
                  <a:pt x="103235" y="134372"/>
                </a:lnTo>
                <a:lnTo>
                  <a:pt x="103408" y="134247"/>
                </a:lnTo>
                <a:lnTo>
                  <a:pt x="103581" y="134058"/>
                </a:lnTo>
                <a:lnTo>
                  <a:pt x="103612" y="133964"/>
                </a:lnTo>
                <a:lnTo>
                  <a:pt x="103659" y="133885"/>
                </a:lnTo>
                <a:lnTo>
                  <a:pt x="103754" y="133775"/>
                </a:lnTo>
                <a:lnTo>
                  <a:pt x="103769" y="133775"/>
                </a:lnTo>
                <a:lnTo>
                  <a:pt x="103769" y="133759"/>
                </a:lnTo>
                <a:lnTo>
                  <a:pt x="103832" y="133838"/>
                </a:lnTo>
                <a:lnTo>
                  <a:pt x="104084" y="134027"/>
                </a:lnTo>
                <a:lnTo>
                  <a:pt x="104272" y="134105"/>
                </a:lnTo>
                <a:lnTo>
                  <a:pt x="104650" y="134231"/>
                </a:lnTo>
                <a:lnTo>
                  <a:pt x="104980" y="134294"/>
                </a:lnTo>
                <a:lnTo>
                  <a:pt x="105341" y="134388"/>
                </a:lnTo>
                <a:lnTo>
                  <a:pt x="105577" y="134498"/>
                </a:lnTo>
                <a:lnTo>
                  <a:pt x="105703" y="134608"/>
                </a:lnTo>
                <a:lnTo>
                  <a:pt x="105828" y="134765"/>
                </a:lnTo>
                <a:lnTo>
                  <a:pt x="105986" y="134938"/>
                </a:lnTo>
                <a:lnTo>
                  <a:pt x="106316" y="135205"/>
                </a:lnTo>
                <a:lnTo>
                  <a:pt x="106489" y="135221"/>
                </a:lnTo>
                <a:lnTo>
                  <a:pt x="106614" y="135221"/>
                </a:lnTo>
                <a:lnTo>
                  <a:pt x="106740" y="135143"/>
                </a:lnTo>
                <a:lnTo>
                  <a:pt x="106866" y="135033"/>
                </a:lnTo>
                <a:lnTo>
                  <a:pt x="107023" y="134765"/>
                </a:lnTo>
                <a:lnTo>
                  <a:pt x="107070" y="134624"/>
                </a:lnTo>
                <a:lnTo>
                  <a:pt x="107133" y="134420"/>
                </a:lnTo>
                <a:lnTo>
                  <a:pt x="107274" y="134168"/>
                </a:lnTo>
                <a:lnTo>
                  <a:pt x="107400" y="134011"/>
                </a:lnTo>
                <a:lnTo>
                  <a:pt x="107526" y="133932"/>
                </a:lnTo>
                <a:lnTo>
                  <a:pt x="107652" y="133822"/>
                </a:lnTo>
                <a:lnTo>
                  <a:pt x="107872" y="133492"/>
                </a:lnTo>
                <a:lnTo>
                  <a:pt x="107950" y="133178"/>
                </a:lnTo>
                <a:lnTo>
                  <a:pt x="108013" y="132863"/>
                </a:lnTo>
                <a:lnTo>
                  <a:pt x="108092" y="132596"/>
                </a:lnTo>
                <a:lnTo>
                  <a:pt x="108186" y="132282"/>
                </a:lnTo>
                <a:lnTo>
                  <a:pt x="108249" y="131858"/>
                </a:lnTo>
                <a:lnTo>
                  <a:pt x="108202" y="131590"/>
                </a:lnTo>
                <a:lnTo>
                  <a:pt x="108139" y="131480"/>
                </a:lnTo>
                <a:lnTo>
                  <a:pt x="108045" y="131339"/>
                </a:lnTo>
                <a:lnTo>
                  <a:pt x="107982" y="131245"/>
                </a:lnTo>
                <a:lnTo>
                  <a:pt x="107903" y="131166"/>
                </a:lnTo>
                <a:lnTo>
                  <a:pt x="107856" y="130930"/>
                </a:lnTo>
                <a:lnTo>
                  <a:pt x="107872" y="130663"/>
                </a:lnTo>
                <a:lnTo>
                  <a:pt x="107903" y="130427"/>
                </a:lnTo>
                <a:lnTo>
                  <a:pt x="107935" y="130239"/>
                </a:lnTo>
                <a:lnTo>
                  <a:pt x="107982" y="129987"/>
                </a:lnTo>
                <a:lnTo>
                  <a:pt x="107966" y="129531"/>
                </a:lnTo>
                <a:lnTo>
                  <a:pt x="107856" y="129280"/>
                </a:lnTo>
                <a:lnTo>
                  <a:pt x="107777" y="129107"/>
                </a:lnTo>
                <a:lnTo>
                  <a:pt x="107714" y="128965"/>
                </a:lnTo>
                <a:lnTo>
                  <a:pt x="107542" y="128635"/>
                </a:lnTo>
                <a:lnTo>
                  <a:pt x="107337" y="128321"/>
                </a:lnTo>
                <a:lnTo>
                  <a:pt x="106960" y="127755"/>
                </a:lnTo>
                <a:lnTo>
                  <a:pt x="106724" y="127299"/>
                </a:lnTo>
                <a:lnTo>
                  <a:pt x="106693" y="127205"/>
                </a:lnTo>
                <a:lnTo>
                  <a:pt x="106536" y="127111"/>
                </a:lnTo>
                <a:lnTo>
                  <a:pt x="106426" y="127095"/>
                </a:lnTo>
                <a:lnTo>
                  <a:pt x="106300" y="127111"/>
                </a:lnTo>
                <a:lnTo>
                  <a:pt x="106174" y="127142"/>
                </a:lnTo>
                <a:lnTo>
                  <a:pt x="106017" y="127174"/>
                </a:lnTo>
                <a:lnTo>
                  <a:pt x="105844" y="127189"/>
                </a:lnTo>
                <a:lnTo>
                  <a:pt x="105781" y="127189"/>
                </a:lnTo>
                <a:lnTo>
                  <a:pt x="105718" y="127174"/>
                </a:lnTo>
                <a:lnTo>
                  <a:pt x="105608" y="127158"/>
                </a:lnTo>
                <a:lnTo>
                  <a:pt x="105420" y="127064"/>
                </a:lnTo>
                <a:lnTo>
                  <a:pt x="105168" y="126781"/>
                </a:lnTo>
                <a:lnTo>
                  <a:pt x="105011" y="126435"/>
                </a:lnTo>
                <a:lnTo>
                  <a:pt x="104901" y="126231"/>
                </a:lnTo>
                <a:lnTo>
                  <a:pt x="104618" y="125932"/>
                </a:lnTo>
                <a:lnTo>
                  <a:pt x="104068" y="125649"/>
                </a:lnTo>
                <a:lnTo>
                  <a:pt x="103675" y="125539"/>
                </a:lnTo>
                <a:lnTo>
                  <a:pt x="103596" y="125523"/>
                </a:lnTo>
                <a:lnTo>
                  <a:pt x="103534" y="125523"/>
                </a:lnTo>
                <a:lnTo>
                  <a:pt x="103424" y="125539"/>
                </a:lnTo>
                <a:lnTo>
                  <a:pt x="103266" y="125618"/>
                </a:lnTo>
                <a:lnTo>
                  <a:pt x="103125" y="125822"/>
                </a:lnTo>
                <a:lnTo>
                  <a:pt x="103062" y="125948"/>
                </a:lnTo>
                <a:lnTo>
                  <a:pt x="103046" y="126011"/>
                </a:lnTo>
                <a:lnTo>
                  <a:pt x="103015" y="126058"/>
                </a:lnTo>
                <a:lnTo>
                  <a:pt x="102999" y="126042"/>
                </a:lnTo>
                <a:lnTo>
                  <a:pt x="102968" y="126011"/>
                </a:lnTo>
                <a:lnTo>
                  <a:pt x="102606" y="125743"/>
                </a:lnTo>
                <a:lnTo>
                  <a:pt x="101977" y="125429"/>
                </a:lnTo>
                <a:lnTo>
                  <a:pt x="101757" y="125350"/>
                </a:lnTo>
                <a:lnTo>
                  <a:pt x="101789" y="125240"/>
                </a:lnTo>
                <a:lnTo>
                  <a:pt x="101820" y="125099"/>
                </a:lnTo>
                <a:lnTo>
                  <a:pt x="101883" y="124910"/>
                </a:lnTo>
                <a:lnTo>
                  <a:pt x="101930" y="124486"/>
                </a:lnTo>
                <a:lnTo>
                  <a:pt x="101883" y="124297"/>
                </a:lnTo>
                <a:lnTo>
                  <a:pt x="101789" y="124140"/>
                </a:lnTo>
                <a:lnTo>
                  <a:pt x="101443" y="123653"/>
                </a:lnTo>
                <a:lnTo>
                  <a:pt x="100956" y="123134"/>
                </a:lnTo>
                <a:lnTo>
                  <a:pt x="100500" y="122757"/>
                </a:lnTo>
                <a:lnTo>
                  <a:pt x="100311" y="122694"/>
                </a:lnTo>
                <a:lnTo>
                  <a:pt x="99588" y="122615"/>
                </a:lnTo>
                <a:lnTo>
                  <a:pt x="98928" y="122615"/>
                </a:lnTo>
                <a:lnTo>
                  <a:pt x="98818" y="122521"/>
                </a:lnTo>
                <a:lnTo>
                  <a:pt x="98598" y="122223"/>
                </a:lnTo>
                <a:lnTo>
                  <a:pt x="98535" y="122050"/>
                </a:lnTo>
                <a:lnTo>
                  <a:pt x="98488" y="121877"/>
                </a:lnTo>
                <a:lnTo>
                  <a:pt x="98268" y="121547"/>
                </a:lnTo>
                <a:lnTo>
                  <a:pt x="97812" y="121122"/>
                </a:lnTo>
                <a:lnTo>
                  <a:pt x="97529" y="120934"/>
                </a:lnTo>
                <a:lnTo>
                  <a:pt x="97404" y="120855"/>
                </a:lnTo>
                <a:lnTo>
                  <a:pt x="97262" y="120635"/>
                </a:lnTo>
                <a:lnTo>
                  <a:pt x="97215" y="120494"/>
                </a:lnTo>
                <a:lnTo>
                  <a:pt x="97121" y="120321"/>
                </a:lnTo>
                <a:lnTo>
                  <a:pt x="97011" y="120132"/>
                </a:lnTo>
                <a:lnTo>
                  <a:pt x="96571" y="119566"/>
                </a:lnTo>
                <a:lnTo>
                  <a:pt x="96130" y="119110"/>
                </a:lnTo>
                <a:lnTo>
                  <a:pt x="96068" y="119048"/>
                </a:lnTo>
                <a:lnTo>
                  <a:pt x="95769" y="118749"/>
                </a:lnTo>
                <a:lnTo>
                  <a:pt x="95140" y="118293"/>
                </a:lnTo>
                <a:lnTo>
                  <a:pt x="94653" y="118104"/>
                </a:lnTo>
                <a:lnTo>
                  <a:pt x="94370" y="118089"/>
                </a:lnTo>
                <a:lnTo>
                  <a:pt x="94197" y="118104"/>
                </a:lnTo>
                <a:lnTo>
                  <a:pt x="94024" y="118136"/>
                </a:lnTo>
                <a:lnTo>
                  <a:pt x="93899" y="118167"/>
                </a:lnTo>
                <a:lnTo>
                  <a:pt x="93443" y="118277"/>
                </a:lnTo>
                <a:lnTo>
                  <a:pt x="93128" y="118309"/>
                </a:lnTo>
                <a:lnTo>
                  <a:pt x="93003" y="118309"/>
                </a:lnTo>
                <a:lnTo>
                  <a:pt x="92830" y="118183"/>
                </a:lnTo>
                <a:lnTo>
                  <a:pt x="92751" y="118042"/>
                </a:lnTo>
                <a:lnTo>
                  <a:pt x="92641" y="117790"/>
                </a:lnTo>
                <a:lnTo>
                  <a:pt x="92295" y="117303"/>
                </a:lnTo>
                <a:lnTo>
                  <a:pt x="91839" y="116894"/>
                </a:lnTo>
                <a:lnTo>
                  <a:pt x="91337" y="116658"/>
                </a:lnTo>
                <a:lnTo>
                  <a:pt x="91085" y="116627"/>
                </a:lnTo>
                <a:lnTo>
                  <a:pt x="91022" y="116627"/>
                </a:lnTo>
                <a:lnTo>
                  <a:pt x="90991" y="116596"/>
                </a:lnTo>
                <a:lnTo>
                  <a:pt x="90912" y="116454"/>
                </a:lnTo>
                <a:lnTo>
                  <a:pt x="90865" y="115920"/>
                </a:lnTo>
                <a:lnTo>
                  <a:pt x="90865" y="115652"/>
                </a:lnTo>
                <a:lnTo>
                  <a:pt x="90865" y="115370"/>
                </a:lnTo>
                <a:lnTo>
                  <a:pt x="90849" y="115150"/>
                </a:lnTo>
                <a:lnTo>
                  <a:pt x="90802" y="114992"/>
                </a:lnTo>
                <a:lnTo>
                  <a:pt x="90645" y="114757"/>
                </a:lnTo>
                <a:lnTo>
                  <a:pt x="90331" y="114521"/>
                </a:lnTo>
                <a:lnTo>
                  <a:pt x="90158" y="114458"/>
                </a:lnTo>
                <a:lnTo>
                  <a:pt x="89843" y="113531"/>
                </a:lnTo>
                <a:lnTo>
                  <a:pt x="89529" y="112792"/>
                </a:lnTo>
                <a:lnTo>
                  <a:pt x="89372" y="112635"/>
                </a:lnTo>
                <a:lnTo>
                  <a:pt x="89183" y="112540"/>
                </a:lnTo>
                <a:lnTo>
                  <a:pt x="89057" y="112477"/>
                </a:lnTo>
                <a:lnTo>
                  <a:pt x="88979" y="112399"/>
                </a:lnTo>
                <a:lnTo>
                  <a:pt x="88995" y="112367"/>
                </a:lnTo>
                <a:lnTo>
                  <a:pt x="89042" y="112100"/>
                </a:lnTo>
                <a:lnTo>
                  <a:pt x="89026" y="111566"/>
                </a:lnTo>
                <a:lnTo>
                  <a:pt x="88869" y="111283"/>
                </a:lnTo>
                <a:lnTo>
                  <a:pt x="88712" y="111220"/>
                </a:lnTo>
                <a:lnTo>
                  <a:pt x="88397" y="111126"/>
                </a:lnTo>
                <a:lnTo>
                  <a:pt x="87831" y="110859"/>
                </a:lnTo>
                <a:lnTo>
                  <a:pt x="87674" y="110717"/>
                </a:lnTo>
                <a:lnTo>
                  <a:pt x="87533" y="110528"/>
                </a:lnTo>
                <a:lnTo>
                  <a:pt x="87486" y="110261"/>
                </a:lnTo>
                <a:lnTo>
                  <a:pt x="87596" y="110104"/>
                </a:lnTo>
                <a:lnTo>
                  <a:pt x="88083" y="109648"/>
                </a:lnTo>
                <a:lnTo>
                  <a:pt x="88319" y="109507"/>
                </a:lnTo>
                <a:lnTo>
                  <a:pt x="88947" y="109145"/>
                </a:lnTo>
                <a:lnTo>
                  <a:pt x="88209" y="109145"/>
                </a:lnTo>
                <a:lnTo>
                  <a:pt x="88162" y="109114"/>
                </a:lnTo>
                <a:lnTo>
                  <a:pt x="88146" y="109035"/>
                </a:lnTo>
                <a:lnTo>
                  <a:pt x="88193" y="108831"/>
                </a:lnTo>
                <a:lnTo>
                  <a:pt x="88224" y="108768"/>
                </a:lnTo>
                <a:lnTo>
                  <a:pt x="88350" y="108422"/>
                </a:lnTo>
                <a:lnTo>
                  <a:pt x="88602" y="107951"/>
                </a:lnTo>
                <a:lnTo>
                  <a:pt x="88806" y="107684"/>
                </a:lnTo>
                <a:lnTo>
                  <a:pt x="88963" y="107479"/>
                </a:lnTo>
                <a:lnTo>
                  <a:pt x="89136" y="107165"/>
                </a:lnTo>
                <a:lnTo>
                  <a:pt x="89167" y="106945"/>
                </a:lnTo>
                <a:lnTo>
                  <a:pt x="89152" y="106819"/>
                </a:lnTo>
                <a:lnTo>
                  <a:pt x="89089" y="106693"/>
                </a:lnTo>
                <a:lnTo>
                  <a:pt x="88853" y="106458"/>
                </a:lnTo>
                <a:lnTo>
                  <a:pt x="88649" y="106379"/>
                </a:lnTo>
                <a:lnTo>
                  <a:pt x="88177" y="106159"/>
                </a:lnTo>
                <a:lnTo>
                  <a:pt x="88162" y="106080"/>
                </a:lnTo>
                <a:lnTo>
                  <a:pt x="88162" y="106065"/>
                </a:lnTo>
                <a:lnTo>
                  <a:pt x="88224" y="105986"/>
                </a:lnTo>
                <a:lnTo>
                  <a:pt x="88319" y="105876"/>
                </a:lnTo>
                <a:lnTo>
                  <a:pt x="88382" y="105640"/>
                </a:lnTo>
                <a:lnTo>
                  <a:pt x="88350" y="105514"/>
                </a:lnTo>
                <a:lnTo>
                  <a:pt x="88303" y="105404"/>
                </a:lnTo>
                <a:lnTo>
                  <a:pt x="88146" y="105232"/>
                </a:lnTo>
                <a:lnTo>
                  <a:pt x="87784" y="105012"/>
                </a:lnTo>
                <a:lnTo>
                  <a:pt x="87470" y="104949"/>
                </a:lnTo>
                <a:lnTo>
                  <a:pt x="87250" y="104901"/>
                </a:lnTo>
                <a:lnTo>
                  <a:pt x="86936" y="104744"/>
                </a:lnTo>
                <a:lnTo>
                  <a:pt x="86731" y="104571"/>
                </a:lnTo>
                <a:lnTo>
                  <a:pt x="86590" y="104477"/>
                </a:lnTo>
                <a:lnTo>
                  <a:pt x="86417" y="104336"/>
                </a:lnTo>
                <a:lnTo>
                  <a:pt x="86087" y="104116"/>
                </a:lnTo>
                <a:lnTo>
                  <a:pt x="85788" y="103974"/>
                </a:lnTo>
                <a:lnTo>
                  <a:pt x="85584" y="103864"/>
                </a:lnTo>
                <a:lnTo>
                  <a:pt x="85285" y="103660"/>
                </a:lnTo>
                <a:lnTo>
                  <a:pt x="85207" y="103487"/>
                </a:lnTo>
                <a:lnTo>
                  <a:pt x="85049" y="103220"/>
                </a:lnTo>
                <a:lnTo>
                  <a:pt x="84704" y="102921"/>
                </a:lnTo>
                <a:lnTo>
                  <a:pt x="84531" y="102842"/>
                </a:lnTo>
                <a:lnTo>
                  <a:pt x="84389" y="102780"/>
                </a:lnTo>
                <a:lnTo>
                  <a:pt x="84279" y="102701"/>
                </a:lnTo>
                <a:lnTo>
                  <a:pt x="84201" y="102607"/>
                </a:lnTo>
                <a:lnTo>
                  <a:pt x="84169" y="102418"/>
                </a:lnTo>
                <a:lnTo>
                  <a:pt x="84169" y="102261"/>
                </a:lnTo>
                <a:lnTo>
                  <a:pt x="84248" y="101994"/>
                </a:lnTo>
                <a:lnTo>
                  <a:pt x="84311" y="101915"/>
                </a:lnTo>
                <a:lnTo>
                  <a:pt x="84436" y="101758"/>
                </a:lnTo>
                <a:lnTo>
                  <a:pt x="84531" y="101302"/>
                </a:lnTo>
                <a:lnTo>
                  <a:pt x="84484" y="101082"/>
                </a:lnTo>
                <a:lnTo>
                  <a:pt x="84421" y="100925"/>
                </a:lnTo>
                <a:lnTo>
                  <a:pt x="84153" y="100705"/>
                </a:lnTo>
                <a:lnTo>
                  <a:pt x="83981" y="100673"/>
                </a:lnTo>
                <a:lnTo>
                  <a:pt x="83698" y="100595"/>
                </a:lnTo>
                <a:lnTo>
                  <a:pt x="83525" y="100485"/>
                </a:lnTo>
                <a:lnTo>
                  <a:pt x="83368" y="100359"/>
                </a:lnTo>
                <a:lnTo>
                  <a:pt x="83085" y="100249"/>
                </a:lnTo>
                <a:lnTo>
                  <a:pt x="82990" y="100202"/>
                </a:lnTo>
                <a:lnTo>
                  <a:pt x="82880" y="100076"/>
                </a:lnTo>
                <a:lnTo>
                  <a:pt x="82865" y="99998"/>
                </a:lnTo>
                <a:lnTo>
                  <a:pt x="82865" y="99919"/>
                </a:lnTo>
                <a:lnTo>
                  <a:pt x="82959" y="99793"/>
                </a:lnTo>
                <a:lnTo>
                  <a:pt x="83038" y="99746"/>
                </a:lnTo>
                <a:lnTo>
                  <a:pt x="83132" y="99699"/>
                </a:lnTo>
                <a:lnTo>
                  <a:pt x="83273" y="99542"/>
                </a:lnTo>
                <a:lnTo>
                  <a:pt x="83305" y="99432"/>
                </a:lnTo>
                <a:lnTo>
                  <a:pt x="83352" y="99196"/>
                </a:lnTo>
                <a:lnTo>
                  <a:pt x="83210" y="98724"/>
                </a:lnTo>
                <a:lnTo>
                  <a:pt x="83148" y="98583"/>
                </a:lnTo>
                <a:lnTo>
                  <a:pt x="83116" y="98536"/>
                </a:lnTo>
                <a:lnTo>
                  <a:pt x="83336" y="98410"/>
                </a:lnTo>
                <a:lnTo>
                  <a:pt x="83603" y="98363"/>
                </a:lnTo>
                <a:lnTo>
                  <a:pt x="83698" y="98379"/>
                </a:lnTo>
                <a:lnTo>
                  <a:pt x="83808" y="98551"/>
                </a:lnTo>
                <a:lnTo>
                  <a:pt x="83902" y="98976"/>
                </a:lnTo>
                <a:lnTo>
                  <a:pt x="84028" y="99212"/>
                </a:lnTo>
                <a:lnTo>
                  <a:pt x="84106" y="99306"/>
                </a:lnTo>
                <a:lnTo>
                  <a:pt x="84326" y="99400"/>
                </a:lnTo>
                <a:lnTo>
                  <a:pt x="84688" y="99463"/>
                </a:lnTo>
                <a:lnTo>
                  <a:pt x="84877" y="99573"/>
                </a:lnTo>
                <a:lnTo>
                  <a:pt x="84955" y="99652"/>
                </a:lnTo>
                <a:lnTo>
                  <a:pt x="85002" y="99793"/>
                </a:lnTo>
                <a:lnTo>
                  <a:pt x="84939" y="99998"/>
                </a:lnTo>
                <a:lnTo>
                  <a:pt x="84877" y="100139"/>
                </a:lnTo>
                <a:lnTo>
                  <a:pt x="84861" y="100218"/>
                </a:lnTo>
                <a:lnTo>
                  <a:pt x="84924" y="100280"/>
                </a:lnTo>
                <a:lnTo>
                  <a:pt x="85034" y="100312"/>
                </a:lnTo>
                <a:lnTo>
                  <a:pt x="85128" y="100406"/>
                </a:lnTo>
                <a:lnTo>
                  <a:pt x="85159" y="100500"/>
                </a:lnTo>
                <a:lnTo>
                  <a:pt x="85254" y="100815"/>
                </a:lnTo>
                <a:lnTo>
                  <a:pt x="85458" y="101208"/>
                </a:lnTo>
                <a:lnTo>
                  <a:pt x="85568" y="101255"/>
                </a:lnTo>
                <a:lnTo>
                  <a:pt x="85694" y="101192"/>
                </a:lnTo>
                <a:lnTo>
                  <a:pt x="85820" y="100972"/>
                </a:lnTo>
                <a:lnTo>
                  <a:pt x="85882" y="100783"/>
                </a:lnTo>
                <a:lnTo>
                  <a:pt x="86118" y="100045"/>
                </a:lnTo>
                <a:lnTo>
                  <a:pt x="86323" y="99337"/>
                </a:lnTo>
                <a:lnTo>
                  <a:pt x="86448" y="99070"/>
                </a:lnTo>
                <a:lnTo>
                  <a:pt x="86527" y="99007"/>
                </a:lnTo>
                <a:lnTo>
                  <a:pt x="86668" y="98866"/>
                </a:lnTo>
                <a:lnTo>
                  <a:pt x="86857" y="98379"/>
                </a:lnTo>
                <a:lnTo>
                  <a:pt x="86873" y="98143"/>
                </a:lnTo>
                <a:lnTo>
                  <a:pt x="86888" y="98049"/>
                </a:lnTo>
                <a:lnTo>
                  <a:pt x="87061" y="97860"/>
                </a:lnTo>
                <a:lnTo>
                  <a:pt x="87454" y="97656"/>
                </a:lnTo>
                <a:lnTo>
                  <a:pt x="87659" y="97577"/>
                </a:lnTo>
                <a:lnTo>
                  <a:pt x="87816" y="97483"/>
                </a:lnTo>
                <a:lnTo>
                  <a:pt x="88052" y="97027"/>
                </a:lnTo>
                <a:lnTo>
                  <a:pt x="88162" y="96791"/>
                </a:lnTo>
                <a:lnTo>
                  <a:pt x="88272" y="96681"/>
                </a:lnTo>
                <a:lnTo>
                  <a:pt x="88837" y="96477"/>
                </a:lnTo>
                <a:lnTo>
                  <a:pt x="89592" y="96288"/>
                </a:lnTo>
                <a:lnTo>
                  <a:pt x="90221" y="96210"/>
                </a:lnTo>
                <a:lnTo>
                  <a:pt x="90362" y="96225"/>
                </a:lnTo>
                <a:lnTo>
                  <a:pt x="90472" y="96241"/>
                </a:lnTo>
                <a:lnTo>
                  <a:pt x="90614" y="96241"/>
                </a:lnTo>
                <a:lnTo>
                  <a:pt x="90865" y="96068"/>
                </a:lnTo>
                <a:lnTo>
                  <a:pt x="91227" y="95801"/>
                </a:lnTo>
                <a:lnTo>
                  <a:pt x="91447" y="95644"/>
                </a:lnTo>
                <a:lnTo>
                  <a:pt x="91871" y="95471"/>
                </a:lnTo>
                <a:lnTo>
                  <a:pt x="92342" y="95439"/>
                </a:lnTo>
                <a:lnTo>
                  <a:pt x="92861" y="95581"/>
                </a:lnTo>
                <a:lnTo>
                  <a:pt x="93144" y="95722"/>
                </a:lnTo>
                <a:lnTo>
                  <a:pt x="93616" y="96005"/>
                </a:lnTo>
                <a:lnTo>
                  <a:pt x="93741" y="96210"/>
                </a:lnTo>
                <a:lnTo>
                  <a:pt x="93726" y="96225"/>
                </a:lnTo>
                <a:lnTo>
                  <a:pt x="93820" y="96210"/>
                </a:lnTo>
                <a:lnTo>
                  <a:pt x="94307" y="95974"/>
                </a:lnTo>
                <a:lnTo>
                  <a:pt x="94622" y="95659"/>
                </a:lnTo>
                <a:lnTo>
                  <a:pt x="94716" y="95439"/>
                </a:lnTo>
                <a:lnTo>
                  <a:pt x="94779" y="95219"/>
                </a:lnTo>
                <a:lnTo>
                  <a:pt x="94794" y="94889"/>
                </a:lnTo>
                <a:lnTo>
                  <a:pt x="94732" y="94512"/>
                </a:lnTo>
                <a:lnTo>
                  <a:pt x="94794" y="94229"/>
                </a:lnTo>
                <a:lnTo>
                  <a:pt x="94842" y="94103"/>
                </a:lnTo>
                <a:lnTo>
                  <a:pt x="94999" y="94025"/>
                </a:lnTo>
                <a:lnTo>
                  <a:pt x="95203" y="94088"/>
                </a:lnTo>
                <a:lnTo>
                  <a:pt x="95439" y="94119"/>
                </a:lnTo>
                <a:lnTo>
                  <a:pt x="95565" y="94088"/>
                </a:lnTo>
                <a:lnTo>
                  <a:pt x="95816" y="93978"/>
                </a:lnTo>
                <a:lnTo>
                  <a:pt x="96162" y="93883"/>
                </a:lnTo>
                <a:lnTo>
                  <a:pt x="96413" y="93899"/>
                </a:lnTo>
                <a:lnTo>
                  <a:pt x="96571" y="93946"/>
                </a:lnTo>
                <a:lnTo>
                  <a:pt x="96728" y="93993"/>
                </a:lnTo>
                <a:lnTo>
                  <a:pt x="97011" y="93962"/>
                </a:lnTo>
                <a:lnTo>
                  <a:pt x="97215" y="93789"/>
                </a:lnTo>
                <a:lnTo>
                  <a:pt x="97341" y="93459"/>
                </a:lnTo>
                <a:lnTo>
                  <a:pt x="97356" y="93239"/>
                </a:lnTo>
                <a:lnTo>
                  <a:pt x="97356" y="92987"/>
                </a:lnTo>
                <a:lnTo>
                  <a:pt x="97451" y="92547"/>
                </a:lnTo>
                <a:lnTo>
                  <a:pt x="97624" y="92217"/>
                </a:lnTo>
                <a:lnTo>
                  <a:pt x="97812" y="92060"/>
                </a:lnTo>
                <a:lnTo>
                  <a:pt x="97922" y="92091"/>
                </a:lnTo>
                <a:lnTo>
                  <a:pt x="98158" y="92233"/>
                </a:lnTo>
                <a:lnTo>
                  <a:pt x="98504" y="92437"/>
                </a:lnTo>
                <a:lnTo>
                  <a:pt x="98677" y="92422"/>
                </a:lnTo>
                <a:lnTo>
                  <a:pt x="98708" y="92312"/>
                </a:lnTo>
                <a:lnTo>
                  <a:pt x="98755" y="92060"/>
                </a:lnTo>
                <a:lnTo>
                  <a:pt x="98881" y="91636"/>
                </a:lnTo>
                <a:lnTo>
                  <a:pt x="99070" y="91384"/>
                </a:lnTo>
                <a:lnTo>
                  <a:pt x="99258" y="91101"/>
                </a:lnTo>
                <a:lnTo>
                  <a:pt x="99415" y="90645"/>
                </a:lnTo>
                <a:lnTo>
                  <a:pt x="99447" y="90960"/>
                </a:lnTo>
                <a:lnTo>
                  <a:pt x="99588" y="91196"/>
                </a:lnTo>
                <a:lnTo>
                  <a:pt x="99698" y="91306"/>
                </a:lnTo>
                <a:lnTo>
                  <a:pt x="99950" y="91510"/>
                </a:lnTo>
                <a:lnTo>
                  <a:pt x="100249" y="91683"/>
                </a:lnTo>
                <a:lnTo>
                  <a:pt x="100406" y="91667"/>
                </a:lnTo>
                <a:lnTo>
                  <a:pt x="100484" y="91588"/>
                </a:lnTo>
                <a:lnTo>
                  <a:pt x="100626" y="91463"/>
                </a:lnTo>
                <a:lnTo>
                  <a:pt x="100877" y="91274"/>
                </a:lnTo>
                <a:lnTo>
                  <a:pt x="101066" y="91023"/>
                </a:lnTo>
                <a:lnTo>
                  <a:pt x="101239" y="90740"/>
                </a:lnTo>
                <a:lnTo>
                  <a:pt x="101349" y="90331"/>
                </a:lnTo>
                <a:lnTo>
                  <a:pt x="101349" y="90095"/>
                </a:lnTo>
                <a:lnTo>
                  <a:pt x="101317" y="89812"/>
                </a:lnTo>
                <a:lnTo>
                  <a:pt x="101286" y="89435"/>
                </a:lnTo>
                <a:lnTo>
                  <a:pt x="101364" y="89309"/>
                </a:lnTo>
                <a:lnTo>
                  <a:pt x="101490" y="89309"/>
                </a:lnTo>
                <a:lnTo>
                  <a:pt x="101742" y="89372"/>
                </a:lnTo>
                <a:lnTo>
                  <a:pt x="102213" y="89341"/>
                </a:lnTo>
                <a:lnTo>
                  <a:pt x="102559" y="89168"/>
                </a:lnTo>
                <a:lnTo>
                  <a:pt x="102732" y="89074"/>
                </a:lnTo>
                <a:lnTo>
                  <a:pt x="103015" y="89026"/>
                </a:lnTo>
                <a:lnTo>
                  <a:pt x="103376" y="89074"/>
                </a:lnTo>
                <a:lnTo>
                  <a:pt x="103628" y="89105"/>
                </a:lnTo>
                <a:lnTo>
                  <a:pt x="103864" y="89074"/>
                </a:lnTo>
                <a:lnTo>
                  <a:pt x="104225" y="88854"/>
                </a:lnTo>
                <a:lnTo>
                  <a:pt x="104555" y="88744"/>
                </a:lnTo>
                <a:lnTo>
                  <a:pt x="104728" y="88696"/>
                </a:lnTo>
                <a:lnTo>
                  <a:pt x="104980" y="88712"/>
                </a:lnTo>
                <a:lnTo>
                  <a:pt x="105168" y="88775"/>
                </a:lnTo>
                <a:lnTo>
                  <a:pt x="105404" y="88791"/>
                </a:lnTo>
                <a:lnTo>
                  <a:pt x="105545" y="88744"/>
                </a:lnTo>
                <a:lnTo>
                  <a:pt x="105860" y="88649"/>
                </a:lnTo>
                <a:lnTo>
                  <a:pt x="106127" y="88524"/>
                </a:lnTo>
                <a:lnTo>
                  <a:pt x="106158" y="88366"/>
                </a:lnTo>
                <a:lnTo>
                  <a:pt x="106111" y="88241"/>
                </a:lnTo>
                <a:lnTo>
                  <a:pt x="106080" y="88099"/>
                </a:lnTo>
                <a:lnTo>
                  <a:pt x="106096" y="87753"/>
                </a:lnTo>
                <a:lnTo>
                  <a:pt x="106284" y="87408"/>
                </a:lnTo>
                <a:lnTo>
                  <a:pt x="106677" y="87125"/>
                </a:lnTo>
                <a:lnTo>
                  <a:pt x="106976" y="87030"/>
                </a:lnTo>
                <a:lnTo>
                  <a:pt x="107274" y="86967"/>
                </a:lnTo>
                <a:lnTo>
                  <a:pt x="107683" y="86952"/>
                </a:lnTo>
                <a:lnTo>
                  <a:pt x="107982" y="86967"/>
                </a:lnTo>
                <a:lnTo>
                  <a:pt x="108312" y="86889"/>
                </a:lnTo>
                <a:lnTo>
                  <a:pt x="108548" y="86747"/>
                </a:lnTo>
                <a:lnTo>
                  <a:pt x="109475" y="86134"/>
                </a:lnTo>
                <a:lnTo>
                  <a:pt x="110182" y="85741"/>
                </a:lnTo>
                <a:lnTo>
                  <a:pt x="110308" y="85679"/>
                </a:lnTo>
                <a:lnTo>
                  <a:pt x="110355" y="85584"/>
                </a:lnTo>
                <a:lnTo>
                  <a:pt x="110308" y="85490"/>
                </a:lnTo>
                <a:lnTo>
                  <a:pt x="110387" y="85317"/>
                </a:lnTo>
                <a:lnTo>
                  <a:pt x="110544" y="85176"/>
                </a:lnTo>
                <a:lnTo>
                  <a:pt x="110717" y="85034"/>
                </a:lnTo>
                <a:lnTo>
                  <a:pt x="110984" y="84893"/>
                </a:lnTo>
                <a:lnTo>
                  <a:pt x="111377" y="84830"/>
                </a:lnTo>
                <a:lnTo>
                  <a:pt x="111754" y="84751"/>
                </a:lnTo>
                <a:lnTo>
                  <a:pt x="111958" y="84688"/>
                </a:lnTo>
                <a:lnTo>
                  <a:pt x="112320" y="84500"/>
                </a:lnTo>
                <a:lnTo>
                  <a:pt x="112477" y="84311"/>
                </a:lnTo>
                <a:lnTo>
                  <a:pt x="112493" y="84185"/>
                </a:lnTo>
                <a:lnTo>
                  <a:pt x="112351" y="84012"/>
                </a:lnTo>
                <a:lnTo>
                  <a:pt x="112100" y="83902"/>
                </a:lnTo>
                <a:lnTo>
                  <a:pt x="111597" y="83714"/>
                </a:lnTo>
                <a:lnTo>
                  <a:pt x="111267" y="83510"/>
                </a:lnTo>
                <a:lnTo>
                  <a:pt x="111188" y="83352"/>
                </a:lnTo>
                <a:lnTo>
                  <a:pt x="111172" y="83258"/>
                </a:lnTo>
                <a:lnTo>
                  <a:pt x="111172" y="83164"/>
                </a:lnTo>
                <a:lnTo>
                  <a:pt x="111047" y="83054"/>
                </a:lnTo>
                <a:lnTo>
                  <a:pt x="110748" y="82959"/>
                </a:lnTo>
                <a:lnTo>
                  <a:pt x="110607" y="82834"/>
                </a:lnTo>
                <a:lnTo>
                  <a:pt x="110512" y="82692"/>
                </a:lnTo>
                <a:lnTo>
                  <a:pt x="110512" y="82425"/>
                </a:lnTo>
                <a:lnTo>
                  <a:pt x="110607" y="82111"/>
                </a:lnTo>
                <a:lnTo>
                  <a:pt x="110685" y="81796"/>
                </a:lnTo>
                <a:lnTo>
                  <a:pt x="110905" y="81639"/>
                </a:lnTo>
                <a:lnTo>
                  <a:pt x="111251" y="81686"/>
                </a:lnTo>
                <a:lnTo>
                  <a:pt x="111613" y="81733"/>
                </a:lnTo>
                <a:lnTo>
                  <a:pt x="111927" y="81859"/>
                </a:lnTo>
                <a:lnTo>
                  <a:pt x="112100" y="82048"/>
                </a:lnTo>
                <a:lnTo>
                  <a:pt x="112210" y="82142"/>
                </a:lnTo>
                <a:lnTo>
                  <a:pt x="112383" y="82268"/>
                </a:lnTo>
                <a:lnTo>
                  <a:pt x="112540" y="82268"/>
                </a:lnTo>
                <a:lnTo>
                  <a:pt x="112713" y="82111"/>
                </a:lnTo>
                <a:lnTo>
                  <a:pt x="112823" y="81969"/>
                </a:lnTo>
                <a:lnTo>
                  <a:pt x="112917" y="81828"/>
                </a:lnTo>
                <a:lnTo>
                  <a:pt x="113137" y="81655"/>
                </a:lnTo>
                <a:lnTo>
                  <a:pt x="113357" y="81623"/>
                </a:lnTo>
                <a:lnTo>
                  <a:pt x="113562" y="81733"/>
                </a:lnTo>
                <a:lnTo>
                  <a:pt x="113672" y="81828"/>
                </a:lnTo>
                <a:lnTo>
                  <a:pt x="113939" y="82032"/>
                </a:lnTo>
                <a:lnTo>
                  <a:pt x="114473" y="82315"/>
                </a:lnTo>
                <a:lnTo>
                  <a:pt x="114740" y="82504"/>
                </a:lnTo>
                <a:lnTo>
                  <a:pt x="114819" y="82614"/>
                </a:lnTo>
                <a:lnTo>
                  <a:pt x="114898" y="82849"/>
                </a:lnTo>
                <a:lnTo>
                  <a:pt x="114898" y="83242"/>
                </a:lnTo>
                <a:lnTo>
                  <a:pt x="114819" y="83494"/>
                </a:lnTo>
                <a:lnTo>
                  <a:pt x="114740" y="83620"/>
                </a:lnTo>
                <a:lnTo>
                  <a:pt x="114677" y="83730"/>
                </a:lnTo>
                <a:lnTo>
                  <a:pt x="114662" y="83950"/>
                </a:lnTo>
                <a:lnTo>
                  <a:pt x="114803" y="84107"/>
                </a:lnTo>
                <a:lnTo>
                  <a:pt x="115070" y="84123"/>
                </a:lnTo>
                <a:lnTo>
                  <a:pt x="115243" y="84044"/>
                </a:lnTo>
                <a:lnTo>
                  <a:pt x="115416" y="83965"/>
                </a:lnTo>
                <a:lnTo>
                  <a:pt x="115652" y="84044"/>
                </a:lnTo>
                <a:lnTo>
                  <a:pt x="115746" y="84295"/>
                </a:lnTo>
                <a:lnTo>
                  <a:pt x="115683" y="84610"/>
                </a:lnTo>
                <a:lnTo>
                  <a:pt x="115589" y="84751"/>
                </a:lnTo>
                <a:lnTo>
                  <a:pt x="115511" y="84877"/>
                </a:lnTo>
                <a:lnTo>
                  <a:pt x="115448" y="85113"/>
                </a:lnTo>
                <a:lnTo>
                  <a:pt x="115542" y="85301"/>
                </a:lnTo>
                <a:lnTo>
                  <a:pt x="115778" y="85427"/>
                </a:lnTo>
                <a:lnTo>
                  <a:pt x="115951" y="85459"/>
                </a:lnTo>
                <a:lnTo>
                  <a:pt x="116344" y="85537"/>
                </a:lnTo>
                <a:lnTo>
                  <a:pt x="116909" y="85726"/>
                </a:lnTo>
                <a:lnTo>
                  <a:pt x="117161" y="85883"/>
                </a:lnTo>
                <a:lnTo>
                  <a:pt x="117239" y="85962"/>
                </a:lnTo>
                <a:lnTo>
                  <a:pt x="117302" y="86024"/>
                </a:lnTo>
                <a:lnTo>
                  <a:pt x="117570" y="86056"/>
                </a:lnTo>
                <a:lnTo>
                  <a:pt x="117884" y="85914"/>
                </a:lnTo>
                <a:lnTo>
                  <a:pt x="118120" y="85616"/>
                </a:lnTo>
                <a:lnTo>
                  <a:pt x="118167" y="85396"/>
                </a:lnTo>
                <a:lnTo>
                  <a:pt x="118214" y="84940"/>
                </a:lnTo>
                <a:lnTo>
                  <a:pt x="118324" y="84374"/>
                </a:lnTo>
                <a:lnTo>
                  <a:pt x="118513" y="84012"/>
                </a:lnTo>
                <a:lnTo>
                  <a:pt x="118654" y="83824"/>
                </a:lnTo>
                <a:lnTo>
                  <a:pt x="118811" y="83620"/>
                </a:lnTo>
                <a:lnTo>
                  <a:pt x="118984" y="83148"/>
                </a:lnTo>
                <a:lnTo>
                  <a:pt x="119110" y="82394"/>
                </a:lnTo>
                <a:lnTo>
                  <a:pt x="119236" y="81969"/>
                </a:lnTo>
                <a:lnTo>
                  <a:pt x="119456" y="81372"/>
                </a:lnTo>
                <a:lnTo>
                  <a:pt x="119927" y="79784"/>
                </a:lnTo>
                <a:lnTo>
                  <a:pt x="120037" y="79109"/>
                </a:lnTo>
                <a:lnTo>
                  <a:pt x="120053" y="78794"/>
                </a:lnTo>
                <a:lnTo>
                  <a:pt x="120022" y="78700"/>
                </a:lnTo>
                <a:lnTo>
                  <a:pt x="119943" y="78527"/>
                </a:lnTo>
                <a:lnTo>
                  <a:pt x="119927" y="78165"/>
                </a:lnTo>
                <a:lnTo>
                  <a:pt x="120037" y="77584"/>
                </a:lnTo>
                <a:lnTo>
                  <a:pt x="120163" y="77191"/>
                </a:lnTo>
                <a:lnTo>
                  <a:pt x="120194" y="77002"/>
                </a:lnTo>
                <a:lnTo>
                  <a:pt x="120116" y="76547"/>
                </a:lnTo>
                <a:lnTo>
                  <a:pt x="119817" y="75808"/>
                </a:lnTo>
                <a:lnTo>
                  <a:pt x="119581" y="75352"/>
                </a:lnTo>
                <a:lnTo>
                  <a:pt x="119346" y="74865"/>
                </a:lnTo>
                <a:lnTo>
                  <a:pt x="118984" y="73985"/>
                </a:lnTo>
                <a:lnTo>
                  <a:pt x="118937" y="73434"/>
                </a:lnTo>
                <a:lnTo>
                  <a:pt x="119016" y="73214"/>
                </a:lnTo>
                <a:lnTo>
                  <a:pt x="119110" y="72979"/>
                </a:lnTo>
                <a:lnTo>
                  <a:pt x="119110" y="72491"/>
                </a:lnTo>
                <a:lnTo>
                  <a:pt x="118921" y="72083"/>
                </a:lnTo>
                <a:lnTo>
                  <a:pt x="118670" y="71910"/>
                </a:lnTo>
                <a:lnTo>
                  <a:pt x="118434" y="71894"/>
                </a:lnTo>
                <a:lnTo>
                  <a:pt x="118308" y="71925"/>
                </a:lnTo>
                <a:lnTo>
                  <a:pt x="118041" y="71988"/>
                </a:lnTo>
                <a:lnTo>
                  <a:pt x="117554" y="71925"/>
                </a:lnTo>
                <a:lnTo>
                  <a:pt x="116925" y="71627"/>
                </a:lnTo>
                <a:lnTo>
                  <a:pt x="116595" y="71423"/>
                </a:lnTo>
                <a:lnTo>
                  <a:pt x="116155" y="71140"/>
                </a:lnTo>
                <a:lnTo>
                  <a:pt x="115683" y="70762"/>
                </a:lnTo>
                <a:lnTo>
                  <a:pt x="115903" y="70699"/>
                </a:lnTo>
                <a:lnTo>
                  <a:pt x="115668" y="70495"/>
                </a:lnTo>
                <a:lnTo>
                  <a:pt x="115935" y="70259"/>
                </a:lnTo>
                <a:lnTo>
                  <a:pt x="116171" y="69976"/>
                </a:lnTo>
                <a:lnTo>
                  <a:pt x="116265" y="69851"/>
                </a:lnTo>
                <a:lnTo>
                  <a:pt x="116375" y="69615"/>
                </a:lnTo>
                <a:lnTo>
                  <a:pt x="116344" y="69238"/>
                </a:lnTo>
                <a:lnTo>
                  <a:pt x="116202" y="68798"/>
                </a:lnTo>
                <a:lnTo>
                  <a:pt x="116139" y="68546"/>
                </a:lnTo>
                <a:lnTo>
                  <a:pt x="116092" y="68326"/>
                </a:lnTo>
                <a:lnTo>
                  <a:pt x="116045" y="68043"/>
                </a:lnTo>
                <a:lnTo>
                  <a:pt x="115856" y="67697"/>
                </a:lnTo>
                <a:lnTo>
                  <a:pt x="115605" y="67524"/>
                </a:lnTo>
                <a:lnTo>
                  <a:pt x="115432" y="67462"/>
                </a:lnTo>
                <a:lnTo>
                  <a:pt x="115275" y="67414"/>
                </a:lnTo>
                <a:lnTo>
                  <a:pt x="115070" y="67273"/>
                </a:lnTo>
                <a:lnTo>
                  <a:pt x="114882" y="66943"/>
                </a:lnTo>
                <a:lnTo>
                  <a:pt x="114803" y="66581"/>
                </a:lnTo>
                <a:lnTo>
                  <a:pt x="114788" y="66534"/>
                </a:lnTo>
                <a:lnTo>
                  <a:pt x="114693" y="66267"/>
                </a:lnTo>
                <a:lnTo>
                  <a:pt x="114426" y="65874"/>
                </a:lnTo>
                <a:lnTo>
                  <a:pt x="114269" y="65717"/>
                </a:lnTo>
                <a:lnTo>
                  <a:pt x="114080" y="65528"/>
                </a:lnTo>
                <a:lnTo>
                  <a:pt x="113907" y="65277"/>
                </a:lnTo>
                <a:lnTo>
                  <a:pt x="113844" y="65151"/>
                </a:lnTo>
                <a:lnTo>
                  <a:pt x="113782" y="64947"/>
                </a:lnTo>
                <a:lnTo>
                  <a:pt x="113892" y="64711"/>
                </a:lnTo>
                <a:lnTo>
                  <a:pt x="114159" y="64428"/>
                </a:lnTo>
                <a:lnTo>
                  <a:pt x="114489" y="64082"/>
                </a:lnTo>
                <a:lnTo>
                  <a:pt x="114929" y="63328"/>
                </a:lnTo>
                <a:lnTo>
                  <a:pt x="115086" y="62793"/>
                </a:lnTo>
                <a:lnTo>
                  <a:pt x="115070" y="62558"/>
                </a:lnTo>
                <a:lnTo>
                  <a:pt x="115039" y="62385"/>
                </a:lnTo>
                <a:lnTo>
                  <a:pt x="115008" y="62228"/>
                </a:lnTo>
                <a:lnTo>
                  <a:pt x="114976" y="62023"/>
                </a:lnTo>
                <a:lnTo>
                  <a:pt x="114976" y="61725"/>
                </a:lnTo>
                <a:lnTo>
                  <a:pt x="115055" y="61536"/>
                </a:lnTo>
                <a:lnTo>
                  <a:pt x="115102" y="61442"/>
                </a:lnTo>
                <a:lnTo>
                  <a:pt x="115165" y="61332"/>
                </a:lnTo>
                <a:lnTo>
                  <a:pt x="115401" y="60907"/>
                </a:lnTo>
                <a:lnTo>
                  <a:pt x="115605" y="60153"/>
                </a:lnTo>
                <a:lnTo>
                  <a:pt x="115526" y="59807"/>
                </a:lnTo>
                <a:lnTo>
                  <a:pt x="115385" y="59603"/>
                </a:lnTo>
                <a:lnTo>
                  <a:pt x="115290" y="59508"/>
                </a:lnTo>
                <a:lnTo>
                  <a:pt x="115039" y="59320"/>
                </a:lnTo>
                <a:lnTo>
                  <a:pt x="114677" y="58974"/>
                </a:lnTo>
                <a:lnTo>
                  <a:pt x="114489" y="58660"/>
                </a:lnTo>
                <a:lnTo>
                  <a:pt x="114473" y="58392"/>
                </a:lnTo>
                <a:lnTo>
                  <a:pt x="114536" y="58282"/>
                </a:lnTo>
                <a:lnTo>
                  <a:pt x="114693" y="58062"/>
                </a:lnTo>
                <a:lnTo>
                  <a:pt x="114788" y="57779"/>
                </a:lnTo>
                <a:lnTo>
                  <a:pt x="114756" y="57669"/>
                </a:lnTo>
                <a:lnTo>
                  <a:pt x="114677" y="57575"/>
                </a:lnTo>
                <a:lnTo>
                  <a:pt x="114552" y="57544"/>
                </a:lnTo>
                <a:lnTo>
                  <a:pt x="114426" y="57497"/>
                </a:lnTo>
                <a:lnTo>
                  <a:pt x="114347" y="57402"/>
                </a:lnTo>
                <a:lnTo>
                  <a:pt x="114347" y="57387"/>
                </a:lnTo>
                <a:lnTo>
                  <a:pt x="114379" y="57371"/>
                </a:lnTo>
                <a:lnTo>
                  <a:pt x="114395" y="57355"/>
                </a:lnTo>
                <a:lnTo>
                  <a:pt x="114505" y="57276"/>
                </a:lnTo>
                <a:lnTo>
                  <a:pt x="114615" y="57135"/>
                </a:lnTo>
                <a:lnTo>
                  <a:pt x="114693" y="56978"/>
                </a:lnTo>
                <a:lnTo>
                  <a:pt x="114662" y="56616"/>
                </a:lnTo>
                <a:lnTo>
                  <a:pt x="114599" y="56459"/>
                </a:lnTo>
                <a:lnTo>
                  <a:pt x="114489" y="56239"/>
                </a:lnTo>
                <a:lnTo>
                  <a:pt x="114175" y="55972"/>
                </a:lnTo>
                <a:lnTo>
                  <a:pt x="113986" y="55909"/>
                </a:lnTo>
                <a:lnTo>
                  <a:pt x="113892" y="55893"/>
                </a:lnTo>
                <a:lnTo>
                  <a:pt x="113782" y="55878"/>
                </a:lnTo>
                <a:lnTo>
                  <a:pt x="113530" y="55846"/>
                </a:lnTo>
                <a:lnTo>
                  <a:pt x="113043" y="55736"/>
                </a:lnTo>
                <a:lnTo>
                  <a:pt x="112823" y="55626"/>
                </a:lnTo>
                <a:lnTo>
                  <a:pt x="112791" y="55563"/>
                </a:lnTo>
                <a:lnTo>
                  <a:pt x="112728" y="55327"/>
                </a:lnTo>
                <a:lnTo>
                  <a:pt x="112618" y="55060"/>
                </a:lnTo>
                <a:lnTo>
                  <a:pt x="112461" y="54683"/>
                </a:lnTo>
                <a:lnTo>
                  <a:pt x="112367" y="54227"/>
                </a:lnTo>
                <a:lnTo>
                  <a:pt x="112320" y="54023"/>
                </a:lnTo>
                <a:lnTo>
                  <a:pt x="112163" y="53724"/>
                </a:lnTo>
                <a:lnTo>
                  <a:pt x="112084" y="53614"/>
                </a:lnTo>
                <a:lnTo>
                  <a:pt x="111990" y="53488"/>
                </a:lnTo>
                <a:lnTo>
                  <a:pt x="111927" y="53268"/>
                </a:lnTo>
                <a:lnTo>
                  <a:pt x="111990" y="53127"/>
                </a:lnTo>
                <a:lnTo>
                  <a:pt x="112131" y="52860"/>
                </a:lnTo>
                <a:lnTo>
                  <a:pt x="112367" y="52530"/>
                </a:lnTo>
                <a:lnTo>
                  <a:pt x="112508" y="52373"/>
                </a:lnTo>
                <a:lnTo>
                  <a:pt x="112618" y="52247"/>
                </a:lnTo>
                <a:lnTo>
                  <a:pt x="112744" y="52090"/>
                </a:lnTo>
                <a:lnTo>
                  <a:pt x="112870" y="51932"/>
                </a:lnTo>
                <a:lnTo>
                  <a:pt x="112996" y="51681"/>
                </a:lnTo>
                <a:lnTo>
                  <a:pt x="113011" y="51335"/>
                </a:lnTo>
                <a:lnTo>
                  <a:pt x="112917" y="51084"/>
                </a:lnTo>
                <a:lnTo>
                  <a:pt x="112886" y="51005"/>
                </a:lnTo>
                <a:lnTo>
                  <a:pt x="112854" y="50911"/>
                </a:lnTo>
                <a:lnTo>
                  <a:pt x="112791" y="50628"/>
                </a:lnTo>
                <a:lnTo>
                  <a:pt x="112839" y="50251"/>
                </a:lnTo>
                <a:lnTo>
                  <a:pt x="112933" y="50046"/>
                </a:lnTo>
                <a:lnTo>
                  <a:pt x="112996" y="49983"/>
                </a:lnTo>
                <a:lnTo>
                  <a:pt x="113059" y="49936"/>
                </a:lnTo>
                <a:lnTo>
                  <a:pt x="113137" y="49795"/>
                </a:lnTo>
                <a:lnTo>
                  <a:pt x="113153" y="49700"/>
                </a:lnTo>
                <a:lnTo>
                  <a:pt x="113137" y="49575"/>
                </a:lnTo>
                <a:lnTo>
                  <a:pt x="112980" y="49276"/>
                </a:lnTo>
                <a:lnTo>
                  <a:pt x="112556" y="48820"/>
                </a:lnTo>
                <a:lnTo>
                  <a:pt x="112226" y="48537"/>
                </a:lnTo>
                <a:lnTo>
                  <a:pt x="111943" y="48380"/>
                </a:lnTo>
                <a:lnTo>
                  <a:pt x="111534" y="48223"/>
                </a:lnTo>
                <a:lnTo>
                  <a:pt x="111157" y="48082"/>
                </a:lnTo>
                <a:lnTo>
                  <a:pt x="110638" y="47814"/>
                </a:lnTo>
                <a:lnTo>
                  <a:pt x="110371" y="47594"/>
                </a:lnTo>
                <a:lnTo>
                  <a:pt x="110277" y="47453"/>
                </a:lnTo>
                <a:lnTo>
                  <a:pt x="110135" y="47154"/>
                </a:lnTo>
                <a:lnTo>
                  <a:pt x="110041" y="46903"/>
                </a:lnTo>
                <a:lnTo>
                  <a:pt x="109946" y="46667"/>
                </a:lnTo>
                <a:lnTo>
                  <a:pt x="109742" y="46353"/>
                </a:lnTo>
                <a:lnTo>
                  <a:pt x="109522" y="46211"/>
                </a:lnTo>
                <a:lnTo>
                  <a:pt x="109381" y="46164"/>
                </a:lnTo>
                <a:lnTo>
                  <a:pt x="109051" y="46038"/>
                </a:lnTo>
                <a:lnTo>
                  <a:pt x="108799" y="45834"/>
                </a:lnTo>
                <a:lnTo>
                  <a:pt x="108548" y="45661"/>
                </a:lnTo>
                <a:lnTo>
                  <a:pt x="108202" y="45457"/>
                </a:lnTo>
                <a:lnTo>
                  <a:pt x="107825" y="45221"/>
                </a:lnTo>
                <a:lnTo>
                  <a:pt x="107322" y="44734"/>
                </a:lnTo>
                <a:lnTo>
                  <a:pt x="107274" y="44655"/>
                </a:lnTo>
                <a:lnTo>
                  <a:pt x="107212" y="44576"/>
                </a:lnTo>
                <a:lnTo>
                  <a:pt x="106771" y="44576"/>
                </a:lnTo>
                <a:lnTo>
                  <a:pt x="106426" y="44482"/>
                </a:lnTo>
                <a:lnTo>
                  <a:pt x="106331" y="44404"/>
                </a:lnTo>
                <a:lnTo>
                  <a:pt x="106300" y="44356"/>
                </a:lnTo>
                <a:lnTo>
                  <a:pt x="106300" y="44246"/>
                </a:lnTo>
                <a:lnTo>
                  <a:pt x="106378" y="43948"/>
                </a:lnTo>
                <a:lnTo>
                  <a:pt x="106473" y="43743"/>
                </a:lnTo>
                <a:lnTo>
                  <a:pt x="106551" y="43555"/>
                </a:lnTo>
                <a:lnTo>
                  <a:pt x="106599" y="43146"/>
                </a:lnTo>
                <a:lnTo>
                  <a:pt x="106504" y="42910"/>
                </a:lnTo>
                <a:lnTo>
                  <a:pt x="106394" y="42675"/>
                </a:lnTo>
                <a:lnTo>
                  <a:pt x="106316" y="42345"/>
                </a:lnTo>
                <a:lnTo>
                  <a:pt x="106347" y="42124"/>
                </a:lnTo>
                <a:lnTo>
                  <a:pt x="106441" y="41983"/>
                </a:lnTo>
                <a:lnTo>
                  <a:pt x="106504" y="41936"/>
                </a:lnTo>
                <a:lnTo>
                  <a:pt x="107039" y="41574"/>
                </a:lnTo>
                <a:lnTo>
                  <a:pt x="107777" y="40993"/>
                </a:lnTo>
                <a:lnTo>
                  <a:pt x="107982" y="40757"/>
                </a:lnTo>
                <a:lnTo>
                  <a:pt x="108045" y="40678"/>
                </a:lnTo>
                <a:lnTo>
                  <a:pt x="108107" y="40600"/>
                </a:lnTo>
                <a:lnTo>
                  <a:pt x="108438" y="40191"/>
                </a:lnTo>
                <a:lnTo>
                  <a:pt x="108799" y="39641"/>
                </a:lnTo>
                <a:lnTo>
                  <a:pt x="108940" y="39295"/>
                </a:lnTo>
                <a:lnTo>
                  <a:pt x="108940" y="39138"/>
                </a:lnTo>
                <a:lnTo>
                  <a:pt x="108909" y="38211"/>
                </a:lnTo>
                <a:lnTo>
                  <a:pt x="108799" y="37252"/>
                </a:lnTo>
                <a:lnTo>
                  <a:pt x="108768" y="37016"/>
                </a:lnTo>
                <a:lnTo>
                  <a:pt x="108893" y="36623"/>
                </a:lnTo>
                <a:lnTo>
                  <a:pt x="109113" y="36340"/>
                </a:lnTo>
                <a:lnTo>
                  <a:pt x="109286" y="36136"/>
                </a:lnTo>
                <a:lnTo>
                  <a:pt x="109491" y="35727"/>
                </a:lnTo>
                <a:lnTo>
                  <a:pt x="109553" y="35460"/>
                </a:lnTo>
                <a:lnTo>
                  <a:pt x="109553" y="35319"/>
                </a:lnTo>
                <a:lnTo>
                  <a:pt x="109538" y="35177"/>
                </a:lnTo>
                <a:lnTo>
                  <a:pt x="109412" y="34957"/>
                </a:lnTo>
                <a:lnTo>
                  <a:pt x="109302" y="34863"/>
                </a:lnTo>
                <a:lnTo>
                  <a:pt x="109113" y="34674"/>
                </a:lnTo>
                <a:lnTo>
                  <a:pt x="108956" y="34218"/>
                </a:lnTo>
                <a:lnTo>
                  <a:pt x="108940" y="34014"/>
                </a:lnTo>
                <a:lnTo>
                  <a:pt x="108940" y="33825"/>
                </a:lnTo>
                <a:lnTo>
                  <a:pt x="108925" y="33825"/>
                </a:lnTo>
                <a:lnTo>
                  <a:pt x="108830" y="33370"/>
                </a:lnTo>
                <a:lnTo>
                  <a:pt x="108485" y="32254"/>
                </a:lnTo>
                <a:lnTo>
                  <a:pt x="108343" y="31987"/>
                </a:lnTo>
                <a:lnTo>
                  <a:pt x="108233" y="31719"/>
                </a:lnTo>
                <a:lnTo>
                  <a:pt x="108092" y="31279"/>
                </a:lnTo>
                <a:lnTo>
                  <a:pt x="107935" y="30839"/>
                </a:lnTo>
                <a:lnTo>
                  <a:pt x="107793" y="30446"/>
                </a:lnTo>
                <a:lnTo>
                  <a:pt x="107714" y="30289"/>
                </a:lnTo>
                <a:lnTo>
                  <a:pt x="107636" y="30100"/>
                </a:lnTo>
                <a:lnTo>
                  <a:pt x="107479" y="29802"/>
                </a:lnTo>
                <a:lnTo>
                  <a:pt x="107306" y="29314"/>
                </a:lnTo>
                <a:lnTo>
                  <a:pt x="107274" y="29000"/>
                </a:lnTo>
                <a:lnTo>
                  <a:pt x="107306" y="28859"/>
                </a:lnTo>
                <a:lnTo>
                  <a:pt x="107337" y="28670"/>
                </a:lnTo>
                <a:lnTo>
                  <a:pt x="107306" y="28230"/>
                </a:lnTo>
                <a:lnTo>
                  <a:pt x="107117" y="27538"/>
                </a:lnTo>
                <a:lnTo>
                  <a:pt x="106976" y="27130"/>
                </a:lnTo>
                <a:lnTo>
                  <a:pt x="106913" y="26957"/>
                </a:lnTo>
                <a:lnTo>
                  <a:pt x="106881" y="26847"/>
                </a:lnTo>
                <a:lnTo>
                  <a:pt x="106866" y="26831"/>
                </a:lnTo>
                <a:lnTo>
                  <a:pt x="106866" y="26815"/>
                </a:lnTo>
                <a:lnTo>
                  <a:pt x="106724" y="26501"/>
                </a:lnTo>
                <a:lnTo>
                  <a:pt x="106551" y="25731"/>
                </a:lnTo>
                <a:lnTo>
                  <a:pt x="106536" y="25526"/>
                </a:lnTo>
                <a:lnTo>
                  <a:pt x="106394" y="25181"/>
                </a:lnTo>
                <a:lnTo>
                  <a:pt x="106316" y="25039"/>
                </a:lnTo>
                <a:lnTo>
                  <a:pt x="106253" y="24945"/>
                </a:lnTo>
                <a:lnTo>
                  <a:pt x="106127" y="24945"/>
                </a:lnTo>
                <a:lnTo>
                  <a:pt x="106033" y="24929"/>
                </a:lnTo>
                <a:lnTo>
                  <a:pt x="105954" y="24929"/>
                </a:lnTo>
                <a:lnTo>
                  <a:pt x="105797" y="24945"/>
                </a:lnTo>
                <a:lnTo>
                  <a:pt x="105530" y="25086"/>
                </a:lnTo>
                <a:lnTo>
                  <a:pt x="105420" y="25212"/>
                </a:lnTo>
                <a:lnTo>
                  <a:pt x="105388" y="25275"/>
                </a:lnTo>
                <a:lnTo>
                  <a:pt x="105310" y="25385"/>
                </a:lnTo>
                <a:lnTo>
                  <a:pt x="105168" y="25479"/>
                </a:lnTo>
                <a:lnTo>
                  <a:pt x="105011" y="25526"/>
                </a:lnTo>
                <a:lnTo>
                  <a:pt x="104854" y="25542"/>
                </a:lnTo>
                <a:lnTo>
                  <a:pt x="104681" y="25558"/>
                </a:lnTo>
                <a:lnTo>
                  <a:pt x="104319" y="25526"/>
                </a:lnTo>
                <a:lnTo>
                  <a:pt x="103942" y="25416"/>
                </a:lnTo>
                <a:lnTo>
                  <a:pt x="103769" y="25369"/>
                </a:lnTo>
                <a:lnTo>
                  <a:pt x="103596" y="25322"/>
                </a:lnTo>
                <a:lnTo>
                  <a:pt x="103361" y="25259"/>
                </a:lnTo>
                <a:lnTo>
                  <a:pt x="102968" y="25102"/>
                </a:lnTo>
                <a:lnTo>
                  <a:pt x="102826" y="24992"/>
                </a:lnTo>
                <a:lnTo>
                  <a:pt x="102575" y="24819"/>
                </a:lnTo>
                <a:lnTo>
                  <a:pt x="102323" y="24693"/>
                </a:lnTo>
                <a:lnTo>
                  <a:pt x="102103" y="24583"/>
                </a:lnTo>
                <a:lnTo>
                  <a:pt x="101852" y="24426"/>
                </a:lnTo>
                <a:lnTo>
                  <a:pt x="101742" y="24316"/>
                </a:lnTo>
                <a:lnTo>
                  <a:pt x="101647" y="24128"/>
                </a:lnTo>
                <a:lnTo>
                  <a:pt x="101632" y="24049"/>
                </a:lnTo>
                <a:lnTo>
                  <a:pt x="101647" y="24049"/>
                </a:lnTo>
                <a:lnTo>
                  <a:pt x="101663" y="24033"/>
                </a:lnTo>
                <a:lnTo>
                  <a:pt x="101726" y="23970"/>
                </a:lnTo>
                <a:lnTo>
                  <a:pt x="101867" y="23939"/>
                </a:lnTo>
                <a:lnTo>
                  <a:pt x="102496" y="23939"/>
                </a:lnTo>
                <a:lnTo>
                  <a:pt x="102811" y="23829"/>
                </a:lnTo>
                <a:lnTo>
                  <a:pt x="102983" y="23672"/>
                </a:lnTo>
                <a:lnTo>
                  <a:pt x="103109" y="23515"/>
                </a:lnTo>
                <a:lnTo>
                  <a:pt x="103188" y="23373"/>
                </a:lnTo>
                <a:lnTo>
                  <a:pt x="103235" y="23279"/>
                </a:lnTo>
                <a:lnTo>
                  <a:pt x="103329" y="23200"/>
                </a:lnTo>
                <a:lnTo>
                  <a:pt x="103424" y="23200"/>
                </a:lnTo>
                <a:lnTo>
                  <a:pt x="103691" y="23169"/>
                </a:lnTo>
                <a:lnTo>
                  <a:pt x="104241" y="23169"/>
                </a:lnTo>
                <a:lnTo>
                  <a:pt x="104602" y="23153"/>
                </a:lnTo>
                <a:lnTo>
                  <a:pt x="104838" y="23137"/>
                </a:lnTo>
                <a:lnTo>
                  <a:pt x="105373" y="23137"/>
                </a:lnTo>
                <a:lnTo>
                  <a:pt x="105545" y="23153"/>
                </a:lnTo>
                <a:lnTo>
                  <a:pt x="105750" y="23153"/>
                </a:lnTo>
                <a:lnTo>
                  <a:pt x="105734" y="22949"/>
                </a:lnTo>
                <a:lnTo>
                  <a:pt x="105671" y="21676"/>
                </a:lnTo>
                <a:lnTo>
                  <a:pt x="105671" y="21597"/>
                </a:lnTo>
                <a:lnTo>
                  <a:pt x="105624" y="21550"/>
                </a:lnTo>
                <a:lnTo>
                  <a:pt x="105168" y="21063"/>
                </a:lnTo>
                <a:lnTo>
                  <a:pt x="104445" y="20387"/>
                </a:lnTo>
                <a:lnTo>
                  <a:pt x="104272" y="20230"/>
                </a:lnTo>
                <a:lnTo>
                  <a:pt x="104052" y="20010"/>
                </a:lnTo>
                <a:lnTo>
                  <a:pt x="103706" y="19632"/>
                </a:lnTo>
                <a:lnTo>
                  <a:pt x="103298" y="19318"/>
                </a:lnTo>
                <a:lnTo>
                  <a:pt x="103156" y="19224"/>
                </a:lnTo>
                <a:lnTo>
                  <a:pt x="103031" y="19129"/>
                </a:lnTo>
                <a:lnTo>
                  <a:pt x="102826" y="18956"/>
                </a:lnTo>
                <a:lnTo>
                  <a:pt x="102276" y="18674"/>
                </a:lnTo>
                <a:lnTo>
                  <a:pt x="101883" y="18579"/>
                </a:lnTo>
                <a:lnTo>
                  <a:pt x="101679" y="18532"/>
                </a:lnTo>
                <a:lnTo>
                  <a:pt x="101522" y="18516"/>
                </a:lnTo>
                <a:lnTo>
                  <a:pt x="101302" y="18485"/>
                </a:lnTo>
                <a:lnTo>
                  <a:pt x="101050" y="18296"/>
                </a:lnTo>
                <a:lnTo>
                  <a:pt x="100862" y="18013"/>
                </a:lnTo>
                <a:lnTo>
                  <a:pt x="100626" y="17636"/>
                </a:lnTo>
                <a:lnTo>
                  <a:pt x="100469" y="17306"/>
                </a:lnTo>
                <a:lnTo>
                  <a:pt x="100343" y="17055"/>
                </a:lnTo>
                <a:lnTo>
                  <a:pt x="100170" y="16803"/>
                </a:lnTo>
                <a:lnTo>
                  <a:pt x="100028" y="16724"/>
                </a:lnTo>
                <a:lnTo>
                  <a:pt x="99950" y="16709"/>
                </a:lnTo>
                <a:lnTo>
                  <a:pt x="99903" y="16709"/>
                </a:lnTo>
                <a:lnTo>
                  <a:pt x="99856" y="16724"/>
                </a:lnTo>
                <a:lnTo>
                  <a:pt x="99777" y="16772"/>
                </a:lnTo>
                <a:lnTo>
                  <a:pt x="99636" y="16929"/>
                </a:lnTo>
                <a:lnTo>
                  <a:pt x="99463" y="17322"/>
                </a:lnTo>
                <a:lnTo>
                  <a:pt x="99400" y="17605"/>
                </a:lnTo>
                <a:lnTo>
                  <a:pt x="99290" y="17573"/>
                </a:lnTo>
                <a:lnTo>
                  <a:pt x="99101" y="17463"/>
                </a:lnTo>
                <a:lnTo>
                  <a:pt x="98944" y="17369"/>
                </a:lnTo>
                <a:lnTo>
                  <a:pt x="98645" y="17259"/>
                </a:lnTo>
                <a:lnTo>
                  <a:pt x="98504" y="17259"/>
                </a:lnTo>
                <a:lnTo>
                  <a:pt x="98284" y="17275"/>
                </a:lnTo>
                <a:lnTo>
                  <a:pt x="97891" y="17479"/>
                </a:lnTo>
                <a:lnTo>
                  <a:pt x="97734" y="17620"/>
                </a:lnTo>
                <a:lnTo>
                  <a:pt x="97592" y="17730"/>
                </a:lnTo>
                <a:lnTo>
                  <a:pt x="97246" y="17872"/>
                </a:lnTo>
                <a:lnTo>
                  <a:pt x="96696" y="17998"/>
                </a:lnTo>
                <a:lnTo>
                  <a:pt x="96429" y="17998"/>
                </a:lnTo>
                <a:lnTo>
                  <a:pt x="96303" y="18013"/>
                </a:lnTo>
                <a:lnTo>
                  <a:pt x="96178" y="18092"/>
                </a:lnTo>
                <a:lnTo>
                  <a:pt x="96146" y="18139"/>
                </a:lnTo>
                <a:lnTo>
                  <a:pt x="96083" y="18265"/>
                </a:lnTo>
                <a:lnTo>
                  <a:pt x="96162" y="18563"/>
                </a:lnTo>
                <a:lnTo>
                  <a:pt x="96240" y="18736"/>
                </a:lnTo>
                <a:lnTo>
                  <a:pt x="96068" y="18626"/>
                </a:lnTo>
                <a:lnTo>
                  <a:pt x="95848" y="18406"/>
                </a:lnTo>
                <a:lnTo>
                  <a:pt x="95517" y="18061"/>
                </a:lnTo>
                <a:lnTo>
                  <a:pt x="95282" y="17542"/>
                </a:lnTo>
                <a:lnTo>
                  <a:pt x="95266" y="17337"/>
                </a:lnTo>
                <a:lnTo>
                  <a:pt x="95266" y="17259"/>
                </a:lnTo>
                <a:lnTo>
                  <a:pt x="95156" y="17086"/>
                </a:lnTo>
                <a:lnTo>
                  <a:pt x="94983" y="17007"/>
                </a:lnTo>
                <a:lnTo>
                  <a:pt x="94857" y="16992"/>
                </a:lnTo>
                <a:lnTo>
                  <a:pt x="94763" y="16992"/>
                </a:lnTo>
                <a:lnTo>
                  <a:pt x="94653" y="17007"/>
                </a:lnTo>
                <a:lnTo>
                  <a:pt x="94559" y="17007"/>
                </a:lnTo>
                <a:lnTo>
                  <a:pt x="94480" y="17023"/>
                </a:lnTo>
                <a:lnTo>
                  <a:pt x="94433" y="17023"/>
                </a:lnTo>
                <a:lnTo>
                  <a:pt x="94417" y="17007"/>
                </a:lnTo>
                <a:lnTo>
                  <a:pt x="94229" y="16772"/>
                </a:lnTo>
                <a:lnTo>
                  <a:pt x="94056" y="16394"/>
                </a:lnTo>
                <a:lnTo>
                  <a:pt x="94009" y="16284"/>
                </a:lnTo>
                <a:lnTo>
                  <a:pt x="93961" y="16174"/>
                </a:lnTo>
                <a:lnTo>
                  <a:pt x="94040" y="16222"/>
                </a:lnTo>
                <a:lnTo>
                  <a:pt x="94119" y="16269"/>
                </a:lnTo>
                <a:lnTo>
                  <a:pt x="94244" y="16347"/>
                </a:lnTo>
                <a:lnTo>
                  <a:pt x="94543" y="16489"/>
                </a:lnTo>
                <a:lnTo>
                  <a:pt x="94700" y="16504"/>
                </a:lnTo>
                <a:lnTo>
                  <a:pt x="94826" y="16489"/>
                </a:lnTo>
                <a:lnTo>
                  <a:pt x="94952" y="16442"/>
                </a:lnTo>
                <a:lnTo>
                  <a:pt x="95140" y="16316"/>
                </a:lnTo>
                <a:lnTo>
                  <a:pt x="95470" y="15907"/>
                </a:lnTo>
                <a:lnTo>
                  <a:pt x="95533" y="15671"/>
                </a:lnTo>
                <a:lnTo>
                  <a:pt x="95549" y="15561"/>
                </a:lnTo>
                <a:lnTo>
                  <a:pt x="95486" y="15357"/>
                </a:lnTo>
                <a:lnTo>
                  <a:pt x="95423" y="15278"/>
                </a:lnTo>
                <a:lnTo>
                  <a:pt x="95345" y="15200"/>
                </a:lnTo>
                <a:lnTo>
                  <a:pt x="95297" y="15137"/>
                </a:lnTo>
                <a:lnTo>
                  <a:pt x="95187" y="14948"/>
                </a:lnTo>
                <a:lnTo>
                  <a:pt x="95187" y="14933"/>
                </a:lnTo>
                <a:lnTo>
                  <a:pt x="95203" y="14933"/>
                </a:lnTo>
                <a:lnTo>
                  <a:pt x="95266" y="14901"/>
                </a:lnTo>
                <a:lnTo>
                  <a:pt x="95297" y="14823"/>
                </a:lnTo>
                <a:lnTo>
                  <a:pt x="95313" y="14791"/>
                </a:lnTo>
                <a:lnTo>
                  <a:pt x="95329" y="14775"/>
                </a:lnTo>
                <a:lnTo>
                  <a:pt x="95360" y="14665"/>
                </a:lnTo>
                <a:lnTo>
                  <a:pt x="95392" y="14571"/>
                </a:lnTo>
                <a:lnTo>
                  <a:pt x="95439" y="14461"/>
                </a:lnTo>
                <a:lnTo>
                  <a:pt x="95565" y="14320"/>
                </a:lnTo>
                <a:lnTo>
                  <a:pt x="95722" y="14225"/>
                </a:lnTo>
                <a:lnTo>
                  <a:pt x="95910" y="14131"/>
                </a:lnTo>
                <a:lnTo>
                  <a:pt x="96036" y="14068"/>
                </a:lnTo>
                <a:lnTo>
                  <a:pt x="96178" y="13990"/>
                </a:lnTo>
                <a:lnTo>
                  <a:pt x="96272" y="13974"/>
                </a:lnTo>
                <a:lnTo>
                  <a:pt x="96256" y="14021"/>
                </a:lnTo>
                <a:lnTo>
                  <a:pt x="96240" y="14084"/>
                </a:lnTo>
                <a:lnTo>
                  <a:pt x="96225" y="14178"/>
                </a:lnTo>
                <a:lnTo>
                  <a:pt x="96272" y="14320"/>
                </a:lnTo>
                <a:lnTo>
                  <a:pt x="96335" y="14383"/>
                </a:lnTo>
                <a:lnTo>
                  <a:pt x="96429" y="14398"/>
                </a:lnTo>
                <a:lnTo>
                  <a:pt x="96508" y="14383"/>
                </a:lnTo>
                <a:lnTo>
                  <a:pt x="96649" y="14257"/>
                </a:lnTo>
                <a:lnTo>
                  <a:pt x="96743" y="14131"/>
                </a:lnTo>
                <a:lnTo>
                  <a:pt x="96932" y="13895"/>
                </a:lnTo>
                <a:lnTo>
                  <a:pt x="97105" y="13707"/>
                </a:lnTo>
                <a:lnTo>
                  <a:pt x="97121" y="13707"/>
                </a:lnTo>
                <a:lnTo>
                  <a:pt x="97136" y="13691"/>
                </a:lnTo>
                <a:lnTo>
                  <a:pt x="97152" y="13707"/>
                </a:lnTo>
                <a:lnTo>
                  <a:pt x="97168" y="13738"/>
                </a:lnTo>
                <a:lnTo>
                  <a:pt x="97262" y="13864"/>
                </a:lnTo>
                <a:lnTo>
                  <a:pt x="97435" y="13958"/>
                </a:lnTo>
                <a:lnTo>
                  <a:pt x="97498" y="13974"/>
                </a:lnTo>
                <a:lnTo>
                  <a:pt x="97545" y="13974"/>
                </a:lnTo>
                <a:lnTo>
                  <a:pt x="97687" y="13958"/>
                </a:lnTo>
                <a:lnTo>
                  <a:pt x="97985" y="13801"/>
                </a:lnTo>
                <a:lnTo>
                  <a:pt x="98095" y="13707"/>
                </a:lnTo>
                <a:lnTo>
                  <a:pt x="98189" y="13880"/>
                </a:lnTo>
                <a:lnTo>
                  <a:pt x="98221" y="13990"/>
                </a:lnTo>
                <a:lnTo>
                  <a:pt x="98127" y="14084"/>
                </a:lnTo>
                <a:lnTo>
                  <a:pt x="98048" y="14320"/>
                </a:lnTo>
                <a:lnTo>
                  <a:pt x="98064" y="14697"/>
                </a:lnTo>
                <a:lnTo>
                  <a:pt x="98095" y="14823"/>
                </a:lnTo>
                <a:lnTo>
                  <a:pt x="98111" y="14901"/>
                </a:lnTo>
                <a:lnTo>
                  <a:pt x="98189" y="14933"/>
                </a:lnTo>
                <a:lnTo>
                  <a:pt x="98394" y="15058"/>
                </a:lnTo>
                <a:lnTo>
                  <a:pt x="98818" y="15137"/>
                </a:lnTo>
                <a:lnTo>
                  <a:pt x="98960" y="15137"/>
                </a:lnTo>
                <a:lnTo>
                  <a:pt x="99133" y="14996"/>
                </a:lnTo>
                <a:lnTo>
                  <a:pt x="99180" y="14886"/>
                </a:lnTo>
                <a:lnTo>
                  <a:pt x="99227" y="14650"/>
                </a:lnTo>
                <a:lnTo>
                  <a:pt x="99227" y="14147"/>
                </a:lnTo>
                <a:lnTo>
                  <a:pt x="99180" y="13942"/>
                </a:lnTo>
                <a:lnTo>
                  <a:pt x="99305" y="13864"/>
                </a:lnTo>
                <a:lnTo>
                  <a:pt x="99447" y="13644"/>
                </a:lnTo>
                <a:lnTo>
                  <a:pt x="99494" y="13502"/>
                </a:lnTo>
                <a:lnTo>
                  <a:pt x="99447" y="13251"/>
                </a:lnTo>
                <a:lnTo>
                  <a:pt x="99148" y="12905"/>
                </a:lnTo>
                <a:lnTo>
                  <a:pt x="98881" y="12701"/>
                </a:lnTo>
                <a:lnTo>
                  <a:pt x="98787" y="12638"/>
                </a:lnTo>
                <a:lnTo>
                  <a:pt x="98692" y="12559"/>
                </a:lnTo>
                <a:lnTo>
                  <a:pt x="98425" y="12371"/>
                </a:lnTo>
                <a:lnTo>
                  <a:pt x="98142" y="12213"/>
                </a:lnTo>
                <a:lnTo>
                  <a:pt x="98079" y="12182"/>
                </a:lnTo>
                <a:lnTo>
                  <a:pt x="98001" y="12198"/>
                </a:lnTo>
                <a:lnTo>
                  <a:pt x="97891" y="12229"/>
                </a:lnTo>
                <a:lnTo>
                  <a:pt x="97812" y="12229"/>
                </a:lnTo>
                <a:lnTo>
                  <a:pt x="97734" y="12103"/>
                </a:lnTo>
                <a:lnTo>
                  <a:pt x="97687" y="12041"/>
                </a:lnTo>
                <a:lnTo>
                  <a:pt x="97608" y="12025"/>
                </a:lnTo>
                <a:lnTo>
                  <a:pt x="97514" y="11978"/>
                </a:lnTo>
                <a:lnTo>
                  <a:pt x="97404" y="11836"/>
                </a:lnTo>
                <a:lnTo>
                  <a:pt x="97372" y="11805"/>
                </a:lnTo>
                <a:lnTo>
                  <a:pt x="97341" y="11789"/>
                </a:lnTo>
                <a:lnTo>
                  <a:pt x="97309" y="11773"/>
                </a:lnTo>
                <a:lnTo>
                  <a:pt x="97278" y="11758"/>
                </a:lnTo>
                <a:lnTo>
                  <a:pt x="97152" y="11695"/>
                </a:lnTo>
                <a:lnTo>
                  <a:pt x="97026" y="11679"/>
                </a:lnTo>
                <a:lnTo>
                  <a:pt x="96822" y="11726"/>
                </a:lnTo>
                <a:lnTo>
                  <a:pt x="96649" y="11836"/>
                </a:lnTo>
                <a:lnTo>
                  <a:pt x="96539" y="11899"/>
                </a:lnTo>
                <a:lnTo>
                  <a:pt x="96429" y="11962"/>
                </a:lnTo>
                <a:lnTo>
                  <a:pt x="96382" y="11962"/>
                </a:lnTo>
                <a:lnTo>
                  <a:pt x="96351" y="11978"/>
                </a:lnTo>
                <a:lnTo>
                  <a:pt x="96272" y="11946"/>
                </a:lnTo>
                <a:lnTo>
                  <a:pt x="96162" y="11868"/>
                </a:lnTo>
                <a:lnTo>
                  <a:pt x="96068" y="11789"/>
                </a:lnTo>
                <a:lnTo>
                  <a:pt x="95958" y="11726"/>
                </a:lnTo>
                <a:lnTo>
                  <a:pt x="95879" y="11663"/>
                </a:lnTo>
                <a:lnTo>
                  <a:pt x="95848" y="11380"/>
                </a:lnTo>
                <a:lnTo>
                  <a:pt x="95863" y="11145"/>
                </a:lnTo>
                <a:lnTo>
                  <a:pt x="95863" y="11113"/>
                </a:lnTo>
                <a:lnTo>
                  <a:pt x="95879" y="10987"/>
                </a:lnTo>
                <a:lnTo>
                  <a:pt x="95848" y="10799"/>
                </a:lnTo>
                <a:lnTo>
                  <a:pt x="95690" y="10626"/>
                </a:lnTo>
                <a:lnTo>
                  <a:pt x="95517" y="10595"/>
                </a:lnTo>
                <a:lnTo>
                  <a:pt x="95470" y="10579"/>
                </a:lnTo>
                <a:lnTo>
                  <a:pt x="95423" y="10563"/>
                </a:lnTo>
                <a:lnTo>
                  <a:pt x="95313" y="10532"/>
                </a:lnTo>
                <a:lnTo>
                  <a:pt x="95140" y="10359"/>
                </a:lnTo>
                <a:lnTo>
                  <a:pt x="95077" y="10123"/>
                </a:lnTo>
                <a:lnTo>
                  <a:pt x="95046" y="9982"/>
                </a:lnTo>
                <a:lnTo>
                  <a:pt x="94936" y="9777"/>
                </a:lnTo>
                <a:lnTo>
                  <a:pt x="94826" y="9699"/>
                </a:lnTo>
                <a:lnTo>
                  <a:pt x="94684" y="9699"/>
                </a:lnTo>
                <a:lnTo>
                  <a:pt x="94622" y="9714"/>
                </a:lnTo>
                <a:lnTo>
                  <a:pt x="94574" y="9730"/>
                </a:lnTo>
                <a:lnTo>
                  <a:pt x="94543" y="9730"/>
                </a:lnTo>
                <a:lnTo>
                  <a:pt x="94480" y="9714"/>
                </a:lnTo>
                <a:lnTo>
                  <a:pt x="94370" y="9494"/>
                </a:lnTo>
                <a:lnTo>
                  <a:pt x="94339" y="9306"/>
                </a:lnTo>
                <a:lnTo>
                  <a:pt x="94323" y="9164"/>
                </a:lnTo>
                <a:lnTo>
                  <a:pt x="94244" y="8944"/>
                </a:lnTo>
                <a:lnTo>
                  <a:pt x="94119" y="8866"/>
                </a:lnTo>
                <a:lnTo>
                  <a:pt x="94024" y="8850"/>
                </a:lnTo>
                <a:lnTo>
                  <a:pt x="93930" y="8866"/>
                </a:lnTo>
                <a:lnTo>
                  <a:pt x="93836" y="8897"/>
                </a:lnTo>
                <a:lnTo>
                  <a:pt x="93773" y="8897"/>
                </a:lnTo>
                <a:lnTo>
                  <a:pt x="93710" y="8913"/>
                </a:lnTo>
                <a:lnTo>
                  <a:pt x="93600" y="8944"/>
                </a:lnTo>
                <a:lnTo>
                  <a:pt x="93490" y="9007"/>
                </a:lnTo>
                <a:lnTo>
                  <a:pt x="93600" y="8913"/>
                </a:lnTo>
                <a:lnTo>
                  <a:pt x="93694" y="8818"/>
                </a:lnTo>
                <a:lnTo>
                  <a:pt x="93804" y="8708"/>
                </a:lnTo>
                <a:lnTo>
                  <a:pt x="93899" y="8646"/>
                </a:lnTo>
                <a:lnTo>
                  <a:pt x="94009" y="8598"/>
                </a:lnTo>
                <a:lnTo>
                  <a:pt x="94480" y="8033"/>
                </a:lnTo>
                <a:lnTo>
                  <a:pt x="94527" y="7985"/>
                </a:lnTo>
                <a:lnTo>
                  <a:pt x="94527" y="7923"/>
                </a:lnTo>
                <a:lnTo>
                  <a:pt x="94527" y="7765"/>
                </a:lnTo>
                <a:lnTo>
                  <a:pt x="94653" y="7482"/>
                </a:lnTo>
                <a:lnTo>
                  <a:pt x="94779" y="7357"/>
                </a:lnTo>
                <a:lnTo>
                  <a:pt x="94904" y="7215"/>
                </a:lnTo>
                <a:lnTo>
                  <a:pt x="95030" y="6948"/>
                </a:lnTo>
                <a:lnTo>
                  <a:pt x="95062" y="6602"/>
                </a:lnTo>
                <a:lnTo>
                  <a:pt x="95046" y="6539"/>
                </a:lnTo>
                <a:lnTo>
                  <a:pt x="95014" y="6398"/>
                </a:lnTo>
                <a:lnTo>
                  <a:pt x="94889" y="6382"/>
                </a:lnTo>
                <a:lnTo>
                  <a:pt x="94826" y="6382"/>
                </a:lnTo>
                <a:lnTo>
                  <a:pt x="94637" y="6366"/>
                </a:lnTo>
                <a:lnTo>
                  <a:pt x="94449" y="6382"/>
                </a:lnTo>
                <a:lnTo>
                  <a:pt x="93993" y="6445"/>
                </a:lnTo>
                <a:lnTo>
                  <a:pt x="93773" y="6539"/>
                </a:lnTo>
                <a:lnTo>
                  <a:pt x="93521" y="6665"/>
                </a:lnTo>
                <a:lnTo>
                  <a:pt x="93270" y="6759"/>
                </a:lnTo>
                <a:lnTo>
                  <a:pt x="92908" y="6885"/>
                </a:lnTo>
                <a:lnTo>
                  <a:pt x="92610" y="7058"/>
                </a:lnTo>
                <a:lnTo>
                  <a:pt x="92390" y="7278"/>
                </a:lnTo>
                <a:lnTo>
                  <a:pt x="92138" y="7781"/>
                </a:lnTo>
                <a:lnTo>
                  <a:pt x="92107" y="7875"/>
                </a:lnTo>
                <a:lnTo>
                  <a:pt x="92012" y="8237"/>
                </a:lnTo>
                <a:lnTo>
                  <a:pt x="92012" y="8237"/>
                </a:lnTo>
                <a:lnTo>
                  <a:pt x="92358" y="8111"/>
                </a:lnTo>
                <a:lnTo>
                  <a:pt x="92955" y="7891"/>
                </a:lnTo>
                <a:lnTo>
                  <a:pt x="92971" y="8001"/>
                </a:lnTo>
                <a:lnTo>
                  <a:pt x="92924" y="8300"/>
                </a:lnTo>
                <a:lnTo>
                  <a:pt x="92830" y="8488"/>
                </a:lnTo>
                <a:lnTo>
                  <a:pt x="92704" y="8771"/>
                </a:lnTo>
                <a:lnTo>
                  <a:pt x="92610" y="9007"/>
                </a:lnTo>
                <a:lnTo>
                  <a:pt x="92531" y="9227"/>
                </a:lnTo>
                <a:lnTo>
                  <a:pt x="92484" y="9290"/>
                </a:lnTo>
                <a:lnTo>
                  <a:pt x="92452" y="9306"/>
                </a:lnTo>
                <a:lnTo>
                  <a:pt x="92437" y="9306"/>
                </a:lnTo>
                <a:lnTo>
                  <a:pt x="92358" y="9290"/>
                </a:lnTo>
                <a:lnTo>
                  <a:pt x="92280" y="9259"/>
                </a:lnTo>
                <a:lnTo>
                  <a:pt x="92170" y="9196"/>
                </a:lnTo>
                <a:lnTo>
                  <a:pt x="92060" y="9180"/>
                </a:lnTo>
                <a:lnTo>
                  <a:pt x="91965" y="9196"/>
                </a:lnTo>
                <a:lnTo>
                  <a:pt x="91824" y="9274"/>
                </a:lnTo>
                <a:lnTo>
                  <a:pt x="91714" y="9479"/>
                </a:lnTo>
                <a:lnTo>
                  <a:pt x="91682" y="9589"/>
                </a:lnTo>
                <a:lnTo>
                  <a:pt x="91604" y="9966"/>
                </a:lnTo>
                <a:lnTo>
                  <a:pt x="91604" y="10312"/>
                </a:lnTo>
                <a:lnTo>
                  <a:pt x="91604" y="10343"/>
                </a:lnTo>
                <a:lnTo>
                  <a:pt x="91588" y="10453"/>
                </a:lnTo>
                <a:lnTo>
                  <a:pt x="91588" y="10626"/>
                </a:lnTo>
                <a:lnTo>
                  <a:pt x="91509" y="10783"/>
                </a:lnTo>
                <a:lnTo>
                  <a:pt x="91368" y="10940"/>
                </a:lnTo>
                <a:lnTo>
                  <a:pt x="91132" y="11365"/>
                </a:lnTo>
                <a:lnTo>
                  <a:pt x="91101" y="11632"/>
                </a:lnTo>
                <a:lnTo>
                  <a:pt x="91132" y="11852"/>
                </a:lnTo>
                <a:lnTo>
                  <a:pt x="91368" y="12151"/>
                </a:lnTo>
                <a:lnTo>
                  <a:pt x="91557" y="12198"/>
                </a:lnTo>
                <a:lnTo>
                  <a:pt x="91714" y="12213"/>
                </a:lnTo>
                <a:lnTo>
                  <a:pt x="91729" y="12166"/>
                </a:lnTo>
                <a:lnTo>
                  <a:pt x="91761" y="12166"/>
                </a:lnTo>
                <a:lnTo>
                  <a:pt x="91777" y="12182"/>
                </a:lnTo>
                <a:lnTo>
                  <a:pt x="91808" y="12213"/>
                </a:lnTo>
                <a:lnTo>
                  <a:pt x="91887" y="12292"/>
                </a:lnTo>
                <a:lnTo>
                  <a:pt x="92185" y="12449"/>
                </a:lnTo>
                <a:lnTo>
                  <a:pt x="92437" y="12465"/>
                </a:lnTo>
                <a:lnTo>
                  <a:pt x="92578" y="12512"/>
                </a:lnTo>
                <a:lnTo>
                  <a:pt x="92830" y="12826"/>
                </a:lnTo>
                <a:lnTo>
                  <a:pt x="92861" y="12999"/>
                </a:lnTo>
                <a:lnTo>
                  <a:pt x="92861" y="13047"/>
                </a:lnTo>
                <a:lnTo>
                  <a:pt x="92783" y="13141"/>
                </a:lnTo>
                <a:lnTo>
                  <a:pt x="92657" y="13157"/>
                </a:lnTo>
                <a:lnTo>
                  <a:pt x="91761" y="13188"/>
                </a:lnTo>
                <a:lnTo>
                  <a:pt x="91494" y="13219"/>
                </a:lnTo>
                <a:lnTo>
                  <a:pt x="91337" y="13219"/>
                </a:lnTo>
                <a:lnTo>
                  <a:pt x="91305" y="13392"/>
                </a:lnTo>
                <a:lnTo>
                  <a:pt x="91289" y="13628"/>
                </a:lnTo>
                <a:lnTo>
                  <a:pt x="91289" y="13801"/>
                </a:lnTo>
                <a:lnTo>
                  <a:pt x="91289" y="13958"/>
                </a:lnTo>
                <a:lnTo>
                  <a:pt x="91384" y="14210"/>
                </a:lnTo>
                <a:lnTo>
                  <a:pt x="91635" y="14445"/>
                </a:lnTo>
                <a:lnTo>
                  <a:pt x="91824" y="14540"/>
                </a:lnTo>
                <a:lnTo>
                  <a:pt x="91871" y="14587"/>
                </a:lnTo>
                <a:lnTo>
                  <a:pt x="91934" y="14618"/>
                </a:lnTo>
                <a:lnTo>
                  <a:pt x="91997" y="14650"/>
                </a:lnTo>
                <a:lnTo>
                  <a:pt x="92280" y="14807"/>
                </a:lnTo>
                <a:lnTo>
                  <a:pt x="92500" y="15027"/>
                </a:lnTo>
                <a:lnTo>
                  <a:pt x="92704" y="15278"/>
                </a:lnTo>
                <a:lnTo>
                  <a:pt x="92955" y="15451"/>
                </a:lnTo>
                <a:lnTo>
                  <a:pt x="93081" y="15530"/>
                </a:lnTo>
                <a:lnTo>
                  <a:pt x="93207" y="15640"/>
                </a:lnTo>
                <a:lnTo>
                  <a:pt x="93364" y="15734"/>
                </a:lnTo>
                <a:lnTo>
                  <a:pt x="93521" y="15766"/>
                </a:lnTo>
                <a:lnTo>
                  <a:pt x="93694" y="15734"/>
                </a:lnTo>
                <a:lnTo>
                  <a:pt x="93961" y="15499"/>
                </a:lnTo>
                <a:lnTo>
                  <a:pt x="94071" y="15341"/>
                </a:lnTo>
                <a:lnTo>
                  <a:pt x="94134" y="15263"/>
                </a:lnTo>
                <a:lnTo>
                  <a:pt x="94197" y="15168"/>
                </a:lnTo>
                <a:lnTo>
                  <a:pt x="94229" y="15121"/>
                </a:lnTo>
                <a:lnTo>
                  <a:pt x="94260" y="15090"/>
                </a:lnTo>
                <a:lnTo>
                  <a:pt x="94339" y="15137"/>
                </a:lnTo>
                <a:lnTo>
                  <a:pt x="94559" y="15137"/>
                </a:lnTo>
                <a:lnTo>
                  <a:pt x="94763" y="15090"/>
                </a:lnTo>
                <a:lnTo>
                  <a:pt x="95109" y="14964"/>
                </a:lnTo>
                <a:lnTo>
                  <a:pt x="94999" y="15106"/>
                </a:lnTo>
                <a:lnTo>
                  <a:pt x="94952" y="15153"/>
                </a:lnTo>
                <a:lnTo>
                  <a:pt x="94936" y="15184"/>
                </a:lnTo>
                <a:lnTo>
                  <a:pt x="94653" y="15436"/>
                </a:lnTo>
                <a:lnTo>
                  <a:pt x="94103" y="15750"/>
                </a:lnTo>
                <a:lnTo>
                  <a:pt x="93961" y="15797"/>
                </a:lnTo>
                <a:lnTo>
                  <a:pt x="93631" y="15876"/>
                </a:lnTo>
                <a:lnTo>
                  <a:pt x="93380" y="15797"/>
                </a:lnTo>
                <a:lnTo>
                  <a:pt x="93081" y="15797"/>
                </a:lnTo>
                <a:lnTo>
                  <a:pt x="93081" y="15750"/>
                </a:lnTo>
                <a:lnTo>
                  <a:pt x="92735" y="15703"/>
                </a:lnTo>
                <a:lnTo>
                  <a:pt x="92531" y="15656"/>
                </a:lnTo>
                <a:lnTo>
                  <a:pt x="92185" y="15530"/>
                </a:lnTo>
                <a:lnTo>
                  <a:pt x="91745" y="15263"/>
                </a:lnTo>
                <a:lnTo>
                  <a:pt x="91651" y="15121"/>
                </a:lnTo>
                <a:lnTo>
                  <a:pt x="91431" y="14650"/>
                </a:lnTo>
                <a:lnTo>
                  <a:pt x="91085" y="14115"/>
                </a:lnTo>
                <a:lnTo>
                  <a:pt x="91069" y="14052"/>
                </a:lnTo>
                <a:lnTo>
                  <a:pt x="91132" y="13660"/>
                </a:lnTo>
                <a:lnTo>
                  <a:pt x="91227" y="13329"/>
                </a:lnTo>
                <a:lnTo>
                  <a:pt x="91258" y="13219"/>
                </a:lnTo>
                <a:lnTo>
                  <a:pt x="91195" y="13141"/>
                </a:lnTo>
                <a:lnTo>
                  <a:pt x="91132" y="13031"/>
                </a:lnTo>
                <a:lnTo>
                  <a:pt x="90881" y="12889"/>
                </a:lnTo>
                <a:lnTo>
                  <a:pt x="90708" y="12826"/>
                </a:lnTo>
                <a:lnTo>
                  <a:pt x="90472" y="12748"/>
                </a:lnTo>
                <a:lnTo>
                  <a:pt x="90268" y="12622"/>
                </a:lnTo>
                <a:lnTo>
                  <a:pt x="90268" y="12544"/>
                </a:lnTo>
                <a:lnTo>
                  <a:pt x="90299" y="12402"/>
                </a:lnTo>
                <a:lnTo>
                  <a:pt x="90252" y="12198"/>
                </a:lnTo>
                <a:lnTo>
                  <a:pt x="90205" y="12135"/>
                </a:lnTo>
                <a:lnTo>
                  <a:pt x="90126" y="12041"/>
                </a:lnTo>
                <a:lnTo>
                  <a:pt x="89859" y="11931"/>
                </a:lnTo>
                <a:lnTo>
                  <a:pt x="89592" y="11931"/>
                </a:lnTo>
                <a:lnTo>
                  <a:pt x="89560" y="11962"/>
                </a:lnTo>
                <a:lnTo>
                  <a:pt x="89372" y="11883"/>
                </a:lnTo>
                <a:lnTo>
                  <a:pt x="89136" y="11805"/>
                </a:lnTo>
                <a:lnTo>
                  <a:pt x="88853" y="11789"/>
                </a:lnTo>
                <a:lnTo>
                  <a:pt x="88743" y="11789"/>
                </a:lnTo>
                <a:lnTo>
                  <a:pt x="88633" y="11805"/>
                </a:lnTo>
                <a:lnTo>
                  <a:pt x="87611" y="11915"/>
                </a:lnTo>
                <a:lnTo>
                  <a:pt x="86668" y="11946"/>
                </a:lnTo>
                <a:lnTo>
                  <a:pt x="86433" y="11946"/>
                </a:lnTo>
                <a:lnTo>
                  <a:pt x="86118" y="11962"/>
                </a:lnTo>
                <a:lnTo>
                  <a:pt x="85694" y="11993"/>
                </a:lnTo>
                <a:lnTo>
                  <a:pt x="85269" y="12009"/>
                </a:lnTo>
                <a:lnTo>
                  <a:pt x="84892" y="11993"/>
                </a:lnTo>
                <a:lnTo>
                  <a:pt x="84829" y="11962"/>
                </a:lnTo>
                <a:lnTo>
                  <a:pt x="84704" y="11868"/>
                </a:lnTo>
                <a:lnTo>
                  <a:pt x="84594" y="11679"/>
                </a:lnTo>
                <a:lnTo>
                  <a:pt x="84499" y="11538"/>
                </a:lnTo>
                <a:lnTo>
                  <a:pt x="84264" y="11302"/>
                </a:lnTo>
                <a:lnTo>
                  <a:pt x="84106" y="11286"/>
                </a:lnTo>
                <a:lnTo>
                  <a:pt x="84028" y="11286"/>
                </a:lnTo>
                <a:lnTo>
                  <a:pt x="83949" y="11318"/>
                </a:lnTo>
                <a:lnTo>
                  <a:pt x="83823" y="11396"/>
                </a:lnTo>
                <a:lnTo>
                  <a:pt x="83603" y="11585"/>
                </a:lnTo>
                <a:lnTo>
                  <a:pt x="83336" y="12025"/>
                </a:lnTo>
                <a:lnTo>
                  <a:pt x="83195" y="12434"/>
                </a:lnTo>
                <a:lnTo>
                  <a:pt x="83116" y="12701"/>
                </a:lnTo>
                <a:lnTo>
                  <a:pt x="82927" y="13062"/>
                </a:lnTo>
                <a:lnTo>
                  <a:pt x="82802" y="13251"/>
                </a:lnTo>
                <a:lnTo>
                  <a:pt x="82723" y="13345"/>
                </a:lnTo>
                <a:lnTo>
                  <a:pt x="82660" y="13455"/>
                </a:lnTo>
                <a:lnTo>
                  <a:pt x="82425" y="13801"/>
                </a:lnTo>
                <a:lnTo>
                  <a:pt x="82157" y="14304"/>
                </a:lnTo>
                <a:lnTo>
                  <a:pt x="82063" y="14618"/>
                </a:lnTo>
                <a:lnTo>
                  <a:pt x="82047" y="14775"/>
                </a:lnTo>
                <a:lnTo>
                  <a:pt x="82032" y="14901"/>
                </a:lnTo>
                <a:lnTo>
                  <a:pt x="81859" y="15121"/>
                </a:lnTo>
                <a:lnTo>
                  <a:pt x="81686" y="15231"/>
                </a:lnTo>
                <a:lnTo>
                  <a:pt x="81623" y="15278"/>
                </a:lnTo>
                <a:lnTo>
                  <a:pt x="81560" y="15326"/>
                </a:lnTo>
                <a:lnTo>
                  <a:pt x="81120" y="15671"/>
                </a:lnTo>
                <a:lnTo>
                  <a:pt x="80507" y="16174"/>
                </a:lnTo>
                <a:lnTo>
                  <a:pt x="80130" y="16473"/>
                </a:lnTo>
                <a:lnTo>
                  <a:pt x="79847" y="16756"/>
                </a:lnTo>
                <a:lnTo>
                  <a:pt x="79438" y="17416"/>
                </a:lnTo>
                <a:lnTo>
                  <a:pt x="79360" y="17636"/>
                </a:lnTo>
                <a:lnTo>
                  <a:pt x="79344" y="17652"/>
                </a:lnTo>
                <a:lnTo>
                  <a:pt x="79328" y="17746"/>
                </a:lnTo>
                <a:lnTo>
                  <a:pt x="79139" y="17825"/>
                </a:lnTo>
                <a:lnTo>
                  <a:pt x="78872" y="17856"/>
                </a:lnTo>
                <a:lnTo>
                  <a:pt x="78652" y="17872"/>
                </a:lnTo>
                <a:lnTo>
                  <a:pt x="78401" y="17888"/>
                </a:lnTo>
                <a:lnTo>
                  <a:pt x="78039" y="17888"/>
                </a:lnTo>
                <a:lnTo>
                  <a:pt x="77489" y="17982"/>
                </a:lnTo>
                <a:lnTo>
                  <a:pt x="77143" y="18139"/>
                </a:lnTo>
                <a:lnTo>
                  <a:pt x="76986" y="18265"/>
                </a:lnTo>
                <a:lnTo>
                  <a:pt x="76829" y="18406"/>
                </a:lnTo>
                <a:lnTo>
                  <a:pt x="76688" y="18532"/>
                </a:lnTo>
                <a:lnTo>
                  <a:pt x="76515" y="18689"/>
                </a:lnTo>
                <a:lnTo>
                  <a:pt x="76263" y="18878"/>
                </a:lnTo>
                <a:lnTo>
                  <a:pt x="76153" y="18894"/>
                </a:lnTo>
                <a:lnTo>
                  <a:pt x="76106" y="18878"/>
                </a:lnTo>
                <a:lnTo>
                  <a:pt x="76027" y="18862"/>
                </a:lnTo>
                <a:lnTo>
                  <a:pt x="75870" y="18784"/>
                </a:lnTo>
                <a:lnTo>
                  <a:pt x="75729" y="18674"/>
                </a:lnTo>
                <a:lnTo>
                  <a:pt x="75603" y="18579"/>
                </a:lnTo>
                <a:lnTo>
                  <a:pt x="75289" y="18422"/>
                </a:lnTo>
                <a:lnTo>
                  <a:pt x="75069" y="18406"/>
                </a:lnTo>
                <a:lnTo>
                  <a:pt x="74943" y="18406"/>
                </a:lnTo>
                <a:lnTo>
                  <a:pt x="74786" y="18438"/>
                </a:lnTo>
                <a:lnTo>
                  <a:pt x="74503" y="18485"/>
                </a:lnTo>
                <a:lnTo>
                  <a:pt x="74141" y="18485"/>
                </a:lnTo>
                <a:lnTo>
                  <a:pt x="73874" y="18611"/>
                </a:lnTo>
                <a:lnTo>
                  <a:pt x="73748" y="18799"/>
                </a:lnTo>
                <a:lnTo>
                  <a:pt x="73623" y="18972"/>
                </a:lnTo>
                <a:lnTo>
                  <a:pt x="73465" y="19114"/>
                </a:lnTo>
                <a:lnTo>
                  <a:pt x="73277" y="19287"/>
                </a:lnTo>
                <a:lnTo>
                  <a:pt x="73167" y="19491"/>
                </a:lnTo>
                <a:lnTo>
                  <a:pt x="73135" y="19569"/>
                </a:lnTo>
                <a:lnTo>
                  <a:pt x="73167" y="19632"/>
                </a:lnTo>
                <a:lnTo>
                  <a:pt x="73214" y="19742"/>
                </a:lnTo>
                <a:lnTo>
                  <a:pt x="73261" y="20010"/>
                </a:lnTo>
                <a:lnTo>
                  <a:pt x="73245" y="20182"/>
                </a:lnTo>
                <a:lnTo>
                  <a:pt x="73198" y="20072"/>
                </a:lnTo>
                <a:lnTo>
                  <a:pt x="73025" y="19931"/>
                </a:lnTo>
                <a:lnTo>
                  <a:pt x="72931" y="19868"/>
                </a:lnTo>
                <a:lnTo>
                  <a:pt x="72805" y="19821"/>
                </a:lnTo>
                <a:lnTo>
                  <a:pt x="72695" y="19805"/>
                </a:lnTo>
                <a:lnTo>
                  <a:pt x="72522" y="19852"/>
                </a:lnTo>
                <a:lnTo>
                  <a:pt x="72397" y="19962"/>
                </a:lnTo>
                <a:lnTo>
                  <a:pt x="72349" y="20010"/>
                </a:lnTo>
                <a:lnTo>
                  <a:pt x="72287" y="20072"/>
                </a:lnTo>
                <a:lnTo>
                  <a:pt x="72145" y="20230"/>
                </a:lnTo>
                <a:lnTo>
                  <a:pt x="72066" y="20544"/>
                </a:lnTo>
                <a:lnTo>
                  <a:pt x="72066" y="20685"/>
                </a:lnTo>
                <a:lnTo>
                  <a:pt x="72082" y="20764"/>
                </a:lnTo>
                <a:lnTo>
                  <a:pt x="72082" y="20827"/>
                </a:lnTo>
                <a:lnTo>
                  <a:pt x="72082" y="20905"/>
                </a:lnTo>
                <a:lnTo>
                  <a:pt x="72129" y="20968"/>
                </a:lnTo>
                <a:lnTo>
                  <a:pt x="72239" y="21063"/>
                </a:lnTo>
                <a:lnTo>
                  <a:pt x="72349" y="21173"/>
                </a:lnTo>
                <a:lnTo>
                  <a:pt x="72475" y="21094"/>
                </a:lnTo>
                <a:lnTo>
                  <a:pt x="72522" y="21063"/>
                </a:lnTo>
                <a:lnTo>
                  <a:pt x="72664" y="20984"/>
                </a:lnTo>
                <a:lnTo>
                  <a:pt x="72601" y="21063"/>
                </a:lnTo>
                <a:lnTo>
                  <a:pt x="72538" y="21157"/>
                </a:lnTo>
                <a:lnTo>
                  <a:pt x="72491" y="21220"/>
                </a:lnTo>
                <a:lnTo>
                  <a:pt x="72444" y="21298"/>
                </a:lnTo>
                <a:lnTo>
                  <a:pt x="72412" y="21361"/>
                </a:lnTo>
                <a:lnTo>
                  <a:pt x="72318" y="21361"/>
                </a:lnTo>
                <a:lnTo>
                  <a:pt x="72271" y="21346"/>
                </a:lnTo>
                <a:lnTo>
                  <a:pt x="71689" y="21346"/>
                </a:lnTo>
                <a:lnTo>
                  <a:pt x="71171" y="21471"/>
                </a:lnTo>
                <a:lnTo>
                  <a:pt x="70856" y="21676"/>
                </a:lnTo>
                <a:lnTo>
                  <a:pt x="70699" y="21849"/>
                </a:lnTo>
                <a:lnTo>
                  <a:pt x="70542" y="22053"/>
                </a:lnTo>
                <a:lnTo>
                  <a:pt x="70385" y="22399"/>
                </a:lnTo>
                <a:lnTo>
                  <a:pt x="70385" y="22619"/>
                </a:lnTo>
                <a:lnTo>
                  <a:pt x="70416" y="22729"/>
                </a:lnTo>
                <a:lnTo>
                  <a:pt x="70463" y="22807"/>
                </a:lnTo>
                <a:lnTo>
                  <a:pt x="70636" y="22917"/>
                </a:lnTo>
                <a:lnTo>
                  <a:pt x="70888" y="22917"/>
                </a:lnTo>
                <a:lnTo>
                  <a:pt x="71061" y="22854"/>
                </a:lnTo>
                <a:lnTo>
                  <a:pt x="71391" y="22729"/>
                </a:lnTo>
                <a:lnTo>
                  <a:pt x="71469" y="22697"/>
                </a:lnTo>
                <a:lnTo>
                  <a:pt x="71485" y="22682"/>
                </a:lnTo>
                <a:lnTo>
                  <a:pt x="71532" y="22666"/>
                </a:lnTo>
                <a:lnTo>
                  <a:pt x="71516" y="22854"/>
                </a:lnTo>
                <a:lnTo>
                  <a:pt x="71501" y="23106"/>
                </a:lnTo>
                <a:lnTo>
                  <a:pt x="71501" y="23200"/>
                </a:lnTo>
                <a:lnTo>
                  <a:pt x="71516" y="23279"/>
                </a:lnTo>
                <a:lnTo>
                  <a:pt x="71516" y="23640"/>
                </a:lnTo>
                <a:lnTo>
                  <a:pt x="71453" y="23845"/>
                </a:lnTo>
                <a:lnTo>
                  <a:pt x="71406" y="23845"/>
                </a:lnTo>
                <a:lnTo>
                  <a:pt x="71281" y="23798"/>
                </a:lnTo>
                <a:lnTo>
                  <a:pt x="70919" y="23593"/>
                </a:lnTo>
                <a:lnTo>
                  <a:pt x="70668" y="23436"/>
                </a:lnTo>
                <a:lnTo>
                  <a:pt x="70400" y="23279"/>
                </a:lnTo>
                <a:lnTo>
                  <a:pt x="70133" y="23137"/>
                </a:lnTo>
                <a:lnTo>
                  <a:pt x="69772" y="22996"/>
                </a:lnTo>
                <a:lnTo>
                  <a:pt x="69630" y="22949"/>
                </a:lnTo>
                <a:lnTo>
                  <a:pt x="69552" y="23074"/>
                </a:lnTo>
                <a:lnTo>
                  <a:pt x="69457" y="23185"/>
                </a:lnTo>
                <a:lnTo>
                  <a:pt x="69222" y="23389"/>
                </a:lnTo>
                <a:lnTo>
                  <a:pt x="69127" y="23405"/>
                </a:lnTo>
                <a:lnTo>
                  <a:pt x="69064" y="23389"/>
                </a:lnTo>
                <a:lnTo>
                  <a:pt x="69017" y="23310"/>
                </a:lnTo>
                <a:lnTo>
                  <a:pt x="68954" y="23153"/>
                </a:lnTo>
                <a:lnTo>
                  <a:pt x="68923" y="22902"/>
                </a:lnTo>
                <a:lnTo>
                  <a:pt x="69017" y="22650"/>
                </a:lnTo>
                <a:lnTo>
                  <a:pt x="69049" y="22603"/>
                </a:lnTo>
                <a:lnTo>
                  <a:pt x="69300" y="22351"/>
                </a:lnTo>
                <a:lnTo>
                  <a:pt x="68954" y="22273"/>
                </a:lnTo>
                <a:lnTo>
                  <a:pt x="68703" y="22226"/>
                </a:lnTo>
                <a:lnTo>
                  <a:pt x="68310" y="22069"/>
                </a:lnTo>
                <a:lnTo>
                  <a:pt x="68247" y="21990"/>
                </a:lnTo>
                <a:lnTo>
                  <a:pt x="68200" y="21864"/>
                </a:lnTo>
                <a:lnTo>
                  <a:pt x="67964" y="21691"/>
                </a:lnTo>
                <a:lnTo>
                  <a:pt x="67493" y="21566"/>
                </a:lnTo>
                <a:lnTo>
                  <a:pt x="67210" y="21550"/>
                </a:lnTo>
                <a:lnTo>
                  <a:pt x="67037" y="21550"/>
                </a:lnTo>
                <a:lnTo>
                  <a:pt x="66644" y="21644"/>
                </a:lnTo>
                <a:lnTo>
                  <a:pt x="66502" y="21754"/>
                </a:lnTo>
                <a:lnTo>
                  <a:pt x="66204" y="22021"/>
                </a:lnTo>
                <a:lnTo>
                  <a:pt x="65261" y="22697"/>
                </a:lnTo>
                <a:lnTo>
                  <a:pt x="64931" y="22854"/>
                </a:lnTo>
                <a:lnTo>
                  <a:pt x="64821" y="22902"/>
                </a:lnTo>
                <a:lnTo>
                  <a:pt x="64726" y="22933"/>
                </a:lnTo>
                <a:lnTo>
                  <a:pt x="64679" y="22870"/>
                </a:lnTo>
                <a:lnTo>
                  <a:pt x="64601" y="22744"/>
                </a:lnTo>
                <a:lnTo>
                  <a:pt x="64522" y="22619"/>
                </a:lnTo>
                <a:lnTo>
                  <a:pt x="64318" y="22446"/>
                </a:lnTo>
                <a:lnTo>
                  <a:pt x="63988" y="22304"/>
                </a:lnTo>
                <a:lnTo>
                  <a:pt x="63752" y="22241"/>
                </a:lnTo>
                <a:lnTo>
                  <a:pt x="63579" y="22194"/>
                </a:lnTo>
                <a:lnTo>
                  <a:pt x="63437" y="22147"/>
                </a:lnTo>
                <a:lnTo>
                  <a:pt x="63312" y="22084"/>
                </a:lnTo>
                <a:lnTo>
                  <a:pt x="63076" y="21786"/>
                </a:lnTo>
                <a:lnTo>
                  <a:pt x="62997" y="21581"/>
                </a:lnTo>
                <a:lnTo>
                  <a:pt x="62966" y="21487"/>
                </a:lnTo>
                <a:lnTo>
                  <a:pt x="62966" y="21251"/>
                </a:lnTo>
                <a:lnTo>
                  <a:pt x="63013" y="21141"/>
                </a:lnTo>
                <a:lnTo>
                  <a:pt x="63217" y="20874"/>
                </a:lnTo>
                <a:lnTo>
                  <a:pt x="63626" y="20607"/>
                </a:lnTo>
                <a:lnTo>
                  <a:pt x="63862" y="20591"/>
                </a:lnTo>
                <a:lnTo>
                  <a:pt x="64066" y="20575"/>
                </a:lnTo>
                <a:lnTo>
                  <a:pt x="64459" y="20465"/>
                </a:lnTo>
                <a:lnTo>
                  <a:pt x="64821" y="20245"/>
                </a:lnTo>
                <a:lnTo>
                  <a:pt x="65056" y="19962"/>
                </a:lnTo>
                <a:lnTo>
                  <a:pt x="65119" y="19789"/>
                </a:lnTo>
                <a:lnTo>
                  <a:pt x="65166" y="19632"/>
                </a:lnTo>
                <a:lnTo>
                  <a:pt x="65449" y="19397"/>
                </a:lnTo>
                <a:lnTo>
                  <a:pt x="65654" y="19287"/>
                </a:lnTo>
                <a:lnTo>
                  <a:pt x="65732" y="19255"/>
                </a:lnTo>
                <a:lnTo>
                  <a:pt x="66204" y="19019"/>
                </a:lnTo>
                <a:lnTo>
                  <a:pt x="66770" y="18611"/>
                </a:lnTo>
                <a:lnTo>
                  <a:pt x="67005" y="18312"/>
                </a:lnTo>
                <a:lnTo>
                  <a:pt x="67037" y="18155"/>
                </a:lnTo>
                <a:lnTo>
                  <a:pt x="67068" y="17840"/>
                </a:lnTo>
                <a:lnTo>
                  <a:pt x="66942" y="17165"/>
                </a:lnTo>
                <a:lnTo>
                  <a:pt x="66864" y="16882"/>
                </a:lnTo>
                <a:lnTo>
                  <a:pt x="66848" y="16803"/>
                </a:lnTo>
                <a:lnTo>
                  <a:pt x="66817" y="16724"/>
                </a:lnTo>
                <a:lnTo>
                  <a:pt x="66754" y="15986"/>
                </a:lnTo>
                <a:lnTo>
                  <a:pt x="66754" y="15200"/>
                </a:lnTo>
                <a:lnTo>
                  <a:pt x="66770" y="15090"/>
                </a:lnTo>
                <a:lnTo>
                  <a:pt x="66770" y="14964"/>
                </a:lnTo>
                <a:lnTo>
                  <a:pt x="66770" y="14886"/>
                </a:lnTo>
                <a:lnTo>
                  <a:pt x="66785" y="14823"/>
                </a:lnTo>
                <a:lnTo>
                  <a:pt x="66895" y="14886"/>
                </a:lnTo>
                <a:lnTo>
                  <a:pt x="67005" y="14901"/>
                </a:lnTo>
                <a:lnTo>
                  <a:pt x="67100" y="14886"/>
                </a:lnTo>
                <a:lnTo>
                  <a:pt x="67273" y="14807"/>
                </a:lnTo>
                <a:lnTo>
                  <a:pt x="67335" y="14728"/>
                </a:lnTo>
                <a:lnTo>
                  <a:pt x="67430" y="14603"/>
                </a:lnTo>
                <a:lnTo>
                  <a:pt x="67493" y="14320"/>
                </a:lnTo>
                <a:lnTo>
                  <a:pt x="67461" y="14162"/>
                </a:lnTo>
                <a:lnTo>
                  <a:pt x="67430" y="13974"/>
                </a:lnTo>
                <a:lnTo>
                  <a:pt x="67540" y="13785"/>
                </a:lnTo>
                <a:lnTo>
                  <a:pt x="67744" y="13644"/>
                </a:lnTo>
                <a:lnTo>
                  <a:pt x="67870" y="13565"/>
                </a:lnTo>
                <a:lnTo>
                  <a:pt x="67917" y="13565"/>
                </a:lnTo>
                <a:lnTo>
                  <a:pt x="67933" y="13581"/>
                </a:lnTo>
                <a:lnTo>
                  <a:pt x="67996" y="13628"/>
                </a:lnTo>
                <a:lnTo>
                  <a:pt x="68106" y="13738"/>
                </a:lnTo>
                <a:lnTo>
                  <a:pt x="68294" y="13817"/>
                </a:lnTo>
                <a:lnTo>
                  <a:pt x="68436" y="13848"/>
                </a:lnTo>
                <a:lnTo>
                  <a:pt x="68546" y="13864"/>
                </a:lnTo>
                <a:lnTo>
                  <a:pt x="68671" y="13880"/>
                </a:lnTo>
                <a:lnTo>
                  <a:pt x="68891" y="13942"/>
                </a:lnTo>
                <a:lnTo>
                  <a:pt x="69002" y="14052"/>
                </a:lnTo>
                <a:lnTo>
                  <a:pt x="69127" y="14162"/>
                </a:lnTo>
                <a:lnTo>
                  <a:pt x="69284" y="14178"/>
                </a:lnTo>
                <a:lnTo>
                  <a:pt x="69379" y="14178"/>
                </a:lnTo>
                <a:lnTo>
                  <a:pt x="69536" y="14052"/>
                </a:lnTo>
                <a:lnTo>
                  <a:pt x="69583" y="13958"/>
                </a:lnTo>
                <a:lnTo>
                  <a:pt x="69614" y="13785"/>
                </a:lnTo>
                <a:lnTo>
                  <a:pt x="69489" y="13377"/>
                </a:lnTo>
                <a:lnTo>
                  <a:pt x="69332" y="13204"/>
                </a:lnTo>
                <a:lnTo>
                  <a:pt x="69206" y="13094"/>
                </a:lnTo>
                <a:lnTo>
                  <a:pt x="69064" y="12811"/>
                </a:lnTo>
                <a:lnTo>
                  <a:pt x="69002" y="12669"/>
                </a:lnTo>
                <a:lnTo>
                  <a:pt x="68923" y="12449"/>
                </a:lnTo>
                <a:lnTo>
                  <a:pt x="68781" y="12229"/>
                </a:lnTo>
                <a:lnTo>
                  <a:pt x="68719" y="12119"/>
                </a:lnTo>
                <a:lnTo>
                  <a:pt x="68671" y="11993"/>
                </a:lnTo>
                <a:lnTo>
                  <a:pt x="68593" y="11805"/>
                </a:lnTo>
                <a:lnTo>
                  <a:pt x="68389" y="11506"/>
                </a:lnTo>
                <a:lnTo>
                  <a:pt x="68137" y="11365"/>
                </a:lnTo>
                <a:lnTo>
                  <a:pt x="67964" y="11302"/>
                </a:lnTo>
                <a:lnTo>
                  <a:pt x="67603" y="11208"/>
                </a:lnTo>
                <a:lnTo>
                  <a:pt x="67115" y="11035"/>
                </a:lnTo>
                <a:lnTo>
                  <a:pt x="66880" y="10909"/>
                </a:lnTo>
                <a:lnTo>
                  <a:pt x="66675" y="10783"/>
                </a:lnTo>
                <a:lnTo>
                  <a:pt x="66487" y="10767"/>
                </a:lnTo>
                <a:lnTo>
                  <a:pt x="66314" y="10783"/>
                </a:lnTo>
                <a:lnTo>
                  <a:pt x="65984" y="11050"/>
                </a:lnTo>
                <a:lnTo>
                  <a:pt x="65779" y="11302"/>
                </a:lnTo>
                <a:lnTo>
                  <a:pt x="65606" y="11522"/>
                </a:lnTo>
                <a:lnTo>
                  <a:pt x="65481" y="11805"/>
                </a:lnTo>
                <a:lnTo>
                  <a:pt x="65481" y="11915"/>
                </a:lnTo>
                <a:lnTo>
                  <a:pt x="65465" y="12025"/>
                </a:lnTo>
                <a:lnTo>
                  <a:pt x="65402" y="12198"/>
                </a:lnTo>
                <a:lnTo>
                  <a:pt x="65308" y="12402"/>
                </a:lnTo>
                <a:lnTo>
                  <a:pt x="65292" y="12716"/>
                </a:lnTo>
                <a:lnTo>
                  <a:pt x="65339" y="12842"/>
                </a:lnTo>
                <a:lnTo>
                  <a:pt x="65371" y="12937"/>
                </a:lnTo>
                <a:lnTo>
                  <a:pt x="65386" y="13062"/>
                </a:lnTo>
                <a:lnTo>
                  <a:pt x="65386" y="13219"/>
                </a:lnTo>
                <a:lnTo>
                  <a:pt x="65544" y="13251"/>
                </a:lnTo>
                <a:lnTo>
                  <a:pt x="65575" y="13251"/>
                </a:lnTo>
                <a:lnTo>
                  <a:pt x="65701" y="13267"/>
                </a:lnTo>
                <a:lnTo>
                  <a:pt x="65842" y="13251"/>
                </a:lnTo>
                <a:lnTo>
                  <a:pt x="66251" y="13141"/>
                </a:lnTo>
                <a:lnTo>
                  <a:pt x="66471" y="12999"/>
                </a:lnTo>
                <a:lnTo>
                  <a:pt x="66518" y="12952"/>
                </a:lnTo>
                <a:lnTo>
                  <a:pt x="66550" y="12937"/>
                </a:lnTo>
                <a:lnTo>
                  <a:pt x="66565" y="12952"/>
                </a:lnTo>
                <a:lnTo>
                  <a:pt x="66612" y="13047"/>
                </a:lnTo>
                <a:lnTo>
                  <a:pt x="66707" y="13172"/>
                </a:lnTo>
                <a:lnTo>
                  <a:pt x="66722" y="13235"/>
                </a:lnTo>
                <a:lnTo>
                  <a:pt x="66707" y="13392"/>
                </a:lnTo>
                <a:lnTo>
                  <a:pt x="66565" y="13644"/>
                </a:lnTo>
                <a:lnTo>
                  <a:pt x="66471" y="13785"/>
                </a:lnTo>
                <a:lnTo>
                  <a:pt x="66439" y="13832"/>
                </a:lnTo>
                <a:lnTo>
                  <a:pt x="66408" y="13880"/>
                </a:lnTo>
                <a:lnTo>
                  <a:pt x="66345" y="13990"/>
                </a:lnTo>
                <a:lnTo>
                  <a:pt x="66329" y="14084"/>
                </a:lnTo>
                <a:lnTo>
                  <a:pt x="66172" y="14068"/>
                </a:lnTo>
                <a:lnTo>
                  <a:pt x="66047" y="14068"/>
                </a:lnTo>
                <a:lnTo>
                  <a:pt x="65889" y="14052"/>
                </a:lnTo>
                <a:lnTo>
                  <a:pt x="65528" y="14052"/>
                </a:lnTo>
                <a:lnTo>
                  <a:pt x="65324" y="14084"/>
                </a:lnTo>
                <a:lnTo>
                  <a:pt x="64899" y="14162"/>
                </a:lnTo>
                <a:lnTo>
                  <a:pt x="64208" y="14430"/>
                </a:lnTo>
                <a:lnTo>
                  <a:pt x="63956" y="14618"/>
                </a:lnTo>
                <a:lnTo>
                  <a:pt x="63767" y="14791"/>
                </a:lnTo>
                <a:lnTo>
                  <a:pt x="63595" y="15027"/>
                </a:lnTo>
                <a:lnTo>
                  <a:pt x="63406" y="15278"/>
                </a:lnTo>
                <a:lnTo>
                  <a:pt x="63076" y="15593"/>
                </a:lnTo>
                <a:lnTo>
                  <a:pt x="62809" y="15719"/>
                </a:lnTo>
                <a:lnTo>
                  <a:pt x="62589" y="15719"/>
                </a:lnTo>
                <a:lnTo>
                  <a:pt x="62384" y="15687"/>
                </a:lnTo>
                <a:lnTo>
                  <a:pt x="62039" y="15561"/>
                </a:lnTo>
                <a:lnTo>
                  <a:pt x="61661" y="15263"/>
                </a:lnTo>
                <a:lnTo>
                  <a:pt x="61488" y="15058"/>
                </a:lnTo>
                <a:lnTo>
                  <a:pt x="61410" y="14980"/>
                </a:lnTo>
                <a:lnTo>
                  <a:pt x="61363" y="14917"/>
                </a:lnTo>
                <a:lnTo>
                  <a:pt x="61237" y="14823"/>
                </a:lnTo>
                <a:lnTo>
                  <a:pt x="60781" y="14587"/>
                </a:lnTo>
                <a:lnTo>
                  <a:pt x="59932" y="14257"/>
                </a:lnTo>
                <a:lnTo>
                  <a:pt x="59477" y="14147"/>
                </a:lnTo>
                <a:lnTo>
                  <a:pt x="59241" y="14100"/>
                </a:lnTo>
                <a:lnTo>
                  <a:pt x="58816" y="13880"/>
                </a:lnTo>
                <a:lnTo>
                  <a:pt x="58628" y="13738"/>
                </a:lnTo>
                <a:lnTo>
                  <a:pt x="58486" y="13628"/>
                </a:lnTo>
                <a:lnTo>
                  <a:pt x="58329" y="13534"/>
                </a:lnTo>
                <a:lnTo>
                  <a:pt x="58203" y="13471"/>
                </a:lnTo>
                <a:lnTo>
                  <a:pt x="57527" y="13172"/>
                </a:lnTo>
                <a:lnTo>
                  <a:pt x="57150" y="13125"/>
                </a:lnTo>
                <a:lnTo>
                  <a:pt x="56977" y="13125"/>
                </a:lnTo>
                <a:lnTo>
                  <a:pt x="56773" y="13235"/>
                </a:lnTo>
                <a:lnTo>
                  <a:pt x="56726" y="13298"/>
                </a:lnTo>
                <a:lnTo>
                  <a:pt x="56553" y="13439"/>
                </a:lnTo>
                <a:lnTo>
                  <a:pt x="56302" y="13549"/>
                </a:lnTo>
                <a:lnTo>
                  <a:pt x="56113" y="13628"/>
                </a:lnTo>
                <a:lnTo>
                  <a:pt x="55940" y="13738"/>
                </a:lnTo>
                <a:lnTo>
                  <a:pt x="55909" y="13707"/>
                </a:lnTo>
                <a:lnTo>
                  <a:pt x="55893" y="13660"/>
                </a:lnTo>
                <a:lnTo>
                  <a:pt x="55720" y="13345"/>
                </a:lnTo>
                <a:lnTo>
                  <a:pt x="55736" y="13282"/>
                </a:lnTo>
                <a:lnTo>
                  <a:pt x="55751" y="13267"/>
                </a:lnTo>
                <a:lnTo>
                  <a:pt x="55799" y="13235"/>
                </a:lnTo>
                <a:lnTo>
                  <a:pt x="55877" y="13204"/>
                </a:lnTo>
                <a:lnTo>
                  <a:pt x="55987" y="13062"/>
                </a:lnTo>
                <a:lnTo>
                  <a:pt x="56003" y="12968"/>
                </a:lnTo>
                <a:lnTo>
                  <a:pt x="55987" y="12874"/>
                </a:lnTo>
                <a:lnTo>
                  <a:pt x="55893" y="12685"/>
                </a:lnTo>
                <a:lnTo>
                  <a:pt x="55610" y="12418"/>
                </a:lnTo>
                <a:lnTo>
                  <a:pt x="55374" y="12308"/>
                </a:lnTo>
                <a:lnTo>
                  <a:pt x="55280" y="12276"/>
                </a:lnTo>
                <a:lnTo>
                  <a:pt x="55201" y="12229"/>
                </a:lnTo>
                <a:lnTo>
                  <a:pt x="54918" y="12103"/>
                </a:lnTo>
                <a:lnTo>
                  <a:pt x="54620" y="12072"/>
                </a:lnTo>
                <a:lnTo>
                  <a:pt x="54431" y="12088"/>
                </a:lnTo>
                <a:lnTo>
                  <a:pt x="54258" y="12151"/>
                </a:lnTo>
                <a:lnTo>
                  <a:pt x="54038" y="12166"/>
                </a:lnTo>
                <a:lnTo>
                  <a:pt x="53488" y="12261"/>
                </a:lnTo>
                <a:lnTo>
                  <a:pt x="53158" y="12386"/>
                </a:lnTo>
                <a:lnTo>
                  <a:pt x="53032" y="12496"/>
                </a:lnTo>
                <a:lnTo>
                  <a:pt x="52844" y="12669"/>
                </a:lnTo>
                <a:lnTo>
                  <a:pt x="52246" y="12968"/>
                </a:lnTo>
                <a:lnTo>
                  <a:pt x="51948" y="12999"/>
                </a:lnTo>
                <a:lnTo>
                  <a:pt x="51838" y="12999"/>
                </a:lnTo>
                <a:lnTo>
                  <a:pt x="51759" y="12968"/>
                </a:lnTo>
                <a:lnTo>
                  <a:pt x="51712" y="12937"/>
                </a:lnTo>
                <a:lnTo>
                  <a:pt x="51680" y="12889"/>
                </a:lnTo>
                <a:lnTo>
                  <a:pt x="51712" y="12826"/>
                </a:lnTo>
                <a:lnTo>
                  <a:pt x="51932" y="12654"/>
                </a:lnTo>
                <a:lnTo>
                  <a:pt x="52073" y="12606"/>
                </a:lnTo>
                <a:lnTo>
                  <a:pt x="52152" y="12591"/>
                </a:lnTo>
                <a:lnTo>
                  <a:pt x="52466" y="12528"/>
                </a:lnTo>
                <a:lnTo>
                  <a:pt x="52969" y="12324"/>
                </a:lnTo>
                <a:lnTo>
                  <a:pt x="53284" y="12056"/>
                </a:lnTo>
                <a:lnTo>
                  <a:pt x="53409" y="11868"/>
                </a:lnTo>
                <a:lnTo>
                  <a:pt x="53582" y="11522"/>
                </a:lnTo>
                <a:lnTo>
                  <a:pt x="53771" y="10705"/>
                </a:lnTo>
                <a:lnTo>
                  <a:pt x="53787" y="10217"/>
                </a:lnTo>
                <a:lnTo>
                  <a:pt x="53802" y="9762"/>
                </a:lnTo>
                <a:lnTo>
                  <a:pt x="53865" y="9400"/>
                </a:lnTo>
                <a:lnTo>
                  <a:pt x="53897" y="9227"/>
                </a:lnTo>
                <a:lnTo>
                  <a:pt x="53928" y="9023"/>
                </a:lnTo>
                <a:lnTo>
                  <a:pt x="53944" y="8913"/>
                </a:lnTo>
                <a:lnTo>
                  <a:pt x="53912" y="8661"/>
                </a:lnTo>
                <a:lnTo>
                  <a:pt x="53850" y="8551"/>
                </a:lnTo>
                <a:lnTo>
                  <a:pt x="53771" y="8473"/>
                </a:lnTo>
                <a:lnTo>
                  <a:pt x="53582" y="8410"/>
                </a:lnTo>
                <a:lnTo>
                  <a:pt x="53488" y="8410"/>
                </a:lnTo>
                <a:lnTo>
                  <a:pt x="53425" y="8394"/>
                </a:lnTo>
                <a:lnTo>
                  <a:pt x="53378" y="8394"/>
                </a:lnTo>
                <a:lnTo>
                  <a:pt x="53237" y="8347"/>
                </a:lnTo>
                <a:lnTo>
                  <a:pt x="53064" y="8315"/>
                </a:lnTo>
                <a:lnTo>
                  <a:pt x="53127" y="8205"/>
                </a:lnTo>
                <a:lnTo>
                  <a:pt x="53252" y="7923"/>
                </a:lnTo>
                <a:lnTo>
                  <a:pt x="53284" y="7750"/>
                </a:lnTo>
                <a:lnTo>
                  <a:pt x="53331" y="7357"/>
                </a:lnTo>
                <a:lnTo>
                  <a:pt x="53205" y="6712"/>
                </a:lnTo>
                <a:lnTo>
                  <a:pt x="53048" y="6414"/>
                </a:lnTo>
                <a:lnTo>
                  <a:pt x="52844" y="6131"/>
                </a:lnTo>
                <a:lnTo>
                  <a:pt x="52419" y="5753"/>
                </a:lnTo>
                <a:lnTo>
                  <a:pt x="52356" y="5706"/>
                </a:lnTo>
                <a:lnTo>
                  <a:pt x="52058" y="5502"/>
                </a:lnTo>
                <a:lnTo>
                  <a:pt x="52058" y="5863"/>
                </a:lnTo>
                <a:lnTo>
                  <a:pt x="52058" y="5926"/>
                </a:lnTo>
                <a:lnTo>
                  <a:pt x="51995" y="6225"/>
                </a:lnTo>
                <a:lnTo>
                  <a:pt x="51885" y="6366"/>
                </a:lnTo>
                <a:lnTo>
                  <a:pt x="51822" y="6382"/>
                </a:lnTo>
                <a:lnTo>
                  <a:pt x="51539" y="6366"/>
                </a:lnTo>
                <a:lnTo>
                  <a:pt x="51083" y="6178"/>
                </a:lnTo>
                <a:lnTo>
                  <a:pt x="50879" y="6005"/>
                </a:lnTo>
                <a:lnTo>
                  <a:pt x="50659" y="5816"/>
                </a:lnTo>
                <a:lnTo>
                  <a:pt x="50124" y="5581"/>
                </a:lnTo>
                <a:lnTo>
                  <a:pt x="49794" y="5486"/>
                </a:lnTo>
                <a:lnTo>
                  <a:pt x="49731" y="5471"/>
                </a:lnTo>
                <a:lnTo>
                  <a:pt x="49056" y="5188"/>
                </a:lnTo>
                <a:lnTo>
                  <a:pt x="48521" y="4889"/>
                </a:lnTo>
                <a:lnTo>
                  <a:pt x="48521" y="4512"/>
                </a:lnTo>
                <a:lnTo>
                  <a:pt x="48521" y="4182"/>
                </a:lnTo>
                <a:lnTo>
                  <a:pt x="48223" y="4339"/>
                </a:lnTo>
                <a:lnTo>
                  <a:pt x="47767" y="4606"/>
                </a:lnTo>
                <a:lnTo>
                  <a:pt x="46997" y="5140"/>
                </a:lnTo>
                <a:lnTo>
                  <a:pt x="46761" y="5361"/>
                </a:lnTo>
                <a:lnTo>
                  <a:pt x="46604" y="5581"/>
                </a:lnTo>
                <a:lnTo>
                  <a:pt x="46588" y="5612"/>
                </a:lnTo>
                <a:lnTo>
                  <a:pt x="46572" y="5628"/>
                </a:lnTo>
                <a:lnTo>
                  <a:pt x="46494" y="5329"/>
                </a:lnTo>
                <a:lnTo>
                  <a:pt x="46446" y="5062"/>
                </a:lnTo>
                <a:lnTo>
                  <a:pt x="46431" y="4889"/>
                </a:lnTo>
                <a:lnTo>
                  <a:pt x="46179" y="4889"/>
                </a:lnTo>
                <a:lnTo>
                  <a:pt x="45802" y="4999"/>
                </a:lnTo>
                <a:lnTo>
                  <a:pt x="45488" y="5219"/>
                </a:lnTo>
                <a:lnTo>
                  <a:pt x="45330" y="5376"/>
                </a:lnTo>
                <a:lnTo>
                  <a:pt x="45173" y="5549"/>
                </a:lnTo>
                <a:lnTo>
                  <a:pt x="44875" y="5738"/>
                </a:lnTo>
                <a:lnTo>
                  <a:pt x="44733" y="5769"/>
                </a:lnTo>
                <a:lnTo>
                  <a:pt x="44686" y="5753"/>
                </a:lnTo>
                <a:lnTo>
                  <a:pt x="44560" y="5706"/>
                </a:lnTo>
                <a:lnTo>
                  <a:pt x="44497" y="5612"/>
                </a:lnTo>
                <a:lnTo>
                  <a:pt x="44419" y="5486"/>
                </a:lnTo>
                <a:lnTo>
                  <a:pt x="44387" y="5266"/>
                </a:lnTo>
                <a:lnTo>
                  <a:pt x="44387" y="5156"/>
                </a:lnTo>
                <a:lnTo>
                  <a:pt x="44403" y="5030"/>
                </a:lnTo>
                <a:lnTo>
                  <a:pt x="44356" y="4779"/>
                </a:lnTo>
                <a:lnTo>
                  <a:pt x="44262" y="4653"/>
                </a:lnTo>
                <a:lnTo>
                  <a:pt x="44057" y="4480"/>
                </a:lnTo>
                <a:lnTo>
                  <a:pt x="43413" y="4213"/>
                </a:lnTo>
                <a:lnTo>
                  <a:pt x="43051" y="4182"/>
                </a:lnTo>
                <a:lnTo>
                  <a:pt x="42721" y="4182"/>
                </a:lnTo>
                <a:lnTo>
                  <a:pt x="41935" y="4103"/>
                </a:lnTo>
                <a:lnTo>
                  <a:pt x="41652" y="3993"/>
                </a:lnTo>
                <a:lnTo>
                  <a:pt x="41574" y="3946"/>
                </a:lnTo>
                <a:lnTo>
                  <a:pt x="41495" y="3899"/>
                </a:lnTo>
                <a:lnTo>
                  <a:pt x="41307" y="3773"/>
                </a:lnTo>
                <a:lnTo>
                  <a:pt x="40914" y="3616"/>
                </a:lnTo>
                <a:lnTo>
                  <a:pt x="40631" y="3600"/>
                </a:lnTo>
                <a:lnTo>
                  <a:pt x="38839" y="3600"/>
                </a:lnTo>
                <a:lnTo>
                  <a:pt x="38698" y="3616"/>
                </a:lnTo>
                <a:lnTo>
                  <a:pt x="38509" y="3647"/>
                </a:lnTo>
                <a:lnTo>
                  <a:pt x="38242" y="3694"/>
                </a:lnTo>
                <a:lnTo>
                  <a:pt x="37990" y="3710"/>
                </a:lnTo>
                <a:lnTo>
                  <a:pt x="37864" y="3710"/>
                </a:lnTo>
                <a:lnTo>
                  <a:pt x="37692" y="3663"/>
                </a:lnTo>
                <a:lnTo>
                  <a:pt x="37644" y="3600"/>
                </a:lnTo>
                <a:lnTo>
                  <a:pt x="37534" y="3490"/>
                </a:lnTo>
                <a:lnTo>
                  <a:pt x="37283" y="3364"/>
                </a:lnTo>
                <a:lnTo>
                  <a:pt x="37126" y="3349"/>
                </a:lnTo>
                <a:lnTo>
                  <a:pt x="36796" y="3412"/>
                </a:lnTo>
                <a:lnTo>
                  <a:pt x="36670" y="3490"/>
                </a:lnTo>
                <a:lnTo>
                  <a:pt x="36654" y="3506"/>
                </a:lnTo>
                <a:lnTo>
                  <a:pt x="36623" y="3537"/>
                </a:lnTo>
                <a:lnTo>
                  <a:pt x="36576" y="3616"/>
                </a:lnTo>
                <a:lnTo>
                  <a:pt x="36403" y="3883"/>
                </a:lnTo>
                <a:lnTo>
                  <a:pt x="34359" y="3820"/>
                </a:lnTo>
                <a:lnTo>
                  <a:pt x="34249" y="3820"/>
                </a:lnTo>
                <a:lnTo>
                  <a:pt x="33966" y="3726"/>
                </a:lnTo>
                <a:lnTo>
                  <a:pt x="33888" y="3647"/>
                </a:lnTo>
                <a:lnTo>
                  <a:pt x="33841" y="3506"/>
                </a:lnTo>
                <a:lnTo>
                  <a:pt x="33841" y="3317"/>
                </a:lnTo>
                <a:lnTo>
                  <a:pt x="33841" y="3066"/>
                </a:lnTo>
                <a:lnTo>
                  <a:pt x="33762" y="2610"/>
                </a:lnTo>
                <a:lnTo>
                  <a:pt x="33668" y="2123"/>
                </a:lnTo>
                <a:lnTo>
                  <a:pt x="33684" y="1777"/>
                </a:lnTo>
                <a:lnTo>
                  <a:pt x="33699" y="1761"/>
                </a:lnTo>
                <a:lnTo>
                  <a:pt x="33809" y="1761"/>
                </a:lnTo>
                <a:lnTo>
                  <a:pt x="33856" y="1777"/>
                </a:lnTo>
                <a:lnTo>
                  <a:pt x="33998" y="1777"/>
                </a:lnTo>
                <a:lnTo>
                  <a:pt x="34155" y="1761"/>
                </a:lnTo>
                <a:lnTo>
                  <a:pt x="34422" y="1620"/>
                </a:lnTo>
                <a:lnTo>
                  <a:pt x="34517" y="1478"/>
                </a:lnTo>
                <a:lnTo>
                  <a:pt x="34642" y="1321"/>
                </a:lnTo>
                <a:lnTo>
                  <a:pt x="34800" y="1180"/>
                </a:lnTo>
                <a:lnTo>
                  <a:pt x="34925" y="1085"/>
                </a:lnTo>
                <a:lnTo>
                  <a:pt x="35114" y="849"/>
                </a:lnTo>
                <a:lnTo>
                  <a:pt x="35114" y="708"/>
                </a:lnTo>
                <a:lnTo>
                  <a:pt x="35098" y="629"/>
                </a:lnTo>
                <a:lnTo>
                  <a:pt x="34972" y="472"/>
                </a:lnTo>
                <a:lnTo>
                  <a:pt x="34862" y="409"/>
                </a:lnTo>
                <a:lnTo>
                  <a:pt x="34721" y="331"/>
                </a:lnTo>
                <a:lnTo>
                  <a:pt x="34579" y="237"/>
                </a:lnTo>
                <a:lnTo>
                  <a:pt x="34454" y="142"/>
                </a:lnTo>
                <a:lnTo>
                  <a:pt x="34187" y="16"/>
                </a:lnTo>
                <a:lnTo>
                  <a:pt x="3406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 panose="02040502050405020303" pitchFamily="18" charset="0"/>
            </a:endParaRPr>
          </a:p>
        </p:txBody>
      </p:sp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446314" y="312429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GB" dirty="0" err="1">
                <a:latin typeface="Georgia" panose="02040502050405020303" pitchFamily="18" charset="0"/>
              </a:rPr>
              <a:t>Germaniya</a:t>
            </a:r>
            <a:r>
              <a:rPr lang="en-GB" dirty="0">
                <a:latin typeface="Georgia" panose="02040502050405020303" pitchFamily="18" charset="0"/>
              </a:rPr>
              <a:t> </a:t>
            </a:r>
            <a:r>
              <a:rPr lang="en-GB" dirty="0" err="1">
                <a:latin typeface="Georgia" panose="02040502050405020303" pitchFamily="18" charset="0"/>
              </a:rPr>
              <a:t>infografik</a:t>
            </a:r>
            <a:r>
              <a:rPr lang="en-GB" dirty="0">
                <a:latin typeface="Georgia" panose="02040502050405020303" pitchFamily="18" charset="0"/>
              </a:rPr>
              <a:t> </a:t>
            </a:r>
            <a:r>
              <a:rPr lang="en-GB" dirty="0" err="1">
                <a:latin typeface="Georgia" panose="02040502050405020303" pitchFamily="18" charset="0"/>
              </a:rPr>
              <a:t>xaritasi</a:t>
            </a:r>
            <a:endParaRPr dirty="0">
              <a:latin typeface="Georgia" panose="02040502050405020303" pitchFamily="18" charset="0"/>
            </a:endParaRPr>
          </a:p>
        </p:txBody>
      </p:sp>
      <p:grpSp>
        <p:nvGrpSpPr>
          <p:cNvPr id="83" name="Google Shape;83;p16"/>
          <p:cNvGrpSpPr/>
          <p:nvPr/>
        </p:nvGrpSpPr>
        <p:grpSpPr>
          <a:xfrm>
            <a:off x="1048435" y="1608200"/>
            <a:ext cx="2767340" cy="688603"/>
            <a:chOff x="1048435" y="1608200"/>
            <a:chExt cx="2767340" cy="688603"/>
          </a:xfrm>
        </p:grpSpPr>
        <p:cxnSp>
          <p:nvCxnSpPr>
            <p:cNvPr id="84" name="Google Shape;84;p16"/>
            <p:cNvCxnSpPr>
              <a:stCxn id="85" idx="2"/>
            </p:cNvCxnSpPr>
            <p:nvPr/>
          </p:nvCxnSpPr>
          <p:spPr>
            <a:xfrm flipH="1">
              <a:off x="2187075" y="1608200"/>
              <a:ext cx="1628700" cy="571800"/>
            </a:xfrm>
            <a:prstGeom prst="bentConnector3">
              <a:avLst>
                <a:gd name="adj1" fmla="val 50004"/>
              </a:avLst>
            </a:pr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87" name="Google Shape;87;p16"/>
            <p:cNvSpPr/>
            <p:nvPr/>
          </p:nvSpPr>
          <p:spPr>
            <a:xfrm>
              <a:off x="1048435" y="2022903"/>
              <a:ext cx="14424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 dirty="0" err="1">
                  <a:solidFill>
                    <a:schemeClr val="accent1"/>
                  </a:solidFill>
                  <a:latin typeface="Georgia" panose="02040502050405020303" pitchFamily="18" charset="0"/>
                  <a:ea typeface="Fira Sans Extra Condensed"/>
                  <a:cs typeface="Fira Sans Extra Condensed"/>
                  <a:sym typeface="Fira Sans Extra Condensed"/>
                </a:rPr>
                <a:t>Gamburg</a:t>
              </a:r>
              <a:endParaRPr sz="1800" b="1" dirty="0">
                <a:solidFill>
                  <a:schemeClr val="accent1"/>
                </a:solidFill>
                <a:latin typeface="Georgia" panose="02040502050405020303" pitchFamily="18" charset="0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88" name="Google Shape;88;p16"/>
          <p:cNvGrpSpPr/>
          <p:nvPr/>
        </p:nvGrpSpPr>
        <p:grpSpPr>
          <a:xfrm>
            <a:off x="1113739" y="3301114"/>
            <a:ext cx="2579786" cy="331911"/>
            <a:chOff x="1113739" y="3301114"/>
            <a:chExt cx="2579786" cy="331911"/>
          </a:xfrm>
        </p:grpSpPr>
        <p:cxnSp>
          <p:nvCxnSpPr>
            <p:cNvPr id="89" name="Google Shape;89;p16"/>
            <p:cNvCxnSpPr>
              <a:stCxn id="90" idx="2"/>
            </p:cNvCxnSpPr>
            <p:nvPr/>
          </p:nvCxnSpPr>
          <p:spPr>
            <a:xfrm rot="10800000">
              <a:off x="2187225" y="3447325"/>
              <a:ext cx="1506300" cy="185700"/>
            </a:xfrm>
            <a:prstGeom prst="bentConnector3">
              <a:avLst>
                <a:gd name="adj1" fmla="val 50000"/>
              </a:avLst>
            </a:pr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92" name="Google Shape;92;p16"/>
            <p:cNvSpPr/>
            <p:nvPr/>
          </p:nvSpPr>
          <p:spPr>
            <a:xfrm flipH="1">
              <a:off x="1113739" y="3301114"/>
              <a:ext cx="14436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 dirty="0">
                  <a:solidFill>
                    <a:schemeClr val="accent2"/>
                  </a:solidFill>
                  <a:latin typeface="Georgia" panose="02040502050405020303" pitchFamily="18" charset="0"/>
                  <a:ea typeface="Fira Sans Extra Condensed"/>
                  <a:cs typeface="Fira Sans Extra Condensed"/>
                  <a:sym typeface="Fira Sans Extra Condensed"/>
                </a:rPr>
                <a:t>Frankfurt</a:t>
              </a:r>
              <a:endParaRPr sz="1800" b="1" dirty="0">
                <a:solidFill>
                  <a:schemeClr val="accent2"/>
                </a:solidFill>
                <a:latin typeface="Georgia" panose="02040502050405020303" pitchFamily="18" charset="0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93" name="Google Shape;93;p16"/>
          <p:cNvGrpSpPr/>
          <p:nvPr/>
        </p:nvGrpSpPr>
        <p:grpSpPr>
          <a:xfrm>
            <a:off x="5093113" y="2022904"/>
            <a:ext cx="2696747" cy="273900"/>
            <a:chOff x="5093113" y="2022904"/>
            <a:chExt cx="2696747" cy="273900"/>
          </a:xfrm>
        </p:grpSpPr>
        <p:cxnSp>
          <p:nvCxnSpPr>
            <p:cNvPr id="94" name="Google Shape;94;p16"/>
            <p:cNvCxnSpPr>
              <a:stCxn id="95" idx="6"/>
            </p:cNvCxnSpPr>
            <p:nvPr/>
          </p:nvCxnSpPr>
          <p:spPr>
            <a:xfrm>
              <a:off x="5093113" y="2043788"/>
              <a:ext cx="1863600" cy="136200"/>
            </a:xfrm>
            <a:prstGeom prst="bentConnector3">
              <a:avLst>
                <a:gd name="adj1" fmla="val 50001"/>
              </a:avLst>
            </a:pr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97" name="Google Shape;97;p16"/>
            <p:cNvSpPr/>
            <p:nvPr/>
          </p:nvSpPr>
          <p:spPr>
            <a:xfrm>
              <a:off x="6347460" y="2022904"/>
              <a:ext cx="14424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 dirty="0">
                  <a:solidFill>
                    <a:schemeClr val="accent4"/>
                  </a:solidFill>
                  <a:latin typeface="Georgia" panose="02040502050405020303" pitchFamily="18" charset="0"/>
                  <a:ea typeface="Fira Sans Extra Condensed"/>
                  <a:cs typeface="Fira Sans Extra Condensed"/>
                  <a:sym typeface="Fira Sans Extra Condensed"/>
                </a:rPr>
                <a:t>Berlin</a:t>
              </a:r>
              <a:endParaRPr sz="1800" b="1" dirty="0">
                <a:solidFill>
                  <a:schemeClr val="accent4"/>
                </a:solidFill>
                <a:latin typeface="Georgia" panose="02040502050405020303" pitchFamily="18" charset="0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98" name="Google Shape;98;p16"/>
          <p:cNvGrpSpPr/>
          <p:nvPr/>
        </p:nvGrpSpPr>
        <p:grpSpPr>
          <a:xfrm>
            <a:off x="4854825" y="3279343"/>
            <a:ext cx="3110396" cy="1015407"/>
            <a:chOff x="4854825" y="3279343"/>
            <a:chExt cx="3110396" cy="1015407"/>
          </a:xfrm>
        </p:grpSpPr>
        <p:cxnSp>
          <p:nvCxnSpPr>
            <p:cNvPr id="99" name="Google Shape;99;p16"/>
            <p:cNvCxnSpPr>
              <a:stCxn id="100" idx="6"/>
            </p:cNvCxnSpPr>
            <p:nvPr/>
          </p:nvCxnSpPr>
          <p:spPr>
            <a:xfrm rot="10800000" flipH="1">
              <a:off x="4854825" y="3447250"/>
              <a:ext cx="2102100" cy="847500"/>
            </a:xfrm>
            <a:prstGeom prst="bentConnector3">
              <a:avLst>
                <a:gd name="adj1" fmla="val 50003"/>
              </a:avLst>
            </a:prstGeom>
            <a:noFill/>
            <a:ln w="19050" cap="rnd" cmpd="sng">
              <a:solidFill>
                <a:schemeClr val="accent5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102" name="Google Shape;102;p16"/>
            <p:cNvSpPr/>
            <p:nvPr/>
          </p:nvSpPr>
          <p:spPr>
            <a:xfrm flipH="1">
              <a:off x="6521621" y="3279343"/>
              <a:ext cx="14436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 dirty="0" err="1">
                  <a:solidFill>
                    <a:schemeClr val="accent5"/>
                  </a:solidFill>
                  <a:latin typeface="Georgia" panose="02040502050405020303" pitchFamily="18" charset="0"/>
                  <a:ea typeface="Fira Sans Extra Condensed"/>
                  <a:cs typeface="Fira Sans Extra Condensed"/>
                  <a:sym typeface="Fira Sans Extra Condensed"/>
                </a:rPr>
                <a:t>Myunhen</a:t>
              </a:r>
              <a:endParaRPr sz="1800" b="1" dirty="0">
                <a:solidFill>
                  <a:schemeClr val="accent5"/>
                </a:solidFill>
                <a:latin typeface="Georgia" panose="02040502050405020303" pitchFamily="18" charset="0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03" name="Google Shape;103;p16"/>
          <p:cNvGrpSpPr/>
          <p:nvPr/>
        </p:nvGrpSpPr>
        <p:grpSpPr>
          <a:xfrm>
            <a:off x="3815775" y="1397600"/>
            <a:ext cx="422400" cy="421200"/>
            <a:chOff x="1345075" y="4001500"/>
            <a:chExt cx="422400" cy="421200"/>
          </a:xfrm>
        </p:grpSpPr>
        <p:sp>
          <p:nvSpPr>
            <p:cNvPr id="85" name="Google Shape;85;p16"/>
            <p:cNvSpPr/>
            <p:nvPr/>
          </p:nvSpPr>
          <p:spPr>
            <a:xfrm>
              <a:off x="1345075" y="4001500"/>
              <a:ext cx="422400" cy="4212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04" name="Google Shape;104;p16"/>
            <p:cNvSpPr/>
            <p:nvPr/>
          </p:nvSpPr>
          <p:spPr>
            <a:xfrm>
              <a:off x="1401896" y="4055996"/>
              <a:ext cx="309900" cy="3099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05" name="Google Shape;105;p16"/>
            <p:cNvSpPr/>
            <p:nvPr/>
          </p:nvSpPr>
          <p:spPr>
            <a:xfrm>
              <a:off x="1456025" y="4110125"/>
              <a:ext cx="201600" cy="201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</p:grpSp>
      <p:grpSp>
        <p:nvGrpSpPr>
          <p:cNvPr id="106" name="Google Shape;106;p16"/>
          <p:cNvGrpSpPr/>
          <p:nvPr/>
        </p:nvGrpSpPr>
        <p:grpSpPr>
          <a:xfrm>
            <a:off x="4670713" y="1833188"/>
            <a:ext cx="422400" cy="421200"/>
            <a:chOff x="1937500" y="4001500"/>
            <a:chExt cx="422400" cy="421200"/>
          </a:xfrm>
        </p:grpSpPr>
        <p:sp>
          <p:nvSpPr>
            <p:cNvPr id="95" name="Google Shape;95;p16"/>
            <p:cNvSpPr/>
            <p:nvPr/>
          </p:nvSpPr>
          <p:spPr>
            <a:xfrm>
              <a:off x="1937500" y="4001500"/>
              <a:ext cx="422400" cy="421200"/>
            </a:xfrm>
            <a:prstGeom prst="ellipse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07" name="Google Shape;107;p16"/>
            <p:cNvSpPr/>
            <p:nvPr/>
          </p:nvSpPr>
          <p:spPr>
            <a:xfrm>
              <a:off x="1994321" y="4055996"/>
              <a:ext cx="309900" cy="309900"/>
            </a:xfrm>
            <a:prstGeom prst="ellipse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08" name="Google Shape;108;p16"/>
            <p:cNvSpPr/>
            <p:nvPr/>
          </p:nvSpPr>
          <p:spPr>
            <a:xfrm>
              <a:off x="2048450" y="4110125"/>
              <a:ext cx="201600" cy="2016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</p:grpSp>
      <p:grpSp>
        <p:nvGrpSpPr>
          <p:cNvPr id="109" name="Google Shape;109;p16"/>
          <p:cNvGrpSpPr/>
          <p:nvPr/>
        </p:nvGrpSpPr>
        <p:grpSpPr>
          <a:xfrm>
            <a:off x="3693525" y="3422425"/>
            <a:ext cx="422400" cy="421200"/>
            <a:chOff x="1345075" y="4469925"/>
            <a:chExt cx="422400" cy="421200"/>
          </a:xfrm>
        </p:grpSpPr>
        <p:sp>
          <p:nvSpPr>
            <p:cNvPr id="90" name="Google Shape;90;p16"/>
            <p:cNvSpPr/>
            <p:nvPr/>
          </p:nvSpPr>
          <p:spPr>
            <a:xfrm>
              <a:off x="1345075" y="4469925"/>
              <a:ext cx="422400" cy="421200"/>
            </a:xfrm>
            <a:prstGeom prst="ellipse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10" name="Google Shape;110;p16"/>
            <p:cNvSpPr/>
            <p:nvPr/>
          </p:nvSpPr>
          <p:spPr>
            <a:xfrm>
              <a:off x="1401896" y="4524421"/>
              <a:ext cx="309900" cy="309900"/>
            </a:xfrm>
            <a:prstGeom prst="ellipse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11" name="Google Shape;111;p16"/>
            <p:cNvSpPr/>
            <p:nvPr/>
          </p:nvSpPr>
          <p:spPr>
            <a:xfrm>
              <a:off x="1456025" y="4578550"/>
              <a:ext cx="201600" cy="201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</p:grpSp>
      <p:grpSp>
        <p:nvGrpSpPr>
          <p:cNvPr id="112" name="Google Shape;112;p16"/>
          <p:cNvGrpSpPr/>
          <p:nvPr/>
        </p:nvGrpSpPr>
        <p:grpSpPr>
          <a:xfrm>
            <a:off x="4432425" y="4084150"/>
            <a:ext cx="422400" cy="421200"/>
            <a:chOff x="1937500" y="4469925"/>
            <a:chExt cx="422400" cy="421200"/>
          </a:xfrm>
        </p:grpSpPr>
        <p:sp>
          <p:nvSpPr>
            <p:cNvPr id="100" name="Google Shape;100;p16"/>
            <p:cNvSpPr/>
            <p:nvPr/>
          </p:nvSpPr>
          <p:spPr>
            <a:xfrm>
              <a:off x="1937500" y="4469925"/>
              <a:ext cx="422400" cy="421200"/>
            </a:xfrm>
            <a:prstGeom prst="ellipse">
              <a:avLst/>
            </a:pr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13" name="Google Shape;113;p16"/>
            <p:cNvSpPr/>
            <p:nvPr/>
          </p:nvSpPr>
          <p:spPr>
            <a:xfrm>
              <a:off x="1994321" y="4524421"/>
              <a:ext cx="309900" cy="309900"/>
            </a:xfrm>
            <a:prstGeom prst="ellipse">
              <a:avLst/>
            </a:pr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14" name="Google Shape;114;p16"/>
            <p:cNvSpPr/>
            <p:nvPr/>
          </p:nvSpPr>
          <p:spPr>
            <a:xfrm>
              <a:off x="2048450" y="4578550"/>
              <a:ext cx="201600" cy="201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8"/>
          <p:cNvSpPr txBox="1">
            <a:spLocks noGrp="1"/>
          </p:cNvSpPr>
          <p:nvPr>
            <p:ph type="title"/>
          </p:nvPr>
        </p:nvSpPr>
        <p:spPr>
          <a:xfrm>
            <a:off x="762000" y="410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 err="1">
                <a:latin typeface="Georgia" panose="02040502050405020303" pitchFamily="18" charset="0"/>
              </a:rPr>
              <a:t>Tarixiy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Asoslari</a:t>
            </a:r>
            <a:endParaRPr dirty="0">
              <a:latin typeface="Georgia" panose="02040502050405020303" pitchFamily="18" charset="0"/>
            </a:endParaRPr>
          </a:p>
        </p:txBody>
      </p:sp>
      <p:pic>
        <p:nvPicPr>
          <p:cNvPr id="1026" name="Picture 2" descr="Location of Germaniy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43" y="1132115"/>
            <a:ext cx="3559628" cy="355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Соединительная линия уступом 2"/>
          <p:cNvCxnSpPr/>
          <p:nvPr/>
        </p:nvCxnSpPr>
        <p:spPr>
          <a:xfrm>
            <a:off x="2177143" y="2917371"/>
            <a:ext cx="3701143" cy="1665515"/>
          </a:xfrm>
          <a:prstGeom prst="bentConnector3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4637314" y="1077116"/>
            <a:ext cx="4256315" cy="3358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b="1" dirty="0" err="1">
                <a:latin typeface="Georgia" panose="02040502050405020303" pitchFamily="18" charset="0"/>
                <a:ea typeface="Cambria" panose="02040503050406030204" pitchFamily="18" charset="0"/>
              </a:rPr>
              <a:t>Qadimgi</a:t>
            </a:r>
            <a:r>
              <a:rPr lang="en-US" sz="1200" b="1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latin typeface="Georgia" panose="02040502050405020303" pitchFamily="18" charset="0"/>
                <a:ea typeface="Cambria" panose="02040503050406030204" pitchFamily="18" charset="0"/>
              </a:rPr>
              <a:t>davrlar</a:t>
            </a:r>
            <a:r>
              <a:rPr lang="en-US" sz="1200" dirty="0">
                <a:latin typeface="Georgia" panose="02040502050405020303" pitchFamily="18" charset="0"/>
                <a:ea typeface="Cambria" panose="02040503050406030204" pitchFamily="18" charset="0"/>
              </a:rPr>
              <a:t>: </a:t>
            </a:r>
            <a:r>
              <a:rPr lang="en-US" sz="1200" dirty="0" err="1">
                <a:latin typeface="Georgia" panose="02040502050405020303" pitchFamily="18" charset="0"/>
                <a:ea typeface="Cambria" panose="02040503050406030204" pitchFamily="18" charset="0"/>
              </a:rPr>
              <a:t>Germaniya</a:t>
            </a:r>
            <a:r>
              <a:rPr lang="en-US" sz="12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latin typeface="Georgia" panose="02040502050405020303" pitchFamily="18" charset="0"/>
                <a:ea typeface="Cambria" panose="02040503050406030204" pitchFamily="18" charset="0"/>
              </a:rPr>
              <a:t>hududida</a:t>
            </a:r>
            <a:r>
              <a:rPr lang="en-US" sz="12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latin typeface="Georgia" panose="02040502050405020303" pitchFamily="18" charset="0"/>
                <a:ea typeface="Cambria" panose="02040503050406030204" pitchFamily="18" charset="0"/>
              </a:rPr>
              <a:t>dastlab</a:t>
            </a:r>
            <a:r>
              <a:rPr lang="en-US" sz="1200" dirty="0">
                <a:latin typeface="Georgia" panose="02040502050405020303" pitchFamily="18" charset="0"/>
                <a:ea typeface="Cambria" panose="02040503050406030204" pitchFamily="18" charset="0"/>
              </a:rPr>
              <a:t> Rim </a:t>
            </a:r>
            <a:r>
              <a:rPr lang="en-US" sz="1200" dirty="0" err="1">
                <a:latin typeface="Georgia" panose="02040502050405020303" pitchFamily="18" charset="0"/>
                <a:ea typeface="Cambria" panose="02040503050406030204" pitchFamily="18" charset="0"/>
              </a:rPr>
              <a:t>imperiyasi</a:t>
            </a:r>
            <a:r>
              <a:rPr lang="en-US" sz="12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latin typeface="Georgia" panose="02040502050405020303" pitchFamily="18" charset="0"/>
                <a:ea typeface="Cambria" panose="02040503050406030204" pitchFamily="18" charset="0"/>
              </a:rPr>
              <a:t>davrida</a:t>
            </a:r>
            <a:r>
              <a:rPr lang="en-US" sz="1200" dirty="0">
                <a:latin typeface="Georgia" panose="02040502050405020303" pitchFamily="18" charset="0"/>
                <a:ea typeface="Cambria" panose="02040503050406030204" pitchFamily="18" charset="0"/>
              </a:rPr>
              <a:t> German </a:t>
            </a:r>
            <a:r>
              <a:rPr lang="en-US" sz="1200" dirty="0" err="1">
                <a:latin typeface="Georgia" panose="02040502050405020303" pitchFamily="18" charset="0"/>
                <a:ea typeface="Cambria" panose="02040503050406030204" pitchFamily="18" charset="0"/>
              </a:rPr>
              <a:t>qabilalari</a:t>
            </a:r>
            <a:r>
              <a:rPr lang="en-US" sz="12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latin typeface="Georgia" panose="02040502050405020303" pitchFamily="18" charset="0"/>
                <a:ea typeface="Cambria" panose="02040503050406030204" pitchFamily="18" charset="0"/>
              </a:rPr>
              <a:t>yashagan</a:t>
            </a:r>
            <a:r>
              <a:rPr lang="en-US" sz="1200" dirty="0">
                <a:latin typeface="Georgia" panose="02040502050405020303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1200" b="1" dirty="0" err="1">
                <a:latin typeface="Georgia" panose="02040502050405020303" pitchFamily="18" charset="0"/>
                <a:ea typeface="Cambria" panose="02040503050406030204" pitchFamily="18" charset="0"/>
              </a:rPr>
              <a:t>Prussiya</a:t>
            </a:r>
            <a:r>
              <a:rPr lang="en-US" sz="1200" b="1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latin typeface="Georgia" panose="02040502050405020303" pitchFamily="18" charset="0"/>
                <a:ea typeface="Cambria" panose="02040503050406030204" pitchFamily="18" charset="0"/>
              </a:rPr>
              <a:t>davlati</a:t>
            </a:r>
            <a:r>
              <a:rPr lang="en-US" sz="1200" dirty="0">
                <a:latin typeface="Georgia" panose="02040502050405020303" pitchFamily="18" charset="0"/>
                <a:ea typeface="Cambria" panose="02040503050406030204" pitchFamily="18" charset="0"/>
              </a:rPr>
              <a:t>: </a:t>
            </a:r>
            <a:r>
              <a:rPr lang="en-US" sz="1200" dirty="0" err="1">
                <a:latin typeface="Georgia" panose="02040502050405020303" pitchFamily="18" charset="0"/>
                <a:ea typeface="Cambria" panose="02040503050406030204" pitchFamily="18" charset="0"/>
              </a:rPr>
              <a:t>Germaniyaning</a:t>
            </a:r>
            <a:r>
              <a:rPr lang="en-US" sz="12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latin typeface="Georgia" panose="02040502050405020303" pitchFamily="18" charset="0"/>
                <a:ea typeface="Cambria" panose="02040503050406030204" pitchFamily="18" charset="0"/>
              </a:rPr>
              <a:t>hozirgi</a:t>
            </a:r>
            <a:r>
              <a:rPr lang="en-US" sz="12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latin typeface="Georgia" panose="02040502050405020303" pitchFamily="18" charset="0"/>
                <a:ea typeface="Cambria" panose="02040503050406030204" pitchFamily="18" charset="0"/>
              </a:rPr>
              <a:t>hududi</a:t>
            </a:r>
            <a:r>
              <a:rPr lang="en-US" sz="1200" dirty="0">
                <a:latin typeface="Georgia" panose="02040502050405020303" pitchFamily="18" charset="0"/>
                <a:ea typeface="Cambria" panose="02040503050406030204" pitchFamily="18" charset="0"/>
              </a:rPr>
              <a:t> XVIII </a:t>
            </a:r>
            <a:r>
              <a:rPr lang="en-US" sz="1200" dirty="0" err="1">
                <a:latin typeface="Georgia" panose="02040502050405020303" pitchFamily="18" charset="0"/>
                <a:ea typeface="Cambria" panose="02040503050406030204" pitchFamily="18" charset="0"/>
              </a:rPr>
              <a:t>asrda</a:t>
            </a:r>
            <a:r>
              <a:rPr lang="en-US" sz="12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latin typeface="Georgia" panose="02040502050405020303" pitchFamily="18" charset="0"/>
                <a:ea typeface="Cambria" panose="02040503050406030204" pitchFamily="18" charset="0"/>
              </a:rPr>
              <a:t>Prussiya</a:t>
            </a:r>
            <a:r>
              <a:rPr lang="en-US" sz="12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latin typeface="Georgia" panose="02040502050405020303" pitchFamily="18" charset="0"/>
                <a:ea typeface="Cambria" panose="02040503050406030204" pitchFamily="18" charset="0"/>
              </a:rPr>
              <a:t>davlati</a:t>
            </a:r>
            <a:r>
              <a:rPr lang="en-US" sz="12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latin typeface="Georgia" panose="02040502050405020303" pitchFamily="18" charset="0"/>
                <a:ea typeface="Cambria" panose="02040503050406030204" pitchFamily="18" charset="0"/>
              </a:rPr>
              <a:t>sifatida</a:t>
            </a:r>
            <a:r>
              <a:rPr lang="en-US" sz="12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latin typeface="Georgia" panose="02040502050405020303" pitchFamily="18" charset="0"/>
                <a:ea typeface="Cambria" panose="02040503050406030204" pitchFamily="18" charset="0"/>
              </a:rPr>
              <a:t>tashkil</a:t>
            </a:r>
            <a:r>
              <a:rPr lang="en-US" sz="12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latin typeface="Georgia" panose="02040502050405020303" pitchFamily="18" charset="0"/>
                <a:ea typeface="Cambria" panose="02040503050406030204" pitchFamily="18" charset="0"/>
              </a:rPr>
              <a:t>topgan</a:t>
            </a:r>
            <a:r>
              <a:rPr lang="en-US" sz="1200" dirty="0">
                <a:latin typeface="Georgia" panose="02040502050405020303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1200" b="1" dirty="0" err="1">
                <a:latin typeface="Georgia" panose="02040502050405020303" pitchFamily="18" charset="0"/>
                <a:ea typeface="Cambria" panose="02040503050406030204" pitchFamily="18" charset="0"/>
              </a:rPr>
              <a:t>Ikkinchi</a:t>
            </a:r>
            <a:r>
              <a:rPr lang="en-US" sz="1200" b="1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latin typeface="Georgia" panose="02040502050405020303" pitchFamily="18" charset="0"/>
                <a:ea typeface="Cambria" panose="02040503050406030204" pitchFamily="18" charset="0"/>
              </a:rPr>
              <a:t>jahon</a:t>
            </a:r>
            <a:r>
              <a:rPr lang="en-US" sz="1200" b="1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latin typeface="Georgia" panose="02040502050405020303" pitchFamily="18" charset="0"/>
                <a:ea typeface="Cambria" panose="02040503050406030204" pitchFamily="18" charset="0"/>
              </a:rPr>
              <a:t>urushi</a:t>
            </a:r>
            <a:r>
              <a:rPr lang="en-US" sz="1200" dirty="0">
                <a:latin typeface="Georgia" panose="02040502050405020303" pitchFamily="18" charset="0"/>
                <a:ea typeface="Cambria" panose="02040503050406030204" pitchFamily="18" charset="0"/>
              </a:rPr>
              <a:t>: 1939-1945 </a:t>
            </a:r>
            <a:r>
              <a:rPr lang="en-US" sz="1200" dirty="0" err="1">
                <a:latin typeface="Georgia" panose="02040502050405020303" pitchFamily="18" charset="0"/>
                <a:ea typeface="Cambria" panose="02040503050406030204" pitchFamily="18" charset="0"/>
              </a:rPr>
              <a:t>yillarda</a:t>
            </a:r>
            <a:r>
              <a:rPr lang="en-US" sz="12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latin typeface="Georgia" panose="02040502050405020303" pitchFamily="18" charset="0"/>
                <a:ea typeface="Cambria" panose="02040503050406030204" pitchFamily="18" charset="0"/>
              </a:rPr>
              <a:t>Germaniya</a:t>
            </a:r>
            <a:r>
              <a:rPr lang="en-US" sz="12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latin typeface="Georgia" panose="02040502050405020303" pitchFamily="18" charset="0"/>
                <a:ea typeface="Cambria" panose="02040503050406030204" pitchFamily="18" charset="0"/>
              </a:rPr>
              <a:t>urushni</a:t>
            </a:r>
            <a:r>
              <a:rPr lang="en-US" sz="12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latin typeface="Georgia" panose="02040502050405020303" pitchFamily="18" charset="0"/>
                <a:ea typeface="Cambria" panose="02040503050406030204" pitchFamily="18" charset="0"/>
              </a:rPr>
              <a:t>boshladi</a:t>
            </a:r>
            <a:r>
              <a:rPr lang="en-US" sz="12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latin typeface="Georgia" panose="02040502050405020303" pitchFamily="18" charset="0"/>
                <a:ea typeface="Cambria" panose="02040503050406030204" pitchFamily="18" charset="0"/>
              </a:rPr>
              <a:t>va</a:t>
            </a:r>
            <a:r>
              <a:rPr lang="en-US" sz="12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latin typeface="Georgia" panose="02040502050405020303" pitchFamily="18" charset="0"/>
                <a:ea typeface="Cambria" panose="02040503050406030204" pitchFamily="18" charset="0"/>
              </a:rPr>
              <a:t>yirik</a:t>
            </a:r>
            <a:r>
              <a:rPr lang="en-US" sz="12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latin typeface="Georgia" panose="02040502050405020303" pitchFamily="18" charset="0"/>
                <a:ea typeface="Cambria" panose="02040503050406030204" pitchFamily="18" charset="0"/>
              </a:rPr>
              <a:t>shaharlar</a:t>
            </a:r>
            <a:r>
              <a:rPr lang="en-US" sz="12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latin typeface="Georgia" panose="02040502050405020303" pitchFamily="18" charset="0"/>
                <a:ea typeface="Cambria" panose="02040503050406030204" pitchFamily="18" charset="0"/>
              </a:rPr>
              <a:t>vayron</a:t>
            </a:r>
            <a:r>
              <a:rPr lang="en-US" sz="12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latin typeface="Georgia" panose="02040502050405020303" pitchFamily="18" charset="0"/>
                <a:ea typeface="Cambria" panose="02040503050406030204" pitchFamily="18" charset="0"/>
              </a:rPr>
              <a:t>qilindi</a:t>
            </a:r>
            <a:r>
              <a:rPr lang="en-US" sz="1200" dirty="0">
                <a:latin typeface="Georgia" panose="02040502050405020303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1200" b="1" dirty="0" err="1">
                <a:latin typeface="Georgia" panose="02040502050405020303" pitchFamily="18" charset="0"/>
                <a:ea typeface="Cambria" panose="02040503050406030204" pitchFamily="18" charset="0"/>
              </a:rPr>
              <a:t>Germaniyaning</a:t>
            </a:r>
            <a:r>
              <a:rPr lang="en-US" sz="1200" b="1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1200" b="1" dirty="0" err="1">
                <a:latin typeface="Georgia" panose="02040502050405020303" pitchFamily="18" charset="0"/>
                <a:ea typeface="Cambria" panose="02040503050406030204" pitchFamily="18" charset="0"/>
              </a:rPr>
              <a:t>birligi</a:t>
            </a:r>
            <a:r>
              <a:rPr lang="en-US" sz="1200" dirty="0">
                <a:latin typeface="Georgia" panose="02040502050405020303" pitchFamily="18" charset="0"/>
                <a:ea typeface="Cambria" panose="02040503050406030204" pitchFamily="18" charset="0"/>
              </a:rPr>
              <a:t>: 1949 </a:t>
            </a:r>
            <a:r>
              <a:rPr lang="en-US" sz="1200" dirty="0" err="1">
                <a:latin typeface="Georgia" panose="02040502050405020303" pitchFamily="18" charset="0"/>
                <a:ea typeface="Cambria" panose="02040503050406030204" pitchFamily="18" charset="0"/>
              </a:rPr>
              <a:t>yilda</a:t>
            </a:r>
            <a:r>
              <a:rPr lang="en-US" sz="12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latin typeface="Georgia" panose="02040502050405020303" pitchFamily="18" charset="0"/>
                <a:ea typeface="Cambria" panose="02040503050406030204" pitchFamily="18" charset="0"/>
              </a:rPr>
              <a:t>Germaniya</a:t>
            </a:r>
            <a:r>
              <a:rPr lang="en-US" sz="12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latin typeface="Georgia" panose="02040502050405020303" pitchFamily="18" charset="0"/>
                <a:ea typeface="Cambria" panose="02040503050406030204" pitchFamily="18" charset="0"/>
              </a:rPr>
              <a:t>ikki</a:t>
            </a:r>
            <a:r>
              <a:rPr lang="en-US" sz="12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latin typeface="Georgia" panose="02040502050405020303" pitchFamily="18" charset="0"/>
                <a:ea typeface="Cambria" panose="02040503050406030204" pitchFamily="18" charset="0"/>
              </a:rPr>
              <a:t>qismga</a:t>
            </a:r>
            <a:r>
              <a:rPr lang="en-US" sz="12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latin typeface="Georgia" panose="02040502050405020303" pitchFamily="18" charset="0"/>
                <a:ea typeface="Cambria" panose="02040503050406030204" pitchFamily="18" charset="0"/>
              </a:rPr>
              <a:t>bo‘lindi</a:t>
            </a:r>
            <a:r>
              <a:rPr lang="en-US" sz="1200" dirty="0">
                <a:latin typeface="Georgia" panose="02040502050405020303" pitchFamily="18" charset="0"/>
                <a:ea typeface="Cambria" panose="02040503050406030204" pitchFamily="18" charset="0"/>
              </a:rPr>
              <a:t>: </a:t>
            </a:r>
            <a:r>
              <a:rPr lang="en-US" sz="1200" dirty="0" err="1">
                <a:latin typeface="Georgia" panose="02040502050405020303" pitchFamily="18" charset="0"/>
                <a:ea typeface="Cambria" panose="02040503050406030204" pitchFamily="18" charset="0"/>
              </a:rPr>
              <a:t>G‘arbiy</a:t>
            </a:r>
            <a:r>
              <a:rPr lang="en-US" sz="12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latin typeface="Georgia" panose="02040502050405020303" pitchFamily="18" charset="0"/>
                <a:ea typeface="Cambria" panose="02040503050406030204" pitchFamily="18" charset="0"/>
              </a:rPr>
              <a:t>va</a:t>
            </a:r>
            <a:r>
              <a:rPr lang="en-US" sz="12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latin typeface="Georgia" panose="02040502050405020303" pitchFamily="18" charset="0"/>
                <a:ea typeface="Cambria" panose="02040503050406030204" pitchFamily="18" charset="0"/>
              </a:rPr>
              <a:t>Sharqiy</a:t>
            </a:r>
            <a:r>
              <a:rPr lang="en-US" sz="12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latin typeface="Georgia" panose="02040502050405020303" pitchFamily="18" charset="0"/>
                <a:ea typeface="Cambria" panose="02040503050406030204" pitchFamily="18" charset="0"/>
              </a:rPr>
              <a:t>Germaniya</a:t>
            </a:r>
            <a:r>
              <a:rPr lang="en-US" sz="1200" dirty="0">
                <a:latin typeface="Georgia" panose="02040502050405020303" pitchFamily="18" charset="0"/>
                <a:ea typeface="Cambria" panose="02040503050406030204" pitchFamily="18" charset="0"/>
              </a:rPr>
              <a:t>. 1990 </a:t>
            </a:r>
            <a:r>
              <a:rPr lang="en-US" sz="1200" dirty="0" err="1">
                <a:latin typeface="Georgia" panose="02040502050405020303" pitchFamily="18" charset="0"/>
                <a:ea typeface="Cambria" panose="02040503050406030204" pitchFamily="18" charset="0"/>
              </a:rPr>
              <a:t>yilda</a:t>
            </a:r>
            <a:r>
              <a:rPr lang="en-US" sz="1200" dirty="0">
                <a:latin typeface="Georgia" panose="02040502050405020303" pitchFamily="18" charset="0"/>
                <a:ea typeface="Cambria" panose="02040503050406030204" pitchFamily="18" charset="0"/>
              </a:rPr>
              <a:t> Berlin </a:t>
            </a:r>
            <a:r>
              <a:rPr lang="en-US" sz="1200" dirty="0" err="1">
                <a:latin typeface="Georgia" panose="02040502050405020303" pitchFamily="18" charset="0"/>
                <a:ea typeface="Cambria" panose="02040503050406030204" pitchFamily="18" charset="0"/>
              </a:rPr>
              <a:t>devori</a:t>
            </a:r>
            <a:r>
              <a:rPr lang="en-US" sz="12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latin typeface="Georgia" panose="02040502050405020303" pitchFamily="18" charset="0"/>
                <a:ea typeface="Cambria" panose="02040503050406030204" pitchFamily="18" charset="0"/>
              </a:rPr>
              <a:t>qulab</a:t>
            </a:r>
            <a:r>
              <a:rPr lang="en-US" sz="1200" dirty="0">
                <a:latin typeface="Georgia" panose="02040502050405020303" pitchFamily="18" charset="0"/>
                <a:ea typeface="Cambria" panose="02040503050406030204" pitchFamily="18" charset="0"/>
              </a:rPr>
              <a:t>, </a:t>
            </a:r>
            <a:r>
              <a:rPr lang="en-US" sz="1200" dirty="0" err="1">
                <a:latin typeface="Georgia" panose="02040502050405020303" pitchFamily="18" charset="0"/>
                <a:ea typeface="Cambria" panose="02040503050406030204" pitchFamily="18" charset="0"/>
              </a:rPr>
              <a:t>Germaniya</a:t>
            </a:r>
            <a:r>
              <a:rPr lang="en-US" sz="12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latin typeface="Georgia" panose="02040502050405020303" pitchFamily="18" charset="0"/>
                <a:ea typeface="Cambria" panose="02040503050406030204" pitchFamily="18" charset="0"/>
              </a:rPr>
              <a:t>birlashdi</a:t>
            </a:r>
            <a:r>
              <a:rPr lang="en-US" sz="1200" dirty="0">
                <a:latin typeface="Georgia" panose="02040502050405020303" pitchFamily="18" charset="0"/>
                <a:ea typeface="Cambria" panose="02040503050406030204" pitchFamily="18" charset="0"/>
              </a:rPr>
              <a:t>.</a:t>
            </a:r>
            <a:endParaRPr lang="uz-Cyrl-UZ" sz="1200" dirty="0">
              <a:latin typeface="Georgia" panose="02040502050405020303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9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 err="1">
                <a:latin typeface="Georgia" panose="02040502050405020303" pitchFamily="18" charset="0"/>
              </a:rPr>
              <a:t>Siyosiy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Tizim</a:t>
            </a:r>
            <a:endParaRPr dirty="0">
              <a:latin typeface="Georgia" panose="02040502050405020303" pitchFamily="18" charset="0"/>
            </a:endParaRPr>
          </a:p>
        </p:txBody>
      </p:sp>
      <p:grpSp>
        <p:nvGrpSpPr>
          <p:cNvPr id="316" name="Google Shape;316;p19"/>
          <p:cNvGrpSpPr/>
          <p:nvPr/>
        </p:nvGrpSpPr>
        <p:grpSpPr>
          <a:xfrm>
            <a:off x="6464400" y="1334257"/>
            <a:ext cx="1993875" cy="1264268"/>
            <a:chOff x="6464400" y="1334257"/>
            <a:chExt cx="1993875" cy="1264268"/>
          </a:xfrm>
        </p:grpSpPr>
        <p:sp>
          <p:nvSpPr>
            <p:cNvPr id="317" name="Google Shape;317;p19"/>
            <p:cNvSpPr txBox="1"/>
            <p:nvPr/>
          </p:nvSpPr>
          <p:spPr>
            <a:xfrm>
              <a:off x="6964680" y="1739625"/>
              <a:ext cx="1493595" cy="28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r"/>
              <a:r>
                <a:rPr lang="en-GB" sz="1800" b="1" dirty="0" err="1">
                  <a:solidFill>
                    <a:schemeClr val="accent2"/>
                  </a:solidFill>
                  <a:latin typeface="Georgia" panose="02040502050405020303" pitchFamily="18" charset="0"/>
                  <a:ea typeface="Fira Sans Extra Condensed"/>
                  <a:cs typeface="Fira Sans Extra Condensed"/>
                  <a:sym typeface="Fira Sans Extra Condensed"/>
                </a:rPr>
                <a:t>Prezident</a:t>
              </a:r>
              <a:r>
                <a:rPr lang="en-GB" sz="1800" b="1" dirty="0">
                  <a:solidFill>
                    <a:schemeClr val="accent2"/>
                  </a:solidFill>
                  <a:latin typeface="Georgia" panose="02040502050405020303" pitchFamily="18" charset="0"/>
                  <a:ea typeface="Fira Sans Extra Condensed"/>
                  <a:cs typeface="Fira Sans Extra Condensed"/>
                  <a:sym typeface="Fira Sans Extra Condensed"/>
                </a:rPr>
                <a:t>:</a:t>
              </a:r>
              <a:endParaRPr sz="1800" b="1" dirty="0">
                <a:solidFill>
                  <a:schemeClr val="accent2"/>
                </a:solidFill>
                <a:latin typeface="Georgia" panose="02040502050405020303" pitchFamily="18" charset="0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18" name="Google Shape;318;p19"/>
            <p:cNvSpPr txBox="1"/>
            <p:nvPr/>
          </p:nvSpPr>
          <p:spPr>
            <a:xfrm>
              <a:off x="6464400" y="2026725"/>
              <a:ext cx="1993800" cy="57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r">
                <a:buSzPts val="1100"/>
              </a:pPr>
              <a:r>
                <a:rPr lang="en-GB" sz="1200" dirty="0" err="1">
                  <a:latin typeface="Georgia" panose="02040502050405020303" pitchFamily="18" charset="0"/>
                  <a:ea typeface="Roboto"/>
                  <a:cs typeface="Roboto"/>
                  <a:sym typeface="Roboto"/>
                </a:rPr>
                <a:t>Davlat</a:t>
              </a:r>
              <a:r>
                <a:rPr lang="en-GB" sz="1200" dirty="0">
                  <a:latin typeface="Georgia" panose="02040502050405020303" pitchFamily="18" charset="0"/>
                  <a:ea typeface="Roboto"/>
                  <a:cs typeface="Roboto"/>
                  <a:sym typeface="Roboto"/>
                </a:rPr>
                <a:t> </a:t>
              </a:r>
              <a:r>
                <a:rPr lang="en-GB" sz="1200" dirty="0" err="1">
                  <a:latin typeface="Georgia" panose="02040502050405020303" pitchFamily="18" charset="0"/>
                  <a:ea typeface="Roboto"/>
                  <a:cs typeface="Roboto"/>
                  <a:sym typeface="Roboto"/>
                </a:rPr>
                <a:t>rahbari</a:t>
              </a:r>
              <a:r>
                <a:rPr lang="en-GB" sz="1200" dirty="0">
                  <a:latin typeface="Georgia" panose="02040502050405020303" pitchFamily="18" charset="0"/>
                  <a:ea typeface="Roboto"/>
                  <a:cs typeface="Roboto"/>
                  <a:sym typeface="Roboto"/>
                </a:rPr>
                <a:t> </a:t>
              </a:r>
              <a:r>
                <a:rPr lang="en-GB" sz="1200" dirty="0" err="1">
                  <a:latin typeface="Georgia" panose="02040502050405020303" pitchFamily="18" charset="0"/>
                  <a:ea typeface="Roboto"/>
                  <a:cs typeface="Roboto"/>
                  <a:sym typeface="Roboto"/>
                </a:rPr>
                <a:t>vazifasini</a:t>
              </a:r>
              <a:r>
                <a:rPr lang="en-GB" sz="1200" dirty="0">
                  <a:latin typeface="Georgia" panose="02040502050405020303" pitchFamily="18" charset="0"/>
                  <a:ea typeface="Roboto"/>
                  <a:cs typeface="Roboto"/>
                  <a:sym typeface="Roboto"/>
                </a:rPr>
                <a:t> </a:t>
              </a:r>
              <a:r>
                <a:rPr lang="en-GB" sz="1200" dirty="0" err="1">
                  <a:latin typeface="Georgia" panose="02040502050405020303" pitchFamily="18" charset="0"/>
                  <a:ea typeface="Roboto"/>
                  <a:cs typeface="Roboto"/>
                  <a:sym typeface="Roboto"/>
                </a:rPr>
                <a:t>bajaradi</a:t>
              </a:r>
              <a:r>
                <a:rPr lang="en-GB" sz="1200" dirty="0">
                  <a:latin typeface="Georgia" panose="02040502050405020303" pitchFamily="18" charset="0"/>
                  <a:ea typeface="Roboto"/>
                  <a:cs typeface="Roboto"/>
                  <a:sym typeface="Roboto"/>
                </a:rPr>
                <a:t>, </a:t>
              </a:r>
              <a:r>
                <a:rPr lang="en-GB" sz="1200" dirty="0" err="1">
                  <a:latin typeface="Georgia" panose="02040502050405020303" pitchFamily="18" charset="0"/>
                  <a:ea typeface="Roboto"/>
                  <a:cs typeface="Roboto"/>
                  <a:sym typeface="Roboto"/>
                </a:rPr>
                <a:t>lekin</a:t>
              </a:r>
              <a:r>
                <a:rPr lang="en-GB" sz="1200" dirty="0">
                  <a:latin typeface="Georgia" panose="02040502050405020303" pitchFamily="18" charset="0"/>
                  <a:ea typeface="Roboto"/>
                  <a:cs typeface="Roboto"/>
                  <a:sym typeface="Roboto"/>
                </a:rPr>
                <a:t> </a:t>
              </a:r>
              <a:r>
                <a:rPr lang="en-GB" sz="1200" dirty="0" err="1">
                  <a:latin typeface="Georgia" panose="02040502050405020303" pitchFamily="18" charset="0"/>
                  <a:ea typeface="Roboto"/>
                  <a:cs typeface="Roboto"/>
                  <a:sym typeface="Roboto"/>
                </a:rPr>
                <a:t>siyosiy</a:t>
              </a:r>
              <a:r>
                <a:rPr lang="en-GB" sz="1200" dirty="0">
                  <a:latin typeface="Georgia" panose="02040502050405020303" pitchFamily="18" charset="0"/>
                  <a:ea typeface="Roboto"/>
                  <a:cs typeface="Roboto"/>
                  <a:sym typeface="Roboto"/>
                </a:rPr>
                <a:t> </a:t>
              </a:r>
              <a:r>
                <a:rPr lang="en-GB" sz="1200" dirty="0" err="1">
                  <a:latin typeface="Georgia" panose="02040502050405020303" pitchFamily="18" charset="0"/>
                  <a:ea typeface="Roboto"/>
                  <a:cs typeface="Roboto"/>
                  <a:sym typeface="Roboto"/>
                </a:rPr>
                <a:t>roli</a:t>
              </a:r>
              <a:r>
                <a:rPr lang="en-GB" sz="1200" dirty="0">
                  <a:latin typeface="Georgia" panose="02040502050405020303" pitchFamily="18" charset="0"/>
                  <a:ea typeface="Roboto"/>
                  <a:cs typeface="Roboto"/>
                  <a:sym typeface="Roboto"/>
                </a:rPr>
                <a:t> </a:t>
              </a:r>
              <a:r>
                <a:rPr lang="en-GB" sz="1200" dirty="0" err="1">
                  <a:latin typeface="Georgia" panose="02040502050405020303" pitchFamily="18" charset="0"/>
                  <a:ea typeface="Roboto"/>
                  <a:cs typeface="Roboto"/>
                  <a:sym typeface="Roboto"/>
                </a:rPr>
                <a:t>cheklangan</a:t>
              </a:r>
              <a:r>
                <a:rPr lang="en-GB" sz="1200" dirty="0">
                  <a:latin typeface="Georgia" panose="02040502050405020303" pitchFamily="18" charset="0"/>
                  <a:ea typeface="Roboto"/>
                  <a:cs typeface="Roboto"/>
                  <a:sym typeface="Roboto"/>
                </a:rPr>
                <a:t>.</a:t>
              </a:r>
              <a:endParaRPr sz="1200" dirty="0">
                <a:solidFill>
                  <a:srgbClr val="000000"/>
                </a:solidFill>
                <a:latin typeface="Georgia" panose="02040502050405020303" pitchFamily="18" charset="0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319" name="Google Shape;319;p19"/>
            <p:cNvGrpSpPr/>
            <p:nvPr/>
          </p:nvGrpSpPr>
          <p:grpSpPr>
            <a:xfrm>
              <a:off x="7978445" y="1334257"/>
              <a:ext cx="359120" cy="390567"/>
              <a:chOff x="2104275" y="3806450"/>
              <a:chExt cx="442975" cy="481825"/>
            </a:xfrm>
          </p:grpSpPr>
          <p:sp>
            <p:nvSpPr>
              <p:cNvPr id="320" name="Google Shape;320;p19"/>
              <p:cNvSpPr/>
              <p:nvPr/>
            </p:nvSpPr>
            <p:spPr>
              <a:xfrm>
                <a:off x="2104275" y="3806450"/>
                <a:ext cx="442975" cy="481825"/>
              </a:xfrm>
              <a:custGeom>
                <a:avLst/>
                <a:gdLst/>
                <a:ahLst/>
                <a:cxnLst/>
                <a:rect l="l" t="t" r="r" b="b"/>
                <a:pathLst>
                  <a:path w="17719" h="19273" extrusionOk="0">
                    <a:moveTo>
                      <a:pt x="8889" y="1130"/>
                    </a:moveTo>
                    <a:cubicBezTo>
                      <a:pt x="9660" y="1130"/>
                      <a:pt x="10482" y="2382"/>
                      <a:pt x="11039" y="4343"/>
                    </a:cubicBezTo>
                    <a:cubicBezTo>
                      <a:pt x="10308" y="4586"/>
                      <a:pt x="9594" y="4870"/>
                      <a:pt x="8895" y="5192"/>
                    </a:cubicBezTo>
                    <a:cubicBezTo>
                      <a:pt x="8194" y="4864"/>
                      <a:pt x="7474" y="4577"/>
                      <a:pt x="6742" y="4331"/>
                    </a:cubicBezTo>
                    <a:cubicBezTo>
                      <a:pt x="7302" y="2379"/>
                      <a:pt x="8121" y="1130"/>
                      <a:pt x="8889" y="1130"/>
                    </a:cubicBezTo>
                    <a:close/>
                    <a:moveTo>
                      <a:pt x="6471" y="5445"/>
                    </a:moveTo>
                    <a:cubicBezTo>
                      <a:pt x="6830" y="5565"/>
                      <a:pt x="7200" y="5704"/>
                      <a:pt x="7570" y="5854"/>
                    </a:cubicBezTo>
                    <a:cubicBezTo>
                      <a:pt x="6571" y="6393"/>
                      <a:pt x="6878" y="6243"/>
                      <a:pt x="6273" y="6616"/>
                    </a:cubicBezTo>
                    <a:cubicBezTo>
                      <a:pt x="6330" y="6210"/>
                      <a:pt x="6396" y="5815"/>
                      <a:pt x="6471" y="5445"/>
                    </a:cubicBezTo>
                    <a:close/>
                    <a:moveTo>
                      <a:pt x="11307" y="5445"/>
                    </a:moveTo>
                    <a:cubicBezTo>
                      <a:pt x="11386" y="5815"/>
                      <a:pt x="11449" y="6210"/>
                      <a:pt x="11506" y="6616"/>
                    </a:cubicBezTo>
                    <a:cubicBezTo>
                      <a:pt x="10895" y="6240"/>
                      <a:pt x="11220" y="6399"/>
                      <a:pt x="10208" y="5854"/>
                    </a:cubicBezTo>
                    <a:cubicBezTo>
                      <a:pt x="10582" y="5704"/>
                      <a:pt x="10949" y="5565"/>
                      <a:pt x="11307" y="5445"/>
                    </a:cubicBezTo>
                    <a:close/>
                    <a:moveTo>
                      <a:pt x="13999" y="4845"/>
                    </a:moveTo>
                    <a:cubicBezTo>
                      <a:pt x="14142" y="5686"/>
                      <a:pt x="14870" y="6249"/>
                      <a:pt x="15661" y="6249"/>
                    </a:cubicBezTo>
                    <a:cubicBezTo>
                      <a:pt x="15873" y="6249"/>
                      <a:pt x="16089" y="6209"/>
                      <a:pt x="16300" y="6122"/>
                    </a:cubicBezTo>
                    <a:lnTo>
                      <a:pt x="16300" y="6122"/>
                    </a:lnTo>
                    <a:cubicBezTo>
                      <a:pt x="16201" y="6676"/>
                      <a:pt x="15821" y="7384"/>
                      <a:pt x="15183" y="8158"/>
                    </a:cubicBezTo>
                    <a:cubicBezTo>
                      <a:pt x="14993" y="8390"/>
                      <a:pt x="14761" y="8625"/>
                      <a:pt x="14535" y="8856"/>
                    </a:cubicBezTo>
                    <a:cubicBezTo>
                      <a:pt x="13963" y="8345"/>
                      <a:pt x="13361" y="7866"/>
                      <a:pt x="12735" y="7423"/>
                    </a:cubicBezTo>
                    <a:cubicBezTo>
                      <a:pt x="12662" y="6652"/>
                      <a:pt x="12551" y="5884"/>
                      <a:pt x="12394" y="5125"/>
                    </a:cubicBezTo>
                    <a:cubicBezTo>
                      <a:pt x="12921" y="4990"/>
                      <a:pt x="13457" y="4897"/>
                      <a:pt x="13999" y="4845"/>
                    </a:cubicBezTo>
                    <a:close/>
                    <a:moveTo>
                      <a:pt x="3779" y="4845"/>
                    </a:moveTo>
                    <a:cubicBezTo>
                      <a:pt x="4321" y="4897"/>
                      <a:pt x="4857" y="4990"/>
                      <a:pt x="5384" y="5129"/>
                    </a:cubicBezTo>
                    <a:cubicBezTo>
                      <a:pt x="5231" y="5887"/>
                      <a:pt x="5116" y="6652"/>
                      <a:pt x="5047" y="7423"/>
                    </a:cubicBezTo>
                    <a:cubicBezTo>
                      <a:pt x="4421" y="7869"/>
                      <a:pt x="3818" y="8348"/>
                      <a:pt x="3246" y="8859"/>
                    </a:cubicBezTo>
                    <a:cubicBezTo>
                      <a:pt x="3020" y="8625"/>
                      <a:pt x="2789" y="8393"/>
                      <a:pt x="2599" y="8161"/>
                    </a:cubicBezTo>
                    <a:cubicBezTo>
                      <a:pt x="1963" y="7387"/>
                      <a:pt x="1584" y="6685"/>
                      <a:pt x="1485" y="6125"/>
                    </a:cubicBezTo>
                    <a:lnTo>
                      <a:pt x="1485" y="6125"/>
                    </a:lnTo>
                    <a:cubicBezTo>
                      <a:pt x="1683" y="6207"/>
                      <a:pt x="1897" y="6249"/>
                      <a:pt x="2114" y="6249"/>
                    </a:cubicBezTo>
                    <a:cubicBezTo>
                      <a:pt x="2936" y="6246"/>
                      <a:pt x="3638" y="5655"/>
                      <a:pt x="3779" y="4845"/>
                    </a:cubicBezTo>
                    <a:close/>
                    <a:moveTo>
                      <a:pt x="4951" y="8893"/>
                    </a:moveTo>
                    <a:lnTo>
                      <a:pt x="4951" y="8893"/>
                    </a:lnTo>
                    <a:cubicBezTo>
                      <a:pt x="4945" y="9143"/>
                      <a:pt x="4939" y="9389"/>
                      <a:pt x="4939" y="9636"/>
                    </a:cubicBezTo>
                    <a:cubicBezTo>
                      <a:pt x="4939" y="9882"/>
                      <a:pt x="4945" y="10128"/>
                      <a:pt x="4951" y="10377"/>
                    </a:cubicBezTo>
                    <a:lnTo>
                      <a:pt x="4951" y="10377"/>
                    </a:lnTo>
                    <a:cubicBezTo>
                      <a:pt x="4637" y="10133"/>
                      <a:pt x="4348" y="9886"/>
                      <a:pt x="4065" y="9636"/>
                    </a:cubicBezTo>
                    <a:cubicBezTo>
                      <a:pt x="4348" y="9386"/>
                      <a:pt x="4637" y="9139"/>
                      <a:pt x="4951" y="8893"/>
                    </a:cubicBezTo>
                    <a:close/>
                    <a:moveTo>
                      <a:pt x="12828" y="8896"/>
                    </a:moveTo>
                    <a:lnTo>
                      <a:pt x="12828" y="8896"/>
                    </a:lnTo>
                    <a:cubicBezTo>
                      <a:pt x="13144" y="9139"/>
                      <a:pt x="13430" y="9386"/>
                      <a:pt x="13713" y="9636"/>
                    </a:cubicBezTo>
                    <a:cubicBezTo>
                      <a:pt x="13433" y="9886"/>
                      <a:pt x="13144" y="10133"/>
                      <a:pt x="12828" y="10380"/>
                    </a:cubicBezTo>
                    <a:cubicBezTo>
                      <a:pt x="12837" y="10130"/>
                      <a:pt x="12843" y="9883"/>
                      <a:pt x="12843" y="9636"/>
                    </a:cubicBezTo>
                    <a:cubicBezTo>
                      <a:pt x="12843" y="9389"/>
                      <a:pt x="12837" y="9143"/>
                      <a:pt x="12828" y="8896"/>
                    </a:cubicBezTo>
                    <a:close/>
                    <a:moveTo>
                      <a:pt x="8889" y="6447"/>
                    </a:moveTo>
                    <a:cubicBezTo>
                      <a:pt x="9850" y="6908"/>
                      <a:pt x="10774" y="7441"/>
                      <a:pt x="11657" y="8040"/>
                    </a:cubicBezTo>
                    <a:cubicBezTo>
                      <a:pt x="11693" y="8555"/>
                      <a:pt x="11714" y="9088"/>
                      <a:pt x="11714" y="9636"/>
                    </a:cubicBezTo>
                    <a:cubicBezTo>
                      <a:pt x="11714" y="10187"/>
                      <a:pt x="11693" y="10717"/>
                      <a:pt x="11657" y="11232"/>
                    </a:cubicBezTo>
                    <a:cubicBezTo>
                      <a:pt x="10774" y="11832"/>
                      <a:pt x="9853" y="12365"/>
                      <a:pt x="8895" y="12828"/>
                    </a:cubicBezTo>
                    <a:cubicBezTo>
                      <a:pt x="7932" y="12368"/>
                      <a:pt x="7007" y="11832"/>
                      <a:pt x="6125" y="11232"/>
                    </a:cubicBezTo>
                    <a:cubicBezTo>
                      <a:pt x="6086" y="10717"/>
                      <a:pt x="6068" y="10187"/>
                      <a:pt x="6068" y="9636"/>
                    </a:cubicBezTo>
                    <a:cubicBezTo>
                      <a:pt x="6068" y="9088"/>
                      <a:pt x="6089" y="8555"/>
                      <a:pt x="6125" y="8040"/>
                    </a:cubicBezTo>
                    <a:cubicBezTo>
                      <a:pt x="7004" y="7441"/>
                      <a:pt x="7929" y="6908"/>
                      <a:pt x="8889" y="6447"/>
                    </a:cubicBezTo>
                    <a:close/>
                    <a:moveTo>
                      <a:pt x="6273" y="12657"/>
                    </a:moveTo>
                    <a:lnTo>
                      <a:pt x="6273" y="12657"/>
                    </a:lnTo>
                    <a:cubicBezTo>
                      <a:pt x="6878" y="13033"/>
                      <a:pt x="6571" y="12879"/>
                      <a:pt x="7570" y="13418"/>
                    </a:cubicBezTo>
                    <a:cubicBezTo>
                      <a:pt x="7194" y="13569"/>
                      <a:pt x="6827" y="13708"/>
                      <a:pt x="6471" y="13828"/>
                    </a:cubicBezTo>
                    <a:cubicBezTo>
                      <a:pt x="6393" y="13455"/>
                      <a:pt x="6330" y="13063"/>
                      <a:pt x="6273" y="12657"/>
                    </a:cubicBezTo>
                    <a:close/>
                    <a:moveTo>
                      <a:pt x="11506" y="12657"/>
                    </a:moveTo>
                    <a:cubicBezTo>
                      <a:pt x="11449" y="13063"/>
                      <a:pt x="11386" y="13458"/>
                      <a:pt x="11307" y="13828"/>
                    </a:cubicBezTo>
                    <a:cubicBezTo>
                      <a:pt x="10949" y="13711"/>
                      <a:pt x="10582" y="13569"/>
                      <a:pt x="10208" y="13418"/>
                    </a:cubicBezTo>
                    <a:cubicBezTo>
                      <a:pt x="11181" y="12898"/>
                      <a:pt x="10937" y="13009"/>
                      <a:pt x="11506" y="12657"/>
                    </a:cubicBezTo>
                    <a:close/>
                    <a:moveTo>
                      <a:pt x="14535" y="10416"/>
                    </a:moveTo>
                    <a:cubicBezTo>
                      <a:pt x="14761" y="10648"/>
                      <a:pt x="14993" y="10883"/>
                      <a:pt x="15183" y="11115"/>
                    </a:cubicBezTo>
                    <a:cubicBezTo>
                      <a:pt x="15818" y="11886"/>
                      <a:pt x="16198" y="12590"/>
                      <a:pt x="16294" y="13147"/>
                    </a:cubicBezTo>
                    <a:cubicBezTo>
                      <a:pt x="16095" y="13066"/>
                      <a:pt x="15881" y="13024"/>
                      <a:pt x="15665" y="13024"/>
                    </a:cubicBezTo>
                    <a:cubicBezTo>
                      <a:pt x="14843" y="13024"/>
                      <a:pt x="14141" y="13617"/>
                      <a:pt x="13999" y="14424"/>
                    </a:cubicBezTo>
                    <a:cubicBezTo>
                      <a:pt x="13457" y="14376"/>
                      <a:pt x="12921" y="14280"/>
                      <a:pt x="12394" y="14144"/>
                    </a:cubicBezTo>
                    <a:cubicBezTo>
                      <a:pt x="12551" y="13385"/>
                      <a:pt x="12662" y="12620"/>
                      <a:pt x="12735" y="11850"/>
                    </a:cubicBezTo>
                    <a:cubicBezTo>
                      <a:pt x="13361" y="11407"/>
                      <a:pt x="13963" y="10928"/>
                      <a:pt x="14535" y="10416"/>
                    </a:cubicBezTo>
                    <a:close/>
                    <a:moveTo>
                      <a:pt x="3243" y="10416"/>
                    </a:moveTo>
                    <a:cubicBezTo>
                      <a:pt x="3815" y="10928"/>
                      <a:pt x="4418" y="11407"/>
                      <a:pt x="5044" y="11850"/>
                    </a:cubicBezTo>
                    <a:cubicBezTo>
                      <a:pt x="5116" y="12620"/>
                      <a:pt x="5228" y="13385"/>
                      <a:pt x="5384" y="14144"/>
                    </a:cubicBezTo>
                    <a:cubicBezTo>
                      <a:pt x="4554" y="14353"/>
                      <a:pt x="3815" y="14456"/>
                      <a:pt x="3207" y="14456"/>
                    </a:cubicBezTo>
                    <a:cubicBezTo>
                      <a:pt x="2366" y="14456"/>
                      <a:pt x="1778" y="14258"/>
                      <a:pt x="1554" y="13870"/>
                    </a:cubicBezTo>
                    <a:cubicBezTo>
                      <a:pt x="1238" y="13322"/>
                      <a:pt x="1626" y="12292"/>
                      <a:pt x="2596" y="11115"/>
                    </a:cubicBezTo>
                    <a:cubicBezTo>
                      <a:pt x="2786" y="10883"/>
                      <a:pt x="3020" y="10648"/>
                      <a:pt x="3243" y="10416"/>
                    </a:cubicBezTo>
                    <a:close/>
                    <a:moveTo>
                      <a:pt x="8889" y="14081"/>
                    </a:moveTo>
                    <a:cubicBezTo>
                      <a:pt x="9588" y="14403"/>
                      <a:pt x="10308" y="14689"/>
                      <a:pt x="11039" y="14933"/>
                    </a:cubicBezTo>
                    <a:cubicBezTo>
                      <a:pt x="10482" y="16890"/>
                      <a:pt x="9660" y="18143"/>
                      <a:pt x="8889" y="18143"/>
                    </a:cubicBezTo>
                    <a:cubicBezTo>
                      <a:pt x="8118" y="18143"/>
                      <a:pt x="7296" y="16887"/>
                      <a:pt x="6739" y="14924"/>
                    </a:cubicBezTo>
                    <a:cubicBezTo>
                      <a:pt x="7471" y="14683"/>
                      <a:pt x="8188" y="14400"/>
                      <a:pt x="8889" y="14081"/>
                    </a:cubicBezTo>
                    <a:close/>
                    <a:moveTo>
                      <a:pt x="8889" y="0"/>
                    </a:moveTo>
                    <a:cubicBezTo>
                      <a:pt x="7396" y="0"/>
                      <a:pt x="6312" y="1708"/>
                      <a:pt x="5658" y="4014"/>
                    </a:cubicBezTo>
                    <a:cubicBezTo>
                      <a:pt x="4902" y="3825"/>
                      <a:pt x="4201" y="3719"/>
                      <a:pt x="3568" y="3698"/>
                    </a:cubicBezTo>
                    <a:cubicBezTo>
                      <a:pt x="3260" y="3171"/>
                      <a:pt x="2700" y="2861"/>
                      <a:pt x="2111" y="2861"/>
                    </a:cubicBezTo>
                    <a:cubicBezTo>
                      <a:pt x="1963" y="2861"/>
                      <a:pt x="1813" y="2881"/>
                      <a:pt x="1665" y="2921"/>
                    </a:cubicBezTo>
                    <a:cubicBezTo>
                      <a:pt x="928" y="3123"/>
                      <a:pt x="419" y="3792"/>
                      <a:pt x="422" y="4556"/>
                    </a:cubicBezTo>
                    <a:cubicBezTo>
                      <a:pt x="422" y="4716"/>
                      <a:pt x="449" y="4876"/>
                      <a:pt x="497" y="5026"/>
                    </a:cubicBezTo>
                    <a:cubicBezTo>
                      <a:pt x="63" y="6017"/>
                      <a:pt x="485" y="7372"/>
                      <a:pt x="1726" y="8878"/>
                    </a:cubicBezTo>
                    <a:cubicBezTo>
                      <a:pt x="1933" y="9130"/>
                      <a:pt x="2183" y="9383"/>
                      <a:pt x="2430" y="9636"/>
                    </a:cubicBezTo>
                    <a:cubicBezTo>
                      <a:pt x="2183" y="9892"/>
                      <a:pt x="1933" y="10145"/>
                      <a:pt x="1726" y="10398"/>
                    </a:cubicBezTo>
                    <a:cubicBezTo>
                      <a:pt x="407" y="12000"/>
                      <a:pt x="0" y="13434"/>
                      <a:pt x="578" y="14436"/>
                    </a:cubicBezTo>
                    <a:cubicBezTo>
                      <a:pt x="1045" y="15246"/>
                      <a:pt x="2003" y="15593"/>
                      <a:pt x="3225" y="15593"/>
                    </a:cubicBezTo>
                    <a:cubicBezTo>
                      <a:pt x="3954" y="15593"/>
                      <a:pt x="4782" y="15460"/>
                      <a:pt x="5652" y="15240"/>
                    </a:cubicBezTo>
                    <a:cubicBezTo>
                      <a:pt x="6306" y="17556"/>
                      <a:pt x="7396" y="19272"/>
                      <a:pt x="8889" y="19272"/>
                    </a:cubicBezTo>
                    <a:cubicBezTo>
                      <a:pt x="10383" y="19272"/>
                      <a:pt x="11473" y="17559"/>
                      <a:pt x="12126" y="15246"/>
                    </a:cubicBezTo>
                    <a:cubicBezTo>
                      <a:pt x="12810" y="15424"/>
                      <a:pt x="13509" y="15532"/>
                      <a:pt x="14210" y="15572"/>
                    </a:cubicBezTo>
                    <a:cubicBezTo>
                      <a:pt x="14519" y="16101"/>
                      <a:pt x="15083" y="16413"/>
                      <a:pt x="15674" y="16413"/>
                    </a:cubicBezTo>
                    <a:cubicBezTo>
                      <a:pt x="15820" y="16413"/>
                      <a:pt x="15968" y="16394"/>
                      <a:pt x="16113" y="16354"/>
                    </a:cubicBezTo>
                    <a:cubicBezTo>
                      <a:pt x="16851" y="16153"/>
                      <a:pt x="17363" y="15484"/>
                      <a:pt x="17360" y="14719"/>
                    </a:cubicBezTo>
                    <a:cubicBezTo>
                      <a:pt x="17357" y="14560"/>
                      <a:pt x="17333" y="14400"/>
                      <a:pt x="17285" y="14247"/>
                    </a:cubicBezTo>
                    <a:cubicBezTo>
                      <a:pt x="17718" y="13256"/>
                      <a:pt x="17297" y="11904"/>
                      <a:pt x="16056" y="10398"/>
                    </a:cubicBezTo>
                    <a:cubicBezTo>
                      <a:pt x="15848" y="10142"/>
                      <a:pt x="15595" y="9889"/>
                      <a:pt x="15351" y="9636"/>
                    </a:cubicBezTo>
                    <a:cubicBezTo>
                      <a:pt x="15595" y="9383"/>
                      <a:pt x="15848" y="9130"/>
                      <a:pt x="16056" y="8878"/>
                    </a:cubicBezTo>
                    <a:cubicBezTo>
                      <a:pt x="17261" y="7414"/>
                      <a:pt x="17694" y="6095"/>
                      <a:pt x="17279" y="5044"/>
                    </a:cubicBezTo>
                    <a:cubicBezTo>
                      <a:pt x="17330" y="4885"/>
                      <a:pt x="17357" y="4722"/>
                      <a:pt x="17360" y="4556"/>
                    </a:cubicBezTo>
                    <a:cubicBezTo>
                      <a:pt x="17363" y="3792"/>
                      <a:pt x="16851" y="3120"/>
                      <a:pt x="16113" y="2918"/>
                    </a:cubicBezTo>
                    <a:cubicBezTo>
                      <a:pt x="15967" y="2879"/>
                      <a:pt x="15819" y="2860"/>
                      <a:pt x="15673" y="2860"/>
                    </a:cubicBezTo>
                    <a:cubicBezTo>
                      <a:pt x="15080" y="2860"/>
                      <a:pt x="14517" y="3173"/>
                      <a:pt x="14210" y="3704"/>
                    </a:cubicBezTo>
                    <a:cubicBezTo>
                      <a:pt x="13506" y="3743"/>
                      <a:pt x="12810" y="3852"/>
                      <a:pt x="12126" y="4029"/>
                    </a:cubicBezTo>
                    <a:cubicBezTo>
                      <a:pt x="11473" y="1714"/>
                      <a:pt x="10383" y="0"/>
                      <a:pt x="88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  <a:latin typeface="Georgia" panose="02040502050405020303" pitchFamily="18" charset="0"/>
                </a:endParaRPr>
              </a:p>
            </p:txBody>
          </p:sp>
          <p:sp>
            <p:nvSpPr>
              <p:cNvPr id="321" name="Google Shape;321;p19"/>
              <p:cNvSpPr/>
              <p:nvPr/>
            </p:nvSpPr>
            <p:spPr>
              <a:xfrm>
                <a:off x="2284200" y="4005050"/>
                <a:ext cx="84700" cy="84700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3388" extrusionOk="0">
                    <a:moveTo>
                      <a:pt x="1692" y="0"/>
                    </a:moveTo>
                    <a:cubicBezTo>
                      <a:pt x="756" y="0"/>
                      <a:pt x="0" y="756"/>
                      <a:pt x="0" y="1692"/>
                    </a:cubicBezTo>
                    <a:cubicBezTo>
                      <a:pt x="0" y="2629"/>
                      <a:pt x="756" y="3388"/>
                      <a:pt x="1692" y="3388"/>
                    </a:cubicBezTo>
                    <a:cubicBezTo>
                      <a:pt x="2629" y="3388"/>
                      <a:pt x="3388" y="2629"/>
                      <a:pt x="3388" y="1692"/>
                    </a:cubicBezTo>
                    <a:cubicBezTo>
                      <a:pt x="3388" y="756"/>
                      <a:pt x="2629" y="0"/>
                      <a:pt x="16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  <a:latin typeface="Georgia" panose="02040502050405020303" pitchFamily="18" charset="0"/>
                </a:endParaRPr>
              </a:p>
            </p:txBody>
          </p:sp>
        </p:grpSp>
      </p:grpSp>
      <p:grpSp>
        <p:nvGrpSpPr>
          <p:cNvPr id="322" name="Google Shape;322;p19"/>
          <p:cNvGrpSpPr/>
          <p:nvPr/>
        </p:nvGrpSpPr>
        <p:grpSpPr>
          <a:xfrm>
            <a:off x="6464400" y="3425070"/>
            <a:ext cx="1993875" cy="1571473"/>
            <a:chOff x="6464400" y="3425070"/>
            <a:chExt cx="1993875" cy="1571473"/>
          </a:xfrm>
        </p:grpSpPr>
        <p:sp>
          <p:nvSpPr>
            <p:cNvPr id="323" name="Google Shape;323;p19"/>
            <p:cNvSpPr txBox="1"/>
            <p:nvPr/>
          </p:nvSpPr>
          <p:spPr>
            <a:xfrm>
              <a:off x="6464400" y="3823225"/>
              <a:ext cx="1993875" cy="28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r"/>
              <a:r>
                <a:rPr lang="en-GB" sz="1800" b="1" dirty="0">
                  <a:solidFill>
                    <a:schemeClr val="accent5"/>
                  </a:solidFill>
                  <a:latin typeface="Georgia" panose="02040502050405020303" pitchFamily="18" charset="0"/>
                  <a:ea typeface="Fira Sans Extra Condensed"/>
                  <a:cs typeface="Fira Sans Extra Condensed"/>
                  <a:sym typeface="Fira Sans Extra Condensed"/>
                </a:rPr>
                <a:t>Federal </a:t>
              </a:r>
              <a:r>
                <a:rPr lang="en-GB" sz="1800" b="1" dirty="0" err="1">
                  <a:solidFill>
                    <a:schemeClr val="accent5"/>
                  </a:solidFill>
                  <a:latin typeface="Georgia" panose="02040502050405020303" pitchFamily="18" charset="0"/>
                  <a:ea typeface="Fira Sans Extra Condensed"/>
                  <a:cs typeface="Fira Sans Extra Condensed"/>
                  <a:sym typeface="Fira Sans Extra Condensed"/>
                </a:rPr>
                <a:t>Yerlar</a:t>
              </a:r>
              <a:r>
                <a:rPr lang="en-GB" sz="1800" b="1" dirty="0">
                  <a:solidFill>
                    <a:schemeClr val="accent5"/>
                  </a:solidFill>
                  <a:latin typeface="Georgia" panose="02040502050405020303" pitchFamily="18" charset="0"/>
                  <a:ea typeface="Fira Sans Extra Condensed"/>
                  <a:cs typeface="Fira Sans Extra Condensed"/>
                  <a:sym typeface="Fira Sans Extra Condensed"/>
                </a:rPr>
                <a:t>: </a:t>
              </a:r>
              <a:endParaRPr sz="1800" b="1" dirty="0">
                <a:solidFill>
                  <a:schemeClr val="accent5"/>
                </a:solidFill>
                <a:latin typeface="Georgia" panose="02040502050405020303" pitchFamily="18" charset="0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24" name="Google Shape;324;p19"/>
            <p:cNvSpPr txBox="1"/>
            <p:nvPr/>
          </p:nvSpPr>
          <p:spPr>
            <a:xfrm>
              <a:off x="6464400" y="4110325"/>
              <a:ext cx="1993800" cy="886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r"/>
              <a:r>
                <a:rPr lang="en-GB" sz="1200" dirty="0" err="1">
                  <a:latin typeface="Georgia" panose="02040502050405020303" pitchFamily="18" charset="0"/>
                  <a:ea typeface="Roboto"/>
                  <a:cs typeface="Roboto"/>
                  <a:sym typeface="Roboto"/>
                </a:rPr>
                <a:t>Germaniya</a:t>
              </a:r>
              <a:r>
                <a:rPr lang="en-GB" sz="1200" dirty="0">
                  <a:latin typeface="Georgia" panose="02040502050405020303" pitchFamily="18" charset="0"/>
                  <a:ea typeface="Roboto"/>
                  <a:cs typeface="Roboto"/>
                  <a:sym typeface="Roboto"/>
                </a:rPr>
                <a:t> 16 ta </a:t>
              </a:r>
              <a:r>
                <a:rPr lang="en-GB" sz="1200" dirty="0" err="1">
                  <a:latin typeface="Georgia" panose="02040502050405020303" pitchFamily="18" charset="0"/>
                  <a:ea typeface="Roboto"/>
                  <a:cs typeface="Roboto"/>
                  <a:sym typeface="Roboto"/>
                </a:rPr>
                <a:t>federativ</a:t>
              </a:r>
              <a:r>
                <a:rPr lang="en-GB" sz="1200" dirty="0">
                  <a:latin typeface="Georgia" panose="02040502050405020303" pitchFamily="18" charset="0"/>
                  <a:ea typeface="Roboto"/>
                  <a:cs typeface="Roboto"/>
                  <a:sym typeface="Roboto"/>
                </a:rPr>
                <a:t> </a:t>
              </a:r>
              <a:r>
                <a:rPr lang="en-GB" sz="1200" dirty="0" err="1">
                  <a:latin typeface="Georgia" panose="02040502050405020303" pitchFamily="18" charset="0"/>
                  <a:ea typeface="Roboto"/>
                  <a:cs typeface="Roboto"/>
                  <a:sym typeface="Roboto"/>
                </a:rPr>
                <a:t>yerga</a:t>
              </a:r>
              <a:r>
                <a:rPr lang="en-GB" sz="1200" dirty="0">
                  <a:latin typeface="Georgia" panose="02040502050405020303" pitchFamily="18" charset="0"/>
                  <a:ea typeface="Roboto"/>
                  <a:cs typeface="Roboto"/>
                  <a:sym typeface="Roboto"/>
                </a:rPr>
                <a:t> </a:t>
              </a:r>
              <a:r>
                <a:rPr lang="en-GB" sz="1200" dirty="0" err="1">
                  <a:latin typeface="Georgia" panose="02040502050405020303" pitchFamily="18" charset="0"/>
                  <a:ea typeface="Roboto"/>
                  <a:cs typeface="Roboto"/>
                  <a:sym typeface="Roboto"/>
                </a:rPr>
                <a:t>bo‘lingan</a:t>
              </a:r>
              <a:r>
                <a:rPr lang="en-GB" sz="1200" dirty="0">
                  <a:latin typeface="Georgia" panose="02040502050405020303" pitchFamily="18" charset="0"/>
                  <a:ea typeface="Roboto"/>
                  <a:cs typeface="Roboto"/>
                  <a:sym typeface="Roboto"/>
                </a:rPr>
                <a:t>, </a:t>
              </a:r>
              <a:r>
                <a:rPr lang="en-GB" sz="1200" dirty="0" err="1">
                  <a:latin typeface="Georgia" panose="02040502050405020303" pitchFamily="18" charset="0"/>
                  <a:ea typeface="Roboto"/>
                  <a:cs typeface="Roboto"/>
                  <a:sym typeface="Roboto"/>
                </a:rPr>
                <a:t>ularning</a:t>
              </a:r>
              <a:r>
                <a:rPr lang="en-GB" sz="1200" dirty="0">
                  <a:latin typeface="Georgia" panose="02040502050405020303" pitchFamily="18" charset="0"/>
                  <a:ea typeface="Roboto"/>
                  <a:cs typeface="Roboto"/>
                  <a:sym typeface="Roboto"/>
                </a:rPr>
                <a:t> </a:t>
              </a:r>
              <a:r>
                <a:rPr lang="en-GB" sz="1200" dirty="0" err="1">
                  <a:latin typeface="Georgia" panose="02040502050405020303" pitchFamily="18" charset="0"/>
                  <a:ea typeface="Roboto"/>
                  <a:cs typeface="Roboto"/>
                  <a:sym typeface="Roboto"/>
                </a:rPr>
                <a:t>har</a:t>
              </a:r>
              <a:r>
                <a:rPr lang="en-GB" sz="1200" dirty="0">
                  <a:latin typeface="Georgia" panose="02040502050405020303" pitchFamily="18" charset="0"/>
                  <a:ea typeface="Roboto"/>
                  <a:cs typeface="Roboto"/>
                  <a:sym typeface="Roboto"/>
                </a:rPr>
                <a:t> </a:t>
              </a:r>
              <a:r>
                <a:rPr lang="en-GB" sz="1200" dirty="0" err="1">
                  <a:latin typeface="Georgia" panose="02040502050405020303" pitchFamily="18" charset="0"/>
                  <a:ea typeface="Roboto"/>
                  <a:cs typeface="Roboto"/>
                  <a:sym typeface="Roboto"/>
                </a:rPr>
                <a:t>biri</a:t>
              </a:r>
              <a:r>
                <a:rPr lang="en-GB" sz="1200" dirty="0">
                  <a:latin typeface="Georgia" panose="02040502050405020303" pitchFamily="18" charset="0"/>
                  <a:ea typeface="Roboto"/>
                  <a:cs typeface="Roboto"/>
                  <a:sym typeface="Roboto"/>
                </a:rPr>
                <a:t> </a:t>
              </a:r>
              <a:r>
                <a:rPr lang="en-GB" sz="1200" dirty="0" err="1">
                  <a:latin typeface="Georgia" panose="02040502050405020303" pitchFamily="18" charset="0"/>
                  <a:ea typeface="Roboto"/>
                  <a:cs typeface="Roboto"/>
                  <a:sym typeface="Roboto"/>
                </a:rPr>
                <a:t>o‘zining</a:t>
              </a:r>
              <a:r>
                <a:rPr lang="en-GB" sz="1200" dirty="0">
                  <a:latin typeface="Georgia" panose="02040502050405020303" pitchFamily="18" charset="0"/>
                  <a:ea typeface="Roboto"/>
                  <a:cs typeface="Roboto"/>
                  <a:sym typeface="Roboto"/>
                </a:rPr>
                <a:t> </a:t>
              </a:r>
              <a:r>
                <a:rPr lang="en-GB" sz="1200" dirty="0" err="1">
                  <a:latin typeface="Georgia" panose="02040502050405020303" pitchFamily="18" charset="0"/>
                  <a:ea typeface="Roboto"/>
                  <a:cs typeface="Roboto"/>
                  <a:sym typeface="Roboto"/>
                </a:rPr>
                <a:t>hukumati</a:t>
              </a:r>
              <a:r>
                <a:rPr lang="en-GB" sz="1200" dirty="0">
                  <a:latin typeface="Georgia" panose="02040502050405020303" pitchFamily="18" charset="0"/>
                  <a:ea typeface="Roboto"/>
                  <a:cs typeface="Roboto"/>
                  <a:sym typeface="Roboto"/>
                </a:rPr>
                <a:t> </a:t>
              </a:r>
              <a:r>
                <a:rPr lang="en-GB" sz="1200" dirty="0" err="1">
                  <a:latin typeface="Georgia" panose="02040502050405020303" pitchFamily="18" charset="0"/>
                  <a:ea typeface="Roboto"/>
                  <a:cs typeface="Roboto"/>
                  <a:sym typeface="Roboto"/>
                </a:rPr>
                <a:t>va</a:t>
              </a:r>
              <a:r>
                <a:rPr lang="en-GB" sz="1200" dirty="0">
                  <a:latin typeface="Georgia" panose="02040502050405020303" pitchFamily="18" charset="0"/>
                  <a:ea typeface="Roboto"/>
                  <a:cs typeface="Roboto"/>
                  <a:sym typeface="Roboto"/>
                </a:rPr>
                <a:t> </a:t>
              </a:r>
              <a:r>
                <a:rPr lang="en-GB" sz="1200" dirty="0" err="1">
                  <a:latin typeface="Georgia" panose="02040502050405020303" pitchFamily="18" charset="0"/>
                  <a:ea typeface="Roboto"/>
                  <a:cs typeface="Roboto"/>
                  <a:sym typeface="Roboto"/>
                </a:rPr>
                <a:t>parlamentiga</a:t>
              </a:r>
              <a:r>
                <a:rPr lang="en-GB" sz="1200" dirty="0">
                  <a:latin typeface="Georgia" panose="02040502050405020303" pitchFamily="18" charset="0"/>
                  <a:ea typeface="Roboto"/>
                  <a:cs typeface="Roboto"/>
                  <a:sym typeface="Roboto"/>
                </a:rPr>
                <a:t> </a:t>
              </a:r>
              <a:r>
                <a:rPr lang="en-GB" sz="1200" dirty="0" err="1">
                  <a:latin typeface="Georgia" panose="02040502050405020303" pitchFamily="18" charset="0"/>
                  <a:ea typeface="Roboto"/>
                  <a:cs typeface="Roboto"/>
                  <a:sym typeface="Roboto"/>
                </a:rPr>
                <a:t>ega</a:t>
              </a:r>
              <a:endParaRPr sz="1200" dirty="0">
                <a:solidFill>
                  <a:srgbClr val="000000"/>
                </a:solidFill>
                <a:latin typeface="Georgia" panose="02040502050405020303" pitchFamily="18" charset="0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325" name="Google Shape;325;p19"/>
            <p:cNvGrpSpPr/>
            <p:nvPr/>
          </p:nvGrpSpPr>
          <p:grpSpPr>
            <a:xfrm>
              <a:off x="8019963" y="3425070"/>
              <a:ext cx="293416" cy="339253"/>
              <a:chOff x="2710875" y="3806450"/>
              <a:chExt cx="416725" cy="481825"/>
            </a:xfrm>
          </p:grpSpPr>
          <p:sp>
            <p:nvSpPr>
              <p:cNvPr id="326" name="Google Shape;326;p19"/>
              <p:cNvSpPr/>
              <p:nvPr/>
            </p:nvSpPr>
            <p:spPr>
              <a:xfrm>
                <a:off x="2710875" y="4144450"/>
                <a:ext cx="416725" cy="143825"/>
              </a:xfrm>
              <a:custGeom>
                <a:avLst/>
                <a:gdLst/>
                <a:ahLst/>
                <a:cxnLst/>
                <a:rect l="l" t="t" r="r" b="b"/>
                <a:pathLst>
                  <a:path w="16669" h="5753" extrusionOk="0">
                    <a:moveTo>
                      <a:pt x="2313" y="1"/>
                    </a:moveTo>
                    <a:lnTo>
                      <a:pt x="260" y="3590"/>
                    </a:lnTo>
                    <a:cubicBezTo>
                      <a:pt x="1" y="4039"/>
                      <a:pt x="1" y="4590"/>
                      <a:pt x="266" y="5036"/>
                    </a:cubicBezTo>
                    <a:cubicBezTo>
                      <a:pt x="517" y="5479"/>
                      <a:pt x="986" y="5752"/>
                      <a:pt x="1495" y="5752"/>
                    </a:cubicBezTo>
                    <a:cubicBezTo>
                      <a:pt x="1498" y="5752"/>
                      <a:pt x="1501" y="5752"/>
                      <a:pt x="1503" y="5752"/>
                    </a:cubicBezTo>
                    <a:lnTo>
                      <a:pt x="15165" y="5752"/>
                    </a:lnTo>
                    <a:cubicBezTo>
                      <a:pt x="15168" y="5752"/>
                      <a:pt x="15171" y="5752"/>
                      <a:pt x="15174" y="5752"/>
                    </a:cubicBezTo>
                    <a:cubicBezTo>
                      <a:pt x="15682" y="5752"/>
                      <a:pt x="16151" y="5479"/>
                      <a:pt x="16403" y="5036"/>
                    </a:cubicBezTo>
                    <a:cubicBezTo>
                      <a:pt x="16668" y="4590"/>
                      <a:pt x="16668" y="4039"/>
                      <a:pt x="16409" y="3590"/>
                    </a:cubicBezTo>
                    <a:lnTo>
                      <a:pt x="1435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  <a:latin typeface="Georgia" panose="02040502050405020303" pitchFamily="18" charset="0"/>
                </a:endParaRPr>
              </a:p>
            </p:txBody>
          </p:sp>
          <p:sp>
            <p:nvSpPr>
              <p:cNvPr id="327" name="Google Shape;327;p19"/>
              <p:cNvSpPr/>
              <p:nvPr/>
            </p:nvSpPr>
            <p:spPr>
              <a:xfrm>
                <a:off x="2784800" y="3806450"/>
                <a:ext cx="268850" cy="309800"/>
              </a:xfrm>
              <a:custGeom>
                <a:avLst/>
                <a:gdLst/>
                <a:ahLst/>
                <a:cxnLst/>
                <a:rect l="l" t="t" r="r" b="b"/>
                <a:pathLst>
                  <a:path w="10754" h="12392" extrusionOk="0">
                    <a:moveTo>
                      <a:pt x="5379" y="8113"/>
                    </a:moveTo>
                    <a:cubicBezTo>
                      <a:pt x="5882" y="8113"/>
                      <a:pt x="6132" y="8721"/>
                      <a:pt x="5776" y="9076"/>
                    </a:cubicBezTo>
                    <a:cubicBezTo>
                      <a:pt x="5661" y="9192"/>
                      <a:pt x="5519" y="9244"/>
                      <a:pt x="5380" y="9244"/>
                    </a:cubicBezTo>
                    <a:cubicBezTo>
                      <a:pt x="5091" y="9244"/>
                      <a:pt x="4813" y="9019"/>
                      <a:pt x="4813" y="8679"/>
                    </a:cubicBezTo>
                    <a:cubicBezTo>
                      <a:pt x="4813" y="8366"/>
                      <a:pt x="5066" y="8113"/>
                      <a:pt x="5379" y="8113"/>
                    </a:cubicBezTo>
                    <a:close/>
                    <a:moveTo>
                      <a:pt x="4280" y="9989"/>
                    </a:moveTo>
                    <a:cubicBezTo>
                      <a:pt x="4783" y="9989"/>
                      <a:pt x="5036" y="10597"/>
                      <a:pt x="4680" y="10952"/>
                    </a:cubicBezTo>
                    <a:cubicBezTo>
                      <a:pt x="4566" y="11067"/>
                      <a:pt x="4425" y="11118"/>
                      <a:pt x="4286" y="11118"/>
                    </a:cubicBezTo>
                    <a:cubicBezTo>
                      <a:pt x="3996" y="11118"/>
                      <a:pt x="3717" y="10892"/>
                      <a:pt x="3717" y="10552"/>
                    </a:cubicBezTo>
                    <a:cubicBezTo>
                      <a:pt x="3717" y="10242"/>
                      <a:pt x="3970" y="9989"/>
                      <a:pt x="4280" y="9989"/>
                    </a:cubicBezTo>
                    <a:close/>
                    <a:moveTo>
                      <a:pt x="6475" y="9989"/>
                    </a:moveTo>
                    <a:cubicBezTo>
                      <a:pt x="6978" y="9989"/>
                      <a:pt x="7231" y="10597"/>
                      <a:pt x="6875" y="10952"/>
                    </a:cubicBezTo>
                    <a:cubicBezTo>
                      <a:pt x="6761" y="11067"/>
                      <a:pt x="6620" y="11118"/>
                      <a:pt x="6481" y="11118"/>
                    </a:cubicBezTo>
                    <a:cubicBezTo>
                      <a:pt x="6191" y="11118"/>
                      <a:pt x="5912" y="10892"/>
                      <a:pt x="5912" y="10552"/>
                    </a:cubicBezTo>
                    <a:cubicBezTo>
                      <a:pt x="5912" y="10242"/>
                      <a:pt x="6162" y="9989"/>
                      <a:pt x="6475" y="9989"/>
                    </a:cubicBezTo>
                    <a:close/>
                    <a:moveTo>
                      <a:pt x="1744" y="0"/>
                    </a:moveTo>
                    <a:cubicBezTo>
                      <a:pt x="1434" y="0"/>
                      <a:pt x="1181" y="253"/>
                      <a:pt x="1181" y="566"/>
                    </a:cubicBezTo>
                    <a:cubicBezTo>
                      <a:pt x="1181" y="877"/>
                      <a:pt x="1434" y="1130"/>
                      <a:pt x="1744" y="1130"/>
                    </a:cubicBezTo>
                    <a:lnTo>
                      <a:pt x="2259" y="1130"/>
                    </a:lnTo>
                    <a:lnTo>
                      <a:pt x="2259" y="8444"/>
                    </a:lnTo>
                    <a:lnTo>
                      <a:pt x="1" y="12392"/>
                    </a:lnTo>
                    <a:lnTo>
                      <a:pt x="10754" y="12392"/>
                    </a:lnTo>
                    <a:lnTo>
                      <a:pt x="8496" y="8444"/>
                    </a:lnTo>
                    <a:lnTo>
                      <a:pt x="8496" y="1130"/>
                    </a:lnTo>
                    <a:lnTo>
                      <a:pt x="9010" y="1130"/>
                    </a:lnTo>
                    <a:cubicBezTo>
                      <a:pt x="9321" y="1130"/>
                      <a:pt x="9574" y="877"/>
                      <a:pt x="9574" y="566"/>
                    </a:cubicBezTo>
                    <a:cubicBezTo>
                      <a:pt x="9574" y="253"/>
                      <a:pt x="9321" y="0"/>
                      <a:pt x="901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  <a:latin typeface="Georgia" panose="02040502050405020303" pitchFamily="18" charset="0"/>
                </a:endParaRPr>
              </a:p>
            </p:txBody>
          </p:sp>
        </p:grpSp>
      </p:grpSp>
      <p:grpSp>
        <p:nvGrpSpPr>
          <p:cNvPr id="328" name="Google Shape;328;p19"/>
          <p:cNvGrpSpPr/>
          <p:nvPr/>
        </p:nvGrpSpPr>
        <p:grpSpPr>
          <a:xfrm>
            <a:off x="685799" y="1344086"/>
            <a:ext cx="2094301" cy="1497085"/>
            <a:chOff x="685799" y="1344086"/>
            <a:chExt cx="2094301" cy="1497085"/>
          </a:xfrm>
        </p:grpSpPr>
        <p:sp>
          <p:nvSpPr>
            <p:cNvPr id="329" name="Google Shape;329;p19"/>
            <p:cNvSpPr txBox="1"/>
            <p:nvPr/>
          </p:nvSpPr>
          <p:spPr>
            <a:xfrm>
              <a:off x="685799" y="1739625"/>
              <a:ext cx="1872343" cy="28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en-GB" sz="1800" b="1" dirty="0" err="1">
                  <a:solidFill>
                    <a:schemeClr val="accent1"/>
                  </a:solidFill>
                  <a:latin typeface="Georgia" panose="02040502050405020303" pitchFamily="18" charset="0"/>
                  <a:ea typeface="Fira Sans Extra Condensed"/>
                  <a:cs typeface="Fira Sans Extra Condensed"/>
                  <a:sym typeface="Fira Sans Extra Condensed"/>
                </a:rPr>
                <a:t>Davlat</a:t>
              </a:r>
              <a:r>
                <a:rPr lang="en-GB" sz="1800" b="1" dirty="0">
                  <a:solidFill>
                    <a:schemeClr val="accent1"/>
                  </a:solidFill>
                  <a:latin typeface="Georgia" panose="02040502050405020303" pitchFamily="18" charset="0"/>
                  <a:ea typeface="Fira Sans Extra Condensed"/>
                  <a:cs typeface="Fira Sans Extra Condensed"/>
                  <a:sym typeface="Fira Sans Extra Condensed"/>
                </a:rPr>
                <a:t> </a:t>
              </a:r>
              <a:r>
                <a:rPr lang="en-GB" sz="1800" b="1" dirty="0" err="1">
                  <a:solidFill>
                    <a:schemeClr val="accent1"/>
                  </a:solidFill>
                  <a:latin typeface="Georgia" panose="02040502050405020303" pitchFamily="18" charset="0"/>
                  <a:ea typeface="Fira Sans Extra Condensed"/>
                  <a:cs typeface="Fira Sans Extra Condensed"/>
                  <a:sym typeface="Fira Sans Extra Condensed"/>
                </a:rPr>
                <a:t>Tizimi</a:t>
              </a:r>
              <a:endParaRPr sz="1800" b="1" dirty="0">
                <a:solidFill>
                  <a:schemeClr val="accent1"/>
                </a:solidFill>
                <a:latin typeface="Georgia" panose="02040502050405020303" pitchFamily="18" charset="0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30" name="Google Shape;330;p19"/>
            <p:cNvSpPr txBox="1"/>
            <p:nvPr/>
          </p:nvSpPr>
          <p:spPr>
            <a:xfrm>
              <a:off x="685800" y="2026725"/>
              <a:ext cx="2094300" cy="8144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buSzPts val="1100"/>
              </a:pPr>
              <a:r>
                <a:rPr lang="en-GB" sz="1200" dirty="0" err="1">
                  <a:latin typeface="Georgia" panose="02040502050405020303" pitchFamily="18" charset="0"/>
                  <a:ea typeface="Roboto"/>
                  <a:cs typeface="Roboto"/>
                  <a:sym typeface="Roboto"/>
                </a:rPr>
                <a:t>Germaniya</a:t>
              </a:r>
              <a:r>
                <a:rPr lang="en-GB" sz="1200" dirty="0">
                  <a:latin typeface="Georgia" panose="02040502050405020303" pitchFamily="18" charset="0"/>
                  <a:ea typeface="Roboto"/>
                  <a:cs typeface="Roboto"/>
                  <a:sym typeface="Roboto"/>
                </a:rPr>
                <a:t> federal </a:t>
              </a:r>
              <a:r>
                <a:rPr lang="en-GB" sz="1200" dirty="0" err="1">
                  <a:latin typeface="Georgia" panose="02040502050405020303" pitchFamily="18" charset="0"/>
                  <a:ea typeface="Roboto"/>
                  <a:cs typeface="Roboto"/>
                  <a:sym typeface="Roboto"/>
                </a:rPr>
                <a:t>respublika</a:t>
              </a:r>
              <a:r>
                <a:rPr lang="en-GB" sz="1200" dirty="0">
                  <a:latin typeface="Georgia" panose="02040502050405020303" pitchFamily="18" charset="0"/>
                  <a:ea typeface="Roboto"/>
                  <a:cs typeface="Roboto"/>
                  <a:sym typeface="Roboto"/>
                </a:rPr>
                <a:t> </a:t>
              </a:r>
              <a:r>
                <a:rPr lang="en-GB" sz="1200" dirty="0" err="1">
                  <a:latin typeface="Georgia" panose="02040502050405020303" pitchFamily="18" charset="0"/>
                  <a:ea typeface="Roboto"/>
                  <a:cs typeface="Roboto"/>
                  <a:sym typeface="Roboto"/>
                </a:rPr>
                <a:t>bo‘lib</a:t>
              </a:r>
              <a:r>
                <a:rPr lang="en-GB" sz="1200" dirty="0">
                  <a:latin typeface="Georgia" panose="02040502050405020303" pitchFamily="18" charset="0"/>
                  <a:ea typeface="Roboto"/>
                  <a:cs typeface="Roboto"/>
                  <a:sym typeface="Roboto"/>
                </a:rPr>
                <a:t>, </a:t>
              </a:r>
              <a:r>
                <a:rPr lang="en-GB" sz="1200" dirty="0" err="1">
                  <a:latin typeface="Georgia" panose="02040502050405020303" pitchFamily="18" charset="0"/>
                  <a:ea typeface="Roboto"/>
                  <a:cs typeface="Roboto"/>
                  <a:sym typeface="Roboto"/>
                </a:rPr>
                <a:t>davlat</a:t>
              </a:r>
              <a:r>
                <a:rPr lang="en-GB" sz="1200" dirty="0">
                  <a:latin typeface="Georgia" panose="02040502050405020303" pitchFamily="18" charset="0"/>
                  <a:ea typeface="Roboto"/>
                  <a:cs typeface="Roboto"/>
                  <a:sym typeface="Roboto"/>
                </a:rPr>
                <a:t> </a:t>
              </a:r>
              <a:r>
                <a:rPr lang="en-GB" sz="1200" dirty="0" err="1">
                  <a:latin typeface="Georgia" panose="02040502050405020303" pitchFamily="18" charset="0"/>
                  <a:ea typeface="Roboto"/>
                  <a:cs typeface="Roboto"/>
                  <a:sym typeface="Roboto"/>
                </a:rPr>
                <a:t>boshqaruvi</a:t>
              </a:r>
              <a:r>
                <a:rPr lang="en-GB" sz="1200" dirty="0">
                  <a:latin typeface="Georgia" panose="02040502050405020303" pitchFamily="18" charset="0"/>
                  <a:ea typeface="Roboto"/>
                  <a:cs typeface="Roboto"/>
                  <a:sym typeface="Roboto"/>
                </a:rPr>
                <a:t> </a:t>
              </a:r>
              <a:r>
                <a:rPr lang="en-GB" sz="1200" dirty="0" err="1">
                  <a:latin typeface="Georgia" panose="02040502050405020303" pitchFamily="18" charset="0"/>
                  <a:ea typeface="Roboto"/>
                  <a:cs typeface="Roboto"/>
                  <a:sym typeface="Roboto"/>
                </a:rPr>
                <a:t>kansler</a:t>
              </a:r>
              <a:r>
                <a:rPr lang="en-GB" sz="1200" dirty="0">
                  <a:latin typeface="Georgia" panose="02040502050405020303" pitchFamily="18" charset="0"/>
                  <a:ea typeface="Roboto"/>
                  <a:cs typeface="Roboto"/>
                  <a:sym typeface="Roboto"/>
                </a:rPr>
                <a:t> </a:t>
              </a:r>
              <a:r>
                <a:rPr lang="en-GB" sz="1200" dirty="0" err="1">
                  <a:latin typeface="Georgia" panose="02040502050405020303" pitchFamily="18" charset="0"/>
                  <a:ea typeface="Roboto"/>
                  <a:cs typeface="Roboto"/>
                  <a:sym typeface="Roboto"/>
                </a:rPr>
                <a:t>tomonidan</a:t>
              </a:r>
              <a:r>
                <a:rPr lang="en-GB" sz="1200" dirty="0">
                  <a:latin typeface="Georgia" panose="02040502050405020303" pitchFamily="18" charset="0"/>
                  <a:ea typeface="Roboto"/>
                  <a:cs typeface="Roboto"/>
                  <a:sym typeface="Roboto"/>
                </a:rPr>
                <a:t> </a:t>
              </a:r>
              <a:r>
                <a:rPr lang="en-GB" sz="1200" dirty="0" err="1">
                  <a:latin typeface="Georgia" panose="02040502050405020303" pitchFamily="18" charset="0"/>
                  <a:ea typeface="Roboto"/>
                  <a:cs typeface="Roboto"/>
                  <a:sym typeface="Roboto"/>
                </a:rPr>
                <a:t>olib</a:t>
              </a:r>
              <a:r>
                <a:rPr lang="en-GB" sz="1200" dirty="0">
                  <a:latin typeface="Georgia" panose="02040502050405020303" pitchFamily="18" charset="0"/>
                  <a:ea typeface="Roboto"/>
                  <a:cs typeface="Roboto"/>
                  <a:sym typeface="Roboto"/>
                </a:rPr>
                <a:t> </a:t>
              </a:r>
              <a:r>
                <a:rPr lang="en-GB" sz="1200" dirty="0" err="1">
                  <a:latin typeface="Georgia" panose="02040502050405020303" pitchFamily="18" charset="0"/>
                  <a:ea typeface="Roboto"/>
                  <a:cs typeface="Roboto"/>
                  <a:sym typeface="Roboto"/>
                </a:rPr>
                <a:t>boriladi</a:t>
              </a:r>
              <a:r>
                <a:rPr lang="en-GB" sz="1200" dirty="0">
                  <a:latin typeface="Georgia" panose="02040502050405020303" pitchFamily="18" charset="0"/>
                  <a:ea typeface="Roboto"/>
                  <a:cs typeface="Roboto"/>
                  <a:sym typeface="Roboto"/>
                </a:rPr>
                <a:t>.</a:t>
              </a:r>
              <a:endParaRPr sz="1200" dirty="0">
                <a:latin typeface="Georgia" panose="02040502050405020303" pitchFamily="18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841604" y="1344086"/>
              <a:ext cx="363548" cy="370909"/>
            </a:xfrm>
            <a:custGeom>
              <a:avLst/>
              <a:gdLst/>
              <a:ahLst/>
              <a:cxnLst/>
              <a:rect l="l" t="t" r="r" b="b"/>
              <a:pathLst>
                <a:path w="12446" h="12698" extrusionOk="0">
                  <a:moveTo>
                    <a:pt x="6239" y="1"/>
                  </a:moveTo>
                  <a:cubicBezTo>
                    <a:pt x="5105" y="1"/>
                    <a:pt x="4191" y="915"/>
                    <a:pt x="4159" y="2112"/>
                  </a:cubicBezTo>
                  <a:cubicBezTo>
                    <a:pt x="4159" y="3088"/>
                    <a:pt x="4852" y="3939"/>
                    <a:pt x="5798" y="4097"/>
                  </a:cubicBezTo>
                  <a:lnTo>
                    <a:pt x="5798" y="5294"/>
                  </a:lnTo>
                  <a:cubicBezTo>
                    <a:pt x="4852" y="5483"/>
                    <a:pt x="4159" y="6333"/>
                    <a:pt x="4159" y="7310"/>
                  </a:cubicBezTo>
                  <a:cubicBezTo>
                    <a:pt x="4159" y="7657"/>
                    <a:pt x="4222" y="7972"/>
                    <a:pt x="4380" y="8255"/>
                  </a:cubicBezTo>
                  <a:lnTo>
                    <a:pt x="3403" y="9043"/>
                  </a:lnTo>
                  <a:cubicBezTo>
                    <a:pt x="3057" y="8728"/>
                    <a:pt x="2584" y="8570"/>
                    <a:pt x="2112" y="8570"/>
                  </a:cubicBezTo>
                  <a:cubicBezTo>
                    <a:pt x="946" y="8602"/>
                    <a:pt x="1" y="9515"/>
                    <a:pt x="1" y="10650"/>
                  </a:cubicBezTo>
                  <a:cubicBezTo>
                    <a:pt x="1" y="11784"/>
                    <a:pt x="946" y="12697"/>
                    <a:pt x="2112" y="12697"/>
                  </a:cubicBezTo>
                  <a:cubicBezTo>
                    <a:pt x="3246" y="12697"/>
                    <a:pt x="4128" y="11752"/>
                    <a:pt x="4191" y="10650"/>
                  </a:cubicBezTo>
                  <a:cubicBezTo>
                    <a:pt x="4191" y="10303"/>
                    <a:pt x="4096" y="9988"/>
                    <a:pt x="3939" y="9704"/>
                  </a:cubicBezTo>
                  <a:lnTo>
                    <a:pt x="4947" y="8917"/>
                  </a:lnTo>
                  <a:cubicBezTo>
                    <a:pt x="5294" y="9232"/>
                    <a:pt x="5766" y="9389"/>
                    <a:pt x="6239" y="9389"/>
                  </a:cubicBezTo>
                  <a:cubicBezTo>
                    <a:pt x="6743" y="9389"/>
                    <a:pt x="7184" y="9200"/>
                    <a:pt x="7530" y="8917"/>
                  </a:cubicBezTo>
                  <a:lnTo>
                    <a:pt x="8507" y="9704"/>
                  </a:lnTo>
                  <a:cubicBezTo>
                    <a:pt x="8350" y="9988"/>
                    <a:pt x="8287" y="10303"/>
                    <a:pt x="8287" y="10650"/>
                  </a:cubicBezTo>
                  <a:cubicBezTo>
                    <a:pt x="8287" y="11784"/>
                    <a:pt x="9232" y="12697"/>
                    <a:pt x="10366" y="12697"/>
                  </a:cubicBezTo>
                  <a:cubicBezTo>
                    <a:pt x="11500" y="12697"/>
                    <a:pt x="12414" y="11752"/>
                    <a:pt x="12445" y="10650"/>
                  </a:cubicBezTo>
                  <a:cubicBezTo>
                    <a:pt x="12445" y="9515"/>
                    <a:pt x="11563" y="8602"/>
                    <a:pt x="10366" y="8570"/>
                  </a:cubicBezTo>
                  <a:cubicBezTo>
                    <a:pt x="9862" y="8570"/>
                    <a:pt x="9421" y="8759"/>
                    <a:pt x="9074" y="9043"/>
                  </a:cubicBezTo>
                  <a:lnTo>
                    <a:pt x="8097" y="8255"/>
                  </a:lnTo>
                  <a:cubicBezTo>
                    <a:pt x="8255" y="7972"/>
                    <a:pt x="8318" y="7657"/>
                    <a:pt x="8318" y="7310"/>
                  </a:cubicBezTo>
                  <a:cubicBezTo>
                    <a:pt x="8318" y="6333"/>
                    <a:pt x="7625" y="5451"/>
                    <a:pt x="6680" y="5294"/>
                  </a:cubicBezTo>
                  <a:lnTo>
                    <a:pt x="6680" y="4097"/>
                  </a:lnTo>
                  <a:cubicBezTo>
                    <a:pt x="7625" y="3908"/>
                    <a:pt x="8318" y="3088"/>
                    <a:pt x="8318" y="2112"/>
                  </a:cubicBezTo>
                  <a:cubicBezTo>
                    <a:pt x="8318" y="946"/>
                    <a:pt x="7404" y="64"/>
                    <a:pt x="6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</p:grpSp>
      <p:grpSp>
        <p:nvGrpSpPr>
          <p:cNvPr id="332" name="Google Shape;332;p19"/>
          <p:cNvGrpSpPr/>
          <p:nvPr/>
        </p:nvGrpSpPr>
        <p:grpSpPr>
          <a:xfrm>
            <a:off x="685800" y="3406772"/>
            <a:ext cx="2094300" cy="1275353"/>
            <a:chOff x="685800" y="3406772"/>
            <a:chExt cx="2094300" cy="1275353"/>
          </a:xfrm>
        </p:grpSpPr>
        <p:sp>
          <p:nvSpPr>
            <p:cNvPr id="333" name="Google Shape;333;p19"/>
            <p:cNvSpPr txBox="1"/>
            <p:nvPr/>
          </p:nvSpPr>
          <p:spPr>
            <a:xfrm>
              <a:off x="685800" y="3823225"/>
              <a:ext cx="1272540" cy="28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en-GB" sz="1800" b="1" dirty="0" err="1">
                  <a:solidFill>
                    <a:schemeClr val="dk2"/>
                  </a:solidFill>
                  <a:latin typeface="Georgia" panose="02040502050405020303" pitchFamily="18" charset="0"/>
                  <a:ea typeface="Fira Sans Extra Condensed"/>
                  <a:cs typeface="Fira Sans Extra Condensed"/>
                  <a:sym typeface="Fira Sans Extra Condensed"/>
                </a:rPr>
                <a:t>Kansler</a:t>
              </a:r>
              <a:r>
                <a:rPr lang="en-GB" sz="1800" b="1" dirty="0">
                  <a:solidFill>
                    <a:schemeClr val="dk2"/>
                  </a:solidFill>
                  <a:latin typeface="Georgia" panose="02040502050405020303" pitchFamily="18" charset="0"/>
                  <a:ea typeface="Fira Sans Extra Condensed"/>
                  <a:cs typeface="Fira Sans Extra Condensed"/>
                  <a:sym typeface="Fira Sans Extra Condensed"/>
                </a:rPr>
                <a:t>:</a:t>
              </a:r>
              <a:endParaRPr sz="1800" b="1" dirty="0">
                <a:solidFill>
                  <a:schemeClr val="dk2"/>
                </a:solidFill>
                <a:latin typeface="Georgia" panose="02040502050405020303" pitchFamily="18" charset="0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34" name="Google Shape;334;p19"/>
            <p:cNvSpPr txBox="1"/>
            <p:nvPr/>
          </p:nvSpPr>
          <p:spPr>
            <a:xfrm>
              <a:off x="685800" y="4110325"/>
              <a:ext cx="2094300" cy="57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en-GB" sz="1200" dirty="0" err="1">
                  <a:latin typeface="Georgia" panose="02040502050405020303" pitchFamily="18" charset="0"/>
                  <a:ea typeface="Roboto"/>
                  <a:cs typeface="Roboto"/>
                  <a:sym typeface="Roboto"/>
                </a:rPr>
                <a:t>Hukumat</a:t>
              </a:r>
              <a:r>
                <a:rPr lang="en-GB" sz="1200" dirty="0">
                  <a:latin typeface="Georgia" panose="02040502050405020303" pitchFamily="18" charset="0"/>
                  <a:ea typeface="Roboto"/>
                  <a:cs typeface="Roboto"/>
                  <a:sym typeface="Roboto"/>
                </a:rPr>
                <a:t> </a:t>
              </a:r>
              <a:r>
                <a:rPr lang="en-GB" sz="1200" dirty="0" err="1">
                  <a:latin typeface="Georgia" panose="02040502050405020303" pitchFamily="18" charset="0"/>
                  <a:ea typeface="Roboto"/>
                  <a:cs typeface="Roboto"/>
                  <a:sym typeface="Roboto"/>
                </a:rPr>
                <a:t>rahbari</a:t>
              </a:r>
              <a:r>
                <a:rPr lang="en-GB" sz="1200" dirty="0">
                  <a:latin typeface="Georgia" panose="02040502050405020303" pitchFamily="18" charset="0"/>
                  <a:ea typeface="Roboto"/>
                  <a:cs typeface="Roboto"/>
                  <a:sym typeface="Roboto"/>
                </a:rPr>
                <a:t> </a:t>
              </a:r>
              <a:r>
                <a:rPr lang="en-GB" sz="1200" dirty="0" err="1">
                  <a:latin typeface="Georgia" panose="02040502050405020303" pitchFamily="18" charset="0"/>
                  <a:ea typeface="Roboto"/>
                  <a:cs typeface="Roboto"/>
                  <a:sym typeface="Roboto"/>
                </a:rPr>
                <a:t>sifatida</a:t>
              </a:r>
              <a:r>
                <a:rPr lang="en-GB" sz="1200" dirty="0">
                  <a:latin typeface="Georgia" panose="02040502050405020303" pitchFamily="18" charset="0"/>
                  <a:ea typeface="Roboto"/>
                  <a:cs typeface="Roboto"/>
                  <a:sym typeface="Roboto"/>
                </a:rPr>
                <a:t> </a:t>
              </a:r>
              <a:r>
                <a:rPr lang="en-GB" sz="1200" dirty="0" err="1">
                  <a:latin typeface="Georgia" panose="02040502050405020303" pitchFamily="18" charset="0"/>
                  <a:ea typeface="Roboto"/>
                  <a:cs typeface="Roboto"/>
                  <a:sym typeface="Roboto"/>
                </a:rPr>
                <a:t>muhim</a:t>
              </a:r>
              <a:r>
                <a:rPr lang="en-GB" sz="1200" dirty="0">
                  <a:latin typeface="Georgia" panose="02040502050405020303" pitchFamily="18" charset="0"/>
                  <a:ea typeface="Roboto"/>
                  <a:cs typeface="Roboto"/>
                  <a:sym typeface="Roboto"/>
                </a:rPr>
                <a:t> </a:t>
              </a:r>
              <a:r>
                <a:rPr lang="en-GB" sz="1200" dirty="0" err="1">
                  <a:latin typeface="Georgia" panose="02040502050405020303" pitchFamily="18" charset="0"/>
                  <a:ea typeface="Roboto"/>
                  <a:cs typeface="Roboto"/>
                  <a:sym typeface="Roboto"/>
                </a:rPr>
                <a:t>siyosiy</a:t>
              </a:r>
              <a:r>
                <a:rPr lang="en-GB" sz="1200" dirty="0">
                  <a:latin typeface="Georgia" panose="02040502050405020303" pitchFamily="18" charset="0"/>
                  <a:ea typeface="Roboto"/>
                  <a:cs typeface="Roboto"/>
                  <a:sym typeface="Roboto"/>
                </a:rPr>
                <a:t> </a:t>
              </a:r>
              <a:r>
                <a:rPr lang="en-GB" sz="1200" dirty="0" err="1">
                  <a:latin typeface="Georgia" panose="02040502050405020303" pitchFamily="18" charset="0"/>
                  <a:ea typeface="Roboto"/>
                  <a:cs typeface="Roboto"/>
                  <a:sym typeface="Roboto"/>
                </a:rPr>
                <a:t>qarorlar</a:t>
              </a:r>
              <a:r>
                <a:rPr lang="en-GB" sz="1200" dirty="0">
                  <a:latin typeface="Georgia" panose="02040502050405020303" pitchFamily="18" charset="0"/>
                  <a:ea typeface="Roboto"/>
                  <a:cs typeface="Roboto"/>
                  <a:sym typeface="Roboto"/>
                </a:rPr>
                <a:t> </a:t>
              </a:r>
              <a:r>
                <a:rPr lang="en-GB" sz="1200" dirty="0" err="1">
                  <a:latin typeface="Georgia" panose="02040502050405020303" pitchFamily="18" charset="0"/>
                  <a:ea typeface="Roboto"/>
                  <a:cs typeface="Roboto"/>
                  <a:sym typeface="Roboto"/>
                </a:rPr>
                <a:t>qabul</a:t>
              </a:r>
              <a:r>
                <a:rPr lang="en-GB" sz="1200" dirty="0">
                  <a:latin typeface="Georgia" panose="02040502050405020303" pitchFamily="18" charset="0"/>
                  <a:ea typeface="Roboto"/>
                  <a:cs typeface="Roboto"/>
                  <a:sym typeface="Roboto"/>
                </a:rPr>
                <a:t> </a:t>
              </a:r>
              <a:r>
                <a:rPr lang="en-GB" sz="1200" dirty="0" err="1">
                  <a:latin typeface="Georgia" panose="02040502050405020303" pitchFamily="18" charset="0"/>
                  <a:ea typeface="Roboto"/>
                  <a:cs typeface="Roboto"/>
                  <a:sym typeface="Roboto"/>
                </a:rPr>
                <a:t>qiladi</a:t>
              </a:r>
              <a:r>
                <a:rPr lang="en-GB" sz="1200" dirty="0">
                  <a:latin typeface="Georgia" panose="02040502050405020303" pitchFamily="18" charset="0"/>
                  <a:ea typeface="Roboto"/>
                  <a:cs typeface="Roboto"/>
                  <a:sym typeface="Roboto"/>
                </a:rPr>
                <a:t>.</a:t>
              </a:r>
              <a:endParaRPr sz="1200" dirty="0">
                <a:solidFill>
                  <a:srgbClr val="000000"/>
                </a:solidFill>
                <a:latin typeface="Georgia" panose="02040502050405020303" pitchFamily="18" charset="0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335" name="Google Shape;335;p19"/>
            <p:cNvGrpSpPr/>
            <p:nvPr/>
          </p:nvGrpSpPr>
          <p:grpSpPr>
            <a:xfrm>
              <a:off x="832201" y="3406772"/>
              <a:ext cx="293403" cy="373063"/>
              <a:chOff x="-37370925" y="3579105"/>
              <a:chExt cx="248900" cy="316450"/>
            </a:xfrm>
          </p:grpSpPr>
          <p:sp>
            <p:nvSpPr>
              <p:cNvPr id="336" name="Google Shape;336;p19"/>
              <p:cNvSpPr/>
              <p:nvPr/>
            </p:nvSpPr>
            <p:spPr>
              <a:xfrm>
                <a:off x="-37268550" y="3671055"/>
                <a:ext cx="83525" cy="82525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3301" extrusionOk="0">
                    <a:moveTo>
                      <a:pt x="2238" y="1"/>
                    </a:moveTo>
                    <a:lnTo>
                      <a:pt x="1" y="2237"/>
                    </a:lnTo>
                    <a:lnTo>
                      <a:pt x="946" y="3183"/>
                    </a:lnTo>
                    <a:cubicBezTo>
                      <a:pt x="1040" y="3261"/>
                      <a:pt x="1151" y="3301"/>
                      <a:pt x="1257" y="3301"/>
                    </a:cubicBezTo>
                    <a:cubicBezTo>
                      <a:pt x="1363" y="3301"/>
                      <a:pt x="1466" y="3261"/>
                      <a:pt x="1545" y="3183"/>
                    </a:cubicBezTo>
                    <a:lnTo>
                      <a:pt x="3183" y="1544"/>
                    </a:lnTo>
                    <a:cubicBezTo>
                      <a:pt x="3340" y="1387"/>
                      <a:pt x="3340" y="1103"/>
                      <a:pt x="3183" y="946"/>
                    </a:cubicBezTo>
                    <a:lnTo>
                      <a:pt x="223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337" name="Google Shape;337;p19"/>
              <p:cNvSpPr/>
              <p:nvPr/>
            </p:nvSpPr>
            <p:spPr>
              <a:xfrm>
                <a:off x="-37370925" y="3579105"/>
                <a:ext cx="248900" cy="316450"/>
              </a:xfrm>
              <a:custGeom>
                <a:avLst/>
                <a:gdLst/>
                <a:ahLst/>
                <a:cxnLst/>
                <a:rect l="l" t="t" r="r" b="b"/>
                <a:pathLst>
                  <a:path w="9956" h="12658" extrusionOk="0">
                    <a:moveTo>
                      <a:pt x="4537" y="8625"/>
                    </a:moveTo>
                    <a:cubicBezTo>
                      <a:pt x="4757" y="8625"/>
                      <a:pt x="4946" y="8845"/>
                      <a:pt x="4946" y="9066"/>
                    </a:cubicBezTo>
                    <a:cubicBezTo>
                      <a:pt x="4915" y="9255"/>
                      <a:pt x="4757" y="9475"/>
                      <a:pt x="4537" y="9475"/>
                    </a:cubicBezTo>
                    <a:cubicBezTo>
                      <a:pt x="4285" y="9475"/>
                      <a:pt x="4096" y="9255"/>
                      <a:pt x="4096" y="9066"/>
                    </a:cubicBezTo>
                    <a:cubicBezTo>
                      <a:pt x="4096" y="8845"/>
                      <a:pt x="4285" y="8625"/>
                      <a:pt x="4537" y="8625"/>
                    </a:cubicBezTo>
                    <a:close/>
                    <a:moveTo>
                      <a:pt x="2615" y="0"/>
                    </a:moveTo>
                    <a:cubicBezTo>
                      <a:pt x="2513" y="0"/>
                      <a:pt x="2410" y="40"/>
                      <a:pt x="2332" y="119"/>
                    </a:cubicBezTo>
                    <a:lnTo>
                      <a:pt x="662" y="1788"/>
                    </a:lnTo>
                    <a:cubicBezTo>
                      <a:pt x="504" y="1946"/>
                      <a:pt x="504" y="2229"/>
                      <a:pt x="662" y="2355"/>
                    </a:cubicBezTo>
                    <a:lnTo>
                      <a:pt x="1764" y="3458"/>
                    </a:lnTo>
                    <a:cubicBezTo>
                      <a:pt x="1166" y="4183"/>
                      <a:pt x="819" y="5096"/>
                      <a:pt x="819" y="6073"/>
                    </a:cubicBezTo>
                    <a:cubicBezTo>
                      <a:pt x="819" y="7774"/>
                      <a:pt x="1859" y="9223"/>
                      <a:pt x="3308" y="9853"/>
                    </a:cubicBezTo>
                    <a:lnTo>
                      <a:pt x="3308" y="10200"/>
                    </a:lnTo>
                    <a:lnTo>
                      <a:pt x="1229" y="10200"/>
                    </a:lnTo>
                    <a:cubicBezTo>
                      <a:pt x="536" y="10200"/>
                      <a:pt x="0" y="10767"/>
                      <a:pt x="0" y="11429"/>
                    </a:cubicBezTo>
                    <a:lnTo>
                      <a:pt x="0" y="12248"/>
                    </a:lnTo>
                    <a:cubicBezTo>
                      <a:pt x="0" y="12500"/>
                      <a:pt x="189" y="12657"/>
                      <a:pt x="441" y="12657"/>
                    </a:cubicBezTo>
                    <a:lnTo>
                      <a:pt x="8696" y="12657"/>
                    </a:lnTo>
                    <a:cubicBezTo>
                      <a:pt x="8948" y="12657"/>
                      <a:pt x="9137" y="12468"/>
                      <a:pt x="9137" y="12248"/>
                    </a:cubicBezTo>
                    <a:lnTo>
                      <a:pt x="9137" y="11429"/>
                    </a:lnTo>
                    <a:cubicBezTo>
                      <a:pt x="9137" y="10767"/>
                      <a:pt x="8570" y="10200"/>
                      <a:pt x="7876" y="10200"/>
                    </a:cubicBezTo>
                    <a:lnTo>
                      <a:pt x="5797" y="10200"/>
                    </a:lnTo>
                    <a:lnTo>
                      <a:pt x="5797" y="10137"/>
                    </a:lnTo>
                    <a:cubicBezTo>
                      <a:pt x="7120" y="9853"/>
                      <a:pt x="8223" y="8940"/>
                      <a:pt x="8790" y="7743"/>
                    </a:cubicBezTo>
                    <a:lnTo>
                      <a:pt x="9515" y="7743"/>
                    </a:lnTo>
                    <a:cubicBezTo>
                      <a:pt x="9767" y="7743"/>
                      <a:pt x="9956" y="7522"/>
                      <a:pt x="9956" y="7333"/>
                    </a:cubicBezTo>
                    <a:cubicBezTo>
                      <a:pt x="9893" y="7176"/>
                      <a:pt x="9735" y="6987"/>
                      <a:pt x="9483" y="6987"/>
                    </a:cubicBezTo>
                    <a:lnTo>
                      <a:pt x="6994" y="6987"/>
                    </a:lnTo>
                    <a:cubicBezTo>
                      <a:pt x="6774" y="6987"/>
                      <a:pt x="6585" y="7176"/>
                      <a:pt x="6585" y="7365"/>
                    </a:cubicBezTo>
                    <a:cubicBezTo>
                      <a:pt x="6585" y="7617"/>
                      <a:pt x="6774" y="7774"/>
                      <a:pt x="6994" y="7774"/>
                    </a:cubicBezTo>
                    <a:lnTo>
                      <a:pt x="7845" y="7774"/>
                    </a:lnTo>
                    <a:cubicBezTo>
                      <a:pt x="7404" y="8530"/>
                      <a:pt x="6648" y="9097"/>
                      <a:pt x="5734" y="9318"/>
                    </a:cubicBezTo>
                    <a:lnTo>
                      <a:pt x="5734" y="8971"/>
                    </a:lnTo>
                    <a:cubicBezTo>
                      <a:pt x="5734" y="8310"/>
                      <a:pt x="5198" y="7774"/>
                      <a:pt x="4537" y="7743"/>
                    </a:cubicBezTo>
                    <a:cubicBezTo>
                      <a:pt x="3844" y="7743"/>
                      <a:pt x="3308" y="8278"/>
                      <a:pt x="3308" y="8940"/>
                    </a:cubicBezTo>
                    <a:cubicBezTo>
                      <a:pt x="2332" y="8373"/>
                      <a:pt x="1638" y="7302"/>
                      <a:pt x="1638" y="6073"/>
                    </a:cubicBezTo>
                    <a:cubicBezTo>
                      <a:pt x="1638" y="5285"/>
                      <a:pt x="1922" y="4624"/>
                      <a:pt x="2363" y="4057"/>
                    </a:cubicBezTo>
                    <a:lnTo>
                      <a:pt x="3529" y="5254"/>
                    </a:lnTo>
                    <a:lnTo>
                      <a:pt x="5797" y="3017"/>
                    </a:lnTo>
                    <a:lnTo>
                      <a:pt x="2899" y="119"/>
                    </a:lnTo>
                    <a:cubicBezTo>
                      <a:pt x="2820" y="40"/>
                      <a:pt x="2717" y="0"/>
                      <a:pt x="26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</p:grpSp>
      </p:grpSp>
      <p:sp>
        <p:nvSpPr>
          <p:cNvPr id="338" name="Google Shape;338;p19"/>
          <p:cNvSpPr/>
          <p:nvPr/>
        </p:nvSpPr>
        <p:spPr>
          <a:xfrm>
            <a:off x="4858684" y="1923184"/>
            <a:ext cx="892287" cy="927761"/>
          </a:xfrm>
          <a:custGeom>
            <a:avLst/>
            <a:gdLst/>
            <a:ahLst/>
            <a:cxnLst/>
            <a:rect l="l" t="t" r="r" b="b"/>
            <a:pathLst>
              <a:path w="39666" h="41243" extrusionOk="0">
                <a:moveTo>
                  <a:pt x="28326" y="0"/>
                </a:moveTo>
                <a:lnTo>
                  <a:pt x="27732" y="69"/>
                </a:lnTo>
                <a:lnTo>
                  <a:pt x="27297" y="160"/>
                </a:lnTo>
                <a:lnTo>
                  <a:pt x="27229" y="252"/>
                </a:lnTo>
                <a:lnTo>
                  <a:pt x="27229" y="480"/>
                </a:lnTo>
                <a:lnTo>
                  <a:pt x="27137" y="617"/>
                </a:lnTo>
                <a:lnTo>
                  <a:pt x="27023" y="663"/>
                </a:lnTo>
                <a:lnTo>
                  <a:pt x="26474" y="663"/>
                </a:lnTo>
                <a:lnTo>
                  <a:pt x="26154" y="617"/>
                </a:lnTo>
                <a:lnTo>
                  <a:pt x="25354" y="572"/>
                </a:lnTo>
                <a:lnTo>
                  <a:pt x="24531" y="595"/>
                </a:lnTo>
                <a:lnTo>
                  <a:pt x="24142" y="686"/>
                </a:lnTo>
                <a:lnTo>
                  <a:pt x="23731" y="778"/>
                </a:lnTo>
                <a:lnTo>
                  <a:pt x="23594" y="846"/>
                </a:lnTo>
                <a:lnTo>
                  <a:pt x="23365" y="1189"/>
                </a:lnTo>
                <a:lnTo>
                  <a:pt x="23273" y="1418"/>
                </a:lnTo>
                <a:lnTo>
                  <a:pt x="23068" y="1829"/>
                </a:lnTo>
                <a:lnTo>
                  <a:pt x="22976" y="2126"/>
                </a:lnTo>
                <a:lnTo>
                  <a:pt x="22908" y="2675"/>
                </a:lnTo>
                <a:lnTo>
                  <a:pt x="22793" y="3269"/>
                </a:lnTo>
                <a:lnTo>
                  <a:pt x="22611" y="3567"/>
                </a:lnTo>
                <a:lnTo>
                  <a:pt x="22405" y="3750"/>
                </a:lnTo>
                <a:lnTo>
                  <a:pt x="22268" y="3841"/>
                </a:lnTo>
                <a:lnTo>
                  <a:pt x="21787" y="3772"/>
                </a:lnTo>
                <a:lnTo>
                  <a:pt x="21650" y="3727"/>
                </a:lnTo>
                <a:lnTo>
                  <a:pt x="21536" y="3681"/>
                </a:lnTo>
                <a:lnTo>
                  <a:pt x="21193" y="3727"/>
                </a:lnTo>
                <a:lnTo>
                  <a:pt x="21056" y="3818"/>
                </a:lnTo>
                <a:lnTo>
                  <a:pt x="20942" y="3910"/>
                </a:lnTo>
                <a:lnTo>
                  <a:pt x="20576" y="4024"/>
                </a:lnTo>
                <a:lnTo>
                  <a:pt x="20324" y="4070"/>
                </a:lnTo>
                <a:lnTo>
                  <a:pt x="19707" y="4207"/>
                </a:lnTo>
                <a:lnTo>
                  <a:pt x="19250" y="4390"/>
                </a:lnTo>
                <a:lnTo>
                  <a:pt x="18907" y="4641"/>
                </a:lnTo>
                <a:lnTo>
                  <a:pt x="18587" y="4824"/>
                </a:lnTo>
                <a:lnTo>
                  <a:pt x="18244" y="5121"/>
                </a:lnTo>
                <a:lnTo>
                  <a:pt x="17901" y="5533"/>
                </a:lnTo>
                <a:lnTo>
                  <a:pt x="17695" y="5876"/>
                </a:lnTo>
                <a:lnTo>
                  <a:pt x="17512" y="6264"/>
                </a:lnTo>
                <a:lnTo>
                  <a:pt x="17421" y="6401"/>
                </a:lnTo>
                <a:lnTo>
                  <a:pt x="17101" y="6447"/>
                </a:lnTo>
                <a:lnTo>
                  <a:pt x="17009" y="6424"/>
                </a:lnTo>
                <a:lnTo>
                  <a:pt x="16781" y="6310"/>
                </a:lnTo>
                <a:lnTo>
                  <a:pt x="16529" y="6127"/>
                </a:lnTo>
                <a:lnTo>
                  <a:pt x="16369" y="5739"/>
                </a:lnTo>
                <a:lnTo>
                  <a:pt x="16278" y="5350"/>
                </a:lnTo>
                <a:lnTo>
                  <a:pt x="16209" y="5258"/>
                </a:lnTo>
                <a:lnTo>
                  <a:pt x="15866" y="5121"/>
                </a:lnTo>
                <a:lnTo>
                  <a:pt x="15706" y="5144"/>
                </a:lnTo>
                <a:lnTo>
                  <a:pt x="15318" y="5190"/>
                </a:lnTo>
                <a:lnTo>
                  <a:pt x="15043" y="5258"/>
                </a:lnTo>
                <a:lnTo>
                  <a:pt x="14746" y="5258"/>
                </a:lnTo>
                <a:lnTo>
                  <a:pt x="14312" y="5236"/>
                </a:lnTo>
                <a:lnTo>
                  <a:pt x="13946" y="5190"/>
                </a:lnTo>
                <a:lnTo>
                  <a:pt x="13489" y="5098"/>
                </a:lnTo>
                <a:lnTo>
                  <a:pt x="12757" y="5053"/>
                </a:lnTo>
                <a:lnTo>
                  <a:pt x="12117" y="4961"/>
                </a:lnTo>
                <a:lnTo>
                  <a:pt x="11797" y="4870"/>
                </a:lnTo>
                <a:lnTo>
                  <a:pt x="10677" y="4481"/>
                </a:lnTo>
                <a:lnTo>
                  <a:pt x="10471" y="4344"/>
                </a:lnTo>
                <a:lnTo>
                  <a:pt x="10334" y="4207"/>
                </a:lnTo>
                <a:lnTo>
                  <a:pt x="9625" y="3750"/>
                </a:lnTo>
                <a:lnTo>
                  <a:pt x="9442" y="3544"/>
                </a:lnTo>
                <a:lnTo>
                  <a:pt x="9259" y="3361"/>
                </a:lnTo>
                <a:lnTo>
                  <a:pt x="8665" y="3064"/>
                </a:lnTo>
                <a:lnTo>
                  <a:pt x="8482" y="3018"/>
                </a:lnTo>
                <a:lnTo>
                  <a:pt x="8322" y="2972"/>
                </a:lnTo>
                <a:lnTo>
                  <a:pt x="7842" y="2629"/>
                </a:lnTo>
                <a:lnTo>
                  <a:pt x="7727" y="2492"/>
                </a:lnTo>
                <a:lnTo>
                  <a:pt x="7567" y="2401"/>
                </a:lnTo>
                <a:lnTo>
                  <a:pt x="6950" y="2378"/>
                </a:lnTo>
                <a:lnTo>
                  <a:pt x="6699" y="2401"/>
                </a:lnTo>
                <a:lnTo>
                  <a:pt x="6173" y="2446"/>
                </a:lnTo>
                <a:lnTo>
                  <a:pt x="5716" y="2538"/>
                </a:lnTo>
                <a:lnTo>
                  <a:pt x="5624" y="2629"/>
                </a:lnTo>
                <a:lnTo>
                  <a:pt x="5556" y="2972"/>
                </a:lnTo>
                <a:lnTo>
                  <a:pt x="5601" y="3178"/>
                </a:lnTo>
                <a:lnTo>
                  <a:pt x="5601" y="3338"/>
                </a:lnTo>
                <a:lnTo>
                  <a:pt x="5396" y="3612"/>
                </a:lnTo>
                <a:lnTo>
                  <a:pt x="5258" y="3658"/>
                </a:lnTo>
                <a:lnTo>
                  <a:pt x="4687" y="3772"/>
                </a:lnTo>
                <a:lnTo>
                  <a:pt x="3841" y="3818"/>
                </a:lnTo>
                <a:lnTo>
                  <a:pt x="3567" y="3795"/>
                </a:lnTo>
                <a:lnTo>
                  <a:pt x="3086" y="3612"/>
                </a:lnTo>
                <a:lnTo>
                  <a:pt x="2835" y="3612"/>
                </a:lnTo>
                <a:lnTo>
                  <a:pt x="2286" y="3681"/>
                </a:lnTo>
                <a:lnTo>
                  <a:pt x="1943" y="3750"/>
                </a:lnTo>
                <a:lnTo>
                  <a:pt x="1852" y="3818"/>
                </a:lnTo>
                <a:lnTo>
                  <a:pt x="1761" y="4230"/>
                </a:lnTo>
                <a:lnTo>
                  <a:pt x="1738" y="4435"/>
                </a:lnTo>
                <a:lnTo>
                  <a:pt x="1692" y="4595"/>
                </a:lnTo>
                <a:lnTo>
                  <a:pt x="1532" y="4847"/>
                </a:lnTo>
                <a:lnTo>
                  <a:pt x="1395" y="4961"/>
                </a:lnTo>
                <a:lnTo>
                  <a:pt x="1235" y="4984"/>
                </a:lnTo>
                <a:lnTo>
                  <a:pt x="732" y="4847"/>
                </a:lnTo>
                <a:lnTo>
                  <a:pt x="549" y="4870"/>
                </a:lnTo>
                <a:lnTo>
                  <a:pt x="412" y="4961"/>
                </a:lnTo>
                <a:lnTo>
                  <a:pt x="320" y="5373"/>
                </a:lnTo>
                <a:lnTo>
                  <a:pt x="229" y="5510"/>
                </a:lnTo>
                <a:lnTo>
                  <a:pt x="114" y="5601"/>
                </a:lnTo>
                <a:lnTo>
                  <a:pt x="0" y="5899"/>
                </a:lnTo>
                <a:lnTo>
                  <a:pt x="23" y="6081"/>
                </a:lnTo>
                <a:lnTo>
                  <a:pt x="69" y="6447"/>
                </a:lnTo>
                <a:lnTo>
                  <a:pt x="206" y="6813"/>
                </a:lnTo>
                <a:lnTo>
                  <a:pt x="297" y="7019"/>
                </a:lnTo>
                <a:lnTo>
                  <a:pt x="709" y="7202"/>
                </a:lnTo>
                <a:lnTo>
                  <a:pt x="937" y="7293"/>
                </a:lnTo>
                <a:lnTo>
                  <a:pt x="1098" y="7385"/>
                </a:lnTo>
                <a:lnTo>
                  <a:pt x="1235" y="7659"/>
                </a:lnTo>
                <a:lnTo>
                  <a:pt x="1372" y="7796"/>
                </a:lnTo>
                <a:lnTo>
                  <a:pt x="1509" y="7956"/>
                </a:lnTo>
                <a:lnTo>
                  <a:pt x="1623" y="8276"/>
                </a:lnTo>
                <a:lnTo>
                  <a:pt x="1669" y="8505"/>
                </a:lnTo>
                <a:lnTo>
                  <a:pt x="1738" y="8733"/>
                </a:lnTo>
                <a:lnTo>
                  <a:pt x="1738" y="9076"/>
                </a:lnTo>
                <a:lnTo>
                  <a:pt x="1715" y="9213"/>
                </a:lnTo>
                <a:lnTo>
                  <a:pt x="1669" y="9282"/>
                </a:lnTo>
                <a:lnTo>
                  <a:pt x="1555" y="9282"/>
                </a:lnTo>
                <a:lnTo>
                  <a:pt x="1600" y="9351"/>
                </a:lnTo>
                <a:lnTo>
                  <a:pt x="1646" y="9396"/>
                </a:lnTo>
                <a:lnTo>
                  <a:pt x="1829" y="9511"/>
                </a:lnTo>
                <a:lnTo>
                  <a:pt x="2035" y="9625"/>
                </a:lnTo>
                <a:lnTo>
                  <a:pt x="2309" y="9762"/>
                </a:lnTo>
                <a:lnTo>
                  <a:pt x="2629" y="9762"/>
                </a:lnTo>
                <a:lnTo>
                  <a:pt x="2904" y="9785"/>
                </a:lnTo>
                <a:lnTo>
                  <a:pt x="3247" y="9899"/>
                </a:lnTo>
                <a:lnTo>
                  <a:pt x="3429" y="9968"/>
                </a:lnTo>
                <a:lnTo>
                  <a:pt x="3749" y="10288"/>
                </a:lnTo>
                <a:lnTo>
                  <a:pt x="3864" y="10517"/>
                </a:lnTo>
                <a:lnTo>
                  <a:pt x="3978" y="10768"/>
                </a:lnTo>
                <a:lnTo>
                  <a:pt x="4321" y="11340"/>
                </a:lnTo>
                <a:lnTo>
                  <a:pt x="4412" y="11385"/>
                </a:lnTo>
                <a:lnTo>
                  <a:pt x="4641" y="11477"/>
                </a:lnTo>
                <a:lnTo>
                  <a:pt x="4984" y="11637"/>
                </a:lnTo>
                <a:lnTo>
                  <a:pt x="5144" y="11637"/>
                </a:lnTo>
                <a:lnTo>
                  <a:pt x="5464" y="11431"/>
                </a:lnTo>
                <a:lnTo>
                  <a:pt x="5578" y="11362"/>
                </a:lnTo>
                <a:lnTo>
                  <a:pt x="5761" y="11317"/>
                </a:lnTo>
                <a:lnTo>
                  <a:pt x="6036" y="11431"/>
                </a:lnTo>
                <a:lnTo>
                  <a:pt x="6196" y="11477"/>
                </a:lnTo>
                <a:lnTo>
                  <a:pt x="6493" y="11362"/>
                </a:lnTo>
                <a:lnTo>
                  <a:pt x="6722" y="11317"/>
                </a:lnTo>
                <a:lnTo>
                  <a:pt x="6973" y="11294"/>
                </a:lnTo>
                <a:lnTo>
                  <a:pt x="7293" y="11431"/>
                </a:lnTo>
                <a:lnTo>
                  <a:pt x="7522" y="11523"/>
                </a:lnTo>
                <a:lnTo>
                  <a:pt x="7750" y="11614"/>
                </a:lnTo>
                <a:lnTo>
                  <a:pt x="8185" y="11751"/>
                </a:lnTo>
                <a:lnTo>
                  <a:pt x="8322" y="11911"/>
                </a:lnTo>
                <a:lnTo>
                  <a:pt x="8596" y="12208"/>
                </a:lnTo>
                <a:lnTo>
                  <a:pt x="8848" y="12414"/>
                </a:lnTo>
                <a:lnTo>
                  <a:pt x="8962" y="12551"/>
                </a:lnTo>
                <a:lnTo>
                  <a:pt x="9053" y="12894"/>
                </a:lnTo>
                <a:lnTo>
                  <a:pt x="8962" y="13123"/>
                </a:lnTo>
                <a:lnTo>
                  <a:pt x="8825" y="13489"/>
                </a:lnTo>
                <a:lnTo>
                  <a:pt x="8756" y="13740"/>
                </a:lnTo>
                <a:lnTo>
                  <a:pt x="8665" y="13854"/>
                </a:lnTo>
                <a:lnTo>
                  <a:pt x="8436" y="13900"/>
                </a:lnTo>
                <a:lnTo>
                  <a:pt x="8322" y="13900"/>
                </a:lnTo>
                <a:lnTo>
                  <a:pt x="7979" y="13923"/>
                </a:lnTo>
                <a:lnTo>
                  <a:pt x="7613" y="13969"/>
                </a:lnTo>
                <a:lnTo>
                  <a:pt x="7476" y="14014"/>
                </a:lnTo>
                <a:lnTo>
                  <a:pt x="7247" y="14289"/>
                </a:lnTo>
                <a:lnTo>
                  <a:pt x="7224" y="14403"/>
                </a:lnTo>
                <a:lnTo>
                  <a:pt x="7202" y="14540"/>
                </a:lnTo>
                <a:lnTo>
                  <a:pt x="7202" y="14929"/>
                </a:lnTo>
                <a:lnTo>
                  <a:pt x="7316" y="15066"/>
                </a:lnTo>
                <a:lnTo>
                  <a:pt x="7453" y="15249"/>
                </a:lnTo>
                <a:lnTo>
                  <a:pt x="7590" y="15752"/>
                </a:lnTo>
                <a:lnTo>
                  <a:pt x="7705" y="15912"/>
                </a:lnTo>
                <a:lnTo>
                  <a:pt x="7796" y="16072"/>
                </a:lnTo>
                <a:lnTo>
                  <a:pt x="7819" y="16506"/>
                </a:lnTo>
                <a:lnTo>
                  <a:pt x="7842" y="16689"/>
                </a:lnTo>
                <a:lnTo>
                  <a:pt x="7819" y="16849"/>
                </a:lnTo>
                <a:lnTo>
                  <a:pt x="7545" y="17055"/>
                </a:lnTo>
                <a:lnTo>
                  <a:pt x="7407" y="17055"/>
                </a:lnTo>
                <a:lnTo>
                  <a:pt x="7293" y="17078"/>
                </a:lnTo>
                <a:lnTo>
                  <a:pt x="7110" y="17375"/>
                </a:lnTo>
                <a:lnTo>
                  <a:pt x="7087" y="17512"/>
                </a:lnTo>
                <a:lnTo>
                  <a:pt x="7064" y="17672"/>
                </a:lnTo>
                <a:lnTo>
                  <a:pt x="7087" y="18084"/>
                </a:lnTo>
                <a:lnTo>
                  <a:pt x="7179" y="18221"/>
                </a:lnTo>
                <a:lnTo>
                  <a:pt x="7362" y="18541"/>
                </a:lnTo>
                <a:lnTo>
                  <a:pt x="7476" y="18793"/>
                </a:lnTo>
                <a:lnTo>
                  <a:pt x="7727" y="18930"/>
                </a:lnTo>
                <a:lnTo>
                  <a:pt x="8025" y="18975"/>
                </a:lnTo>
                <a:lnTo>
                  <a:pt x="8276" y="19044"/>
                </a:lnTo>
                <a:lnTo>
                  <a:pt x="8528" y="19250"/>
                </a:lnTo>
                <a:lnTo>
                  <a:pt x="8665" y="19341"/>
                </a:lnTo>
                <a:lnTo>
                  <a:pt x="8962" y="19501"/>
                </a:lnTo>
                <a:lnTo>
                  <a:pt x="9122" y="19478"/>
                </a:lnTo>
                <a:lnTo>
                  <a:pt x="9191" y="19478"/>
                </a:lnTo>
                <a:lnTo>
                  <a:pt x="9305" y="19616"/>
                </a:lnTo>
                <a:lnTo>
                  <a:pt x="9419" y="19959"/>
                </a:lnTo>
                <a:lnTo>
                  <a:pt x="9419" y="20119"/>
                </a:lnTo>
                <a:lnTo>
                  <a:pt x="9442" y="20553"/>
                </a:lnTo>
                <a:lnTo>
                  <a:pt x="9488" y="20987"/>
                </a:lnTo>
                <a:lnTo>
                  <a:pt x="9488" y="21102"/>
                </a:lnTo>
                <a:lnTo>
                  <a:pt x="9213" y="21239"/>
                </a:lnTo>
                <a:lnTo>
                  <a:pt x="9122" y="21284"/>
                </a:lnTo>
                <a:lnTo>
                  <a:pt x="9099" y="21605"/>
                </a:lnTo>
                <a:lnTo>
                  <a:pt x="9145" y="22062"/>
                </a:lnTo>
                <a:lnTo>
                  <a:pt x="9168" y="22222"/>
                </a:lnTo>
                <a:lnTo>
                  <a:pt x="9396" y="22428"/>
                </a:lnTo>
                <a:lnTo>
                  <a:pt x="9488" y="22519"/>
                </a:lnTo>
                <a:lnTo>
                  <a:pt x="9602" y="22633"/>
                </a:lnTo>
                <a:lnTo>
                  <a:pt x="9762" y="22953"/>
                </a:lnTo>
                <a:lnTo>
                  <a:pt x="9739" y="23091"/>
                </a:lnTo>
                <a:lnTo>
                  <a:pt x="9534" y="23388"/>
                </a:lnTo>
                <a:lnTo>
                  <a:pt x="9396" y="23525"/>
                </a:lnTo>
                <a:lnTo>
                  <a:pt x="9213" y="23525"/>
                </a:lnTo>
                <a:lnTo>
                  <a:pt x="8871" y="23548"/>
                </a:lnTo>
                <a:lnTo>
                  <a:pt x="8665" y="23662"/>
                </a:lnTo>
                <a:lnTo>
                  <a:pt x="8459" y="23822"/>
                </a:lnTo>
                <a:lnTo>
                  <a:pt x="8368" y="23868"/>
                </a:lnTo>
                <a:lnTo>
                  <a:pt x="8276" y="24119"/>
                </a:lnTo>
                <a:lnTo>
                  <a:pt x="8253" y="24211"/>
                </a:lnTo>
                <a:lnTo>
                  <a:pt x="8299" y="24302"/>
                </a:lnTo>
                <a:lnTo>
                  <a:pt x="8550" y="24439"/>
                </a:lnTo>
                <a:lnTo>
                  <a:pt x="8665" y="24439"/>
                </a:lnTo>
                <a:lnTo>
                  <a:pt x="8893" y="24462"/>
                </a:lnTo>
                <a:lnTo>
                  <a:pt x="9168" y="24531"/>
                </a:lnTo>
                <a:lnTo>
                  <a:pt x="9305" y="24554"/>
                </a:lnTo>
                <a:lnTo>
                  <a:pt x="9465" y="24782"/>
                </a:lnTo>
                <a:lnTo>
                  <a:pt x="9488" y="24897"/>
                </a:lnTo>
                <a:lnTo>
                  <a:pt x="9488" y="25011"/>
                </a:lnTo>
                <a:lnTo>
                  <a:pt x="9305" y="25262"/>
                </a:lnTo>
                <a:lnTo>
                  <a:pt x="9213" y="25308"/>
                </a:lnTo>
                <a:lnTo>
                  <a:pt x="8985" y="25400"/>
                </a:lnTo>
                <a:lnTo>
                  <a:pt x="8756" y="25468"/>
                </a:lnTo>
                <a:lnTo>
                  <a:pt x="8665" y="25514"/>
                </a:lnTo>
                <a:lnTo>
                  <a:pt x="8573" y="25857"/>
                </a:lnTo>
                <a:lnTo>
                  <a:pt x="8550" y="26040"/>
                </a:lnTo>
                <a:lnTo>
                  <a:pt x="8550" y="26200"/>
                </a:lnTo>
                <a:lnTo>
                  <a:pt x="8665" y="26474"/>
                </a:lnTo>
                <a:lnTo>
                  <a:pt x="8848" y="26520"/>
                </a:lnTo>
                <a:lnTo>
                  <a:pt x="9076" y="26611"/>
                </a:lnTo>
                <a:lnTo>
                  <a:pt x="9396" y="27023"/>
                </a:lnTo>
                <a:lnTo>
                  <a:pt x="9534" y="27137"/>
                </a:lnTo>
                <a:lnTo>
                  <a:pt x="9762" y="27366"/>
                </a:lnTo>
                <a:lnTo>
                  <a:pt x="9922" y="27663"/>
                </a:lnTo>
                <a:lnTo>
                  <a:pt x="9968" y="27823"/>
                </a:lnTo>
                <a:lnTo>
                  <a:pt x="9876" y="28212"/>
                </a:lnTo>
                <a:lnTo>
                  <a:pt x="9831" y="28372"/>
                </a:lnTo>
                <a:lnTo>
                  <a:pt x="9831" y="28486"/>
                </a:lnTo>
                <a:lnTo>
                  <a:pt x="10128" y="28623"/>
                </a:lnTo>
                <a:lnTo>
                  <a:pt x="10174" y="28692"/>
                </a:lnTo>
                <a:lnTo>
                  <a:pt x="10197" y="28783"/>
                </a:lnTo>
                <a:lnTo>
                  <a:pt x="10517" y="28897"/>
                </a:lnTo>
                <a:lnTo>
                  <a:pt x="10654" y="28920"/>
                </a:lnTo>
                <a:lnTo>
                  <a:pt x="10905" y="28897"/>
                </a:lnTo>
                <a:lnTo>
                  <a:pt x="11157" y="28737"/>
                </a:lnTo>
                <a:lnTo>
                  <a:pt x="11248" y="28623"/>
                </a:lnTo>
                <a:lnTo>
                  <a:pt x="11317" y="28280"/>
                </a:lnTo>
                <a:lnTo>
                  <a:pt x="11362" y="28189"/>
                </a:lnTo>
                <a:lnTo>
                  <a:pt x="11477" y="28166"/>
                </a:lnTo>
                <a:lnTo>
                  <a:pt x="11888" y="28280"/>
                </a:lnTo>
                <a:lnTo>
                  <a:pt x="11911" y="28372"/>
                </a:lnTo>
                <a:lnTo>
                  <a:pt x="11934" y="28486"/>
                </a:lnTo>
                <a:lnTo>
                  <a:pt x="12231" y="28715"/>
                </a:lnTo>
                <a:lnTo>
                  <a:pt x="12300" y="28875"/>
                </a:lnTo>
                <a:lnTo>
                  <a:pt x="12368" y="29240"/>
                </a:lnTo>
                <a:lnTo>
                  <a:pt x="12460" y="29492"/>
                </a:lnTo>
                <a:lnTo>
                  <a:pt x="12643" y="29583"/>
                </a:lnTo>
                <a:lnTo>
                  <a:pt x="12963" y="29560"/>
                </a:lnTo>
                <a:lnTo>
                  <a:pt x="13077" y="29492"/>
                </a:lnTo>
                <a:lnTo>
                  <a:pt x="13214" y="29240"/>
                </a:lnTo>
                <a:lnTo>
                  <a:pt x="13351" y="29195"/>
                </a:lnTo>
                <a:lnTo>
                  <a:pt x="13466" y="29149"/>
                </a:lnTo>
                <a:lnTo>
                  <a:pt x="13580" y="28920"/>
                </a:lnTo>
                <a:lnTo>
                  <a:pt x="13672" y="28897"/>
                </a:lnTo>
                <a:lnTo>
                  <a:pt x="14106" y="28943"/>
                </a:lnTo>
                <a:lnTo>
                  <a:pt x="14609" y="28966"/>
                </a:lnTo>
                <a:lnTo>
                  <a:pt x="14769" y="28989"/>
                </a:lnTo>
                <a:lnTo>
                  <a:pt x="15112" y="29103"/>
                </a:lnTo>
                <a:lnTo>
                  <a:pt x="15203" y="29218"/>
                </a:lnTo>
                <a:lnTo>
                  <a:pt x="15272" y="29332"/>
                </a:lnTo>
                <a:lnTo>
                  <a:pt x="15500" y="29606"/>
                </a:lnTo>
                <a:lnTo>
                  <a:pt x="15523" y="29812"/>
                </a:lnTo>
                <a:lnTo>
                  <a:pt x="15546" y="29972"/>
                </a:lnTo>
                <a:lnTo>
                  <a:pt x="15729" y="30201"/>
                </a:lnTo>
                <a:lnTo>
                  <a:pt x="15752" y="30338"/>
                </a:lnTo>
                <a:lnTo>
                  <a:pt x="15798" y="30475"/>
                </a:lnTo>
                <a:lnTo>
                  <a:pt x="16049" y="30635"/>
                </a:lnTo>
                <a:lnTo>
                  <a:pt x="16163" y="30658"/>
                </a:lnTo>
                <a:lnTo>
                  <a:pt x="16964" y="30681"/>
                </a:lnTo>
                <a:lnTo>
                  <a:pt x="17901" y="30726"/>
                </a:lnTo>
                <a:lnTo>
                  <a:pt x="18290" y="30818"/>
                </a:lnTo>
                <a:lnTo>
                  <a:pt x="18518" y="30955"/>
                </a:lnTo>
                <a:lnTo>
                  <a:pt x="18610" y="31046"/>
                </a:lnTo>
                <a:lnTo>
                  <a:pt x="18770" y="31298"/>
                </a:lnTo>
                <a:lnTo>
                  <a:pt x="18907" y="31367"/>
                </a:lnTo>
                <a:lnTo>
                  <a:pt x="19044" y="31412"/>
                </a:lnTo>
                <a:lnTo>
                  <a:pt x="19227" y="31664"/>
                </a:lnTo>
                <a:lnTo>
                  <a:pt x="19250" y="31801"/>
                </a:lnTo>
                <a:lnTo>
                  <a:pt x="19410" y="32167"/>
                </a:lnTo>
                <a:lnTo>
                  <a:pt x="19661" y="32510"/>
                </a:lnTo>
                <a:lnTo>
                  <a:pt x="19798" y="32784"/>
                </a:lnTo>
                <a:lnTo>
                  <a:pt x="19867" y="33104"/>
                </a:lnTo>
                <a:lnTo>
                  <a:pt x="20050" y="33538"/>
                </a:lnTo>
                <a:lnTo>
                  <a:pt x="20187" y="33996"/>
                </a:lnTo>
                <a:lnTo>
                  <a:pt x="20096" y="34361"/>
                </a:lnTo>
                <a:lnTo>
                  <a:pt x="19959" y="34636"/>
                </a:lnTo>
                <a:lnTo>
                  <a:pt x="19867" y="34727"/>
                </a:lnTo>
                <a:lnTo>
                  <a:pt x="19547" y="34796"/>
                </a:lnTo>
                <a:lnTo>
                  <a:pt x="19410" y="34796"/>
                </a:lnTo>
                <a:lnTo>
                  <a:pt x="19341" y="34841"/>
                </a:lnTo>
                <a:lnTo>
                  <a:pt x="19296" y="35139"/>
                </a:lnTo>
                <a:lnTo>
                  <a:pt x="19318" y="35344"/>
                </a:lnTo>
                <a:lnTo>
                  <a:pt x="19273" y="35527"/>
                </a:lnTo>
                <a:lnTo>
                  <a:pt x="19044" y="35756"/>
                </a:lnTo>
                <a:lnTo>
                  <a:pt x="18953" y="35779"/>
                </a:lnTo>
                <a:lnTo>
                  <a:pt x="18884" y="35962"/>
                </a:lnTo>
                <a:lnTo>
                  <a:pt x="18907" y="36396"/>
                </a:lnTo>
                <a:lnTo>
                  <a:pt x="18953" y="36556"/>
                </a:lnTo>
                <a:lnTo>
                  <a:pt x="19250" y="36853"/>
                </a:lnTo>
                <a:lnTo>
                  <a:pt x="19433" y="36899"/>
                </a:lnTo>
                <a:lnTo>
                  <a:pt x="19776" y="37013"/>
                </a:lnTo>
                <a:lnTo>
                  <a:pt x="20141" y="37173"/>
                </a:lnTo>
                <a:lnTo>
                  <a:pt x="20324" y="37242"/>
                </a:lnTo>
                <a:lnTo>
                  <a:pt x="20484" y="37539"/>
                </a:lnTo>
                <a:lnTo>
                  <a:pt x="20507" y="37699"/>
                </a:lnTo>
                <a:lnTo>
                  <a:pt x="20530" y="38111"/>
                </a:lnTo>
                <a:lnTo>
                  <a:pt x="20416" y="38454"/>
                </a:lnTo>
                <a:lnTo>
                  <a:pt x="20233" y="38637"/>
                </a:lnTo>
                <a:lnTo>
                  <a:pt x="20141" y="38911"/>
                </a:lnTo>
                <a:lnTo>
                  <a:pt x="20210" y="39322"/>
                </a:lnTo>
                <a:lnTo>
                  <a:pt x="20301" y="39642"/>
                </a:lnTo>
                <a:lnTo>
                  <a:pt x="20347" y="40054"/>
                </a:lnTo>
                <a:lnTo>
                  <a:pt x="20439" y="40465"/>
                </a:lnTo>
                <a:lnTo>
                  <a:pt x="20690" y="40808"/>
                </a:lnTo>
                <a:lnTo>
                  <a:pt x="21010" y="41151"/>
                </a:lnTo>
                <a:lnTo>
                  <a:pt x="21330" y="41243"/>
                </a:lnTo>
                <a:lnTo>
                  <a:pt x="21856" y="41243"/>
                </a:lnTo>
                <a:lnTo>
                  <a:pt x="22108" y="41037"/>
                </a:lnTo>
                <a:lnTo>
                  <a:pt x="22245" y="41014"/>
                </a:lnTo>
                <a:lnTo>
                  <a:pt x="22496" y="40877"/>
                </a:lnTo>
                <a:lnTo>
                  <a:pt x="22748" y="40626"/>
                </a:lnTo>
                <a:lnTo>
                  <a:pt x="23045" y="40351"/>
                </a:lnTo>
                <a:lnTo>
                  <a:pt x="23205" y="40077"/>
                </a:lnTo>
                <a:lnTo>
                  <a:pt x="23273" y="39985"/>
                </a:lnTo>
                <a:lnTo>
                  <a:pt x="23662" y="39871"/>
                </a:lnTo>
                <a:lnTo>
                  <a:pt x="23868" y="39848"/>
                </a:lnTo>
                <a:lnTo>
                  <a:pt x="24074" y="39871"/>
                </a:lnTo>
                <a:lnTo>
                  <a:pt x="24348" y="40145"/>
                </a:lnTo>
                <a:lnTo>
                  <a:pt x="24394" y="40237"/>
                </a:lnTo>
                <a:lnTo>
                  <a:pt x="24439" y="40305"/>
                </a:lnTo>
                <a:lnTo>
                  <a:pt x="24691" y="40443"/>
                </a:lnTo>
                <a:lnTo>
                  <a:pt x="24874" y="40465"/>
                </a:lnTo>
                <a:lnTo>
                  <a:pt x="25034" y="40511"/>
                </a:lnTo>
                <a:lnTo>
                  <a:pt x="25194" y="40763"/>
                </a:lnTo>
                <a:lnTo>
                  <a:pt x="25308" y="40854"/>
                </a:lnTo>
                <a:lnTo>
                  <a:pt x="25423" y="40877"/>
                </a:lnTo>
                <a:lnTo>
                  <a:pt x="25628" y="40740"/>
                </a:lnTo>
                <a:lnTo>
                  <a:pt x="25697" y="40626"/>
                </a:lnTo>
                <a:lnTo>
                  <a:pt x="25834" y="40557"/>
                </a:lnTo>
                <a:lnTo>
                  <a:pt x="26611" y="40557"/>
                </a:lnTo>
                <a:lnTo>
                  <a:pt x="27297" y="40580"/>
                </a:lnTo>
                <a:lnTo>
                  <a:pt x="29195" y="40603"/>
                </a:lnTo>
                <a:lnTo>
                  <a:pt x="30292" y="40626"/>
                </a:lnTo>
                <a:lnTo>
                  <a:pt x="30749" y="40488"/>
                </a:lnTo>
                <a:lnTo>
                  <a:pt x="31161" y="40328"/>
                </a:lnTo>
                <a:lnTo>
                  <a:pt x="31504" y="40305"/>
                </a:lnTo>
                <a:lnTo>
                  <a:pt x="31870" y="40328"/>
                </a:lnTo>
                <a:lnTo>
                  <a:pt x="31938" y="40328"/>
                </a:lnTo>
                <a:lnTo>
                  <a:pt x="32007" y="39985"/>
                </a:lnTo>
                <a:lnTo>
                  <a:pt x="32030" y="39848"/>
                </a:lnTo>
                <a:lnTo>
                  <a:pt x="31915" y="39505"/>
                </a:lnTo>
                <a:lnTo>
                  <a:pt x="31801" y="39140"/>
                </a:lnTo>
                <a:lnTo>
                  <a:pt x="31824" y="39025"/>
                </a:lnTo>
                <a:lnTo>
                  <a:pt x="32167" y="38888"/>
                </a:lnTo>
                <a:lnTo>
                  <a:pt x="32395" y="38888"/>
                </a:lnTo>
                <a:lnTo>
                  <a:pt x="32601" y="38865"/>
                </a:lnTo>
                <a:lnTo>
                  <a:pt x="32761" y="38637"/>
                </a:lnTo>
                <a:lnTo>
                  <a:pt x="32761" y="38545"/>
                </a:lnTo>
                <a:lnTo>
                  <a:pt x="33173" y="38454"/>
                </a:lnTo>
                <a:lnTo>
                  <a:pt x="33836" y="38477"/>
                </a:lnTo>
                <a:lnTo>
                  <a:pt x="34499" y="38454"/>
                </a:lnTo>
                <a:lnTo>
                  <a:pt x="34933" y="38454"/>
                </a:lnTo>
                <a:lnTo>
                  <a:pt x="35230" y="38271"/>
                </a:lnTo>
                <a:lnTo>
                  <a:pt x="35550" y="37928"/>
                </a:lnTo>
                <a:lnTo>
                  <a:pt x="35916" y="37631"/>
                </a:lnTo>
                <a:lnTo>
                  <a:pt x="36350" y="37471"/>
                </a:lnTo>
                <a:lnTo>
                  <a:pt x="36853" y="37425"/>
                </a:lnTo>
                <a:lnTo>
                  <a:pt x="37402" y="37425"/>
                </a:lnTo>
                <a:lnTo>
                  <a:pt x="37699" y="37333"/>
                </a:lnTo>
                <a:lnTo>
                  <a:pt x="38019" y="37059"/>
                </a:lnTo>
                <a:lnTo>
                  <a:pt x="38134" y="36922"/>
                </a:lnTo>
                <a:lnTo>
                  <a:pt x="38248" y="36670"/>
                </a:lnTo>
                <a:lnTo>
                  <a:pt x="38248" y="36579"/>
                </a:lnTo>
                <a:lnTo>
                  <a:pt x="38317" y="36419"/>
                </a:lnTo>
                <a:lnTo>
                  <a:pt x="38545" y="36167"/>
                </a:lnTo>
                <a:lnTo>
                  <a:pt x="38499" y="36053"/>
                </a:lnTo>
                <a:lnTo>
                  <a:pt x="38454" y="35847"/>
                </a:lnTo>
                <a:lnTo>
                  <a:pt x="38431" y="35619"/>
                </a:lnTo>
                <a:lnTo>
                  <a:pt x="38431" y="35299"/>
                </a:lnTo>
                <a:lnTo>
                  <a:pt x="38568" y="35230"/>
                </a:lnTo>
                <a:lnTo>
                  <a:pt x="38728" y="35184"/>
                </a:lnTo>
                <a:lnTo>
                  <a:pt x="39071" y="35070"/>
                </a:lnTo>
                <a:lnTo>
                  <a:pt x="39140" y="34910"/>
                </a:lnTo>
                <a:lnTo>
                  <a:pt x="39231" y="34773"/>
                </a:lnTo>
                <a:lnTo>
                  <a:pt x="39483" y="34613"/>
                </a:lnTo>
                <a:lnTo>
                  <a:pt x="39551" y="34476"/>
                </a:lnTo>
                <a:lnTo>
                  <a:pt x="39597" y="34293"/>
                </a:lnTo>
                <a:lnTo>
                  <a:pt x="39665" y="34018"/>
                </a:lnTo>
                <a:lnTo>
                  <a:pt x="39551" y="33881"/>
                </a:lnTo>
                <a:lnTo>
                  <a:pt x="39231" y="33721"/>
                </a:lnTo>
                <a:lnTo>
                  <a:pt x="38820" y="33630"/>
                </a:lnTo>
                <a:lnTo>
                  <a:pt x="38637" y="33493"/>
                </a:lnTo>
                <a:lnTo>
                  <a:pt x="38385" y="33127"/>
                </a:lnTo>
                <a:lnTo>
                  <a:pt x="38202" y="33035"/>
                </a:lnTo>
                <a:lnTo>
                  <a:pt x="38019" y="32967"/>
                </a:lnTo>
                <a:lnTo>
                  <a:pt x="37768" y="32761"/>
                </a:lnTo>
                <a:lnTo>
                  <a:pt x="37699" y="32578"/>
                </a:lnTo>
                <a:lnTo>
                  <a:pt x="37608" y="32418"/>
                </a:lnTo>
                <a:lnTo>
                  <a:pt x="37311" y="32121"/>
                </a:lnTo>
                <a:lnTo>
                  <a:pt x="37288" y="31938"/>
                </a:lnTo>
                <a:lnTo>
                  <a:pt x="37311" y="31367"/>
                </a:lnTo>
                <a:lnTo>
                  <a:pt x="37288" y="30864"/>
                </a:lnTo>
                <a:lnTo>
                  <a:pt x="37379" y="30749"/>
                </a:lnTo>
                <a:lnTo>
                  <a:pt x="37676" y="30658"/>
                </a:lnTo>
                <a:lnTo>
                  <a:pt x="37814" y="30566"/>
                </a:lnTo>
                <a:lnTo>
                  <a:pt x="37836" y="30475"/>
                </a:lnTo>
                <a:lnTo>
                  <a:pt x="37836" y="30269"/>
                </a:lnTo>
                <a:lnTo>
                  <a:pt x="37951" y="29903"/>
                </a:lnTo>
                <a:lnTo>
                  <a:pt x="38042" y="29766"/>
                </a:lnTo>
                <a:lnTo>
                  <a:pt x="38225" y="29515"/>
                </a:lnTo>
                <a:lnTo>
                  <a:pt x="38499" y="29195"/>
                </a:lnTo>
                <a:lnTo>
                  <a:pt x="38682" y="29012"/>
                </a:lnTo>
                <a:lnTo>
                  <a:pt x="38842" y="28715"/>
                </a:lnTo>
                <a:lnTo>
                  <a:pt x="38865" y="28509"/>
                </a:lnTo>
                <a:lnTo>
                  <a:pt x="38751" y="27823"/>
                </a:lnTo>
                <a:lnTo>
                  <a:pt x="38637" y="27206"/>
                </a:lnTo>
                <a:lnTo>
                  <a:pt x="38522" y="26931"/>
                </a:lnTo>
                <a:lnTo>
                  <a:pt x="38339" y="26726"/>
                </a:lnTo>
                <a:lnTo>
                  <a:pt x="38248" y="26451"/>
                </a:lnTo>
                <a:lnTo>
                  <a:pt x="38179" y="26177"/>
                </a:lnTo>
                <a:lnTo>
                  <a:pt x="38111" y="25971"/>
                </a:lnTo>
                <a:lnTo>
                  <a:pt x="37905" y="25834"/>
                </a:lnTo>
                <a:lnTo>
                  <a:pt x="37791" y="25765"/>
                </a:lnTo>
                <a:lnTo>
                  <a:pt x="37631" y="25514"/>
                </a:lnTo>
                <a:lnTo>
                  <a:pt x="37631" y="25377"/>
                </a:lnTo>
                <a:lnTo>
                  <a:pt x="37631" y="25057"/>
                </a:lnTo>
                <a:lnTo>
                  <a:pt x="37676" y="24005"/>
                </a:lnTo>
                <a:lnTo>
                  <a:pt x="37631" y="23479"/>
                </a:lnTo>
                <a:lnTo>
                  <a:pt x="37562" y="23433"/>
                </a:lnTo>
                <a:lnTo>
                  <a:pt x="37448" y="23365"/>
                </a:lnTo>
                <a:lnTo>
                  <a:pt x="37311" y="23045"/>
                </a:lnTo>
                <a:lnTo>
                  <a:pt x="37173" y="22999"/>
                </a:lnTo>
                <a:lnTo>
                  <a:pt x="36968" y="23022"/>
                </a:lnTo>
                <a:lnTo>
                  <a:pt x="36693" y="22976"/>
                </a:lnTo>
                <a:lnTo>
                  <a:pt x="36579" y="22885"/>
                </a:lnTo>
                <a:lnTo>
                  <a:pt x="36556" y="22793"/>
                </a:lnTo>
                <a:lnTo>
                  <a:pt x="36488" y="22428"/>
                </a:lnTo>
                <a:lnTo>
                  <a:pt x="36350" y="22016"/>
                </a:lnTo>
                <a:lnTo>
                  <a:pt x="36282" y="21765"/>
                </a:lnTo>
                <a:lnTo>
                  <a:pt x="36099" y="21193"/>
                </a:lnTo>
                <a:lnTo>
                  <a:pt x="35939" y="20964"/>
                </a:lnTo>
                <a:lnTo>
                  <a:pt x="35870" y="20942"/>
                </a:lnTo>
                <a:lnTo>
                  <a:pt x="35687" y="20919"/>
                </a:lnTo>
                <a:lnTo>
                  <a:pt x="35413" y="20644"/>
                </a:lnTo>
                <a:lnTo>
                  <a:pt x="35390" y="20416"/>
                </a:lnTo>
                <a:lnTo>
                  <a:pt x="35390" y="20187"/>
                </a:lnTo>
                <a:lnTo>
                  <a:pt x="35413" y="19798"/>
                </a:lnTo>
                <a:lnTo>
                  <a:pt x="35482" y="19776"/>
                </a:lnTo>
                <a:lnTo>
                  <a:pt x="35619" y="19776"/>
                </a:lnTo>
                <a:lnTo>
                  <a:pt x="35939" y="19730"/>
                </a:lnTo>
                <a:lnTo>
                  <a:pt x="36053" y="19638"/>
                </a:lnTo>
                <a:lnTo>
                  <a:pt x="36053" y="19570"/>
                </a:lnTo>
                <a:lnTo>
                  <a:pt x="36053" y="19433"/>
                </a:lnTo>
                <a:lnTo>
                  <a:pt x="36259" y="19227"/>
                </a:lnTo>
                <a:lnTo>
                  <a:pt x="36350" y="19135"/>
                </a:lnTo>
                <a:lnTo>
                  <a:pt x="36442" y="19090"/>
                </a:lnTo>
                <a:lnTo>
                  <a:pt x="36579" y="18907"/>
                </a:lnTo>
                <a:lnTo>
                  <a:pt x="36602" y="18655"/>
                </a:lnTo>
                <a:lnTo>
                  <a:pt x="36602" y="18290"/>
                </a:lnTo>
                <a:lnTo>
                  <a:pt x="36556" y="17695"/>
                </a:lnTo>
                <a:lnTo>
                  <a:pt x="36465" y="17421"/>
                </a:lnTo>
                <a:lnTo>
                  <a:pt x="36396" y="17375"/>
                </a:lnTo>
                <a:lnTo>
                  <a:pt x="36213" y="17352"/>
                </a:lnTo>
                <a:lnTo>
                  <a:pt x="35893" y="17124"/>
                </a:lnTo>
                <a:lnTo>
                  <a:pt x="35733" y="16849"/>
                </a:lnTo>
                <a:lnTo>
                  <a:pt x="35619" y="16575"/>
                </a:lnTo>
                <a:lnTo>
                  <a:pt x="35322" y="16255"/>
                </a:lnTo>
                <a:lnTo>
                  <a:pt x="35116" y="16118"/>
                </a:lnTo>
                <a:lnTo>
                  <a:pt x="34773" y="15843"/>
                </a:lnTo>
                <a:lnTo>
                  <a:pt x="34476" y="15660"/>
                </a:lnTo>
                <a:lnTo>
                  <a:pt x="34064" y="15318"/>
                </a:lnTo>
                <a:lnTo>
                  <a:pt x="33653" y="14860"/>
                </a:lnTo>
                <a:lnTo>
                  <a:pt x="33516" y="14677"/>
                </a:lnTo>
                <a:lnTo>
                  <a:pt x="33356" y="14357"/>
                </a:lnTo>
                <a:lnTo>
                  <a:pt x="33310" y="14129"/>
                </a:lnTo>
                <a:lnTo>
                  <a:pt x="33264" y="13877"/>
                </a:lnTo>
                <a:lnTo>
                  <a:pt x="33081" y="13534"/>
                </a:lnTo>
                <a:lnTo>
                  <a:pt x="32967" y="13397"/>
                </a:lnTo>
                <a:lnTo>
                  <a:pt x="32647" y="13123"/>
                </a:lnTo>
                <a:lnTo>
                  <a:pt x="32327" y="12871"/>
                </a:lnTo>
                <a:lnTo>
                  <a:pt x="31938" y="12528"/>
                </a:lnTo>
                <a:lnTo>
                  <a:pt x="31527" y="12323"/>
                </a:lnTo>
                <a:lnTo>
                  <a:pt x="31092" y="12254"/>
                </a:lnTo>
                <a:lnTo>
                  <a:pt x="30704" y="12163"/>
                </a:lnTo>
                <a:lnTo>
                  <a:pt x="30612" y="12117"/>
                </a:lnTo>
                <a:lnTo>
                  <a:pt x="30566" y="11888"/>
                </a:lnTo>
                <a:lnTo>
                  <a:pt x="30452" y="11774"/>
                </a:lnTo>
                <a:lnTo>
                  <a:pt x="29789" y="11774"/>
                </a:lnTo>
                <a:lnTo>
                  <a:pt x="29766" y="11683"/>
                </a:lnTo>
                <a:lnTo>
                  <a:pt x="29789" y="11545"/>
                </a:lnTo>
                <a:lnTo>
                  <a:pt x="29789" y="11202"/>
                </a:lnTo>
                <a:lnTo>
                  <a:pt x="29881" y="11157"/>
                </a:lnTo>
                <a:lnTo>
                  <a:pt x="29995" y="11134"/>
                </a:lnTo>
                <a:lnTo>
                  <a:pt x="30315" y="10860"/>
                </a:lnTo>
                <a:lnTo>
                  <a:pt x="30338" y="10654"/>
                </a:lnTo>
                <a:lnTo>
                  <a:pt x="30338" y="9854"/>
                </a:lnTo>
                <a:lnTo>
                  <a:pt x="30315" y="9168"/>
                </a:lnTo>
                <a:lnTo>
                  <a:pt x="30361" y="9031"/>
                </a:lnTo>
                <a:lnTo>
                  <a:pt x="30589" y="8871"/>
                </a:lnTo>
                <a:lnTo>
                  <a:pt x="30612" y="8779"/>
                </a:lnTo>
                <a:lnTo>
                  <a:pt x="30589" y="8688"/>
                </a:lnTo>
                <a:lnTo>
                  <a:pt x="30544" y="8368"/>
                </a:lnTo>
                <a:lnTo>
                  <a:pt x="30658" y="8299"/>
                </a:lnTo>
                <a:lnTo>
                  <a:pt x="30955" y="8185"/>
                </a:lnTo>
                <a:lnTo>
                  <a:pt x="31229" y="8025"/>
                </a:lnTo>
                <a:lnTo>
                  <a:pt x="31389" y="7933"/>
                </a:lnTo>
                <a:lnTo>
                  <a:pt x="31801" y="7659"/>
                </a:lnTo>
                <a:lnTo>
                  <a:pt x="31870" y="7522"/>
                </a:lnTo>
                <a:lnTo>
                  <a:pt x="31892" y="7385"/>
                </a:lnTo>
                <a:lnTo>
                  <a:pt x="32030" y="7179"/>
                </a:lnTo>
                <a:lnTo>
                  <a:pt x="32144" y="7156"/>
                </a:lnTo>
                <a:lnTo>
                  <a:pt x="32373" y="6950"/>
                </a:lnTo>
                <a:lnTo>
                  <a:pt x="32578" y="6676"/>
                </a:lnTo>
                <a:lnTo>
                  <a:pt x="32647" y="6562"/>
                </a:lnTo>
                <a:lnTo>
                  <a:pt x="32738" y="6241"/>
                </a:lnTo>
                <a:lnTo>
                  <a:pt x="32830" y="6104"/>
                </a:lnTo>
                <a:lnTo>
                  <a:pt x="32921" y="6081"/>
                </a:lnTo>
                <a:lnTo>
                  <a:pt x="33035" y="6081"/>
                </a:lnTo>
                <a:lnTo>
                  <a:pt x="33196" y="5944"/>
                </a:lnTo>
                <a:lnTo>
                  <a:pt x="33356" y="5601"/>
                </a:lnTo>
                <a:lnTo>
                  <a:pt x="33378" y="5373"/>
                </a:lnTo>
                <a:lnTo>
                  <a:pt x="33356" y="5121"/>
                </a:lnTo>
                <a:lnTo>
                  <a:pt x="33264" y="4755"/>
                </a:lnTo>
                <a:lnTo>
                  <a:pt x="33150" y="4710"/>
                </a:lnTo>
                <a:lnTo>
                  <a:pt x="33035" y="4710"/>
                </a:lnTo>
                <a:lnTo>
                  <a:pt x="32807" y="4527"/>
                </a:lnTo>
                <a:lnTo>
                  <a:pt x="32784" y="4321"/>
                </a:lnTo>
                <a:lnTo>
                  <a:pt x="32807" y="4115"/>
                </a:lnTo>
                <a:lnTo>
                  <a:pt x="32761" y="3864"/>
                </a:lnTo>
                <a:lnTo>
                  <a:pt x="32624" y="3795"/>
                </a:lnTo>
                <a:lnTo>
                  <a:pt x="32464" y="3727"/>
                </a:lnTo>
                <a:lnTo>
                  <a:pt x="32235" y="3544"/>
                </a:lnTo>
                <a:lnTo>
                  <a:pt x="32167" y="3407"/>
                </a:lnTo>
                <a:lnTo>
                  <a:pt x="32190" y="3338"/>
                </a:lnTo>
                <a:lnTo>
                  <a:pt x="32304" y="2995"/>
                </a:lnTo>
                <a:lnTo>
                  <a:pt x="32350" y="2675"/>
                </a:lnTo>
                <a:lnTo>
                  <a:pt x="32395" y="2561"/>
                </a:lnTo>
                <a:lnTo>
                  <a:pt x="32624" y="2424"/>
                </a:lnTo>
                <a:lnTo>
                  <a:pt x="32715" y="2332"/>
                </a:lnTo>
                <a:lnTo>
                  <a:pt x="32784" y="2218"/>
                </a:lnTo>
                <a:lnTo>
                  <a:pt x="32990" y="1989"/>
                </a:lnTo>
                <a:lnTo>
                  <a:pt x="32990" y="1852"/>
                </a:lnTo>
                <a:lnTo>
                  <a:pt x="32967" y="1601"/>
                </a:lnTo>
                <a:lnTo>
                  <a:pt x="33013" y="1372"/>
                </a:lnTo>
                <a:lnTo>
                  <a:pt x="32898" y="1349"/>
                </a:lnTo>
                <a:lnTo>
                  <a:pt x="32807" y="1326"/>
                </a:lnTo>
                <a:lnTo>
                  <a:pt x="32624" y="1280"/>
                </a:lnTo>
                <a:lnTo>
                  <a:pt x="32212" y="1280"/>
                </a:lnTo>
                <a:lnTo>
                  <a:pt x="31915" y="1395"/>
                </a:lnTo>
                <a:lnTo>
                  <a:pt x="31778" y="1440"/>
                </a:lnTo>
                <a:lnTo>
                  <a:pt x="31687" y="1692"/>
                </a:lnTo>
                <a:lnTo>
                  <a:pt x="31710" y="1875"/>
                </a:lnTo>
                <a:lnTo>
                  <a:pt x="31755" y="2286"/>
                </a:lnTo>
                <a:lnTo>
                  <a:pt x="31778" y="2766"/>
                </a:lnTo>
                <a:lnTo>
                  <a:pt x="31778" y="2881"/>
                </a:lnTo>
                <a:lnTo>
                  <a:pt x="31618" y="3018"/>
                </a:lnTo>
                <a:lnTo>
                  <a:pt x="31275" y="3109"/>
                </a:lnTo>
                <a:lnTo>
                  <a:pt x="31092" y="3109"/>
                </a:lnTo>
                <a:lnTo>
                  <a:pt x="30978" y="3064"/>
                </a:lnTo>
                <a:lnTo>
                  <a:pt x="30886" y="2652"/>
                </a:lnTo>
                <a:lnTo>
                  <a:pt x="30864" y="2446"/>
                </a:lnTo>
                <a:lnTo>
                  <a:pt x="30749" y="2012"/>
                </a:lnTo>
                <a:lnTo>
                  <a:pt x="30566" y="1783"/>
                </a:lnTo>
                <a:lnTo>
                  <a:pt x="30498" y="1715"/>
                </a:lnTo>
                <a:lnTo>
                  <a:pt x="30429" y="1349"/>
                </a:lnTo>
                <a:lnTo>
                  <a:pt x="30452" y="1143"/>
                </a:lnTo>
                <a:lnTo>
                  <a:pt x="30452" y="1052"/>
                </a:lnTo>
                <a:lnTo>
                  <a:pt x="30384" y="869"/>
                </a:lnTo>
                <a:lnTo>
                  <a:pt x="30132" y="686"/>
                </a:lnTo>
                <a:lnTo>
                  <a:pt x="29995" y="663"/>
                </a:lnTo>
                <a:lnTo>
                  <a:pt x="29858" y="617"/>
                </a:lnTo>
                <a:lnTo>
                  <a:pt x="29515" y="275"/>
                </a:lnTo>
                <a:lnTo>
                  <a:pt x="29446" y="137"/>
                </a:lnTo>
                <a:lnTo>
                  <a:pt x="29309" y="46"/>
                </a:lnTo>
                <a:lnTo>
                  <a:pt x="28623" y="0"/>
                </a:ln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 panose="02040502050405020303" pitchFamily="18" charset="0"/>
            </a:endParaRPr>
          </a:p>
        </p:txBody>
      </p:sp>
      <p:sp>
        <p:nvSpPr>
          <p:cNvPr id="339" name="Google Shape;339;p19"/>
          <p:cNvSpPr/>
          <p:nvPr/>
        </p:nvSpPr>
        <p:spPr>
          <a:xfrm>
            <a:off x="4607726" y="1466522"/>
            <a:ext cx="1012118" cy="665515"/>
          </a:xfrm>
          <a:custGeom>
            <a:avLst/>
            <a:gdLst/>
            <a:ahLst/>
            <a:cxnLst/>
            <a:rect l="l" t="t" r="r" b="b"/>
            <a:pathLst>
              <a:path w="44993" h="29585" extrusionOk="0">
                <a:moveTo>
                  <a:pt x="22291" y="1"/>
                </a:moveTo>
                <a:lnTo>
                  <a:pt x="21605" y="24"/>
                </a:lnTo>
                <a:lnTo>
                  <a:pt x="21171" y="47"/>
                </a:lnTo>
                <a:lnTo>
                  <a:pt x="20965" y="70"/>
                </a:lnTo>
                <a:lnTo>
                  <a:pt x="20713" y="207"/>
                </a:lnTo>
                <a:lnTo>
                  <a:pt x="20645" y="344"/>
                </a:lnTo>
                <a:lnTo>
                  <a:pt x="20668" y="412"/>
                </a:lnTo>
                <a:lnTo>
                  <a:pt x="20736" y="595"/>
                </a:lnTo>
                <a:lnTo>
                  <a:pt x="20645" y="984"/>
                </a:lnTo>
                <a:lnTo>
                  <a:pt x="20485" y="1121"/>
                </a:lnTo>
                <a:lnTo>
                  <a:pt x="20393" y="1190"/>
                </a:lnTo>
                <a:lnTo>
                  <a:pt x="20256" y="1350"/>
                </a:lnTo>
                <a:lnTo>
                  <a:pt x="20279" y="1556"/>
                </a:lnTo>
                <a:lnTo>
                  <a:pt x="20210" y="1738"/>
                </a:lnTo>
                <a:lnTo>
                  <a:pt x="20119" y="1784"/>
                </a:lnTo>
                <a:lnTo>
                  <a:pt x="20028" y="1921"/>
                </a:lnTo>
                <a:lnTo>
                  <a:pt x="20028" y="2013"/>
                </a:lnTo>
                <a:lnTo>
                  <a:pt x="20073" y="2264"/>
                </a:lnTo>
                <a:lnTo>
                  <a:pt x="20096" y="2561"/>
                </a:lnTo>
                <a:lnTo>
                  <a:pt x="20050" y="2904"/>
                </a:lnTo>
                <a:lnTo>
                  <a:pt x="19936" y="3110"/>
                </a:lnTo>
                <a:lnTo>
                  <a:pt x="19753" y="3179"/>
                </a:lnTo>
                <a:lnTo>
                  <a:pt x="19639" y="3339"/>
                </a:lnTo>
                <a:lnTo>
                  <a:pt x="19662" y="3430"/>
                </a:lnTo>
                <a:lnTo>
                  <a:pt x="19547" y="3659"/>
                </a:lnTo>
                <a:lnTo>
                  <a:pt x="19387" y="3750"/>
                </a:lnTo>
                <a:lnTo>
                  <a:pt x="19182" y="3865"/>
                </a:lnTo>
                <a:lnTo>
                  <a:pt x="18770" y="4413"/>
                </a:lnTo>
                <a:lnTo>
                  <a:pt x="18633" y="4619"/>
                </a:lnTo>
                <a:lnTo>
                  <a:pt x="18542" y="4756"/>
                </a:lnTo>
                <a:lnTo>
                  <a:pt x="18496" y="4962"/>
                </a:lnTo>
                <a:lnTo>
                  <a:pt x="18381" y="5053"/>
                </a:lnTo>
                <a:lnTo>
                  <a:pt x="18130" y="5236"/>
                </a:lnTo>
                <a:lnTo>
                  <a:pt x="17879" y="5511"/>
                </a:lnTo>
                <a:lnTo>
                  <a:pt x="17741" y="5694"/>
                </a:lnTo>
                <a:lnTo>
                  <a:pt x="17581" y="6082"/>
                </a:lnTo>
                <a:lnTo>
                  <a:pt x="17467" y="6151"/>
                </a:lnTo>
                <a:lnTo>
                  <a:pt x="17330" y="6174"/>
                </a:lnTo>
                <a:lnTo>
                  <a:pt x="17124" y="6334"/>
                </a:lnTo>
                <a:lnTo>
                  <a:pt x="17124" y="6425"/>
                </a:lnTo>
                <a:lnTo>
                  <a:pt x="17147" y="6745"/>
                </a:lnTo>
                <a:lnTo>
                  <a:pt x="17147" y="7088"/>
                </a:lnTo>
                <a:lnTo>
                  <a:pt x="17193" y="7225"/>
                </a:lnTo>
                <a:lnTo>
                  <a:pt x="17353" y="7340"/>
                </a:lnTo>
                <a:lnTo>
                  <a:pt x="17421" y="7385"/>
                </a:lnTo>
                <a:lnTo>
                  <a:pt x="17536" y="7522"/>
                </a:lnTo>
                <a:lnTo>
                  <a:pt x="17558" y="7660"/>
                </a:lnTo>
                <a:lnTo>
                  <a:pt x="17513" y="8025"/>
                </a:lnTo>
                <a:lnTo>
                  <a:pt x="17513" y="8300"/>
                </a:lnTo>
                <a:lnTo>
                  <a:pt x="17513" y="8368"/>
                </a:lnTo>
                <a:lnTo>
                  <a:pt x="17353" y="8528"/>
                </a:lnTo>
                <a:lnTo>
                  <a:pt x="17216" y="8551"/>
                </a:lnTo>
                <a:lnTo>
                  <a:pt x="17101" y="8506"/>
                </a:lnTo>
                <a:lnTo>
                  <a:pt x="16941" y="8277"/>
                </a:lnTo>
                <a:lnTo>
                  <a:pt x="16895" y="8185"/>
                </a:lnTo>
                <a:lnTo>
                  <a:pt x="16850" y="8117"/>
                </a:lnTo>
                <a:lnTo>
                  <a:pt x="16667" y="8094"/>
                </a:lnTo>
                <a:lnTo>
                  <a:pt x="16621" y="8071"/>
                </a:lnTo>
                <a:lnTo>
                  <a:pt x="16575" y="7843"/>
                </a:lnTo>
                <a:lnTo>
                  <a:pt x="16530" y="7545"/>
                </a:lnTo>
                <a:lnTo>
                  <a:pt x="16484" y="7454"/>
                </a:lnTo>
                <a:lnTo>
                  <a:pt x="16324" y="7385"/>
                </a:lnTo>
                <a:lnTo>
                  <a:pt x="16301" y="7340"/>
                </a:lnTo>
                <a:lnTo>
                  <a:pt x="16278" y="7088"/>
                </a:lnTo>
                <a:lnTo>
                  <a:pt x="16164" y="6928"/>
                </a:lnTo>
                <a:lnTo>
                  <a:pt x="15730" y="6928"/>
                </a:lnTo>
                <a:lnTo>
                  <a:pt x="15364" y="6997"/>
                </a:lnTo>
                <a:lnTo>
                  <a:pt x="15295" y="7180"/>
                </a:lnTo>
                <a:lnTo>
                  <a:pt x="15158" y="7317"/>
                </a:lnTo>
                <a:lnTo>
                  <a:pt x="15112" y="7362"/>
                </a:lnTo>
                <a:lnTo>
                  <a:pt x="14975" y="7545"/>
                </a:lnTo>
                <a:lnTo>
                  <a:pt x="14815" y="7545"/>
                </a:lnTo>
                <a:lnTo>
                  <a:pt x="14221" y="7591"/>
                </a:lnTo>
                <a:lnTo>
                  <a:pt x="13786" y="7591"/>
                </a:lnTo>
                <a:lnTo>
                  <a:pt x="13741" y="7522"/>
                </a:lnTo>
                <a:lnTo>
                  <a:pt x="13535" y="7340"/>
                </a:lnTo>
                <a:lnTo>
                  <a:pt x="13375" y="7317"/>
                </a:lnTo>
                <a:lnTo>
                  <a:pt x="13009" y="7340"/>
                </a:lnTo>
                <a:lnTo>
                  <a:pt x="12552" y="7385"/>
                </a:lnTo>
                <a:lnTo>
                  <a:pt x="12255" y="7408"/>
                </a:lnTo>
                <a:lnTo>
                  <a:pt x="11729" y="7454"/>
                </a:lnTo>
                <a:lnTo>
                  <a:pt x="11637" y="7545"/>
                </a:lnTo>
                <a:lnTo>
                  <a:pt x="11614" y="7637"/>
                </a:lnTo>
                <a:lnTo>
                  <a:pt x="11569" y="7774"/>
                </a:lnTo>
                <a:lnTo>
                  <a:pt x="11409" y="7820"/>
                </a:lnTo>
                <a:lnTo>
                  <a:pt x="11066" y="7980"/>
                </a:lnTo>
                <a:lnTo>
                  <a:pt x="10791" y="8025"/>
                </a:lnTo>
                <a:lnTo>
                  <a:pt x="10723" y="8025"/>
                </a:lnTo>
                <a:lnTo>
                  <a:pt x="10769" y="8140"/>
                </a:lnTo>
                <a:lnTo>
                  <a:pt x="10746" y="8208"/>
                </a:lnTo>
                <a:lnTo>
                  <a:pt x="10654" y="8254"/>
                </a:lnTo>
                <a:lnTo>
                  <a:pt x="10471" y="8323"/>
                </a:lnTo>
                <a:lnTo>
                  <a:pt x="10380" y="8483"/>
                </a:lnTo>
                <a:lnTo>
                  <a:pt x="10288" y="8574"/>
                </a:lnTo>
                <a:lnTo>
                  <a:pt x="10151" y="8871"/>
                </a:lnTo>
                <a:lnTo>
                  <a:pt x="9968" y="9054"/>
                </a:lnTo>
                <a:lnTo>
                  <a:pt x="9877" y="9123"/>
                </a:lnTo>
                <a:lnTo>
                  <a:pt x="9785" y="9214"/>
                </a:lnTo>
                <a:lnTo>
                  <a:pt x="9831" y="9237"/>
                </a:lnTo>
                <a:lnTo>
                  <a:pt x="10106" y="9306"/>
                </a:lnTo>
                <a:lnTo>
                  <a:pt x="10471" y="9237"/>
                </a:lnTo>
                <a:lnTo>
                  <a:pt x="10608" y="9214"/>
                </a:lnTo>
                <a:lnTo>
                  <a:pt x="10791" y="9329"/>
                </a:lnTo>
                <a:lnTo>
                  <a:pt x="10814" y="9443"/>
                </a:lnTo>
                <a:lnTo>
                  <a:pt x="10860" y="9557"/>
                </a:lnTo>
                <a:lnTo>
                  <a:pt x="10860" y="9740"/>
                </a:lnTo>
                <a:lnTo>
                  <a:pt x="10654" y="9832"/>
                </a:lnTo>
                <a:lnTo>
                  <a:pt x="10471" y="9923"/>
                </a:lnTo>
                <a:lnTo>
                  <a:pt x="10403" y="10083"/>
                </a:lnTo>
                <a:lnTo>
                  <a:pt x="10311" y="10152"/>
                </a:lnTo>
                <a:lnTo>
                  <a:pt x="10174" y="10220"/>
                </a:lnTo>
                <a:lnTo>
                  <a:pt x="9877" y="10312"/>
                </a:lnTo>
                <a:lnTo>
                  <a:pt x="9854" y="10403"/>
                </a:lnTo>
                <a:lnTo>
                  <a:pt x="9877" y="10769"/>
                </a:lnTo>
                <a:lnTo>
                  <a:pt x="9877" y="11180"/>
                </a:lnTo>
                <a:lnTo>
                  <a:pt x="9900" y="11546"/>
                </a:lnTo>
                <a:lnTo>
                  <a:pt x="9854" y="11775"/>
                </a:lnTo>
                <a:lnTo>
                  <a:pt x="9785" y="11798"/>
                </a:lnTo>
                <a:lnTo>
                  <a:pt x="9580" y="11912"/>
                </a:lnTo>
                <a:lnTo>
                  <a:pt x="9557" y="12026"/>
                </a:lnTo>
                <a:lnTo>
                  <a:pt x="9557" y="12163"/>
                </a:lnTo>
                <a:lnTo>
                  <a:pt x="9260" y="12369"/>
                </a:lnTo>
                <a:lnTo>
                  <a:pt x="9100" y="12369"/>
                </a:lnTo>
                <a:lnTo>
                  <a:pt x="8802" y="12323"/>
                </a:lnTo>
                <a:lnTo>
                  <a:pt x="8597" y="12278"/>
                </a:lnTo>
                <a:lnTo>
                  <a:pt x="8551" y="12209"/>
                </a:lnTo>
                <a:lnTo>
                  <a:pt x="8505" y="11912"/>
                </a:lnTo>
                <a:lnTo>
                  <a:pt x="8414" y="11843"/>
                </a:lnTo>
                <a:lnTo>
                  <a:pt x="8208" y="11729"/>
                </a:lnTo>
                <a:lnTo>
                  <a:pt x="8048" y="11706"/>
                </a:lnTo>
                <a:lnTo>
                  <a:pt x="7979" y="11683"/>
                </a:lnTo>
                <a:lnTo>
                  <a:pt x="7934" y="11500"/>
                </a:lnTo>
                <a:lnTo>
                  <a:pt x="7842" y="11432"/>
                </a:lnTo>
                <a:lnTo>
                  <a:pt x="7774" y="11432"/>
                </a:lnTo>
                <a:lnTo>
                  <a:pt x="7591" y="11478"/>
                </a:lnTo>
                <a:lnTo>
                  <a:pt x="7385" y="11386"/>
                </a:lnTo>
                <a:lnTo>
                  <a:pt x="7362" y="11295"/>
                </a:lnTo>
                <a:lnTo>
                  <a:pt x="7362" y="10906"/>
                </a:lnTo>
                <a:lnTo>
                  <a:pt x="7339" y="10563"/>
                </a:lnTo>
                <a:lnTo>
                  <a:pt x="7294" y="10495"/>
                </a:lnTo>
                <a:lnTo>
                  <a:pt x="7042" y="10403"/>
                </a:lnTo>
                <a:lnTo>
                  <a:pt x="6973" y="10312"/>
                </a:lnTo>
                <a:lnTo>
                  <a:pt x="6928" y="10197"/>
                </a:lnTo>
                <a:lnTo>
                  <a:pt x="6791" y="10060"/>
                </a:lnTo>
                <a:lnTo>
                  <a:pt x="6653" y="10037"/>
                </a:lnTo>
                <a:lnTo>
                  <a:pt x="6310" y="9992"/>
                </a:lnTo>
                <a:lnTo>
                  <a:pt x="6105" y="10014"/>
                </a:lnTo>
                <a:lnTo>
                  <a:pt x="6059" y="9969"/>
                </a:lnTo>
                <a:lnTo>
                  <a:pt x="6036" y="9809"/>
                </a:lnTo>
                <a:lnTo>
                  <a:pt x="5922" y="9740"/>
                </a:lnTo>
                <a:lnTo>
                  <a:pt x="5327" y="9740"/>
                </a:lnTo>
                <a:lnTo>
                  <a:pt x="5099" y="9786"/>
                </a:lnTo>
                <a:lnTo>
                  <a:pt x="5099" y="9854"/>
                </a:lnTo>
                <a:lnTo>
                  <a:pt x="5122" y="10014"/>
                </a:lnTo>
                <a:lnTo>
                  <a:pt x="5007" y="10106"/>
                </a:lnTo>
                <a:lnTo>
                  <a:pt x="4710" y="10312"/>
                </a:lnTo>
                <a:lnTo>
                  <a:pt x="4436" y="10403"/>
                </a:lnTo>
                <a:lnTo>
                  <a:pt x="4390" y="10403"/>
                </a:lnTo>
                <a:lnTo>
                  <a:pt x="4436" y="10540"/>
                </a:lnTo>
                <a:lnTo>
                  <a:pt x="4299" y="10563"/>
                </a:lnTo>
                <a:lnTo>
                  <a:pt x="3887" y="10563"/>
                </a:lnTo>
                <a:lnTo>
                  <a:pt x="3681" y="10609"/>
                </a:lnTo>
                <a:lnTo>
                  <a:pt x="3636" y="10700"/>
                </a:lnTo>
                <a:lnTo>
                  <a:pt x="3636" y="10929"/>
                </a:lnTo>
                <a:lnTo>
                  <a:pt x="3521" y="10975"/>
                </a:lnTo>
                <a:lnTo>
                  <a:pt x="3384" y="10975"/>
                </a:lnTo>
                <a:lnTo>
                  <a:pt x="3247" y="11066"/>
                </a:lnTo>
                <a:lnTo>
                  <a:pt x="3224" y="11158"/>
                </a:lnTo>
                <a:lnTo>
                  <a:pt x="3178" y="11455"/>
                </a:lnTo>
                <a:lnTo>
                  <a:pt x="3270" y="11638"/>
                </a:lnTo>
                <a:lnTo>
                  <a:pt x="3658" y="11638"/>
                </a:lnTo>
                <a:lnTo>
                  <a:pt x="3704" y="11729"/>
                </a:lnTo>
                <a:lnTo>
                  <a:pt x="3750" y="12003"/>
                </a:lnTo>
                <a:lnTo>
                  <a:pt x="3681" y="12232"/>
                </a:lnTo>
                <a:lnTo>
                  <a:pt x="3636" y="12346"/>
                </a:lnTo>
                <a:lnTo>
                  <a:pt x="3567" y="12529"/>
                </a:lnTo>
                <a:lnTo>
                  <a:pt x="3407" y="12552"/>
                </a:lnTo>
                <a:lnTo>
                  <a:pt x="3178" y="12529"/>
                </a:lnTo>
                <a:lnTo>
                  <a:pt x="2881" y="12621"/>
                </a:lnTo>
                <a:lnTo>
                  <a:pt x="2790" y="12712"/>
                </a:lnTo>
                <a:lnTo>
                  <a:pt x="2698" y="12826"/>
                </a:lnTo>
                <a:lnTo>
                  <a:pt x="2538" y="12941"/>
                </a:lnTo>
                <a:lnTo>
                  <a:pt x="2378" y="12918"/>
                </a:lnTo>
                <a:lnTo>
                  <a:pt x="2310" y="13078"/>
                </a:lnTo>
                <a:lnTo>
                  <a:pt x="2218" y="13169"/>
                </a:lnTo>
                <a:lnTo>
                  <a:pt x="2058" y="13284"/>
                </a:lnTo>
                <a:lnTo>
                  <a:pt x="1715" y="13604"/>
                </a:lnTo>
                <a:lnTo>
                  <a:pt x="1669" y="13741"/>
                </a:lnTo>
                <a:lnTo>
                  <a:pt x="1601" y="14152"/>
                </a:lnTo>
                <a:lnTo>
                  <a:pt x="1669" y="14518"/>
                </a:lnTo>
                <a:lnTo>
                  <a:pt x="1990" y="14770"/>
                </a:lnTo>
                <a:lnTo>
                  <a:pt x="2310" y="15135"/>
                </a:lnTo>
                <a:lnTo>
                  <a:pt x="2424" y="15341"/>
                </a:lnTo>
                <a:lnTo>
                  <a:pt x="2744" y="15936"/>
                </a:lnTo>
                <a:lnTo>
                  <a:pt x="2927" y="16050"/>
                </a:lnTo>
                <a:lnTo>
                  <a:pt x="3087" y="16141"/>
                </a:lnTo>
                <a:lnTo>
                  <a:pt x="3453" y="16507"/>
                </a:lnTo>
                <a:lnTo>
                  <a:pt x="3590" y="16690"/>
                </a:lnTo>
                <a:lnTo>
                  <a:pt x="3681" y="16873"/>
                </a:lnTo>
                <a:lnTo>
                  <a:pt x="3704" y="17284"/>
                </a:lnTo>
                <a:lnTo>
                  <a:pt x="3658" y="17376"/>
                </a:lnTo>
                <a:lnTo>
                  <a:pt x="3293" y="17650"/>
                </a:lnTo>
                <a:lnTo>
                  <a:pt x="2881" y="18016"/>
                </a:lnTo>
                <a:lnTo>
                  <a:pt x="2584" y="18268"/>
                </a:lnTo>
                <a:lnTo>
                  <a:pt x="2218" y="18496"/>
                </a:lnTo>
                <a:lnTo>
                  <a:pt x="2035" y="18633"/>
                </a:lnTo>
                <a:lnTo>
                  <a:pt x="1647" y="19022"/>
                </a:lnTo>
                <a:lnTo>
                  <a:pt x="1601" y="19182"/>
                </a:lnTo>
                <a:lnTo>
                  <a:pt x="1807" y="19479"/>
                </a:lnTo>
                <a:lnTo>
                  <a:pt x="2058" y="19754"/>
                </a:lnTo>
                <a:lnTo>
                  <a:pt x="2104" y="19914"/>
                </a:lnTo>
                <a:lnTo>
                  <a:pt x="2104" y="20325"/>
                </a:lnTo>
                <a:lnTo>
                  <a:pt x="2058" y="20508"/>
                </a:lnTo>
                <a:lnTo>
                  <a:pt x="1990" y="20645"/>
                </a:lnTo>
                <a:lnTo>
                  <a:pt x="1761" y="20874"/>
                </a:lnTo>
                <a:lnTo>
                  <a:pt x="1532" y="20897"/>
                </a:lnTo>
                <a:lnTo>
                  <a:pt x="1304" y="20874"/>
                </a:lnTo>
                <a:lnTo>
                  <a:pt x="1006" y="20828"/>
                </a:lnTo>
                <a:lnTo>
                  <a:pt x="846" y="20897"/>
                </a:lnTo>
                <a:lnTo>
                  <a:pt x="801" y="20988"/>
                </a:lnTo>
                <a:lnTo>
                  <a:pt x="641" y="21445"/>
                </a:lnTo>
                <a:lnTo>
                  <a:pt x="504" y="21720"/>
                </a:lnTo>
                <a:lnTo>
                  <a:pt x="275" y="21948"/>
                </a:lnTo>
                <a:lnTo>
                  <a:pt x="92" y="22337"/>
                </a:lnTo>
                <a:lnTo>
                  <a:pt x="1" y="22794"/>
                </a:lnTo>
                <a:lnTo>
                  <a:pt x="46" y="23068"/>
                </a:lnTo>
                <a:lnTo>
                  <a:pt x="275" y="23160"/>
                </a:lnTo>
                <a:lnTo>
                  <a:pt x="732" y="23137"/>
                </a:lnTo>
                <a:lnTo>
                  <a:pt x="961" y="23183"/>
                </a:lnTo>
                <a:lnTo>
                  <a:pt x="1327" y="23480"/>
                </a:lnTo>
                <a:lnTo>
                  <a:pt x="1441" y="23571"/>
                </a:lnTo>
                <a:lnTo>
                  <a:pt x="1555" y="23640"/>
                </a:lnTo>
                <a:lnTo>
                  <a:pt x="1761" y="23914"/>
                </a:lnTo>
                <a:lnTo>
                  <a:pt x="1784" y="24097"/>
                </a:lnTo>
                <a:lnTo>
                  <a:pt x="1761" y="24280"/>
                </a:lnTo>
                <a:lnTo>
                  <a:pt x="1601" y="24715"/>
                </a:lnTo>
                <a:lnTo>
                  <a:pt x="1601" y="24852"/>
                </a:lnTo>
                <a:lnTo>
                  <a:pt x="1669" y="24943"/>
                </a:lnTo>
                <a:lnTo>
                  <a:pt x="1921" y="25035"/>
                </a:lnTo>
                <a:lnTo>
                  <a:pt x="2058" y="25035"/>
                </a:lnTo>
                <a:lnTo>
                  <a:pt x="2172" y="25057"/>
                </a:lnTo>
                <a:lnTo>
                  <a:pt x="2424" y="25217"/>
                </a:lnTo>
                <a:lnTo>
                  <a:pt x="2607" y="25263"/>
                </a:lnTo>
                <a:lnTo>
                  <a:pt x="3156" y="25286"/>
                </a:lnTo>
                <a:lnTo>
                  <a:pt x="3498" y="25309"/>
                </a:lnTo>
                <a:lnTo>
                  <a:pt x="3681" y="25629"/>
                </a:lnTo>
                <a:lnTo>
                  <a:pt x="3841" y="25995"/>
                </a:lnTo>
                <a:lnTo>
                  <a:pt x="4093" y="26269"/>
                </a:lnTo>
                <a:lnTo>
                  <a:pt x="4504" y="26566"/>
                </a:lnTo>
                <a:lnTo>
                  <a:pt x="4939" y="26703"/>
                </a:lnTo>
                <a:lnTo>
                  <a:pt x="5465" y="26726"/>
                </a:lnTo>
                <a:lnTo>
                  <a:pt x="6196" y="26703"/>
                </a:lnTo>
                <a:lnTo>
                  <a:pt x="6699" y="26749"/>
                </a:lnTo>
                <a:lnTo>
                  <a:pt x="7019" y="27138"/>
                </a:lnTo>
                <a:lnTo>
                  <a:pt x="7316" y="27618"/>
                </a:lnTo>
                <a:lnTo>
                  <a:pt x="7408" y="27755"/>
                </a:lnTo>
                <a:lnTo>
                  <a:pt x="7796" y="27984"/>
                </a:lnTo>
                <a:lnTo>
                  <a:pt x="7979" y="27984"/>
                </a:lnTo>
                <a:lnTo>
                  <a:pt x="8368" y="28007"/>
                </a:lnTo>
                <a:lnTo>
                  <a:pt x="9031" y="28052"/>
                </a:lnTo>
                <a:lnTo>
                  <a:pt x="9740" y="28098"/>
                </a:lnTo>
                <a:lnTo>
                  <a:pt x="10220" y="28190"/>
                </a:lnTo>
                <a:lnTo>
                  <a:pt x="10403" y="28235"/>
                </a:lnTo>
                <a:lnTo>
                  <a:pt x="10677" y="28441"/>
                </a:lnTo>
                <a:lnTo>
                  <a:pt x="10837" y="28578"/>
                </a:lnTo>
                <a:lnTo>
                  <a:pt x="11134" y="28715"/>
                </a:lnTo>
                <a:lnTo>
                  <a:pt x="11409" y="28990"/>
                </a:lnTo>
                <a:lnTo>
                  <a:pt x="11546" y="29218"/>
                </a:lnTo>
                <a:lnTo>
                  <a:pt x="11729" y="29470"/>
                </a:lnTo>
                <a:lnTo>
                  <a:pt x="11912" y="29493"/>
                </a:lnTo>
                <a:lnTo>
                  <a:pt x="12163" y="29515"/>
                </a:lnTo>
                <a:lnTo>
                  <a:pt x="12620" y="29584"/>
                </a:lnTo>
                <a:lnTo>
                  <a:pt x="12826" y="29584"/>
                </a:lnTo>
                <a:lnTo>
                  <a:pt x="12872" y="29515"/>
                </a:lnTo>
                <a:lnTo>
                  <a:pt x="12895" y="29378"/>
                </a:lnTo>
                <a:lnTo>
                  <a:pt x="12895" y="29035"/>
                </a:lnTo>
                <a:lnTo>
                  <a:pt x="12826" y="28807"/>
                </a:lnTo>
                <a:lnTo>
                  <a:pt x="12780" y="28578"/>
                </a:lnTo>
                <a:lnTo>
                  <a:pt x="12666" y="28258"/>
                </a:lnTo>
                <a:lnTo>
                  <a:pt x="12529" y="28098"/>
                </a:lnTo>
                <a:lnTo>
                  <a:pt x="12392" y="27961"/>
                </a:lnTo>
                <a:lnTo>
                  <a:pt x="12255" y="27687"/>
                </a:lnTo>
                <a:lnTo>
                  <a:pt x="12094" y="27595"/>
                </a:lnTo>
                <a:lnTo>
                  <a:pt x="11866" y="27504"/>
                </a:lnTo>
                <a:lnTo>
                  <a:pt x="11454" y="27321"/>
                </a:lnTo>
                <a:lnTo>
                  <a:pt x="11363" y="27115"/>
                </a:lnTo>
                <a:lnTo>
                  <a:pt x="11226" y="26749"/>
                </a:lnTo>
                <a:lnTo>
                  <a:pt x="11180" y="26383"/>
                </a:lnTo>
                <a:lnTo>
                  <a:pt x="11157" y="26201"/>
                </a:lnTo>
                <a:lnTo>
                  <a:pt x="11271" y="25903"/>
                </a:lnTo>
                <a:lnTo>
                  <a:pt x="11386" y="25812"/>
                </a:lnTo>
                <a:lnTo>
                  <a:pt x="11477" y="25675"/>
                </a:lnTo>
                <a:lnTo>
                  <a:pt x="11569" y="25263"/>
                </a:lnTo>
                <a:lnTo>
                  <a:pt x="11706" y="25172"/>
                </a:lnTo>
                <a:lnTo>
                  <a:pt x="11889" y="25149"/>
                </a:lnTo>
                <a:lnTo>
                  <a:pt x="12392" y="25286"/>
                </a:lnTo>
                <a:lnTo>
                  <a:pt x="12552" y="25263"/>
                </a:lnTo>
                <a:lnTo>
                  <a:pt x="12689" y="25149"/>
                </a:lnTo>
                <a:lnTo>
                  <a:pt x="12849" y="24897"/>
                </a:lnTo>
                <a:lnTo>
                  <a:pt x="12895" y="24737"/>
                </a:lnTo>
                <a:lnTo>
                  <a:pt x="12918" y="24532"/>
                </a:lnTo>
                <a:lnTo>
                  <a:pt x="13009" y="24120"/>
                </a:lnTo>
                <a:lnTo>
                  <a:pt x="13100" y="24052"/>
                </a:lnTo>
                <a:lnTo>
                  <a:pt x="13443" y="23983"/>
                </a:lnTo>
                <a:lnTo>
                  <a:pt x="13992" y="23914"/>
                </a:lnTo>
                <a:lnTo>
                  <a:pt x="14243" y="23914"/>
                </a:lnTo>
                <a:lnTo>
                  <a:pt x="14724" y="24097"/>
                </a:lnTo>
                <a:lnTo>
                  <a:pt x="14998" y="24120"/>
                </a:lnTo>
                <a:lnTo>
                  <a:pt x="15844" y="24074"/>
                </a:lnTo>
                <a:lnTo>
                  <a:pt x="16415" y="23960"/>
                </a:lnTo>
                <a:lnTo>
                  <a:pt x="16553" y="23914"/>
                </a:lnTo>
                <a:lnTo>
                  <a:pt x="16758" y="23640"/>
                </a:lnTo>
                <a:lnTo>
                  <a:pt x="16758" y="23480"/>
                </a:lnTo>
                <a:lnTo>
                  <a:pt x="16713" y="23274"/>
                </a:lnTo>
                <a:lnTo>
                  <a:pt x="16781" y="22931"/>
                </a:lnTo>
                <a:lnTo>
                  <a:pt x="16873" y="22840"/>
                </a:lnTo>
                <a:lnTo>
                  <a:pt x="17330" y="22748"/>
                </a:lnTo>
                <a:lnTo>
                  <a:pt x="17856" y="22703"/>
                </a:lnTo>
                <a:lnTo>
                  <a:pt x="18107" y="22680"/>
                </a:lnTo>
                <a:lnTo>
                  <a:pt x="18724" y="22703"/>
                </a:lnTo>
                <a:lnTo>
                  <a:pt x="18884" y="22794"/>
                </a:lnTo>
                <a:lnTo>
                  <a:pt x="18999" y="22931"/>
                </a:lnTo>
                <a:lnTo>
                  <a:pt x="19479" y="23274"/>
                </a:lnTo>
                <a:lnTo>
                  <a:pt x="19639" y="23320"/>
                </a:lnTo>
                <a:lnTo>
                  <a:pt x="19822" y="23366"/>
                </a:lnTo>
                <a:lnTo>
                  <a:pt x="20416" y="23663"/>
                </a:lnTo>
                <a:lnTo>
                  <a:pt x="20599" y="23846"/>
                </a:lnTo>
                <a:lnTo>
                  <a:pt x="20782" y="24052"/>
                </a:lnTo>
                <a:lnTo>
                  <a:pt x="21491" y="24509"/>
                </a:lnTo>
                <a:lnTo>
                  <a:pt x="21628" y="24646"/>
                </a:lnTo>
                <a:lnTo>
                  <a:pt x="21834" y="24783"/>
                </a:lnTo>
                <a:lnTo>
                  <a:pt x="22954" y="25172"/>
                </a:lnTo>
                <a:lnTo>
                  <a:pt x="23251" y="25263"/>
                </a:lnTo>
                <a:lnTo>
                  <a:pt x="23914" y="25355"/>
                </a:lnTo>
                <a:lnTo>
                  <a:pt x="24646" y="25400"/>
                </a:lnTo>
                <a:lnTo>
                  <a:pt x="25103" y="25492"/>
                </a:lnTo>
                <a:lnTo>
                  <a:pt x="25469" y="25538"/>
                </a:lnTo>
                <a:lnTo>
                  <a:pt x="25903" y="25560"/>
                </a:lnTo>
                <a:lnTo>
                  <a:pt x="26200" y="25560"/>
                </a:lnTo>
                <a:lnTo>
                  <a:pt x="26475" y="25492"/>
                </a:lnTo>
                <a:lnTo>
                  <a:pt x="26863" y="25446"/>
                </a:lnTo>
                <a:lnTo>
                  <a:pt x="27023" y="25423"/>
                </a:lnTo>
                <a:lnTo>
                  <a:pt x="27366" y="25560"/>
                </a:lnTo>
                <a:lnTo>
                  <a:pt x="27435" y="25652"/>
                </a:lnTo>
                <a:lnTo>
                  <a:pt x="27526" y="26041"/>
                </a:lnTo>
                <a:lnTo>
                  <a:pt x="27686" y="26429"/>
                </a:lnTo>
                <a:lnTo>
                  <a:pt x="27938" y="26612"/>
                </a:lnTo>
                <a:lnTo>
                  <a:pt x="28166" y="26726"/>
                </a:lnTo>
                <a:lnTo>
                  <a:pt x="28258" y="26749"/>
                </a:lnTo>
                <a:lnTo>
                  <a:pt x="28578" y="26703"/>
                </a:lnTo>
                <a:lnTo>
                  <a:pt x="28669" y="26566"/>
                </a:lnTo>
                <a:lnTo>
                  <a:pt x="28852" y="26178"/>
                </a:lnTo>
                <a:lnTo>
                  <a:pt x="29058" y="25835"/>
                </a:lnTo>
                <a:lnTo>
                  <a:pt x="29401" y="25423"/>
                </a:lnTo>
                <a:lnTo>
                  <a:pt x="29744" y="25126"/>
                </a:lnTo>
                <a:lnTo>
                  <a:pt x="30064" y="24943"/>
                </a:lnTo>
                <a:lnTo>
                  <a:pt x="30407" y="24692"/>
                </a:lnTo>
                <a:lnTo>
                  <a:pt x="30864" y="24509"/>
                </a:lnTo>
                <a:lnTo>
                  <a:pt x="31481" y="24372"/>
                </a:lnTo>
                <a:lnTo>
                  <a:pt x="31733" y="24326"/>
                </a:lnTo>
                <a:lnTo>
                  <a:pt x="32099" y="24212"/>
                </a:lnTo>
                <a:lnTo>
                  <a:pt x="32213" y="24120"/>
                </a:lnTo>
                <a:lnTo>
                  <a:pt x="32350" y="24029"/>
                </a:lnTo>
                <a:lnTo>
                  <a:pt x="32693" y="23983"/>
                </a:lnTo>
                <a:lnTo>
                  <a:pt x="32807" y="24029"/>
                </a:lnTo>
                <a:lnTo>
                  <a:pt x="32944" y="24074"/>
                </a:lnTo>
                <a:lnTo>
                  <a:pt x="33425" y="24143"/>
                </a:lnTo>
                <a:lnTo>
                  <a:pt x="33562" y="24052"/>
                </a:lnTo>
                <a:lnTo>
                  <a:pt x="33768" y="23869"/>
                </a:lnTo>
                <a:lnTo>
                  <a:pt x="33950" y="23571"/>
                </a:lnTo>
                <a:lnTo>
                  <a:pt x="34065" y="22977"/>
                </a:lnTo>
                <a:lnTo>
                  <a:pt x="34133" y="22428"/>
                </a:lnTo>
                <a:lnTo>
                  <a:pt x="34225" y="22131"/>
                </a:lnTo>
                <a:lnTo>
                  <a:pt x="34430" y="21720"/>
                </a:lnTo>
                <a:lnTo>
                  <a:pt x="34522" y="21491"/>
                </a:lnTo>
                <a:lnTo>
                  <a:pt x="34751" y="21148"/>
                </a:lnTo>
                <a:lnTo>
                  <a:pt x="34888" y="21080"/>
                </a:lnTo>
                <a:lnTo>
                  <a:pt x="35299" y="20988"/>
                </a:lnTo>
                <a:lnTo>
                  <a:pt x="35688" y="20897"/>
                </a:lnTo>
                <a:lnTo>
                  <a:pt x="36511" y="20874"/>
                </a:lnTo>
                <a:lnTo>
                  <a:pt x="37311" y="20919"/>
                </a:lnTo>
                <a:lnTo>
                  <a:pt x="37631" y="20965"/>
                </a:lnTo>
                <a:lnTo>
                  <a:pt x="38180" y="20965"/>
                </a:lnTo>
                <a:lnTo>
                  <a:pt x="38294" y="20919"/>
                </a:lnTo>
                <a:lnTo>
                  <a:pt x="38386" y="20782"/>
                </a:lnTo>
                <a:lnTo>
                  <a:pt x="38386" y="20554"/>
                </a:lnTo>
                <a:lnTo>
                  <a:pt x="38454" y="20462"/>
                </a:lnTo>
                <a:lnTo>
                  <a:pt x="38889" y="20371"/>
                </a:lnTo>
                <a:lnTo>
                  <a:pt x="39483" y="20302"/>
                </a:lnTo>
                <a:lnTo>
                  <a:pt x="39780" y="20302"/>
                </a:lnTo>
                <a:lnTo>
                  <a:pt x="40466" y="20348"/>
                </a:lnTo>
                <a:lnTo>
                  <a:pt x="40603" y="20439"/>
                </a:lnTo>
                <a:lnTo>
                  <a:pt x="40672" y="20577"/>
                </a:lnTo>
                <a:lnTo>
                  <a:pt x="41015" y="20919"/>
                </a:lnTo>
                <a:lnTo>
                  <a:pt x="41152" y="20965"/>
                </a:lnTo>
                <a:lnTo>
                  <a:pt x="41289" y="20988"/>
                </a:lnTo>
                <a:lnTo>
                  <a:pt x="41541" y="21171"/>
                </a:lnTo>
                <a:lnTo>
                  <a:pt x="41609" y="21354"/>
                </a:lnTo>
                <a:lnTo>
                  <a:pt x="41609" y="21445"/>
                </a:lnTo>
                <a:lnTo>
                  <a:pt x="41586" y="21651"/>
                </a:lnTo>
                <a:lnTo>
                  <a:pt x="41655" y="22017"/>
                </a:lnTo>
                <a:lnTo>
                  <a:pt x="41723" y="22085"/>
                </a:lnTo>
                <a:lnTo>
                  <a:pt x="41906" y="22314"/>
                </a:lnTo>
                <a:lnTo>
                  <a:pt x="42021" y="22748"/>
                </a:lnTo>
                <a:lnTo>
                  <a:pt x="42043" y="22954"/>
                </a:lnTo>
                <a:lnTo>
                  <a:pt x="42135" y="23366"/>
                </a:lnTo>
                <a:lnTo>
                  <a:pt x="42249" y="23411"/>
                </a:lnTo>
                <a:lnTo>
                  <a:pt x="42432" y="23411"/>
                </a:lnTo>
                <a:lnTo>
                  <a:pt x="42775" y="23320"/>
                </a:lnTo>
                <a:lnTo>
                  <a:pt x="42935" y="23183"/>
                </a:lnTo>
                <a:lnTo>
                  <a:pt x="42935" y="23068"/>
                </a:lnTo>
                <a:lnTo>
                  <a:pt x="42912" y="22588"/>
                </a:lnTo>
                <a:lnTo>
                  <a:pt x="42867" y="22177"/>
                </a:lnTo>
                <a:lnTo>
                  <a:pt x="42844" y="21994"/>
                </a:lnTo>
                <a:lnTo>
                  <a:pt x="42935" y="21742"/>
                </a:lnTo>
                <a:lnTo>
                  <a:pt x="43072" y="21697"/>
                </a:lnTo>
                <a:lnTo>
                  <a:pt x="43369" y="21582"/>
                </a:lnTo>
                <a:lnTo>
                  <a:pt x="43781" y="21582"/>
                </a:lnTo>
                <a:lnTo>
                  <a:pt x="43964" y="21628"/>
                </a:lnTo>
                <a:lnTo>
                  <a:pt x="44055" y="21651"/>
                </a:lnTo>
                <a:lnTo>
                  <a:pt x="44170" y="21674"/>
                </a:lnTo>
                <a:lnTo>
                  <a:pt x="44215" y="21582"/>
                </a:lnTo>
                <a:lnTo>
                  <a:pt x="44261" y="21560"/>
                </a:lnTo>
                <a:lnTo>
                  <a:pt x="44513" y="21491"/>
                </a:lnTo>
                <a:lnTo>
                  <a:pt x="44650" y="21331"/>
                </a:lnTo>
                <a:lnTo>
                  <a:pt x="44558" y="20874"/>
                </a:lnTo>
                <a:lnTo>
                  <a:pt x="44604" y="20531"/>
                </a:lnTo>
                <a:lnTo>
                  <a:pt x="44718" y="20485"/>
                </a:lnTo>
                <a:lnTo>
                  <a:pt x="44924" y="20211"/>
                </a:lnTo>
                <a:lnTo>
                  <a:pt x="44947" y="20051"/>
                </a:lnTo>
                <a:lnTo>
                  <a:pt x="44970" y="19891"/>
                </a:lnTo>
                <a:lnTo>
                  <a:pt x="44993" y="19616"/>
                </a:lnTo>
                <a:lnTo>
                  <a:pt x="44924" y="19479"/>
                </a:lnTo>
                <a:lnTo>
                  <a:pt x="44810" y="19433"/>
                </a:lnTo>
                <a:lnTo>
                  <a:pt x="44627" y="19342"/>
                </a:lnTo>
                <a:lnTo>
                  <a:pt x="44535" y="19045"/>
                </a:lnTo>
                <a:lnTo>
                  <a:pt x="44398" y="18931"/>
                </a:lnTo>
                <a:lnTo>
                  <a:pt x="44238" y="18839"/>
                </a:lnTo>
                <a:lnTo>
                  <a:pt x="44078" y="18633"/>
                </a:lnTo>
                <a:lnTo>
                  <a:pt x="43918" y="18588"/>
                </a:lnTo>
                <a:lnTo>
                  <a:pt x="43758" y="18565"/>
                </a:lnTo>
                <a:lnTo>
                  <a:pt x="43530" y="18610"/>
                </a:lnTo>
                <a:lnTo>
                  <a:pt x="43461" y="18565"/>
                </a:lnTo>
                <a:lnTo>
                  <a:pt x="43461" y="18496"/>
                </a:lnTo>
                <a:lnTo>
                  <a:pt x="43461" y="17993"/>
                </a:lnTo>
                <a:lnTo>
                  <a:pt x="43438" y="17353"/>
                </a:lnTo>
                <a:lnTo>
                  <a:pt x="43438" y="17102"/>
                </a:lnTo>
                <a:lnTo>
                  <a:pt x="43438" y="16759"/>
                </a:lnTo>
                <a:lnTo>
                  <a:pt x="43347" y="16621"/>
                </a:lnTo>
                <a:lnTo>
                  <a:pt x="43278" y="16599"/>
                </a:lnTo>
                <a:lnTo>
                  <a:pt x="43118" y="16576"/>
                </a:lnTo>
                <a:lnTo>
                  <a:pt x="42889" y="16530"/>
                </a:lnTo>
                <a:lnTo>
                  <a:pt x="42821" y="16416"/>
                </a:lnTo>
                <a:lnTo>
                  <a:pt x="42821" y="16301"/>
                </a:lnTo>
                <a:lnTo>
                  <a:pt x="42752" y="15890"/>
                </a:lnTo>
                <a:lnTo>
                  <a:pt x="42638" y="15501"/>
                </a:lnTo>
                <a:lnTo>
                  <a:pt x="42615" y="15227"/>
                </a:lnTo>
                <a:lnTo>
                  <a:pt x="42638" y="14701"/>
                </a:lnTo>
                <a:lnTo>
                  <a:pt x="42569" y="14450"/>
                </a:lnTo>
                <a:lnTo>
                  <a:pt x="42524" y="14427"/>
                </a:lnTo>
                <a:lnTo>
                  <a:pt x="42112" y="14472"/>
                </a:lnTo>
                <a:lnTo>
                  <a:pt x="41723" y="14404"/>
                </a:lnTo>
                <a:lnTo>
                  <a:pt x="41609" y="14335"/>
                </a:lnTo>
                <a:lnTo>
                  <a:pt x="41495" y="14198"/>
                </a:lnTo>
                <a:lnTo>
                  <a:pt x="41015" y="14198"/>
                </a:lnTo>
                <a:lnTo>
                  <a:pt x="40672" y="14015"/>
                </a:lnTo>
                <a:lnTo>
                  <a:pt x="40375" y="13992"/>
                </a:lnTo>
                <a:lnTo>
                  <a:pt x="39483" y="13970"/>
                </a:lnTo>
                <a:lnTo>
                  <a:pt x="38911" y="13947"/>
                </a:lnTo>
                <a:lnTo>
                  <a:pt x="38797" y="13901"/>
                </a:lnTo>
                <a:lnTo>
                  <a:pt x="38706" y="13649"/>
                </a:lnTo>
                <a:lnTo>
                  <a:pt x="38546" y="13558"/>
                </a:lnTo>
                <a:lnTo>
                  <a:pt x="38340" y="13467"/>
                </a:lnTo>
                <a:lnTo>
                  <a:pt x="38020" y="13146"/>
                </a:lnTo>
                <a:lnTo>
                  <a:pt x="37814" y="13055"/>
                </a:lnTo>
                <a:lnTo>
                  <a:pt x="37563" y="12986"/>
                </a:lnTo>
                <a:lnTo>
                  <a:pt x="37060" y="12689"/>
                </a:lnTo>
                <a:lnTo>
                  <a:pt x="36968" y="12552"/>
                </a:lnTo>
                <a:lnTo>
                  <a:pt x="36922" y="12278"/>
                </a:lnTo>
                <a:lnTo>
                  <a:pt x="36900" y="11798"/>
                </a:lnTo>
                <a:lnTo>
                  <a:pt x="36922" y="11523"/>
                </a:lnTo>
                <a:lnTo>
                  <a:pt x="37151" y="11135"/>
                </a:lnTo>
                <a:lnTo>
                  <a:pt x="37197" y="10997"/>
                </a:lnTo>
                <a:lnTo>
                  <a:pt x="37174" y="10586"/>
                </a:lnTo>
                <a:lnTo>
                  <a:pt x="37105" y="10243"/>
                </a:lnTo>
                <a:lnTo>
                  <a:pt x="37037" y="10197"/>
                </a:lnTo>
                <a:lnTo>
                  <a:pt x="36831" y="10152"/>
                </a:lnTo>
                <a:lnTo>
                  <a:pt x="36671" y="10037"/>
                </a:lnTo>
                <a:lnTo>
                  <a:pt x="36282" y="9740"/>
                </a:lnTo>
                <a:lnTo>
                  <a:pt x="35985" y="9443"/>
                </a:lnTo>
                <a:lnTo>
                  <a:pt x="35871" y="9306"/>
                </a:lnTo>
                <a:lnTo>
                  <a:pt x="35528" y="9283"/>
                </a:lnTo>
                <a:lnTo>
                  <a:pt x="35345" y="9237"/>
                </a:lnTo>
                <a:lnTo>
                  <a:pt x="35208" y="9169"/>
                </a:lnTo>
                <a:lnTo>
                  <a:pt x="35025" y="9054"/>
                </a:lnTo>
                <a:lnTo>
                  <a:pt x="34956" y="8871"/>
                </a:lnTo>
                <a:lnTo>
                  <a:pt x="34911" y="8620"/>
                </a:lnTo>
                <a:lnTo>
                  <a:pt x="34911" y="8094"/>
                </a:lnTo>
                <a:lnTo>
                  <a:pt x="35002" y="8025"/>
                </a:lnTo>
                <a:lnTo>
                  <a:pt x="35162" y="8025"/>
                </a:lnTo>
                <a:lnTo>
                  <a:pt x="35528" y="7865"/>
                </a:lnTo>
                <a:lnTo>
                  <a:pt x="35551" y="7751"/>
                </a:lnTo>
                <a:lnTo>
                  <a:pt x="35528" y="7591"/>
                </a:lnTo>
                <a:lnTo>
                  <a:pt x="35551" y="6951"/>
                </a:lnTo>
                <a:lnTo>
                  <a:pt x="35551" y="6471"/>
                </a:lnTo>
                <a:lnTo>
                  <a:pt x="35574" y="5694"/>
                </a:lnTo>
                <a:lnTo>
                  <a:pt x="35482" y="5556"/>
                </a:lnTo>
                <a:lnTo>
                  <a:pt x="35391" y="5488"/>
                </a:lnTo>
                <a:lnTo>
                  <a:pt x="35093" y="5465"/>
                </a:lnTo>
                <a:lnTo>
                  <a:pt x="34888" y="5511"/>
                </a:lnTo>
                <a:lnTo>
                  <a:pt x="34705" y="5579"/>
                </a:lnTo>
                <a:lnTo>
                  <a:pt x="34682" y="5831"/>
                </a:lnTo>
                <a:lnTo>
                  <a:pt x="34545" y="5968"/>
                </a:lnTo>
                <a:lnTo>
                  <a:pt x="34385" y="6082"/>
                </a:lnTo>
                <a:lnTo>
                  <a:pt x="34133" y="6357"/>
                </a:lnTo>
                <a:lnTo>
                  <a:pt x="33973" y="6379"/>
                </a:lnTo>
                <a:lnTo>
                  <a:pt x="33790" y="6357"/>
                </a:lnTo>
                <a:lnTo>
                  <a:pt x="33539" y="6334"/>
                </a:lnTo>
                <a:lnTo>
                  <a:pt x="33447" y="6402"/>
                </a:lnTo>
                <a:lnTo>
                  <a:pt x="33379" y="6517"/>
                </a:lnTo>
                <a:lnTo>
                  <a:pt x="33310" y="6814"/>
                </a:lnTo>
                <a:lnTo>
                  <a:pt x="33219" y="6860"/>
                </a:lnTo>
                <a:lnTo>
                  <a:pt x="32944" y="6974"/>
                </a:lnTo>
                <a:lnTo>
                  <a:pt x="32647" y="6997"/>
                </a:lnTo>
                <a:lnTo>
                  <a:pt x="32510" y="6928"/>
                </a:lnTo>
                <a:lnTo>
                  <a:pt x="32167" y="6654"/>
                </a:lnTo>
                <a:lnTo>
                  <a:pt x="32076" y="6517"/>
                </a:lnTo>
                <a:lnTo>
                  <a:pt x="32007" y="6379"/>
                </a:lnTo>
                <a:lnTo>
                  <a:pt x="31824" y="6082"/>
                </a:lnTo>
                <a:lnTo>
                  <a:pt x="31618" y="5968"/>
                </a:lnTo>
                <a:lnTo>
                  <a:pt x="31390" y="5899"/>
                </a:lnTo>
                <a:lnTo>
                  <a:pt x="31093" y="5785"/>
                </a:lnTo>
                <a:lnTo>
                  <a:pt x="30933" y="5579"/>
                </a:lnTo>
                <a:lnTo>
                  <a:pt x="30773" y="5328"/>
                </a:lnTo>
                <a:lnTo>
                  <a:pt x="30475" y="5031"/>
                </a:lnTo>
                <a:lnTo>
                  <a:pt x="30247" y="4939"/>
                </a:lnTo>
                <a:lnTo>
                  <a:pt x="29995" y="4848"/>
                </a:lnTo>
                <a:lnTo>
                  <a:pt x="29584" y="4550"/>
                </a:lnTo>
                <a:lnTo>
                  <a:pt x="29492" y="4413"/>
                </a:lnTo>
                <a:lnTo>
                  <a:pt x="29469" y="4276"/>
                </a:lnTo>
                <a:lnTo>
                  <a:pt x="29355" y="4025"/>
                </a:lnTo>
                <a:lnTo>
                  <a:pt x="29218" y="4002"/>
                </a:lnTo>
                <a:lnTo>
                  <a:pt x="28784" y="4002"/>
                </a:lnTo>
                <a:lnTo>
                  <a:pt x="28304" y="3979"/>
                </a:lnTo>
                <a:lnTo>
                  <a:pt x="28166" y="3956"/>
                </a:lnTo>
                <a:lnTo>
                  <a:pt x="28075" y="3773"/>
                </a:lnTo>
                <a:lnTo>
                  <a:pt x="27961" y="3750"/>
                </a:lnTo>
                <a:lnTo>
                  <a:pt x="27663" y="3705"/>
                </a:lnTo>
                <a:lnTo>
                  <a:pt x="27595" y="3659"/>
                </a:lnTo>
                <a:lnTo>
                  <a:pt x="27595" y="3133"/>
                </a:lnTo>
                <a:lnTo>
                  <a:pt x="27549" y="2447"/>
                </a:lnTo>
                <a:lnTo>
                  <a:pt x="27343" y="2219"/>
                </a:lnTo>
                <a:lnTo>
                  <a:pt x="27252" y="2013"/>
                </a:lnTo>
                <a:lnTo>
                  <a:pt x="27275" y="1876"/>
                </a:lnTo>
                <a:lnTo>
                  <a:pt x="27229" y="1624"/>
                </a:lnTo>
                <a:lnTo>
                  <a:pt x="27115" y="1578"/>
                </a:lnTo>
                <a:lnTo>
                  <a:pt x="27000" y="1487"/>
                </a:lnTo>
                <a:lnTo>
                  <a:pt x="26909" y="1190"/>
                </a:lnTo>
                <a:lnTo>
                  <a:pt x="26840" y="1053"/>
                </a:lnTo>
                <a:lnTo>
                  <a:pt x="26772" y="1075"/>
                </a:lnTo>
                <a:lnTo>
                  <a:pt x="26635" y="1121"/>
                </a:lnTo>
                <a:lnTo>
                  <a:pt x="26429" y="1213"/>
                </a:lnTo>
                <a:lnTo>
                  <a:pt x="26360" y="1327"/>
                </a:lnTo>
                <a:lnTo>
                  <a:pt x="26383" y="1396"/>
                </a:lnTo>
                <a:lnTo>
                  <a:pt x="26452" y="1578"/>
                </a:lnTo>
                <a:lnTo>
                  <a:pt x="26475" y="1830"/>
                </a:lnTo>
                <a:lnTo>
                  <a:pt x="26383" y="1921"/>
                </a:lnTo>
                <a:lnTo>
                  <a:pt x="26132" y="1921"/>
                </a:lnTo>
                <a:lnTo>
                  <a:pt x="25903" y="1967"/>
                </a:lnTo>
                <a:lnTo>
                  <a:pt x="25857" y="2059"/>
                </a:lnTo>
                <a:lnTo>
                  <a:pt x="25880" y="2150"/>
                </a:lnTo>
                <a:lnTo>
                  <a:pt x="25926" y="2333"/>
                </a:lnTo>
                <a:lnTo>
                  <a:pt x="25743" y="2630"/>
                </a:lnTo>
                <a:lnTo>
                  <a:pt x="25583" y="2699"/>
                </a:lnTo>
                <a:lnTo>
                  <a:pt x="25469" y="2767"/>
                </a:lnTo>
                <a:lnTo>
                  <a:pt x="25309" y="2950"/>
                </a:lnTo>
                <a:lnTo>
                  <a:pt x="25126" y="2927"/>
                </a:lnTo>
                <a:lnTo>
                  <a:pt x="24897" y="2859"/>
                </a:lnTo>
                <a:lnTo>
                  <a:pt x="24554" y="2676"/>
                </a:lnTo>
                <a:lnTo>
                  <a:pt x="24417" y="2539"/>
                </a:lnTo>
                <a:lnTo>
                  <a:pt x="24326" y="2356"/>
                </a:lnTo>
                <a:lnTo>
                  <a:pt x="24257" y="2127"/>
                </a:lnTo>
                <a:lnTo>
                  <a:pt x="24143" y="2059"/>
                </a:lnTo>
                <a:lnTo>
                  <a:pt x="24051" y="2081"/>
                </a:lnTo>
                <a:lnTo>
                  <a:pt x="23640" y="2173"/>
                </a:lnTo>
                <a:lnTo>
                  <a:pt x="23274" y="2173"/>
                </a:lnTo>
                <a:lnTo>
                  <a:pt x="23160" y="2196"/>
                </a:lnTo>
                <a:lnTo>
                  <a:pt x="23137" y="2379"/>
                </a:lnTo>
                <a:lnTo>
                  <a:pt x="22931" y="2470"/>
                </a:lnTo>
                <a:lnTo>
                  <a:pt x="22382" y="2607"/>
                </a:lnTo>
                <a:lnTo>
                  <a:pt x="21971" y="2744"/>
                </a:lnTo>
                <a:lnTo>
                  <a:pt x="21788" y="2836"/>
                </a:lnTo>
                <a:lnTo>
                  <a:pt x="21719" y="3064"/>
                </a:lnTo>
                <a:lnTo>
                  <a:pt x="21674" y="3247"/>
                </a:lnTo>
                <a:lnTo>
                  <a:pt x="21536" y="3453"/>
                </a:lnTo>
                <a:lnTo>
                  <a:pt x="21079" y="3842"/>
                </a:lnTo>
                <a:lnTo>
                  <a:pt x="20965" y="4002"/>
                </a:lnTo>
                <a:lnTo>
                  <a:pt x="20896" y="4345"/>
                </a:lnTo>
                <a:lnTo>
                  <a:pt x="20942" y="4710"/>
                </a:lnTo>
                <a:lnTo>
                  <a:pt x="20965" y="4871"/>
                </a:lnTo>
                <a:lnTo>
                  <a:pt x="20873" y="5008"/>
                </a:lnTo>
                <a:lnTo>
                  <a:pt x="20736" y="5008"/>
                </a:lnTo>
                <a:lnTo>
                  <a:pt x="20553" y="4962"/>
                </a:lnTo>
                <a:lnTo>
                  <a:pt x="20210" y="4802"/>
                </a:lnTo>
                <a:lnTo>
                  <a:pt x="20119" y="4710"/>
                </a:lnTo>
                <a:lnTo>
                  <a:pt x="20119" y="4413"/>
                </a:lnTo>
                <a:lnTo>
                  <a:pt x="20119" y="4139"/>
                </a:lnTo>
                <a:lnTo>
                  <a:pt x="20142" y="4070"/>
                </a:lnTo>
                <a:lnTo>
                  <a:pt x="20325" y="3933"/>
                </a:lnTo>
                <a:lnTo>
                  <a:pt x="20325" y="3750"/>
                </a:lnTo>
                <a:lnTo>
                  <a:pt x="20348" y="3545"/>
                </a:lnTo>
                <a:lnTo>
                  <a:pt x="20622" y="3224"/>
                </a:lnTo>
                <a:lnTo>
                  <a:pt x="20668" y="3110"/>
                </a:lnTo>
                <a:lnTo>
                  <a:pt x="20668" y="2767"/>
                </a:lnTo>
                <a:lnTo>
                  <a:pt x="20713" y="2333"/>
                </a:lnTo>
                <a:lnTo>
                  <a:pt x="20736" y="2173"/>
                </a:lnTo>
                <a:lnTo>
                  <a:pt x="20919" y="1899"/>
                </a:lnTo>
                <a:lnTo>
                  <a:pt x="21056" y="1899"/>
                </a:lnTo>
                <a:lnTo>
                  <a:pt x="21171" y="1876"/>
                </a:lnTo>
                <a:lnTo>
                  <a:pt x="21308" y="1601"/>
                </a:lnTo>
                <a:lnTo>
                  <a:pt x="21399" y="1533"/>
                </a:lnTo>
                <a:lnTo>
                  <a:pt x="21834" y="1578"/>
                </a:lnTo>
                <a:lnTo>
                  <a:pt x="22291" y="1601"/>
                </a:lnTo>
                <a:lnTo>
                  <a:pt x="22405" y="1533"/>
                </a:lnTo>
                <a:lnTo>
                  <a:pt x="22428" y="1418"/>
                </a:lnTo>
                <a:lnTo>
                  <a:pt x="22497" y="1396"/>
                </a:lnTo>
                <a:lnTo>
                  <a:pt x="23297" y="1396"/>
                </a:lnTo>
                <a:lnTo>
                  <a:pt x="24211" y="1418"/>
                </a:lnTo>
                <a:lnTo>
                  <a:pt x="24783" y="1418"/>
                </a:lnTo>
                <a:lnTo>
                  <a:pt x="25286" y="1350"/>
                </a:lnTo>
                <a:lnTo>
                  <a:pt x="25469" y="1236"/>
                </a:lnTo>
                <a:lnTo>
                  <a:pt x="25606" y="915"/>
                </a:lnTo>
                <a:lnTo>
                  <a:pt x="25560" y="801"/>
                </a:lnTo>
                <a:lnTo>
                  <a:pt x="25377" y="755"/>
                </a:lnTo>
                <a:lnTo>
                  <a:pt x="24737" y="801"/>
                </a:lnTo>
                <a:lnTo>
                  <a:pt x="23845" y="801"/>
                </a:lnTo>
                <a:lnTo>
                  <a:pt x="23663" y="687"/>
                </a:lnTo>
                <a:lnTo>
                  <a:pt x="23503" y="550"/>
                </a:lnTo>
                <a:lnTo>
                  <a:pt x="23434" y="321"/>
                </a:lnTo>
                <a:lnTo>
                  <a:pt x="23343" y="275"/>
                </a:lnTo>
                <a:lnTo>
                  <a:pt x="23251" y="275"/>
                </a:lnTo>
                <a:lnTo>
                  <a:pt x="23068" y="344"/>
                </a:lnTo>
                <a:lnTo>
                  <a:pt x="22862" y="481"/>
                </a:lnTo>
                <a:lnTo>
                  <a:pt x="22725" y="412"/>
                </a:lnTo>
                <a:lnTo>
                  <a:pt x="22634" y="298"/>
                </a:lnTo>
                <a:lnTo>
                  <a:pt x="22611" y="92"/>
                </a:lnTo>
                <a:lnTo>
                  <a:pt x="22474" y="1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 panose="02040502050405020303" pitchFamily="18" charset="0"/>
            </a:endParaRPr>
          </a:p>
        </p:txBody>
      </p:sp>
      <p:sp>
        <p:nvSpPr>
          <p:cNvPr id="340" name="Google Shape;340;p19"/>
          <p:cNvSpPr/>
          <p:nvPr/>
        </p:nvSpPr>
        <p:spPr>
          <a:xfrm>
            <a:off x="5272630" y="2257955"/>
            <a:ext cx="205222" cy="159962"/>
          </a:xfrm>
          <a:custGeom>
            <a:avLst/>
            <a:gdLst/>
            <a:ahLst/>
            <a:cxnLst/>
            <a:rect l="l" t="t" r="r" b="b"/>
            <a:pathLst>
              <a:path w="9123" h="7111" extrusionOk="0">
                <a:moveTo>
                  <a:pt x="5602" y="0"/>
                </a:moveTo>
                <a:lnTo>
                  <a:pt x="5305" y="46"/>
                </a:lnTo>
                <a:lnTo>
                  <a:pt x="4916" y="229"/>
                </a:lnTo>
                <a:lnTo>
                  <a:pt x="4825" y="343"/>
                </a:lnTo>
                <a:lnTo>
                  <a:pt x="4870" y="640"/>
                </a:lnTo>
                <a:lnTo>
                  <a:pt x="4893" y="800"/>
                </a:lnTo>
                <a:lnTo>
                  <a:pt x="4893" y="938"/>
                </a:lnTo>
                <a:lnTo>
                  <a:pt x="4642" y="1029"/>
                </a:lnTo>
                <a:lnTo>
                  <a:pt x="4436" y="1052"/>
                </a:lnTo>
                <a:lnTo>
                  <a:pt x="4047" y="1029"/>
                </a:lnTo>
                <a:lnTo>
                  <a:pt x="3865" y="915"/>
                </a:lnTo>
                <a:lnTo>
                  <a:pt x="3750" y="800"/>
                </a:lnTo>
                <a:lnTo>
                  <a:pt x="3407" y="435"/>
                </a:lnTo>
                <a:lnTo>
                  <a:pt x="3247" y="389"/>
                </a:lnTo>
                <a:lnTo>
                  <a:pt x="3133" y="435"/>
                </a:lnTo>
                <a:lnTo>
                  <a:pt x="2996" y="686"/>
                </a:lnTo>
                <a:lnTo>
                  <a:pt x="2927" y="823"/>
                </a:lnTo>
                <a:lnTo>
                  <a:pt x="2836" y="960"/>
                </a:lnTo>
                <a:lnTo>
                  <a:pt x="2424" y="1052"/>
                </a:lnTo>
                <a:lnTo>
                  <a:pt x="2310" y="1143"/>
                </a:lnTo>
                <a:lnTo>
                  <a:pt x="2081" y="1440"/>
                </a:lnTo>
                <a:lnTo>
                  <a:pt x="1807" y="1761"/>
                </a:lnTo>
                <a:lnTo>
                  <a:pt x="1670" y="1806"/>
                </a:lnTo>
                <a:lnTo>
                  <a:pt x="1258" y="1669"/>
                </a:lnTo>
                <a:lnTo>
                  <a:pt x="1098" y="1646"/>
                </a:lnTo>
                <a:lnTo>
                  <a:pt x="961" y="1692"/>
                </a:lnTo>
                <a:lnTo>
                  <a:pt x="710" y="1898"/>
                </a:lnTo>
                <a:lnTo>
                  <a:pt x="641" y="2035"/>
                </a:lnTo>
                <a:lnTo>
                  <a:pt x="595" y="2149"/>
                </a:lnTo>
                <a:lnTo>
                  <a:pt x="572" y="2332"/>
                </a:lnTo>
                <a:lnTo>
                  <a:pt x="618" y="2744"/>
                </a:lnTo>
                <a:lnTo>
                  <a:pt x="664" y="3361"/>
                </a:lnTo>
                <a:lnTo>
                  <a:pt x="641" y="3864"/>
                </a:lnTo>
                <a:lnTo>
                  <a:pt x="595" y="4230"/>
                </a:lnTo>
                <a:lnTo>
                  <a:pt x="481" y="4435"/>
                </a:lnTo>
                <a:lnTo>
                  <a:pt x="275" y="4573"/>
                </a:lnTo>
                <a:lnTo>
                  <a:pt x="92" y="4733"/>
                </a:lnTo>
                <a:lnTo>
                  <a:pt x="1" y="4961"/>
                </a:lnTo>
                <a:lnTo>
                  <a:pt x="1" y="5076"/>
                </a:lnTo>
                <a:lnTo>
                  <a:pt x="184" y="5304"/>
                </a:lnTo>
                <a:lnTo>
                  <a:pt x="321" y="5373"/>
                </a:lnTo>
                <a:lnTo>
                  <a:pt x="550" y="5533"/>
                </a:lnTo>
                <a:lnTo>
                  <a:pt x="641" y="5693"/>
                </a:lnTo>
                <a:lnTo>
                  <a:pt x="824" y="5944"/>
                </a:lnTo>
                <a:lnTo>
                  <a:pt x="1030" y="6310"/>
                </a:lnTo>
                <a:lnTo>
                  <a:pt x="1098" y="6470"/>
                </a:lnTo>
                <a:lnTo>
                  <a:pt x="1235" y="6653"/>
                </a:lnTo>
                <a:lnTo>
                  <a:pt x="1373" y="6722"/>
                </a:lnTo>
                <a:lnTo>
                  <a:pt x="1624" y="6767"/>
                </a:lnTo>
                <a:lnTo>
                  <a:pt x="2173" y="6767"/>
                </a:lnTo>
                <a:lnTo>
                  <a:pt x="2447" y="6653"/>
                </a:lnTo>
                <a:lnTo>
                  <a:pt x="2607" y="6607"/>
                </a:lnTo>
                <a:lnTo>
                  <a:pt x="2653" y="6379"/>
                </a:lnTo>
                <a:lnTo>
                  <a:pt x="2699" y="6333"/>
                </a:lnTo>
                <a:lnTo>
                  <a:pt x="2927" y="6264"/>
                </a:lnTo>
                <a:lnTo>
                  <a:pt x="3179" y="6173"/>
                </a:lnTo>
                <a:lnTo>
                  <a:pt x="3316" y="6196"/>
                </a:lnTo>
                <a:lnTo>
                  <a:pt x="3545" y="6493"/>
                </a:lnTo>
                <a:lnTo>
                  <a:pt x="3613" y="6653"/>
                </a:lnTo>
                <a:lnTo>
                  <a:pt x="3773" y="6859"/>
                </a:lnTo>
                <a:lnTo>
                  <a:pt x="4070" y="6973"/>
                </a:lnTo>
                <a:lnTo>
                  <a:pt x="4299" y="7042"/>
                </a:lnTo>
                <a:lnTo>
                  <a:pt x="4642" y="7110"/>
                </a:lnTo>
                <a:lnTo>
                  <a:pt x="4756" y="7110"/>
                </a:lnTo>
                <a:lnTo>
                  <a:pt x="4870" y="7042"/>
                </a:lnTo>
                <a:lnTo>
                  <a:pt x="4985" y="6836"/>
                </a:lnTo>
                <a:lnTo>
                  <a:pt x="5031" y="6676"/>
                </a:lnTo>
                <a:lnTo>
                  <a:pt x="5099" y="6401"/>
                </a:lnTo>
                <a:lnTo>
                  <a:pt x="5236" y="6196"/>
                </a:lnTo>
                <a:lnTo>
                  <a:pt x="5442" y="6150"/>
                </a:lnTo>
                <a:lnTo>
                  <a:pt x="5899" y="6127"/>
                </a:lnTo>
                <a:lnTo>
                  <a:pt x="6128" y="6104"/>
                </a:lnTo>
                <a:lnTo>
                  <a:pt x="6357" y="6310"/>
                </a:lnTo>
                <a:lnTo>
                  <a:pt x="6471" y="6447"/>
                </a:lnTo>
                <a:lnTo>
                  <a:pt x="6608" y="6607"/>
                </a:lnTo>
                <a:lnTo>
                  <a:pt x="6997" y="6882"/>
                </a:lnTo>
                <a:lnTo>
                  <a:pt x="7180" y="6927"/>
                </a:lnTo>
                <a:lnTo>
                  <a:pt x="7522" y="6996"/>
                </a:lnTo>
                <a:lnTo>
                  <a:pt x="7774" y="6973"/>
                </a:lnTo>
                <a:lnTo>
                  <a:pt x="7888" y="6927"/>
                </a:lnTo>
                <a:lnTo>
                  <a:pt x="8140" y="6744"/>
                </a:lnTo>
                <a:lnTo>
                  <a:pt x="8208" y="6607"/>
                </a:lnTo>
                <a:lnTo>
                  <a:pt x="8254" y="6470"/>
                </a:lnTo>
                <a:lnTo>
                  <a:pt x="8437" y="6310"/>
                </a:lnTo>
                <a:lnTo>
                  <a:pt x="8643" y="6241"/>
                </a:lnTo>
                <a:lnTo>
                  <a:pt x="8848" y="6150"/>
                </a:lnTo>
                <a:lnTo>
                  <a:pt x="9031" y="5876"/>
                </a:lnTo>
                <a:lnTo>
                  <a:pt x="9031" y="5738"/>
                </a:lnTo>
                <a:lnTo>
                  <a:pt x="9100" y="5396"/>
                </a:lnTo>
                <a:lnTo>
                  <a:pt x="9123" y="5030"/>
                </a:lnTo>
                <a:lnTo>
                  <a:pt x="9077" y="4893"/>
                </a:lnTo>
                <a:lnTo>
                  <a:pt x="8871" y="4733"/>
                </a:lnTo>
                <a:lnTo>
                  <a:pt x="8666" y="4710"/>
                </a:lnTo>
                <a:lnTo>
                  <a:pt x="8117" y="4778"/>
                </a:lnTo>
                <a:lnTo>
                  <a:pt x="7682" y="4824"/>
                </a:lnTo>
                <a:lnTo>
                  <a:pt x="7568" y="4801"/>
                </a:lnTo>
                <a:lnTo>
                  <a:pt x="7591" y="4481"/>
                </a:lnTo>
                <a:lnTo>
                  <a:pt x="7568" y="4321"/>
                </a:lnTo>
                <a:lnTo>
                  <a:pt x="7568" y="4184"/>
                </a:lnTo>
                <a:lnTo>
                  <a:pt x="7705" y="4001"/>
                </a:lnTo>
                <a:lnTo>
                  <a:pt x="7728" y="3841"/>
                </a:lnTo>
                <a:lnTo>
                  <a:pt x="7728" y="3681"/>
                </a:lnTo>
                <a:lnTo>
                  <a:pt x="7888" y="3589"/>
                </a:lnTo>
                <a:lnTo>
                  <a:pt x="8025" y="3544"/>
                </a:lnTo>
                <a:lnTo>
                  <a:pt x="8140" y="3475"/>
                </a:lnTo>
                <a:lnTo>
                  <a:pt x="8391" y="3315"/>
                </a:lnTo>
                <a:lnTo>
                  <a:pt x="8460" y="3201"/>
                </a:lnTo>
                <a:lnTo>
                  <a:pt x="8483" y="3064"/>
                </a:lnTo>
                <a:lnTo>
                  <a:pt x="8391" y="2789"/>
                </a:lnTo>
                <a:lnTo>
                  <a:pt x="8323" y="2721"/>
                </a:lnTo>
                <a:lnTo>
                  <a:pt x="7728" y="2652"/>
                </a:lnTo>
                <a:lnTo>
                  <a:pt x="7020" y="2675"/>
                </a:lnTo>
                <a:lnTo>
                  <a:pt x="6859" y="2629"/>
                </a:lnTo>
                <a:lnTo>
                  <a:pt x="6677" y="2355"/>
                </a:lnTo>
                <a:lnTo>
                  <a:pt x="6631" y="2172"/>
                </a:lnTo>
                <a:lnTo>
                  <a:pt x="6539" y="1898"/>
                </a:lnTo>
                <a:lnTo>
                  <a:pt x="6494" y="1829"/>
                </a:lnTo>
                <a:lnTo>
                  <a:pt x="6357" y="1578"/>
                </a:lnTo>
                <a:lnTo>
                  <a:pt x="6219" y="1029"/>
                </a:lnTo>
                <a:lnTo>
                  <a:pt x="6196" y="846"/>
                </a:lnTo>
                <a:lnTo>
                  <a:pt x="6014" y="800"/>
                </a:lnTo>
                <a:lnTo>
                  <a:pt x="5899" y="823"/>
                </a:lnTo>
                <a:lnTo>
                  <a:pt x="5831" y="800"/>
                </a:lnTo>
                <a:lnTo>
                  <a:pt x="5808" y="480"/>
                </a:lnTo>
                <a:lnTo>
                  <a:pt x="5831" y="320"/>
                </a:lnTo>
                <a:lnTo>
                  <a:pt x="5808" y="160"/>
                </a:lnTo>
                <a:lnTo>
                  <a:pt x="5671" y="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 panose="02040502050405020303" pitchFamily="18" charset="0"/>
            </a:endParaRPr>
          </a:p>
        </p:txBody>
      </p:sp>
      <p:sp>
        <p:nvSpPr>
          <p:cNvPr id="341" name="Google Shape;341;p19"/>
          <p:cNvSpPr/>
          <p:nvPr/>
        </p:nvSpPr>
        <p:spPr>
          <a:xfrm>
            <a:off x="4080638" y="1290150"/>
            <a:ext cx="671138" cy="689652"/>
          </a:xfrm>
          <a:custGeom>
            <a:avLst/>
            <a:gdLst/>
            <a:ahLst/>
            <a:cxnLst/>
            <a:rect l="l" t="t" r="r" b="b"/>
            <a:pathLst>
              <a:path w="29835" h="30658" extrusionOk="0">
                <a:moveTo>
                  <a:pt x="846" y="0"/>
                </a:moveTo>
                <a:lnTo>
                  <a:pt x="640" y="92"/>
                </a:lnTo>
                <a:lnTo>
                  <a:pt x="640" y="160"/>
                </a:lnTo>
                <a:lnTo>
                  <a:pt x="663" y="389"/>
                </a:lnTo>
                <a:lnTo>
                  <a:pt x="640" y="709"/>
                </a:lnTo>
                <a:lnTo>
                  <a:pt x="572" y="983"/>
                </a:lnTo>
                <a:lnTo>
                  <a:pt x="595" y="1281"/>
                </a:lnTo>
                <a:lnTo>
                  <a:pt x="663" y="1555"/>
                </a:lnTo>
                <a:lnTo>
                  <a:pt x="755" y="1738"/>
                </a:lnTo>
                <a:lnTo>
                  <a:pt x="869" y="2012"/>
                </a:lnTo>
                <a:lnTo>
                  <a:pt x="1029" y="2264"/>
                </a:lnTo>
                <a:lnTo>
                  <a:pt x="1280" y="2515"/>
                </a:lnTo>
                <a:lnTo>
                  <a:pt x="1372" y="2721"/>
                </a:lnTo>
                <a:lnTo>
                  <a:pt x="1372" y="2995"/>
                </a:lnTo>
                <a:lnTo>
                  <a:pt x="1395" y="3315"/>
                </a:lnTo>
                <a:lnTo>
                  <a:pt x="1418" y="3430"/>
                </a:lnTo>
                <a:lnTo>
                  <a:pt x="1646" y="3544"/>
                </a:lnTo>
                <a:lnTo>
                  <a:pt x="1715" y="3590"/>
                </a:lnTo>
                <a:lnTo>
                  <a:pt x="1783" y="3795"/>
                </a:lnTo>
                <a:lnTo>
                  <a:pt x="1806" y="4093"/>
                </a:lnTo>
                <a:lnTo>
                  <a:pt x="1806" y="4207"/>
                </a:lnTo>
                <a:lnTo>
                  <a:pt x="1829" y="4390"/>
                </a:lnTo>
                <a:lnTo>
                  <a:pt x="1898" y="4413"/>
                </a:lnTo>
                <a:lnTo>
                  <a:pt x="2012" y="4573"/>
                </a:lnTo>
                <a:lnTo>
                  <a:pt x="2058" y="4939"/>
                </a:lnTo>
                <a:lnTo>
                  <a:pt x="2149" y="5281"/>
                </a:lnTo>
                <a:lnTo>
                  <a:pt x="2332" y="5533"/>
                </a:lnTo>
                <a:lnTo>
                  <a:pt x="2606" y="5876"/>
                </a:lnTo>
                <a:lnTo>
                  <a:pt x="2972" y="6265"/>
                </a:lnTo>
                <a:lnTo>
                  <a:pt x="3087" y="6425"/>
                </a:lnTo>
                <a:lnTo>
                  <a:pt x="3201" y="6699"/>
                </a:lnTo>
                <a:lnTo>
                  <a:pt x="3338" y="6859"/>
                </a:lnTo>
                <a:lnTo>
                  <a:pt x="3658" y="7202"/>
                </a:lnTo>
                <a:lnTo>
                  <a:pt x="3864" y="7476"/>
                </a:lnTo>
                <a:lnTo>
                  <a:pt x="4092" y="7659"/>
                </a:lnTo>
                <a:lnTo>
                  <a:pt x="4275" y="7819"/>
                </a:lnTo>
                <a:lnTo>
                  <a:pt x="4367" y="8071"/>
                </a:lnTo>
                <a:lnTo>
                  <a:pt x="4504" y="8299"/>
                </a:lnTo>
                <a:lnTo>
                  <a:pt x="4664" y="8482"/>
                </a:lnTo>
                <a:lnTo>
                  <a:pt x="4710" y="8688"/>
                </a:lnTo>
                <a:lnTo>
                  <a:pt x="4710" y="9008"/>
                </a:lnTo>
                <a:lnTo>
                  <a:pt x="4710" y="9282"/>
                </a:lnTo>
                <a:lnTo>
                  <a:pt x="4710" y="9397"/>
                </a:lnTo>
                <a:lnTo>
                  <a:pt x="4687" y="9625"/>
                </a:lnTo>
                <a:lnTo>
                  <a:pt x="4618" y="9671"/>
                </a:lnTo>
                <a:lnTo>
                  <a:pt x="4527" y="9717"/>
                </a:lnTo>
                <a:lnTo>
                  <a:pt x="4390" y="9877"/>
                </a:lnTo>
                <a:lnTo>
                  <a:pt x="4230" y="9877"/>
                </a:lnTo>
                <a:lnTo>
                  <a:pt x="3841" y="9900"/>
                </a:lnTo>
                <a:lnTo>
                  <a:pt x="3498" y="9945"/>
                </a:lnTo>
                <a:lnTo>
                  <a:pt x="3224" y="9968"/>
                </a:lnTo>
                <a:lnTo>
                  <a:pt x="2744" y="10014"/>
                </a:lnTo>
                <a:lnTo>
                  <a:pt x="2149" y="9991"/>
                </a:lnTo>
                <a:lnTo>
                  <a:pt x="1829" y="9968"/>
                </a:lnTo>
                <a:lnTo>
                  <a:pt x="1806" y="10014"/>
                </a:lnTo>
                <a:lnTo>
                  <a:pt x="1852" y="10151"/>
                </a:lnTo>
                <a:lnTo>
                  <a:pt x="1646" y="10220"/>
                </a:lnTo>
                <a:lnTo>
                  <a:pt x="1120" y="10288"/>
                </a:lnTo>
                <a:lnTo>
                  <a:pt x="915" y="10311"/>
                </a:lnTo>
                <a:lnTo>
                  <a:pt x="823" y="10334"/>
                </a:lnTo>
                <a:lnTo>
                  <a:pt x="755" y="10494"/>
                </a:lnTo>
                <a:lnTo>
                  <a:pt x="778" y="10608"/>
                </a:lnTo>
                <a:lnTo>
                  <a:pt x="778" y="10700"/>
                </a:lnTo>
                <a:lnTo>
                  <a:pt x="640" y="10745"/>
                </a:lnTo>
                <a:lnTo>
                  <a:pt x="617" y="10883"/>
                </a:lnTo>
                <a:lnTo>
                  <a:pt x="640" y="11065"/>
                </a:lnTo>
                <a:lnTo>
                  <a:pt x="709" y="11386"/>
                </a:lnTo>
                <a:lnTo>
                  <a:pt x="617" y="11431"/>
                </a:lnTo>
                <a:lnTo>
                  <a:pt x="389" y="11431"/>
                </a:lnTo>
                <a:lnTo>
                  <a:pt x="183" y="11477"/>
                </a:lnTo>
                <a:lnTo>
                  <a:pt x="92" y="11523"/>
                </a:lnTo>
                <a:lnTo>
                  <a:pt x="0" y="11728"/>
                </a:lnTo>
                <a:lnTo>
                  <a:pt x="23" y="11889"/>
                </a:lnTo>
                <a:lnTo>
                  <a:pt x="23" y="12094"/>
                </a:lnTo>
                <a:lnTo>
                  <a:pt x="23" y="12437"/>
                </a:lnTo>
                <a:lnTo>
                  <a:pt x="115" y="12506"/>
                </a:lnTo>
                <a:lnTo>
                  <a:pt x="435" y="12574"/>
                </a:lnTo>
                <a:lnTo>
                  <a:pt x="686" y="12597"/>
                </a:lnTo>
                <a:lnTo>
                  <a:pt x="755" y="12551"/>
                </a:lnTo>
                <a:lnTo>
                  <a:pt x="869" y="12300"/>
                </a:lnTo>
                <a:lnTo>
                  <a:pt x="960" y="12254"/>
                </a:lnTo>
                <a:lnTo>
                  <a:pt x="1509" y="12254"/>
                </a:lnTo>
                <a:lnTo>
                  <a:pt x="2103" y="12300"/>
                </a:lnTo>
                <a:lnTo>
                  <a:pt x="2469" y="12323"/>
                </a:lnTo>
                <a:lnTo>
                  <a:pt x="2629" y="12254"/>
                </a:lnTo>
                <a:lnTo>
                  <a:pt x="2629" y="12163"/>
                </a:lnTo>
                <a:lnTo>
                  <a:pt x="2629" y="12026"/>
                </a:lnTo>
                <a:lnTo>
                  <a:pt x="2721" y="12003"/>
                </a:lnTo>
                <a:lnTo>
                  <a:pt x="2812" y="11957"/>
                </a:lnTo>
                <a:lnTo>
                  <a:pt x="2972" y="11728"/>
                </a:lnTo>
                <a:lnTo>
                  <a:pt x="3087" y="11683"/>
                </a:lnTo>
                <a:lnTo>
                  <a:pt x="3361" y="11660"/>
                </a:lnTo>
                <a:lnTo>
                  <a:pt x="3681" y="11637"/>
                </a:lnTo>
                <a:lnTo>
                  <a:pt x="3864" y="11637"/>
                </a:lnTo>
                <a:lnTo>
                  <a:pt x="4161" y="11751"/>
                </a:lnTo>
                <a:lnTo>
                  <a:pt x="4184" y="11820"/>
                </a:lnTo>
                <a:lnTo>
                  <a:pt x="4230" y="12163"/>
                </a:lnTo>
                <a:lnTo>
                  <a:pt x="4253" y="12574"/>
                </a:lnTo>
                <a:lnTo>
                  <a:pt x="4253" y="12712"/>
                </a:lnTo>
                <a:lnTo>
                  <a:pt x="4207" y="12963"/>
                </a:lnTo>
                <a:lnTo>
                  <a:pt x="4070" y="12986"/>
                </a:lnTo>
                <a:lnTo>
                  <a:pt x="3887" y="12963"/>
                </a:lnTo>
                <a:lnTo>
                  <a:pt x="3612" y="12940"/>
                </a:lnTo>
                <a:lnTo>
                  <a:pt x="3590" y="13054"/>
                </a:lnTo>
                <a:lnTo>
                  <a:pt x="3590" y="13169"/>
                </a:lnTo>
                <a:lnTo>
                  <a:pt x="3452" y="13375"/>
                </a:lnTo>
                <a:lnTo>
                  <a:pt x="3361" y="13375"/>
                </a:lnTo>
                <a:lnTo>
                  <a:pt x="3041" y="13420"/>
                </a:lnTo>
                <a:lnTo>
                  <a:pt x="2789" y="13466"/>
                </a:lnTo>
                <a:lnTo>
                  <a:pt x="2744" y="13489"/>
                </a:lnTo>
                <a:lnTo>
                  <a:pt x="2721" y="13603"/>
                </a:lnTo>
                <a:lnTo>
                  <a:pt x="2721" y="13809"/>
                </a:lnTo>
                <a:lnTo>
                  <a:pt x="2652" y="14198"/>
                </a:lnTo>
                <a:lnTo>
                  <a:pt x="2561" y="14403"/>
                </a:lnTo>
                <a:lnTo>
                  <a:pt x="2538" y="14861"/>
                </a:lnTo>
                <a:lnTo>
                  <a:pt x="2584" y="15203"/>
                </a:lnTo>
                <a:lnTo>
                  <a:pt x="2652" y="15203"/>
                </a:lnTo>
                <a:lnTo>
                  <a:pt x="2858" y="15295"/>
                </a:lnTo>
                <a:lnTo>
                  <a:pt x="2904" y="15409"/>
                </a:lnTo>
                <a:lnTo>
                  <a:pt x="2927" y="15569"/>
                </a:lnTo>
                <a:lnTo>
                  <a:pt x="3087" y="15798"/>
                </a:lnTo>
                <a:lnTo>
                  <a:pt x="3178" y="15844"/>
                </a:lnTo>
                <a:lnTo>
                  <a:pt x="3384" y="15889"/>
                </a:lnTo>
                <a:lnTo>
                  <a:pt x="3612" y="15981"/>
                </a:lnTo>
                <a:lnTo>
                  <a:pt x="3727" y="16004"/>
                </a:lnTo>
                <a:lnTo>
                  <a:pt x="3955" y="16141"/>
                </a:lnTo>
                <a:lnTo>
                  <a:pt x="3978" y="16255"/>
                </a:lnTo>
                <a:lnTo>
                  <a:pt x="4001" y="16438"/>
                </a:lnTo>
                <a:lnTo>
                  <a:pt x="4047" y="16781"/>
                </a:lnTo>
                <a:lnTo>
                  <a:pt x="4024" y="17307"/>
                </a:lnTo>
                <a:lnTo>
                  <a:pt x="3955" y="17581"/>
                </a:lnTo>
                <a:lnTo>
                  <a:pt x="3841" y="17650"/>
                </a:lnTo>
                <a:lnTo>
                  <a:pt x="3498" y="17650"/>
                </a:lnTo>
                <a:lnTo>
                  <a:pt x="3315" y="17627"/>
                </a:lnTo>
                <a:lnTo>
                  <a:pt x="3041" y="17627"/>
                </a:lnTo>
                <a:lnTo>
                  <a:pt x="2995" y="17695"/>
                </a:lnTo>
                <a:lnTo>
                  <a:pt x="3064" y="17993"/>
                </a:lnTo>
                <a:lnTo>
                  <a:pt x="3155" y="18313"/>
                </a:lnTo>
                <a:lnTo>
                  <a:pt x="3292" y="18450"/>
                </a:lnTo>
                <a:lnTo>
                  <a:pt x="3452" y="18633"/>
                </a:lnTo>
                <a:lnTo>
                  <a:pt x="3544" y="18884"/>
                </a:lnTo>
                <a:lnTo>
                  <a:pt x="3681" y="19204"/>
                </a:lnTo>
                <a:lnTo>
                  <a:pt x="3818" y="19479"/>
                </a:lnTo>
                <a:lnTo>
                  <a:pt x="4047" y="19707"/>
                </a:lnTo>
                <a:lnTo>
                  <a:pt x="4092" y="19867"/>
                </a:lnTo>
                <a:lnTo>
                  <a:pt x="4115" y="20142"/>
                </a:lnTo>
                <a:lnTo>
                  <a:pt x="4253" y="20210"/>
                </a:lnTo>
                <a:lnTo>
                  <a:pt x="4527" y="20279"/>
                </a:lnTo>
                <a:lnTo>
                  <a:pt x="4778" y="20370"/>
                </a:lnTo>
                <a:lnTo>
                  <a:pt x="5167" y="20507"/>
                </a:lnTo>
                <a:lnTo>
                  <a:pt x="5853" y="20507"/>
                </a:lnTo>
                <a:lnTo>
                  <a:pt x="6287" y="20485"/>
                </a:lnTo>
                <a:lnTo>
                  <a:pt x="6539" y="20507"/>
                </a:lnTo>
                <a:lnTo>
                  <a:pt x="6927" y="20759"/>
                </a:lnTo>
                <a:lnTo>
                  <a:pt x="7019" y="20805"/>
                </a:lnTo>
                <a:lnTo>
                  <a:pt x="7339" y="20759"/>
                </a:lnTo>
                <a:lnTo>
                  <a:pt x="7705" y="20759"/>
                </a:lnTo>
                <a:lnTo>
                  <a:pt x="7819" y="20805"/>
                </a:lnTo>
                <a:lnTo>
                  <a:pt x="7933" y="21033"/>
                </a:lnTo>
                <a:lnTo>
                  <a:pt x="8048" y="21056"/>
                </a:lnTo>
                <a:lnTo>
                  <a:pt x="8208" y="21056"/>
                </a:lnTo>
                <a:lnTo>
                  <a:pt x="8459" y="21079"/>
                </a:lnTo>
                <a:lnTo>
                  <a:pt x="8551" y="21193"/>
                </a:lnTo>
                <a:lnTo>
                  <a:pt x="8756" y="21490"/>
                </a:lnTo>
                <a:lnTo>
                  <a:pt x="9008" y="21628"/>
                </a:lnTo>
                <a:lnTo>
                  <a:pt x="9305" y="21879"/>
                </a:lnTo>
                <a:lnTo>
                  <a:pt x="9602" y="22245"/>
                </a:lnTo>
                <a:lnTo>
                  <a:pt x="9762" y="22496"/>
                </a:lnTo>
                <a:lnTo>
                  <a:pt x="9945" y="22679"/>
                </a:lnTo>
                <a:lnTo>
                  <a:pt x="10082" y="22771"/>
                </a:lnTo>
                <a:lnTo>
                  <a:pt x="10219" y="23045"/>
                </a:lnTo>
                <a:lnTo>
                  <a:pt x="10311" y="23274"/>
                </a:lnTo>
                <a:lnTo>
                  <a:pt x="10517" y="23594"/>
                </a:lnTo>
                <a:lnTo>
                  <a:pt x="10654" y="23685"/>
                </a:lnTo>
                <a:lnTo>
                  <a:pt x="10791" y="23708"/>
                </a:lnTo>
                <a:lnTo>
                  <a:pt x="10951" y="23822"/>
                </a:lnTo>
                <a:lnTo>
                  <a:pt x="11065" y="24005"/>
                </a:lnTo>
                <a:lnTo>
                  <a:pt x="11340" y="24600"/>
                </a:lnTo>
                <a:lnTo>
                  <a:pt x="11477" y="24897"/>
                </a:lnTo>
                <a:lnTo>
                  <a:pt x="11477" y="25011"/>
                </a:lnTo>
                <a:lnTo>
                  <a:pt x="11568" y="25125"/>
                </a:lnTo>
                <a:lnTo>
                  <a:pt x="11728" y="25263"/>
                </a:lnTo>
                <a:lnTo>
                  <a:pt x="11843" y="25377"/>
                </a:lnTo>
                <a:lnTo>
                  <a:pt x="11843" y="25491"/>
                </a:lnTo>
                <a:lnTo>
                  <a:pt x="11888" y="25583"/>
                </a:lnTo>
                <a:lnTo>
                  <a:pt x="12048" y="25766"/>
                </a:lnTo>
                <a:lnTo>
                  <a:pt x="12208" y="25880"/>
                </a:lnTo>
                <a:lnTo>
                  <a:pt x="12346" y="25948"/>
                </a:lnTo>
                <a:lnTo>
                  <a:pt x="12551" y="26109"/>
                </a:lnTo>
                <a:lnTo>
                  <a:pt x="12643" y="26063"/>
                </a:lnTo>
                <a:lnTo>
                  <a:pt x="12780" y="25971"/>
                </a:lnTo>
                <a:lnTo>
                  <a:pt x="12803" y="25880"/>
                </a:lnTo>
                <a:lnTo>
                  <a:pt x="12780" y="25674"/>
                </a:lnTo>
                <a:lnTo>
                  <a:pt x="12689" y="25423"/>
                </a:lnTo>
                <a:lnTo>
                  <a:pt x="12734" y="25331"/>
                </a:lnTo>
                <a:lnTo>
                  <a:pt x="12826" y="25308"/>
                </a:lnTo>
                <a:lnTo>
                  <a:pt x="13374" y="25240"/>
                </a:lnTo>
                <a:lnTo>
                  <a:pt x="13900" y="25148"/>
                </a:lnTo>
                <a:lnTo>
                  <a:pt x="14083" y="25103"/>
                </a:lnTo>
                <a:lnTo>
                  <a:pt x="14380" y="24828"/>
                </a:lnTo>
                <a:lnTo>
                  <a:pt x="14540" y="24783"/>
                </a:lnTo>
                <a:lnTo>
                  <a:pt x="14700" y="24783"/>
                </a:lnTo>
                <a:lnTo>
                  <a:pt x="14975" y="24668"/>
                </a:lnTo>
                <a:lnTo>
                  <a:pt x="14998" y="24508"/>
                </a:lnTo>
                <a:lnTo>
                  <a:pt x="14952" y="23937"/>
                </a:lnTo>
                <a:lnTo>
                  <a:pt x="15020" y="23502"/>
                </a:lnTo>
                <a:lnTo>
                  <a:pt x="15249" y="23319"/>
                </a:lnTo>
                <a:lnTo>
                  <a:pt x="15592" y="23251"/>
                </a:lnTo>
                <a:lnTo>
                  <a:pt x="15775" y="23205"/>
                </a:lnTo>
                <a:lnTo>
                  <a:pt x="16026" y="22976"/>
                </a:lnTo>
                <a:lnTo>
                  <a:pt x="16118" y="22862"/>
                </a:lnTo>
                <a:lnTo>
                  <a:pt x="16255" y="22771"/>
                </a:lnTo>
                <a:lnTo>
                  <a:pt x="16712" y="22588"/>
                </a:lnTo>
                <a:lnTo>
                  <a:pt x="16827" y="22451"/>
                </a:lnTo>
                <a:lnTo>
                  <a:pt x="16895" y="22336"/>
                </a:lnTo>
                <a:lnTo>
                  <a:pt x="17192" y="22199"/>
                </a:lnTo>
                <a:lnTo>
                  <a:pt x="17375" y="22153"/>
                </a:lnTo>
                <a:lnTo>
                  <a:pt x="17467" y="22131"/>
                </a:lnTo>
                <a:lnTo>
                  <a:pt x="17604" y="22199"/>
                </a:lnTo>
                <a:lnTo>
                  <a:pt x="17695" y="22473"/>
                </a:lnTo>
                <a:lnTo>
                  <a:pt x="17695" y="22656"/>
                </a:lnTo>
                <a:lnTo>
                  <a:pt x="17695" y="22839"/>
                </a:lnTo>
                <a:lnTo>
                  <a:pt x="17741" y="23365"/>
                </a:lnTo>
                <a:lnTo>
                  <a:pt x="17924" y="23594"/>
                </a:lnTo>
                <a:lnTo>
                  <a:pt x="18313" y="24051"/>
                </a:lnTo>
                <a:lnTo>
                  <a:pt x="18633" y="24394"/>
                </a:lnTo>
                <a:lnTo>
                  <a:pt x="18770" y="24554"/>
                </a:lnTo>
                <a:lnTo>
                  <a:pt x="18793" y="25034"/>
                </a:lnTo>
                <a:lnTo>
                  <a:pt x="18633" y="25217"/>
                </a:lnTo>
                <a:lnTo>
                  <a:pt x="18450" y="25331"/>
                </a:lnTo>
                <a:lnTo>
                  <a:pt x="18198" y="25377"/>
                </a:lnTo>
                <a:lnTo>
                  <a:pt x="18152" y="25514"/>
                </a:lnTo>
                <a:lnTo>
                  <a:pt x="18175" y="25651"/>
                </a:lnTo>
                <a:lnTo>
                  <a:pt x="18221" y="25971"/>
                </a:lnTo>
                <a:lnTo>
                  <a:pt x="18221" y="26451"/>
                </a:lnTo>
                <a:lnTo>
                  <a:pt x="18130" y="26657"/>
                </a:lnTo>
                <a:lnTo>
                  <a:pt x="18015" y="26863"/>
                </a:lnTo>
                <a:lnTo>
                  <a:pt x="17924" y="27114"/>
                </a:lnTo>
                <a:lnTo>
                  <a:pt x="17992" y="27229"/>
                </a:lnTo>
                <a:lnTo>
                  <a:pt x="18084" y="27229"/>
                </a:lnTo>
                <a:lnTo>
                  <a:pt x="18335" y="27206"/>
                </a:lnTo>
                <a:lnTo>
                  <a:pt x="18815" y="27229"/>
                </a:lnTo>
                <a:lnTo>
                  <a:pt x="19067" y="27343"/>
                </a:lnTo>
                <a:lnTo>
                  <a:pt x="19113" y="27480"/>
                </a:lnTo>
                <a:lnTo>
                  <a:pt x="19181" y="27755"/>
                </a:lnTo>
                <a:lnTo>
                  <a:pt x="19456" y="28189"/>
                </a:lnTo>
                <a:lnTo>
                  <a:pt x="19707" y="28349"/>
                </a:lnTo>
                <a:lnTo>
                  <a:pt x="20004" y="28509"/>
                </a:lnTo>
                <a:lnTo>
                  <a:pt x="20416" y="28738"/>
                </a:lnTo>
                <a:lnTo>
                  <a:pt x="20599" y="28966"/>
                </a:lnTo>
                <a:lnTo>
                  <a:pt x="20644" y="29103"/>
                </a:lnTo>
                <a:lnTo>
                  <a:pt x="20690" y="29652"/>
                </a:lnTo>
                <a:lnTo>
                  <a:pt x="20782" y="29904"/>
                </a:lnTo>
                <a:lnTo>
                  <a:pt x="20896" y="29995"/>
                </a:lnTo>
                <a:lnTo>
                  <a:pt x="21445" y="30109"/>
                </a:lnTo>
                <a:lnTo>
                  <a:pt x="21582" y="30246"/>
                </a:lnTo>
                <a:lnTo>
                  <a:pt x="21719" y="30361"/>
                </a:lnTo>
                <a:lnTo>
                  <a:pt x="22176" y="30521"/>
                </a:lnTo>
                <a:lnTo>
                  <a:pt x="22428" y="30544"/>
                </a:lnTo>
                <a:lnTo>
                  <a:pt x="22725" y="30589"/>
                </a:lnTo>
                <a:lnTo>
                  <a:pt x="23068" y="30635"/>
                </a:lnTo>
                <a:lnTo>
                  <a:pt x="23205" y="30658"/>
                </a:lnTo>
                <a:lnTo>
                  <a:pt x="23434" y="30635"/>
                </a:lnTo>
                <a:lnTo>
                  <a:pt x="23479" y="30407"/>
                </a:lnTo>
                <a:lnTo>
                  <a:pt x="23525" y="30178"/>
                </a:lnTo>
                <a:lnTo>
                  <a:pt x="23708" y="29789"/>
                </a:lnTo>
                <a:lnTo>
                  <a:pt x="23937" y="29561"/>
                </a:lnTo>
                <a:lnTo>
                  <a:pt x="24074" y="29286"/>
                </a:lnTo>
                <a:lnTo>
                  <a:pt x="24234" y="28829"/>
                </a:lnTo>
                <a:lnTo>
                  <a:pt x="24279" y="28738"/>
                </a:lnTo>
                <a:lnTo>
                  <a:pt x="24439" y="28669"/>
                </a:lnTo>
                <a:lnTo>
                  <a:pt x="24737" y="28715"/>
                </a:lnTo>
                <a:lnTo>
                  <a:pt x="24965" y="28738"/>
                </a:lnTo>
                <a:lnTo>
                  <a:pt x="25194" y="28715"/>
                </a:lnTo>
                <a:lnTo>
                  <a:pt x="25423" y="28486"/>
                </a:lnTo>
                <a:lnTo>
                  <a:pt x="25491" y="28349"/>
                </a:lnTo>
                <a:lnTo>
                  <a:pt x="25537" y="28166"/>
                </a:lnTo>
                <a:lnTo>
                  <a:pt x="25537" y="27755"/>
                </a:lnTo>
                <a:lnTo>
                  <a:pt x="25491" y="27595"/>
                </a:lnTo>
                <a:lnTo>
                  <a:pt x="25240" y="27320"/>
                </a:lnTo>
                <a:lnTo>
                  <a:pt x="25034" y="27023"/>
                </a:lnTo>
                <a:lnTo>
                  <a:pt x="25080" y="26863"/>
                </a:lnTo>
                <a:lnTo>
                  <a:pt x="25468" y="26474"/>
                </a:lnTo>
                <a:lnTo>
                  <a:pt x="25651" y="26337"/>
                </a:lnTo>
                <a:lnTo>
                  <a:pt x="26017" y="26109"/>
                </a:lnTo>
                <a:lnTo>
                  <a:pt x="26314" y="25857"/>
                </a:lnTo>
                <a:lnTo>
                  <a:pt x="26726" y="25491"/>
                </a:lnTo>
                <a:lnTo>
                  <a:pt x="27091" y="25217"/>
                </a:lnTo>
                <a:lnTo>
                  <a:pt x="27137" y="25125"/>
                </a:lnTo>
                <a:lnTo>
                  <a:pt x="27114" y="24714"/>
                </a:lnTo>
                <a:lnTo>
                  <a:pt x="27023" y="24531"/>
                </a:lnTo>
                <a:lnTo>
                  <a:pt x="26886" y="24348"/>
                </a:lnTo>
                <a:lnTo>
                  <a:pt x="26520" y="23982"/>
                </a:lnTo>
                <a:lnTo>
                  <a:pt x="26360" y="23891"/>
                </a:lnTo>
                <a:lnTo>
                  <a:pt x="26177" y="23777"/>
                </a:lnTo>
                <a:lnTo>
                  <a:pt x="25857" y="23182"/>
                </a:lnTo>
                <a:lnTo>
                  <a:pt x="25743" y="22976"/>
                </a:lnTo>
                <a:lnTo>
                  <a:pt x="25423" y="22611"/>
                </a:lnTo>
                <a:lnTo>
                  <a:pt x="25102" y="22359"/>
                </a:lnTo>
                <a:lnTo>
                  <a:pt x="25034" y="21993"/>
                </a:lnTo>
                <a:lnTo>
                  <a:pt x="25102" y="21582"/>
                </a:lnTo>
                <a:lnTo>
                  <a:pt x="25148" y="21445"/>
                </a:lnTo>
                <a:lnTo>
                  <a:pt x="25491" y="21125"/>
                </a:lnTo>
                <a:lnTo>
                  <a:pt x="25651" y="21010"/>
                </a:lnTo>
                <a:lnTo>
                  <a:pt x="25743" y="20919"/>
                </a:lnTo>
                <a:lnTo>
                  <a:pt x="25811" y="20759"/>
                </a:lnTo>
                <a:lnTo>
                  <a:pt x="25628" y="20713"/>
                </a:lnTo>
                <a:lnTo>
                  <a:pt x="25377" y="20690"/>
                </a:lnTo>
                <a:lnTo>
                  <a:pt x="25331" y="20576"/>
                </a:lnTo>
                <a:lnTo>
                  <a:pt x="25377" y="20256"/>
                </a:lnTo>
                <a:lnTo>
                  <a:pt x="25514" y="20073"/>
                </a:lnTo>
                <a:lnTo>
                  <a:pt x="25628" y="20050"/>
                </a:lnTo>
                <a:lnTo>
                  <a:pt x="25948" y="19959"/>
                </a:lnTo>
                <a:lnTo>
                  <a:pt x="25994" y="19822"/>
                </a:lnTo>
                <a:lnTo>
                  <a:pt x="25994" y="19273"/>
                </a:lnTo>
                <a:lnTo>
                  <a:pt x="25971" y="18838"/>
                </a:lnTo>
                <a:lnTo>
                  <a:pt x="25948" y="18747"/>
                </a:lnTo>
                <a:lnTo>
                  <a:pt x="25834" y="18518"/>
                </a:lnTo>
                <a:lnTo>
                  <a:pt x="25674" y="18473"/>
                </a:lnTo>
                <a:lnTo>
                  <a:pt x="25308" y="18404"/>
                </a:lnTo>
                <a:lnTo>
                  <a:pt x="25034" y="18244"/>
                </a:lnTo>
                <a:lnTo>
                  <a:pt x="24805" y="18084"/>
                </a:lnTo>
                <a:lnTo>
                  <a:pt x="24668" y="17855"/>
                </a:lnTo>
                <a:lnTo>
                  <a:pt x="24600" y="17695"/>
                </a:lnTo>
                <a:lnTo>
                  <a:pt x="24462" y="17535"/>
                </a:lnTo>
                <a:lnTo>
                  <a:pt x="24462" y="17398"/>
                </a:lnTo>
                <a:lnTo>
                  <a:pt x="24577" y="17078"/>
                </a:lnTo>
                <a:lnTo>
                  <a:pt x="24714" y="16941"/>
                </a:lnTo>
                <a:lnTo>
                  <a:pt x="24805" y="16895"/>
                </a:lnTo>
                <a:lnTo>
                  <a:pt x="24988" y="16689"/>
                </a:lnTo>
                <a:lnTo>
                  <a:pt x="24988" y="16575"/>
                </a:lnTo>
                <a:lnTo>
                  <a:pt x="24988" y="16438"/>
                </a:lnTo>
                <a:lnTo>
                  <a:pt x="25194" y="16164"/>
                </a:lnTo>
                <a:lnTo>
                  <a:pt x="25331" y="16118"/>
                </a:lnTo>
                <a:lnTo>
                  <a:pt x="25994" y="16118"/>
                </a:lnTo>
                <a:lnTo>
                  <a:pt x="26108" y="16164"/>
                </a:lnTo>
                <a:lnTo>
                  <a:pt x="26360" y="16438"/>
                </a:lnTo>
                <a:lnTo>
                  <a:pt x="26497" y="16461"/>
                </a:lnTo>
                <a:lnTo>
                  <a:pt x="26817" y="16461"/>
                </a:lnTo>
                <a:lnTo>
                  <a:pt x="27137" y="16392"/>
                </a:lnTo>
                <a:lnTo>
                  <a:pt x="27389" y="16187"/>
                </a:lnTo>
                <a:lnTo>
                  <a:pt x="27526" y="15958"/>
                </a:lnTo>
                <a:lnTo>
                  <a:pt x="27754" y="15661"/>
                </a:lnTo>
                <a:lnTo>
                  <a:pt x="28075" y="15341"/>
                </a:lnTo>
                <a:lnTo>
                  <a:pt x="28189" y="15272"/>
                </a:lnTo>
                <a:lnTo>
                  <a:pt x="28440" y="15181"/>
                </a:lnTo>
                <a:lnTo>
                  <a:pt x="28509" y="15021"/>
                </a:lnTo>
                <a:lnTo>
                  <a:pt x="28532" y="14838"/>
                </a:lnTo>
                <a:lnTo>
                  <a:pt x="28577" y="14632"/>
                </a:lnTo>
                <a:lnTo>
                  <a:pt x="28738" y="14563"/>
                </a:lnTo>
                <a:lnTo>
                  <a:pt x="28898" y="14495"/>
                </a:lnTo>
                <a:lnTo>
                  <a:pt x="29126" y="14266"/>
                </a:lnTo>
                <a:lnTo>
                  <a:pt x="29149" y="14106"/>
                </a:lnTo>
                <a:lnTo>
                  <a:pt x="29149" y="13763"/>
                </a:lnTo>
                <a:lnTo>
                  <a:pt x="29149" y="13512"/>
                </a:lnTo>
                <a:lnTo>
                  <a:pt x="29080" y="13466"/>
                </a:lnTo>
                <a:lnTo>
                  <a:pt x="28875" y="13489"/>
                </a:lnTo>
                <a:lnTo>
                  <a:pt x="28783" y="13443"/>
                </a:lnTo>
                <a:lnTo>
                  <a:pt x="28783" y="13352"/>
                </a:lnTo>
                <a:lnTo>
                  <a:pt x="28783" y="13169"/>
                </a:lnTo>
                <a:lnTo>
                  <a:pt x="28829" y="12894"/>
                </a:lnTo>
                <a:lnTo>
                  <a:pt x="28738" y="12803"/>
                </a:lnTo>
                <a:lnTo>
                  <a:pt x="28623" y="12734"/>
                </a:lnTo>
                <a:lnTo>
                  <a:pt x="28532" y="12506"/>
                </a:lnTo>
                <a:lnTo>
                  <a:pt x="28509" y="12277"/>
                </a:lnTo>
                <a:lnTo>
                  <a:pt x="28532" y="12049"/>
                </a:lnTo>
                <a:lnTo>
                  <a:pt x="28852" y="11660"/>
                </a:lnTo>
                <a:lnTo>
                  <a:pt x="28989" y="11614"/>
                </a:lnTo>
                <a:lnTo>
                  <a:pt x="29355" y="11637"/>
                </a:lnTo>
                <a:lnTo>
                  <a:pt x="29675" y="11568"/>
                </a:lnTo>
                <a:lnTo>
                  <a:pt x="29743" y="11431"/>
                </a:lnTo>
                <a:lnTo>
                  <a:pt x="29835" y="10951"/>
                </a:lnTo>
                <a:lnTo>
                  <a:pt x="29789" y="10837"/>
                </a:lnTo>
                <a:lnTo>
                  <a:pt x="29515" y="10723"/>
                </a:lnTo>
                <a:lnTo>
                  <a:pt x="29103" y="10700"/>
                </a:lnTo>
                <a:lnTo>
                  <a:pt x="28692" y="10768"/>
                </a:lnTo>
                <a:lnTo>
                  <a:pt x="28257" y="10837"/>
                </a:lnTo>
                <a:lnTo>
                  <a:pt x="27663" y="10905"/>
                </a:lnTo>
                <a:lnTo>
                  <a:pt x="27160" y="10883"/>
                </a:lnTo>
                <a:lnTo>
                  <a:pt x="26794" y="10745"/>
                </a:lnTo>
                <a:lnTo>
                  <a:pt x="26566" y="10745"/>
                </a:lnTo>
                <a:lnTo>
                  <a:pt x="26428" y="10860"/>
                </a:lnTo>
                <a:lnTo>
                  <a:pt x="26291" y="11134"/>
                </a:lnTo>
                <a:lnTo>
                  <a:pt x="26063" y="11294"/>
                </a:lnTo>
                <a:lnTo>
                  <a:pt x="25834" y="11431"/>
                </a:lnTo>
                <a:lnTo>
                  <a:pt x="25697" y="11568"/>
                </a:lnTo>
                <a:lnTo>
                  <a:pt x="25605" y="11751"/>
                </a:lnTo>
                <a:lnTo>
                  <a:pt x="25537" y="11934"/>
                </a:lnTo>
                <a:lnTo>
                  <a:pt x="25377" y="12094"/>
                </a:lnTo>
                <a:lnTo>
                  <a:pt x="25263" y="12186"/>
                </a:lnTo>
                <a:lnTo>
                  <a:pt x="25057" y="12323"/>
                </a:lnTo>
                <a:lnTo>
                  <a:pt x="24257" y="12323"/>
                </a:lnTo>
                <a:lnTo>
                  <a:pt x="24119" y="12209"/>
                </a:lnTo>
                <a:lnTo>
                  <a:pt x="24028" y="11957"/>
                </a:lnTo>
                <a:lnTo>
                  <a:pt x="24028" y="11820"/>
                </a:lnTo>
                <a:lnTo>
                  <a:pt x="23959" y="11568"/>
                </a:lnTo>
                <a:lnTo>
                  <a:pt x="23822" y="11523"/>
                </a:lnTo>
                <a:lnTo>
                  <a:pt x="23662" y="11454"/>
                </a:lnTo>
                <a:lnTo>
                  <a:pt x="23434" y="11317"/>
                </a:lnTo>
                <a:lnTo>
                  <a:pt x="23296" y="11248"/>
                </a:lnTo>
                <a:lnTo>
                  <a:pt x="23228" y="11020"/>
                </a:lnTo>
                <a:lnTo>
                  <a:pt x="23068" y="10951"/>
                </a:lnTo>
                <a:lnTo>
                  <a:pt x="22679" y="10860"/>
                </a:lnTo>
                <a:lnTo>
                  <a:pt x="22451" y="10814"/>
                </a:lnTo>
                <a:lnTo>
                  <a:pt x="22405" y="10745"/>
                </a:lnTo>
                <a:lnTo>
                  <a:pt x="22336" y="10540"/>
                </a:lnTo>
                <a:lnTo>
                  <a:pt x="22130" y="10517"/>
                </a:lnTo>
                <a:lnTo>
                  <a:pt x="21879" y="10563"/>
                </a:lnTo>
                <a:lnTo>
                  <a:pt x="21582" y="10585"/>
                </a:lnTo>
                <a:lnTo>
                  <a:pt x="21490" y="10471"/>
                </a:lnTo>
                <a:lnTo>
                  <a:pt x="21399" y="10334"/>
                </a:lnTo>
                <a:lnTo>
                  <a:pt x="21285" y="10265"/>
                </a:lnTo>
                <a:lnTo>
                  <a:pt x="21147" y="10220"/>
                </a:lnTo>
                <a:lnTo>
                  <a:pt x="21033" y="10128"/>
                </a:lnTo>
                <a:lnTo>
                  <a:pt x="20896" y="9900"/>
                </a:lnTo>
                <a:lnTo>
                  <a:pt x="20850" y="9854"/>
                </a:lnTo>
                <a:lnTo>
                  <a:pt x="20599" y="9717"/>
                </a:lnTo>
                <a:lnTo>
                  <a:pt x="20302" y="9602"/>
                </a:lnTo>
                <a:lnTo>
                  <a:pt x="20073" y="9671"/>
                </a:lnTo>
                <a:lnTo>
                  <a:pt x="19776" y="9762"/>
                </a:lnTo>
                <a:lnTo>
                  <a:pt x="19616" y="9831"/>
                </a:lnTo>
                <a:lnTo>
                  <a:pt x="19387" y="10128"/>
                </a:lnTo>
                <a:lnTo>
                  <a:pt x="19318" y="10288"/>
                </a:lnTo>
                <a:lnTo>
                  <a:pt x="19273" y="10425"/>
                </a:lnTo>
                <a:lnTo>
                  <a:pt x="19250" y="10608"/>
                </a:lnTo>
                <a:lnTo>
                  <a:pt x="19044" y="10700"/>
                </a:lnTo>
                <a:lnTo>
                  <a:pt x="18838" y="10814"/>
                </a:lnTo>
                <a:lnTo>
                  <a:pt x="18678" y="11020"/>
                </a:lnTo>
                <a:lnTo>
                  <a:pt x="18655" y="11134"/>
                </a:lnTo>
                <a:lnTo>
                  <a:pt x="18610" y="11248"/>
                </a:lnTo>
                <a:lnTo>
                  <a:pt x="18404" y="11363"/>
                </a:lnTo>
                <a:lnTo>
                  <a:pt x="18290" y="11363"/>
                </a:lnTo>
                <a:lnTo>
                  <a:pt x="18130" y="11431"/>
                </a:lnTo>
                <a:lnTo>
                  <a:pt x="17924" y="11477"/>
                </a:lnTo>
                <a:lnTo>
                  <a:pt x="17810" y="11454"/>
                </a:lnTo>
                <a:lnTo>
                  <a:pt x="17627" y="11500"/>
                </a:lnTo>
                <a:lnTo>
                  <a:pt x="17604" y="11683"/>
                </a:lnTo>
                <a:lnTo>
                  <a:pt x="17627" y="11889"/>
                </a:lnTo>
                <a:lnTo>
                  <a:pt x="17604" y="12094"/>
                </a:lnTo>
                <a:lnTo>
                  <a:pt x="17467" y="12186"/>
                </a:lnTo>
                <a:lnTo>
                  <a:pt x="17284" y="12277"/>
                </a:lnTo>
                <a:lnTo>
                  <a:pt x="17009" y="12369"/>
                </a:lnTo>
                <a:lnTo>
                  <a:pt x="16827" y="12346"/>
                </a:lnTo>
                <a:lnTo>
                  <a:pt x="16621" y="12323"/>
                </a:lnTo>
                <a:lnTo>
                  <a:pt x="16392" y="12163"/>
                </a:lnTo>
                <a:lnTo>
                  <a:pt x="16324" y="12049"/>
                </a:lnTo>
                <a:lnTo>
                  <a:pt x="16209" y="11728"/>
                </a:lnTo>
                <a:lnTo>
                  <a:pt x="16186" y="11408"/>
                </a:lnTo>
                <a:lnTo>
                  <a:pt x="16186" y="11294"/>
                </a:lnTo>
                <a:lnTo>
                  <a:pt x="16301" y="11111"/>
                </a:lnTo>
                <a:lnTo>
                  <a:pt x="16415" y="11065"/>
                </a:lnTo>
                <a:lnTo>
                  <a:pt x="16484" y="11020"/>
                </a:lnTo>
                <a:lnTo>
                  <a:pt x="16552" y="10791"/>
                </a:lnTo>
                <a:lnTo>
                  <a:pt x="16689" y="10768"/>
                </a:lnTo>
                <a:lnTo>
                  <a:pt x="16849" y="10814"/>
                </a:lnTo>
                <a:lnTo>
                  <a:pt x="17169" y="11065"/>
                </a:lnTo>
                <a:lnTo>
                  <a:pt x="17284" y="11065"/>
                </a:lnTo>
                <a:lnTo>
                  <a:pt x="17535" y="11088"/>
                </a:lnTo>
                <a:lnTo>
                  <a:pt x="17650" y="11020"/>
                </a:lnTo>
                <a:lnTo>
                  <a:pt x="17627" y="10905"/>
                </a:lnTo>
                <a:lnTo>
                  <a:pt x="17581" y="10654"/>
                </a:lnTo>
                <a:lnTo>
                  <a:pt x="17672" y="10585"/>
                </a:lnTo>
                <a:lnTo>
                  <a:pt x="17855" y="10563"/>
                </a:lnTo>
                <a:lnTo>
                  <a:pt x="18038" y="10425"/>
                </a:lnTo>
                <a:lnTo>
                  <a:pt x="18130" y="10265"/>
                </a:lnTo>
                <a:lnTo>
                  <a:pt x="18175" y="9991"/>
                </a:lnTo>
                <a:lnTo>
                  <a:pt x="18290" y="9968"/>
                </a:lnTo>
                <a:lnTo>
                  <a:pt x="18450" y="9945"/>
                </a:lnTo>
                <a:lnTo>
                  <a:pt x="18633" y="9785"/>
                </a:lnTo>
                <a:lnTo>
                  <a:pt x="18678" y="9648"/>
                </a:lnTo>
                <a:lnTo>
                  <a:pt x="18678" y="9191"/>
                </a:lnTo>
                <a:lnTo>
                  <a:pt x="18610" y="8825"/>
                </a:lnTo>
                <a:lnTo>
                  <a:pt x="18610" y="8734"/>
                </a:lnTo>
                <a:lnTo>
                  <a:pt x="18518" y="8551"/>
                </a:lnTo>
                <a:lnTo>
                  <a:pt x="18335" y="8551"/>
                </a:lnTo>
                <a:lnTo>
                  <a:pt x="17878" y="8619"/>
                </a:lnTo>
                <a:lnTo>
                  <a:pt x="17581" y="8665"/>
                </a:lnTo>
                <a:lnTo>
                  <a:pt x="17490" y="8711"/>
                </a:lnTo>
                <a:lnTo>
                  <a:pt x="17398" y="8871"/>
                </a:lnTo>
                <a:lnTo>
                  <a:pt x="17375" y="9008"/>
                </a:lnTo>
                <a:lnTo>
                  <a:pt x="17352" y="9145"/>
                </a:lnTo>
                <a:lnTo>
                  <a:pt x="17169" y="9374"/>
                </a:lnTo>
                <a:lnTo>
                  <a:pt x="17009" y="9397"/>
                </a:lnTo>
                <a:lnTo>
                  <a:pt x="16849" y="9374"/>
                </a:lnTo>
                <a:lnTo>
                  <a:pt x="16598" y="9465"/>
                </a:lnTo>
                <a:lnTo>
                  <a:pt x="16598" y="9557"/>
                </a:lnTo>
                <a:lnTo>
                  <a:pt x="16598" y="9671"/>
                </a:lnTo>
                <a:lnTo>
                  <a:pt x="16438" y="9762"/>
                </a:lnTo>
                <a:lnTo>
                  <a:pt x="16255" y="9762"/>
                </a:lnTo>
                <a:lnTo>
                  <a:pt x="16118" y="9785"/>
                </a:lnTo>
                <a:lnTo>
                  <a:pt x="16049" y="9945"/>
                </a:lnTo>
                <a:lnTo>
                  <a:pt x="15866" y="9991"/>
                </a:lnTo>
                <a:lnTo>
                  <a:pt x="15409" y="10014"/>
                </a:lnTo>
                <a:lnTo>
                  <a:pt x="15158" y="10014"/>
                </a:lnTo>
                <a:lnTo>
                  <a:pt x="15066" y="9968"/>
                </a:lnTo>
                <a:lnTo>
                  <a:pt x="14952" y="9694"/>
                </a:lnTo>
                <a:lnTo>
                  <a:pt x="14929" y="9557"/>
                </a:lnTo>
                <a:lnTo>
                  <a:pt x="14929" y="9419"/>
                </a:lnTo>
                <a:lnTo>
                  <a:pt x="14906" y="9122"/>
                </a:lnTo>
                <a:lnTo>
                  <a:pt x="14998" y="9077"/>
                </a:lnTo>
                <a:lnTo>
                  <a:pt x="15272" y="9054"/>
                </a:lnTo>
                <a:lnTo>
                  <a:pt x="15455" y="8939"/>
                </a:lnTo>
                <a:lnTo>
                  <a:pt x="15546" y="8711"/>
                </a:lnTo>
                <a:lnTo>
                  <a:pt x="15706" y="8551"/>
                </a:lnTo>
                <a:lnTo>
                  <a:pt x="15866" y="8528"/>
                </a:lnTo>
                <a:lnTo>
                  <a:pt x="16049" y="8482"/>
                </a:lnTo>
                <a:lnTo>
                  <a:pt x="16164" y="8482"/>
                </a:lnTo>
                <a:lnTo>
                  <a:pt x="16461" y="8368"/>
                </a:lnTo>
                <a:lnTo>
                  <a:pt x="16506" y="8276"/>
                </a:lnTo>
                <a:lnTo>
                  <a:pt x="16529" y="8093"/>
                </a:lnTo>
                <a:lnTo>
                  <a:pt x="16644" y="8002"/>
                </a:lnTo>
                <a:lnTo>
                  <a:pt x="16712" y="7568"/>
                </a:lnTo>
                <a:lnTo>
                  <a:pt x="16666" y="6836"/>
                </a:lnTo>
                <a:lnTo>
                  <a:pt x="16666" y="6104"/>
                </a:lnTo>
                <a:lnTo>
                  <a:pt x="16644" y="5624"/>
                </a:lnTo>
                <a:lnTo>
                  <a:pt x="16598" y="5419"/>
                </a:lnTo>
                <a:lnTo>
                  <a:pt x="16438" y="5304"/>
                </a:lnTo>
                <a:lnTo>
                  <a:pt x="16346" y="5304"/>
                </a:lnTo>
                <a:lnTo>
                  <a:pt x="16255" y="5487"/>
                </a:lnTo>
                <a:lnTo>
                  <a:pt x="16164" y="5602"/>
                </a:lnTo>
                <a:lnTo>
                  <a:pt x="15981" y="5784"/>
                </a:lnTo>
                <a:lnTo>
                  <a:pt x="15775" y="5967"/>
                </a:lnTo>
                <a:lnTo>
                  <a:pt x="15501" y="6150"/>
                </a:lnTo>
                <a:lnTo>
                  <a:pt x="15318" y="6379"/>
                </a:lnTo>
                <a:lnTo>
                  <a:pt x="15158" y="6630"/>
                </a:lnTo>
                <a:lnTo>
                  <a:pt x="14883" y="6996"/>
                </a:lnTo>
                <a:lnTo>
                  <a:pt x="14723" y="7408"/>
                </a:lnTo>
                <a:lnTo>
                  <a:pt x="14517" y="7659"/>
                </a:lnTo>
                <a:lnTo>
                  <a:pt x="14220" y="7865"/>
                </a:lnTo>
                <a:lnTo>
                  <a:pt x="14060" y="8093"/>
                </a:lnTo>
                <a:lnTo>
                  <a:pt x="13946" y="8345"/>
                </a:lnTo>
                <a:lnTo>
                  <a:pt x="13786" y="8574"/>
                </a:lnTo>
                <a:lnTo>
                  <a:pt x="13717" y="8711"/>
                </a:lnTo>
                <a:lnTo>
                  <a:pt x="13557" y="8871"/>
                </a:lnTo>
                <a:lnTo>
                  <a:pt x="13466" y="8894"/>
                </a:lnTo>
                <a:lnTo>
                  <a:pt x="12894" y="8916"/>
                </a:lnTo>
                <a:lnTo>
                  <a:pt x="12186" y="8939"/>
                </a:lnTo>
                <a:lnTo>
                  <a:pt x="11705" y="8916"/>
                </a:lnTo>
                <a:lnTo>
                  <a:pt x="11248" y="8916"/>
                </a:lnTo>
                <a:lnTo>
                  <a:pt x="10905" y="8894"/>
                </a:lnTo>
                <a:lnTo>
                  <a:pt x="10791" y="8802"/>
                </a:lnTo>
                <a:lnTo>
                  <a:pt x="10722" y="8482"/>
                </a:lnTo>
                <a:lnTo>
                  <a:pt x="10722" y="8048"/>
                </a:lnTo>
                <a:lnTo>
                  <a:pt x="10745" y="7911"/>
                </a:lnTo>
                <a:lnTo>
                  <a:pt x="10882" y="7636"/>
                </a:lnTo>
                <a:lnTo>
                  <a:pt x="10997" y="7613"/>
                </a:lnTo>
                <a:lnTo>
                  <a:pt x="11271" y="7705"/>
                </a:lnTo>
                <a:lnTo>
                  <a:pt x="11614" y="7751"/>
                </a:lnTo>
                <a:lnTo>
                  <a:pt x="11728" y="7773"/>
                </a:lnTo>
                <a:lnTo>
                  <a:pt x="11820" y="7956"/>
                </a:lnTo>
                <a:lnTo>
                  <a:pt x="11934" y="8002"/>
                </a:lnTo>
                <a:lnTo>
                  <a:pt x="12711" y="8002"/>
                </a:lnTo>
                <a:lnTo>
                  <a:pt x="12963" y="7888"/>
                </a:lnTo>
                <a:lnTo>
                  <a:pt x="13009" y="7773"/>
                </a:lnTo>
                <a:lnTo>
                  <a:pt x="13123" y="7545"/>
                </a:lnTo>
                <a:lnTo>
                  <a:pt x="13443" y="7270"/>
                </a:lnTo>
                <a:lnTo>
                  <a:pt x="13672" y="6882"/>
                </a:lnTo>
                <a:lnTo>
                  <a:pt x="13877" y="6630"/>
                </a:lnTo>
                <a:lnTo>
                  <a:pt x="14037" y="6493"/>
                </a:lnTo>
                <a:lnTo>
                  <a:pt x="14563" y="5944"/>
                </a:lnTo>
                <a:lnTo>
                  <a:pt x="14769" y="5807"/>
                </a:lnTo>
                <a:lnTo>
                  <a:pt x="14929" y="5784"/>
                </a:lnTo>
                <a:lnTo>
                  <a:pt x="15112" y="5716"/>
                </a:lnTo>
                <a:lnTo>
                  <a:pt x="15203" y="5579"/>
                </a:lnTo>
                <a:lnTo>
                  <a:pt x="15386" y="5213"/>
                </a:lnTo>
                <a:lnTo>
                  <a:pt x="15592" y="5007"/>
                </a:lnTo>
                <a:lnTo>
                  <a:pt x="15912" y="4801"/>
                </a:lnTo>
                <a:lnTo>
                  <a:pt x="16095" y="4573"/>
                </a:lnTo>
                <a:lnTo>
                  <a:pt x="16095" y="4093"/>
                </a:lnTo>
                <a:lnTo>
                  <a:pt x="16072" y="3544"/>
                </a:lnTo>
                <a:lnTo>
                  <a:pt x="16072" y="3361"/>
                </a:lnTo>
                <a:lnTo>
                  <a:pt x="15981" y="3064"/>
                </a:lnTo>
                <a:lnTo>
                  <a:pt x="15912" y="3018"/>
                </a:lnTo>
                <a:lnTo>
                  <a:pt x="15729" y="2835"/>
                </a:lnTo>
                <a:lnTo>
                  <a:pt x="15546" y="2744"/>
                </a:lnTo>
                <a:lnTo>
                  <a:pt x="15432" y="2767"/>
                </a:lnTo>
                <a:lnTo>
                  <a:pt x="15180" y="2835"/>
                </a:lnTo>
                <a:lnTo>
                  <a:pt x="15135" y="2950"/>
                </a:lnTo>
                <a:lnTo>
                  <a:pt x="15135" y="3087"/>
                </a:lnTo>
                <a:lnTo>
                  <a:pt x="15158" y="3292"/>
                </a:lnTo>
                <a:lnTo>
                  <a:pt x="15089" y="3384"/>
                </a:lnTo>
                <a:lnTo>
                  <a:pt x="14998" y="3384"/>
                </a:lnTo>
                <a:lnTo>
                  <a:pt x="14860" y="3430"/>
                </a:lnTo>
                <a:lnTo>
                  <a:pt x="14746" y="3704"/>
                </a:lnTo>
                <a:lnTo>
                  <a:pt x="14655" y="3727"/>
                </a:lnTo>
                <a:lnTo>
                  <a:pt x="14517" y="3704"/>
                </a:lnTo>
                <a:lnTo>
                  <a:pt x="14289" y="3613"/>
                </a:lnTo>
                <a:lnTo>
                  <a:pt x="14243" y="3498"/>
                </a:lnTo>
                <a:lnTo>
                  <a:pt x="14266" y="3178"/>
                </a:lnTo>
                <a:lnTo>
                  <a:pt x="14220" y="2927"/>
                </a:lnTo>
                <a:lnTo>
                  <a:pt x="14106" y="2835"/>
                </a:lnTo>
                <a:lnTo>
                  <a:pt x="13969" y="2630"/>
                </a:lnTo>
                <a:lnTo>
                  <a:pt x="13854" y="2607"/>
                </a:lnTo>
                <a:lnTo>
                  <a:pt x="13557" y="2630"/>
                </a:lnTo>
                <a:lnTo>
                  <a:pt x="13260" y="2630"/>
                </a:lnTo>
                <a:lnTo>
                  <a:pt x="13146" y="2561"/>
                </a:lnTo>
                <a:lnTo>
                  <a:pt x="13009" y="2355"/>
                </a:lnTo>
                <a:lnTo>
                  <a:pt x="12871" y="2309"/>
                </a:lnTo>
                <a:lnTo>
                  <a:pt x="12506" y="2378"/>
                </a:lnTo>
                <a:lnTo>
                  <a:pt x="12254" y="2309"/>
                </a:lnTo>
                <a:lnTo>
                  <a:pt x="12208" y="2218"/>
                </a:lnTo>
                <a:lnTo>
                  <a:pt x="12254" y="2012"/>
                </a:lnTo>
                <a:lnTo>
                  <a:pt x="12231" y="1898"/>
                </a:lnTo>
                <a:lnTo>
                  <a:pt x="12163" y="1898"/>
                </a:lnTo>
                <a:lnTo>
                  <a:pt x="12003" y="1852"/>
                </a:lnTo>
                <a:lnTo>
                  <a:pt x="11888" y="1601"/>
                </a:lnTo>
                <a:lnTo>
                  <a:pt x="11797" y="1532"/>
                </a:lnTo>
                <a:lnTo>
                  <a:pt x="11705" y="1464"/>
                </a:lnTo>
                <a:lnTo>
                  <a:pt x="11614" y="1235"/>
                </a:lnTo>
                <a:lnTo>
                  <a:pt x="11477" y="1212"/>
                </a:lnTo>
                <a:lnTo>
                  <a:pt x="11271" y="1258"/>
                </a:lnTo>
                <a:lnTo>
                  <a:pt x="10860" y="1326"/>
                </a:lnTo>
                <a:lnTo>
                  <a:pt x="10814" y="1441"/>
                </a:lnTo>
                <a:lnTo>
                  <a:pt x="10837" y="1578"/>
                </a:lnTo>
                <a:lnTo>
                  <a:pt x="10768" y="1852"/>
                </a:lnTo>
                <a:lnTo>
                  <a:pt x="10562" y="1898"/>
                </a:lnTo>
                <a:lnTo>
                  <a:pt x="10357" y="1944"/>
                </a:lnTo>
                <a:lnTo>
                  <a:pt x="10219" y="2195"/>
                </a:lnTo>
                <a:lnTo>
                  <a:pt x="10037" y="2332"/>
                </a:lnTo>
                <a:lnTo>
                  <a:pt x="9831" y="2447"/>
                </a:lnTo>
                <a:lnTo>
                  <a:pt x="9579" y="2630"/>
                </a:lnTo>
                <a:lnTo>
                  <a:pt x="9511" y="2767"/>
                </a:lnTo>
                <a:lnTo>
                  <a:pt x="9396" y="2858"/>
                </a:lnTo>
                <a:lnTo>
                  <a:pt x="9259" y="2904"/>
                </a:lnTo>
                <a:lnTo>
                  <a:pt x="9191" y="2972"/>
                </a:lnTo>
                <a:lnTo>
                  <a:pt x="9214" y="3087"/>
                </a:lnTo>
                <a:lnTo>
                  <a:pt x="9259" y="3315"/>
                </a:lnTo>
                <a:lnTo>
                  <a:pt x="9145" y="3544"/>
                </a:lnTo>
                <a:lnTo>
                  <a:pt x="8985" y="3544"/>
                </a:lnTo>
                <a:lnTo>
                  <a:pt x="8345" y="3567"/>
                </a:lnTo>
                <a:lnTo>
                  <a:pt x="7750" y="3567"/>
                </a:lnTo>
                <a:lnTo>
                  <a:pt x="7636" y="3544"/>
                </a:lnTo>
                <a:lnTo>
                  <a:pt x="7453" y="3384"/>
                </a:lnTo>
                <a:lnTo>
                  <a:pt x="7385" y="3270"/>
                </a:lnTo>
                <a:lnTo>
                  <a:pt x="7293" y="3178"/>
                </a:lnTo>
                <a:lnTo>
                  <a:pt x="7019" y="3087"/>
                </a:lnTo>
                <a:lnTo>
                  <a:pt x="6882" y="2972"/>
                </a:lnTo>
                <a:lnTo>
                  <a:pt x="6722" y="2767"/>
                </a:lnTo>
                <a:lnTo>
                  <a:pt x="6493" y="2492"/>
                </a:lnTo>
                <a:lnTo>
                  <a:pt x="6059" y="2195"/>
                </a:lnTo>
                <a:lnTo>
                  <a:pt x="5853" y="2104"/>
                </a:lnTo>
                <a:lnTo>
                  <a:pt x="5693" y="1944"/>
                </a:lnTo>
                <a:lnTo>
                  <a:pt x="5281" y="1806"/>
                </a:lnTo>
                <a:lnTo>
                  <a:pt x="5030" y="1806"/>
                </a:lnTo>
                <a:lnTo>
                  <a:pt x="4687" y="1646"/>
                </a:lnTo>
                <a:lnTo>
                  <a:pt x="4390" y="1486"/>
                </a:lnTo>
                <a:lnTo>
                  <a:pt x="4115" y="1441"/>
                </a:lnTo>
                <a:lnTo>
                  <a:pt x="3978" y="1372"/>
                </a:lnTo>
                <a:lnTo>
                  <a:pt x="3955" y="1189"/>
                </a:lnTo>
                <a:lnTo>
                  <a:pt x="3727" y="1166"/>
                </a:lnTo>
                <a:lnTo>
                  <a:pt x="3269" y="1235"/>
                </a:lnTo>
                <a:lnTo>
                  <a:pt x="2995" y="1189"/>
                </a:lnTo>
                <a:lnTo>
                  <a:pt x="2766" y="1029"/>
                </a:lnTo>
                <a:lnTo>
                  <a:pt x="2584" y="846"/>
                </a:lnTo>
                <a:lnTo>
                  <a:pt x="2378" y="686"/>
                </a:lnTo>
                <a:lnTo>
                  <a:pt x="2218" y="595"/>
                </a:lnTo>
                <a:lnTo>
                  <a:pt x="2103" y="549"/>
                </a:lnTo>
                <a:lnTo>
                  <a:pt x="1966" y="366"/>
                </a:lnTo>
                <a:lnTo>
                  <a:pt x="1829" y="343"/>
                </a:lnTo>
                <a:lnTo>
                  <a:pt x="1692" y="320"/>
                </a:lnTo>
                <a:lnTo>
                  <a:pt x="1578" y="183"/>
                </a:lnTo>
                <a:lnTo>
                  <a:pt x="1463" y="138"/>
                </a:lnTo>
                <a:lnTo>
                  <a:pt x="1235" y="46"/>
                </a:lnTo>
                <a:lnTo>
                  <a:pt x="1006" y="0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 panose="02040502050405020303" pitchFamily="18" charset="0"/>
            </a:endParaRPr>
          </a:p>
        </p:txBody>
      </p:sp>
      <p:sp>
        <p:nvSpPr>
          <p:cNvPr id="342" name="Google Shape;342;p19"/>
          <p:cNvSpPr/>
          <p:nvPr/>
        </p:nvSpPr>
        <p:spPr>
          <a:xfrm>
            <a:off x="4355755" y="1787931"/>
            <a:ext cx="192355" cy="199058"/>
          </a:xfrm>
          <a:custGeom>
            <a:avLst/>
            <a:gdLst/>
            <a:ahLst/>
            <a:cxnLst/>
            <a:rect l="l" t="t" r="r" b="b"/>
            <a:pathLst>
              <a:path w="8551" h="8849" extrusionOk="0">
                <a:moveTo>
                  <a:pt x="5236" y="1"/>
                </a:moveTo>
                <a:lnTo>
                  <a:pt x="5144" y="23"/>
                </a:lnTo>
                <a:lnTo>
                  <a:pt x="4961" y="69"/>
                </a:lnTo>
                <a:lnTo>
                  <a:pt x="4664" y="206"/>
                </a:lnTo>
                <a:lnTo>
                  <a:pt x="4596" y="321"/>
                </a:lnTo>
                <a:lnTo>
                  <a:pt x="4481" y="458"/>
                </a:lnTo>
                <a:lnTo>
                  <a:pt x="4024" y="641"/>
                </a:lnTo>
                <a:lnTo>
                  <a:pt x="3887" y="732"/>
                </a:lnTo>
                <a:lnTo>
                  <a:pt x="3795" y="846"/>
                </a:lnTo>
                <a:lnTo>
                  <a:pt x="3544" y="1075"/>
                </a:lnTo>
                <a:lnTo>
                  <a:pt x="3361" y="1121"/>
                </a:lnTo>
                <a:lnTo>
                  <a:pt x="3018" y="1189"/>
                </a:lnTo>
                <a:lnTo>
                  <a:pt x="2789" y="1372"/>
                </a:lnTo>
                <a:lnTo>
                  <a:pt x="2721" y="1807"/>
                </a:lnTo>
                <a:lnTo>
                  <a:pt x="2767" y="2378"/>
                </a:lnTo>
                <a:lnTo>
                  <a:pt x="2744" y="2538"/>
                </a:lnTo>
                <a:lnTo>
                  <a:pt x="2469" y="2653"/>
                </a:lnTo>
                <a:lnTo>
                  <a:pt x="2309" y="2653"/>
                </a:lnTo>
                <a:lnTo>
                  <a:pt x="2149" y="2698"/>
                </a:lnTo>
                <a:lnTo>
                  <a:pt x="1852" y="2973"/>
                </a:lnTo>
                <a:lnTo>
                  <a:pt x="1669" y="3018"/>
                </a:lnTo>
                <a:lnTo>
                  <a:pt x="1143" y="3110"/>
                </a:lnTo>
                <a:lnTo>
                  <a:pt x="595" y="3178"/>
                </a:lnTo>
                <a:lnTo>
                  <a:pt x="503" y="3201"/>
                </a:lnTo>
                <a:lnTo>
                  <a:pt x="458" y="3293"/>
                </a:lnTo>
                <a:lnTo>
                  <a:pt x="549" y="3544"/>
                </a:lnTo>
                <a:lnTo>
                  <a:pt x="572" y="3750"/>
                </a:lnTo>
                <a:lnTo>
                  <a:pt x="549" y="3841"/>
                </a:lnTo>
                <a:lnTo>
                  <a:pt x="412" y="3933"/>
                </a:lnTo>
                <a:lnTo>
                  <a:pt x="320" y="3979"/>
                </a:lnTo>
                <a:lnTo>
                  <a:pt x="480" y="4116"/>
                </a:lnTo>
                <a:lnTo>
                  <a:pt x="572" y="4230"/>
                </a:lnTo>
                <a:lnTo>
                  <a:pt x="640" y="4344"/>
                </a:lnTo>
                <a:lnTo>
                  <a:pt x="869" y="4459"/>
                </a:lnTo>
                <a:lnTo>
                  <a:pt x="1006" y="4527"/>
                </a:lnTo>
                <a:lnTo>
                  <a:pt x="1189" y="4664"/>
                </a:lnTo>
                <a:lnTo>
                  <a:pt x="1372" y="4756"/>
                </a:lnTo>
                <a:lnTo>
                  <a:pt x="1623" y="4870"/>
                </a:lnTo>
                <a:lnTo>
                  <a:pt x="1875" y="4962"/>
                </a:lnTo>
                <a:lnTo>
                  <a:pt x="2264" y="5007"/>
                </a:lnTo>
                <a:lnTo>
                  <a:pt x="2607" y="5053"/>
                </a:lnTo>
                <a:lnTo>
                  <a:pt x="2927" y="5076"/>
                </a:lnTo>
                <a:lnTo>
                  <a:pt x="3109" y="5190"/>
                </a:lnTo>
                <a:lnTo>
                  <a:pt x="3109" y="5259"/>
                </a:lnTo>
                <a:lnTo>
                  <a:pt x="3087" y="5419"/>
                </a:lnTo>
                <a:lnTo>
                  <a:pt x="2995" y="5442"/>
                </a:lnTo>
                <a:lnTo>
                  <a:pt x="2607" y="5487"/>
                </a:lnTo>
                <a:lnTo>
                  <a:pt x="2058" y="5487"/>
                </a:lnTo>
                <a:lnTo>
                  <a:pt x="1761" y="5465"/>
                </a:lnTo>
                <a:lnTo>
                  <a:pt x="1555" y="5373"/>
                </a:lnTo>
                <a:lnTo>
                  <a:pt x="1212" y="5213"/>
                </a:lnTo>
                <a:lnTo>
                  <a:pt x="960" y="5076"/>
                </a:lnTo>
                <a:lnTo>
                  <a:pt x="778" y="4962"/>
                </a:lnTo>
                <a:lnTo>
                  <a:pt x="572" y="4962"/>
                </a:lnTo>
                <a:lnTo>
                  <a:pt x="229" y="4984"/>
                </a:lnTo>
                <a:lnTo>
                  <a:pt x="46" y="4893"/>
                </a:lnTo>
                <a:lnTo>
                  <a:pt x="23" y="5213"/>
                </a:lnTo>
                <a:lnTo>
                  <a:pt x="0" y="5419"/>
                </a:lnTo>
                <a:lnTo>
                  <a:pt x="46" y="5762"/>
                </a:lnTo>
                <a:lnTo>
                  <a:pt x="183" y="5945"/>
                </a:lnTo>
                <a:lnTo>
                  <a:pt x="458" y="6059"/>
                </a:lnTo>
                <a:lnTo>
                  <a:pt x="709" y="6288"/>
                </a:lnTo>
                <a:lnTo>
                  <a:pt x="732" y="6402"/>
                </a:lnTo>
                <a:lnTo>
                  <a:pt x="755" y="6745"/>
                </a:lnTo>
                <a:lnTo>
                  <a:pt x="869" y="6836"/>
                </a:lnTo>
                <a:lnTo>
                  <a:pt x="1212" y="6996"/>
                </a:lnTo>
                <a:lnTo>
                  <a:pt x="1395" y="7202"/>
                </a:lnTo>
                <a:lnTo>
                  <a:pt x="1486" y="7522"/>
                </a:lnTo>
                <a:lnTo>
                  <a:pt x="1532" y="7934"/>
                </a:lnTo>
                <a:lnTo>
                  <a:pt x="1532" y="8094"/>
                </a:lnTo>
                <a:lnTo>
                  <a:pt x="1532" y="8345"/>
                </a:lnTo>
                <a:lnTo>
                  <a:pt x="1601" y="8414"/>
                </a:lnTo>
                <a:lnTo>
                  <a:pt x="1875" y="8368"/>
                </a:lnTo>
                <a:lnTo>
                  <a:pt x="2081" y="8254"/>
                </a:lnTo>
                <a:lnTo>
                  <a:pt x="2218" y="8048"/>
                </a:lnTo>
                <a:lnTo>
                  <a:pt x="2401" y="7819"/>
                </a:lnTo>
                <a:lnTo>
                  <a:pt x="2652" y="7614"/>
                </a:lnTo>
                <a:lnTo>
                  <a:pt x="2904" y="7476"/>
                </a:lnTo>
                <a:lnTo>
                  <a:pt x="2995" y="7522"/>
                </a:lnTo>
                <a:lnTo>
                  <a:pt x="3109" y="7911"/>
                </a:lnTo>
                <a:lnTo>
                  <a:pt x="3109" y="8071"/>
                </a:lnTo>
                <a:lnTo>
                  <a:pt x="3132" y="8391"/>
                </a:lnTo>
                <a:lnTo>
                  <a:pt x="3224" y="8642"/>
                </a:lnTo>
                <a:lnTo>
                  <a:pt x="3292" y="8734"/>
                </a:lnTo>
                <a:lnTo>
                  <a:pt x="3567" y="8848"/>
                </a:lnTo>
                <a:lnTo>
                  <a:pt x="3681" y="8825"/>
                </a:lnTo>
                <a:lnTo>
                  <a:pt x="3818" y="8825"/>
                </a:lnTo>
                <a:lnTo>
                  <a:pt x="4138" y="8779"/>
                </a:lnTo>
                <a:lnTo>
                  <a:pt x="4253" y="8619"/>
                </a:lnTo>
                <a:lnTo>
                  <a:pt x="4298" y="8437"/>
                </a:lnTo>
                <a:lnTo>
                  <a:pt x="4504" y="8185"/>
                </a:lnTo>
                <a:lnTo>
                  <a:pt x="4641" y="8116"/>
                </a:lnTo>
                <a:lnTo>
                  <a:pt x="4916" y="7911"/>
                </a:lnTo>
                <a:lnTo>
                  <a:pt x="5213" y="7682"/>
                </a:lnTo>
                <a:lnTo>
                  <a:pt x="5624" y="7522"/>
                </a:lnTo>
                <a:lnTo>
                  <a:pt x="5967" y="7499"/>
                </a:lnTo>
                <a:lnTo>
                  <a:pt x="6242" y="7705"/>
                </a:lnTo>
                <a:lnTo>
                  <a:pt x="6516" y="8025"/>
                </a:lnTo>
                <a:lnTo>
                  <a:pt x="6836" y="8139"/>
                </a:lnTo>
                <a:lnTo>
                  <a:pt x="7339" y="8139"/>
                </a:lnTo>
                <a:lnTo>
                  <a:pt x="7590" y="7911"/>
                </a:lnTo>
                <a:lnTo>
                  <a:pt x="7705" y="7842"/>
                </a:lnTo>
                <a:lnTo>
                  <a:pt x="8025" y="7819"/>
                </a:lnTo>
                <a:lnTo>
                  <a:pt x="8322" y="7842"/>
                </a:lnTo>
                <a:lnTo>
                  <a:pt x="8413" y="7819"/>
                </a:lnTo>
                <a:lnTo>
                  <a:pt x="8551" y="7774"/>
                </a:lnTo>
                <a:lnTo>
                  <a:pt x="8459" y="7522"/>
                </a:lnTo>
                <a:lnTo>
                  <a:pt x="8413" y="6973"/>
                </a:lnTo>
                <a:lnTo>
                  <a:pt x="8368" y="6836"/>
                </a:lnTo>
                <a:lnTo>
                  <a:pt x="8185" y="6608"/>
                </a:lnTo>
                <a:lnTo>
                  <a:pt x="7773" y="6379"/>
                </a:lnTo>
                <a:lnTo>
                  <a:pt x="7476" y="6219"/>
                </a:lnTo>
                <a:lnTo>
                  <a:pt x="7225" y="6059"/>
                </a:lnTo>
                <a:lnTo>
                  <a:pt x="6950" y="5625"/>
                </a:lnTo>
                <a:lnTo>
                  <a:pt x="6882" y="5350"/>
                </a:lnTo>
                <a:lnTo>
                  <a:pt x="6836" y="5213"/>
                </a:lnTo>
                <a:lnTo>
                  <a:pt x="6584" y="5099"/>
                </a:lnTo>
                <a:lnTo>
                  <a:pt x="6104" y="5076"/>
                </a:lnTo>
                <a:lnTo>
                  <a:pt x="5853" y="5099"/>
                </a:lnTo>
                <a:lnTo>
                  <a:pt x="5761" y="5099"/>
                </a:lnTo>
                <a:lnTo>
                  <a:pt x="5693" y="4984"/>
                </a:lnTo>
                <a:lnTo>
                  <a:pt x="5784" y="4733"/>
                </a:lnTo>
                <a:lnTo>
                  <a:pt x="5899" y="4527"/>
                </a:lnTo>
                <a:lnTo>
                  <a:pt x="5990" y="4321"/>
                </a:lnTo>
                <a:lnTo>
                  <a:pt x="5990" y="3841"/>
                </a:lnTo>
                <a:lnTo>
                  <a:pt x="5944" y="3521"/>
                </a:lnTo>
                <a:lnTo>
                  <a:pt x="5921" y="3384"/>
                </a:lnTo>
                <a:lnTo>
                  <a:pt x="5967" y="3247"/>
                </a:lnTo>
                <a:lnTo>
                  <a:pt x="6219" y="3201"/>
                </a:lnTo>
                <a:lnTo>
                  <a:pt x="6402" y="3087"/>
                </a:lnTo>
                <a:lnTo>
                  <a:pt x="6562" y="2904"/>
                </a:lnTo>
                <a:lnTo>
                  <a:pt x="6539" y="2424"/>
                </a:lnTo>
                <a:lnTo>
                  <a:pt x="6402" y="2264"/>
                </a:lnTo>
                <a:lnTo>
                  <a:pt x="6082" y="1921"/>
                </a:lnTo>
                <a:lnTo>
                  <a:pt x="5693" y="1464"/>
                </a:lnTo>
                <a:lnTo>
                  <a:pt x="5510" y="1235"/>
                </a:lnTo>
                <a:lnTo>
                  <a:pt x="5464" y="709"/>
                </a:lnTo>
                <a:lnTo>
                  <a:pt x="5464" y="526"/>
                </a:lnTo>
                <a:lnTo>
                  <a:pt x="5464" y="343"/>
                </a:lnTo>
                <a:lnTo>
                  <a:pt x="5373" y="69"/>
                </a:lnTo>
                <a:lnTo>
                  <a:pt x="5236" y="1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 panose="02040502050405020303" pitchFamily="18" charset="0"/>
            </a:endParaRPr>
          </a:p>
        </p:txBody>
      </p:sp>
      <p:sp>
        <p:nvSpPr>
          <p:cNvPr id="343" name="Google Shape;343;p19"/>
          <p:cNvSpPr/>
          <p:nvPr/>
        </p:nvSpPr>
        <p:spPr>
          <a:xfrm>
            <a:off x="4054411" y="2041455"/>
            <a:ext cx="136297" cy="111620"/>
          </a:xfrm>
          <a:custGeom>
            <a:avLst/>
            <a:gdLst/>
            <a:ahLst/>
            <a:cxnLst/>
            <a:rect l="l" t="t" r="r" b="b"/>
            <a:pathLst>
              <a:path w="6059" h="4962" extrusionOk="0">
                <a:moveTo>
                  <a:pt x="1303" y="0"/>
                </a:moveTo>
                <a:lnTo>
                  <a:pt x="1166" y="23"/>
                </a:lnTo>
                <a:lnTo>
                  <a:pt x="389" y="23"/>
                </a:lnTo>
                <a:lnTo>
                  <a:pt x="23" y="46"/>
                </a:lnTo>
                <a:lnTo>
                  <a:pt x="46" y="275"/>
                </a:lnTo>
                <a:lnTo>
                  <a:pt x="46" y="526"/>
                </a:lnTo>
                <a:lnTo>
                  <a:pt x="23" y="869"/>
                </a:lnTo>
                <a:lnTo>
                  <a:pt x="0" y="1121"/>
                </a:lnTo>
                <a:lnTo>
                  <a:pt x="69" y="1189"/>
                </a:lnTo>
                <a:lnTo>
                  <a:pt x="115" y="1258"/>
                </a:lnTo>
                <a:lnTo>
                  <a:pt x="229" y="1395"/>
                </a:lnTo>
                <a:lnTo>
                  <a:pt x="366" y="1418"/>
                </a:lnTo>
                <a:lnTo>
                  <a:pt x="457" y="1509"/>
                </a:lnTo>
                <a:lnTo>
                  <a:pt x="686" y="1646"/>
                </a:lnTo>
                <a:lnTo>
                  <a:pt x="1006" y="1715"/>
                </a:lnTo>
                <a:lnTo>
                  <a:pt x="1166" y="1806"/>
                </a:lnTo>
                <a:lnTo>
                  <a:pt x="1212" y="2172"/>
                </a:lnTo>
                <a:lnTo>
                  <a:pt x="1212" y="2401"/>
                </a:lnTo>
                <a:lnTo>
                  <a:pt x="1235" y="2972"/>
                </a:lnTo>
                <a:lnTo>
                  <a:pt x="1235" y="3430"/>
                </a:lnTo>
                <a:lnTo>
                  <a:pt x="1258" y="3544"/>
                </a:lnTo>
                <a:lnTo>
                  <a:pt x="1441" y="3704"/>
                </a:lnTo>
                <a:lnTo>
                  <a:pt x="1463" y="3773"/>
                </a:lnTo>
                <a:lnTo>
                  <a:pt x="1486" y="3864"/>
                </a:lnTo>
                <a:lnTo>
                  <a:pt x="1783" y="4070"/>
                </a:lnTo>
                <a:lnTo>
                  <a:pt x="1921" y="4116"/>
                </a:lnTo>
                <a:lnTo>
                  <a:pt x="2172" y="4207"/>
                </a:lnTo>
                <a:lnTo>
                  <a:pt x="2515" y="4298"/>
                </a:lnTo>
                <a:lnTo>
                  <a:pt x="2675" y="4321"/>
                </a:lnTo>
                <a:lnTo>
                  <a:pt x="2812" y="4413"/>
                </a:lnTo>
                <a:lnTo>
                  <a:pt x="2858" y="4550"/>
                </a:lnTo>
                <a:lnTo>
                  <a:pt x="2904" y="4710"/>
                </a:lnTo>
                <a:lnTo>
                  <a:pt x="3178" y="4893"/>
                </a:lnTo>
                <a:lnTo>
                  <a:pt x="3315" y="4961"/>
                </a:lnTo>
                <a:lnTo>
                  <a:pt x="3384" y="4939"/>
                </a:lnTo>
                <a:lnTo>
                  <a:pt x="3361" y="4504"/>
                </a:lnTo>
                <a:lnTo>
                  <a:pt x="3315" y="4321"/>
                </a:lnTo>
                <a:lnTo>
                  <a:pt x="3338" y="4207"/>
                </a:lnTo>
                <a:lnTo>
                  <a:pt x="3567" y="4161"/>
                </a:lnTo>
                <a:lnTo>
                  <a:pt x="3772" y="4138"/>
                </a:lnTo>
                <a:lnTo>
                  <a:pt x="3932" y="4161"/>
                </a:lnTo>
                <a:lnTo>
                  <a:pt x="4093" y="4367"/>
                </a:lnTo>
                <a:lnTo>
                  <a:pt x="4230" y="4436"/>
                </a:lnTo>
                <a:lnTo>
                  <a:pt x="4367" y="4436"/>
                </a:lnTo>
                <a:lnTo>
                  <a:pt x="4504" y="4230"/>
                </a:lnTo>
                <a:lnTo>
                  <a:pt x="4664" y="4161"/>
                </a:lnTo>
                <a:lnTo>
                  <a:pt x="4938" y="4184"/>
                </a:lnTo>
                <a:lnTo>
                  <a:pt x="5144" y="4116"/>
                </a:lnTo>
                <a:lnTo>
                  <a:pt x="5236" y="4047"/>
                </a:lnTo>
                <a:lnTo>
                  <a:pt x="5350" y="3818"/>
                </a:lnTo>
                <a:lnTo>
                  <a:pt x="5487" y="3681"/>
                </a:lnTo>
                <a:lnTo>
                  <a:pt x="5784" y="3567"/>
                </a:lnTo>
                <a:lnTo>
                  <a:pt x="5990" y="3338"/>
                </a:lnTo>
                <a:lnTo>
                  <a:pt x="6059" y="3132"/>
                </a:lnTo>
                <a:lnTo>
                  <a:pt x="6059" y="2584"/>
                </a:lnTo>
                <a:lnTo>
                  <a:pt x="6036" y="2332"/>
                </a:lnTo>
                <a:lnTo>
                  <a:pt x="5990" y="2172"/>
                </a:lnTo>
                <a:lnTo>
                  <a:pt x="5853" y="2127"/>
                </a:lnTo>
                <a:lnTo>
                  <a:pt x="5739" y="2127"/>
                </a:lnTo>
                <a:lnTo>
                  <a:pt x="5693" y="2081"/>
                </a:lnTo>
                <a:lnTo>
                  <a:pt x="5739" y="1761"/>
                </a:lnTo>
                <a:lnTo>
                  <a:pt x="5693" y="1738"/>
                </a:lnTo>
                <a:lnTo>
                  <a:pt x="5624" y="1738"/>
                </a:lnTo>
                <a:lnTo>
                  <a:pt x="5510" y="1532"/>
                </a:lnTo>
                <a:lnTo>
                  <a:pt x="5510" y="1372"/>
                </a:lnTo>
                <a:lnTo>
                  <a:pt x="5510" y="1189"/>
                </a:lnTo>
                <a:lnTo>
                  <a:pt x="5441" y="938"/>
                </a:lnTo>
                <a:lnTo>
                  <a:pt x="5350" y="938"/>
                </a:lnTo>
                <a:lnTo>
                  <a:pt x="5258" y="892"/>
                </a:lnTo>
                <a:lnTo>
                  <a:pt x="5076" y="595"/>
                </a:lnTo>
                <a:lnTo>
                  <a:pt x="4984" y="549"/>
                </a:lnTo>
                <a:lnTo>
                  <a:pt x="4824" y="686"/>
                </a:lnTo>
                <a:lnTo>
                  <a:pt x="4687" y="846"/>
                </a:lnTo>
                <a:lnTo>
                  <a:pt x="4618" y="1075"/>
                </a:lnTo>
                <a:lnTo>
                  <a:pt x="4618" y="1372"/>
                </a:lnTo>
                <a:lnTo>
                  <a:pt x="4595" y="1509"/>
                </a:lnTo>
                <a:lnTo>
                  <a:pt x="4435" y="1692"/>
                </a:lnTo>
                <a:lnTo>
                  <a:pt x="4344" y="1692"/>
                </a:lnTo>
                <a:lnTo>
                  <a:pt x="4070" y="1715"/>
                </a:lnTo>
                <a:lnTo>
                  <a:pt x="3750" y="1738"/>
                </a:lnTo>
                <a:lnTo>
                  <a:pt x="3590" y="1692"/>
                </a:lnTo>
                <a:lnTo>
                  <a:pt x="3247" y="1349"/>
                </a:lnTo>
                <a:lnTo>
                  <a:pt x="3155" y="1166"/>
                </a:lnTo>
                <a:lnTo>
                  <a:pt x="3064" y="1029"/>
                </a:lnTo>
                <a:lnTo>
                  <a:pt x="2835" y="846"/>
                </a:lnTo>
                <a:lnTo>
                  <a:pt x="2698" y="778"/>
                </a:lnTo>
                <a:lnTo>
                  <a:pt x="2401" y="618"/>
                </a:lnTo>
                <a:lnTo>
                  <a:pt x="2104" y="503"/>
                </a:lnTo>
                <a:lnTo>
                  <a:pt x="1944" y="481"/>
                </a:lnTo>
                <a:lnTo>
                  <a:pt x="1692" y="320"/>
                </a:lnTo>
                <a:lnTo>
                  <a:pt x="1623" y="183"/>
                </a:lnTo>
                <a:lnTo>
                  <a:pt x="1555" y="92"/>
                </a:lnTo>
                <a:lnTo>
                  <a:pt x="1303" y="0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 panose="02040502050405020303" pitchFamily="18" charset="0"/>
            </a:endParaRPr>
          </a:p>
        </p:txBody>
      </p:sp>
      <p:sp>
        <p:nvSpPr>
          <p:cNvPr id="344" name="Google Shape;344;p19"/>
          <p:cNvSpPr/>
          <p:nvPr/>
        </p:nvSpPr>
        <p:spPr>
          <a:xfrm>
            <a:off x="4999065" y="2724874"/>
            <a:ext cx="815669" cy="674760"/>
          </a:xfrm>
          <a:custGeom>
            <a:avLst/>
            <a:gdLst/>
            <a:ahLst/>
            <a:cxnLst/>
            <a:rect l="l" t="t" r="r" b="b"/>
            <a:pathLst>
              <a:path w="36260" h="29996" extrusionOk="0">
                <a:moveTo>
                  <a:pt x="7568" y="1"/>
                </a:moveTo>
                <a:lnTo>
                  <a:pt x="7270" y="92"/>
                </a:lnTo>
                <a:lnTo>
                  <a:pt x="7019" y="229"/>
                </a:lnTo>
                <a:lnTo>
                  <a:pt x="6836" y="458"/>
                </a:lnTo>
                <a:lnTo>
                  <a:pt x="6813" y="778"/>
                </a:lnTo>
                <a:lnTo>
                  <a:pt x="6813" y="915"/>
                </a:lnTo>
                <a:lnTo>
                  <a:pt x="6722" y="1121"/>
                </a:lnTo>
                <a:lnTo>
                  <a:pt x="6516" y="1144"/>
                </a:lnTo>
                <a:lnTo>
                  <a:pt x="6150" y="1075"/>
                </a:lnTo>
                <a:lnTo>
                  <a:pt x="5922" y="984"/>
                </a:lnTo>
                <a:lnTo>
                  <a:pt x="5807" y="938"/>
                </a:lnTo>
                <a:lnTo>
                  <a:pt x="5624" y="915"/>
                </a:lnTo>
                <a:lnTo>
                  <a:pt x="5510" y="1007"/>
                </a:lnTo>
                <a:lnTo>
                  <a:pt x="5213" y="1327"/>
                </a:lnTo>
                <a:lnTo>
                  <a:pt x="5076" y="1487"/>
                </a:lnTo>
                <a:lnTo>
                  <a:pt x="4916" y="1692"/>
                </a:lnTo>
                <a:lnTo>
                  <a:pt x="4550" y="1990"/>
                </a:lnTo>
                <a:lnTo>
                  <a:pt x="4390" y="2058"/>
                </a:lnTo>
                <a:lnTo>
                  <a:pt x="4093" y="2104"/>
                </a:lnTo>
                <a:lnTo>
                  <a:pt x="3933" y="2058"/>
                </a:lnTo>
                <a:lnTo>
                  <a:pt x="3498" y="1944"/>
                </a:lnTo>
                <a:lnTo>
                  <a:pt x="3133" y="1921"/>
                </a:lnTo>
                <a:lnTo>
                  <a:pt x="3018" y="1944"/>
                </a:lnTo>
                <a:lnTo>
                  <a:pt x="2858" y="2104"/>
                </a:lnTo>
                <a:lnTo>
                  <a:pt x="2744" y="2241"/>
                </a:lnTo>
                <a:lnTo>
                  <a:pt x="2538" y="2561"/>
                </a:lnTo>
                <a:lnTo>
                  <a:pt x="2287" y="2836"/>
                </a:lnTo>
                <a:lnTo>
                  <a:pt x="2081" y="3110"/>
                </a:lnTo>
                <a:lnTo>
                  <a:pt x="1944" y="3407"/>
                </a:lnTo>
                <a:lnTo>
                  <a:pt x="1875" y="3681"/>
                </a:lnTo>
                <a:lnTo>
                  <a:pt x="1898" y="3979"/>
                </a:lnTo>
                <a:lnTo>
                  <a:pt x="1921" y="4139"/>
                </a:lnTo>
                <a:lnTo>
                  <a:pt x="2218" y="4436"/>
                </a:lnTo>
                <a:lnTo>
                  <a:pt x="2355" y="4482"/>
                </a:lnTo>
                <a:lnTo>
                  <a:pt x="2470" y="4527"/>
                </a:lnTo>
                <a:lnTo>
                  <a:pt x="2652" y="4870"/>
                </a:lnTo>
                <a:lnTo>
                  <a:pt x="2698" y="4985"/>
                </a:lnTo>
                <a:lnTo>
                  <a:pt x="2675" y="5213"/>
                </a:lnTo>
                <a:lnTo>
                  <a:pt x="2584" y="5465"/>
                </a:lnTo>
                <a:lnTo>
                  <a:pt x="2515" y="5808"/>
                </a:lnTo>
                <a:lnTo>
                  <a:pt x="2424" y="6082"/>
                </a:lnTo>
                <a:lnTo>
                  <a:pt x="2355" y="6128"/>
                </a:lnTo>
                <a:lnTo>
                  <a:pt x="2241" y="6425"/>
                </a:lnTo>
                <a:lnTo>
                  <a:pt x="2241" y="6608"/>
                </a:lnTo>
                <a:lnTo>
                  <a:pt x="2264" y="7042"/>
                </a:lnTo>
                <a:lnTo>
                  <a:pt x="2264" y="7339"/>
                </a:lnTo>
                <a:lnTo>
                  <a:pt x="2195" y="7476"/>
                </a:lnTo>
                <a:lnTo>
                  <a:pt x="2081" y="7705"/>
                </a:lnTo>
                <a:lnTo>
                  <a:pt x="2035" y="8002"/>
                </a:lnTo>
                <a:lnTo>
                  <a:pt x="2058" y="8414"/>
                </a:lnTo>
                <a:lnTo>
                  <a:pt x="2104" y="8962"/>
                </a:lnTo>
                <a:lnTo>
                  <a:pt x="2149" y="9420"/>
                </a:lnTo>
                <a:lnTo>
                  <a:pt x="2172" y="9785"/>
                </a:lnTo>
                <a:lnTo>
                  <a:pt x="2241" y="10083"/>
                </a:lnTo>
                <a:lnTo>
                  <a:pt x="2309" y="10151"/>
                </a:lnTo>
                <a:lnTo>
                  <a:pt x="2675" y="10266"/>
                </a:lnTo>
                <a:lnTo>
                  <a:pt x="2767" y="10403"/>
                </a:lnTo>
                <a:lnTo>
                  <a:pt x="2927" y="10723"/>
                </a:lnTo>
                <a:lnTo>
                  <a:pt x="3087" y="11020"/>
                </a:lnTo>
                <a:lnTo>
                  <a:pt x="3338" y="11363"/>
                </a:lnTo>
                <a:lnTo>
                  <a:pt x="3635" y="11592"/>
                </a:lnTo>
                <a:lnTo>
                  <a:pt x="3956" y="11660"/>
                </a:lnTo>
                <a:lnTo>
                  <a:pt x="4344" y="11706"/>
                </a:lnTo>
                <a:lnTo>
                  <a:pt x="4756" y="11660"/>
                </a:lnTo>
                <a:lnTo>
                  <a:pt x="5030" y="11546"/>
                </a:lnTo>
                <a:lnTo>
                  <a:pt x="5121" y="11500"/>
                </a:lnTo>
                <a:lnTo>
                  <a:pt x="5487" y="11454"/>
                </a:lnTo>
                <a:lnTo>
                  <a:pt x="5556" y="11569"/>
                </a:lnTo>
                <a:lnTo>
                  <a:pt x="5647" y="11889"/>
                </a:lnTo>
                <a:lnTo>
                  <a:pt x="5853" y="12232"/>
                </a:lnTo>
                <a:lnTo>
                  <a:pt x="5945" y="12392"/>
                </a:lnTo>
                <a:lnTo>
                  <a:pt x="6105" y="12597"/>
                </a:lnTo>
                <a:lnTo>
                  <a:pt x="6265" y="12643"/>
                </a:lnTo>
                <a:lnTo>
                  <a:pt x="6607" y="12758"/>
                </a:lnTo>
                <a:lnTo>
                  <a:pt x="6996" y="12895"/>
                </a:lnTo>
                <a:lnTo>
                  <a:pt x="7362" y="12918"/>
                </a:lnTo>
                <a:lnTo>
                  <a:pt x="7568" y="12940"/>
                </a:lnTo>
                <a:lnTo>
                  <a:pt x="7659" y="12940"/>
                </a:lnTo>
                <a:lnTo>
                  <a:pt x="7819" y="13100"/>
                </a:lnTo>
                <a:lnTo>
                  <a:pt x="7842" y="13260"/>
                </a:lnTo>
                <a:lnTo>
                  <a:pt x="7842" y="13420"/>
                </a:lnTo>
                <a:lnTo>
                  <a:pt x="7888" y="13718"/>
                </a:lnTo>
                <a:lnTo>
                  <a:pt x="7956" y="13763"/>
                </a:lnTo>
                <a:lnTo>
                  <a:pt x="8048" y="13786"/>
                </a:lnTo>
                <a:lnTo>
                  <a:pt x="8276" y="13878"/>
                </a:lnTo>
                <a:lnTo>
                  <a:pt x="8299" y="13992"/>
                </a:lnTo>
                <a:lnTo>
                  <a:pt x="8254" y="14404"/>
                </a:lnTo>
                <a:lnTo>
                  <a:pt x="8208" y="14884"/>
                </a:lnTo>
                <a:lnTo>
                  <a:pt x="8231" y="15067"/>
                </a:lnTo>
                <a:lnTo>
                  <a:pt x="8094" y="15341"/>
                </a:lnTo>
                <a:lnTo>
                  <a:pt x="7956" y="15364"/>
                </a:lnTo>
                <a:lnTo>
                  <a:pt x="7796" y="15364"/>
                </a:lnTo>
                <a:lnTo>
                  <a:pt x="7522" y="15318"/>
                </a:lnTo>
                <a:lnTo>
                  <a:pt x="7453" y="15455"/>
                </a:lnTo>
                <a:lnTo>
                  <a:pt x="7385" y="15615"/>
                </a:lnTo>
                <a:lnTo>
                  <a:pt x="7225" y="15775"/>
                </a:lnTo>
                <a:lnTo>
                  <a:pt x="7065" y="15844"/>
                </a:lnTo>
                <a:lnTo>
                  <a:pt x="6745" y="15981"/>
                </a:lnTo>
                <a:lnTo>
                  <a:pt x="6425" y="16050"/>
                </a:lnTo>
                <a:lnTo>
                  <a:pt x="6150" y="16141"/>
                </a:lnTo>
                <a:lnTo>
                  <a:pt x="5967" y="16255"/>
                </a:lnTo>
                <a:lnTo>
                  <a:pt x="5784" y="16393"/>
                </a:lnTo>
                <a:lnTo>
                  <a:pt x="5579" y="16484"/>
                </a:lnTo>
                <a:lnTo>
                  <a:pt x="5350" y="16507"/>
                </a:lnTo>
                <a:lnTo>
                  <a:pt x="5007" y="16553"/>
                </a:lnTo>
                <a:lnTo>
                  <a:pt x="4801" y="16575"/>
                </a:lnTo>
                <a:lnTo>
                  <a:pt x="4596" y="16644"/>
                </a:lnTo>
                <a:lnTo>
                  <a:pt x="4550" y="16735"/>
                </a:lnTo>
                <a:lnTo>
                  <a:pt x="4458" y="16850"/>
                </a:lnTo>
                <a:lnTo>
                  <a:pt x="4184" y="16941"/>
                </a:lnTo>
                <a:lnTo>
                  <a:pt x="4024" y="16964"/>
                </a:lnTo>
                <a:lnTo>
                  <a:pt x="3773" y="16873"/>
                </a:lnTo>
                <a:lnTo>
                  <a:pt x="3613" y="16850"/>
                </a:lnTo>
                <a:lnTo>
                  <a:pt x="3453" y="16827"/>
                </a:lnTo>
                <a:lnTo>
                  <a:pt x="3270" y="16827"/>
                </a:lnTo>
                <a:lnTo>
                  <a:pt x="3224" y="16895"/>
                </a:lnTo>
                <a:lnTo>
                  <a:pt x="3201" y="17033"/>
                </a:lnTo>
                <a:lnTo>
                  <a:pt x="3155" y="17376"/>
                </a:lnTo>
                <a:lnTo>
                  <a:pt x="3018" y="17467"/>
                </a:lnTo>
                <a:lnTo>
                  <a:pt x="2881" y="17581"/>
                </a:lnTo>
                <a:lnTo>
                  <a:pt x="2767" y="17901"/>
                </a:lnTo>
                <a:lnTo>
                  <a:pt x="2744" y="18039"/>
                </a:lnTo>
                <a:lnTo>
                  <a:pt x="2744" y="18153"/>
                </a:lnTo>
                <a:lnTo>
                  <a:pt x="2721" y="18427"/>
                </a:lnTo>
                <a:lnTo>
                  <a:pt x="2858" y="18610"/>
                </a:lnTo>
                <a:lnTo>
                  <a:pt x="3018" y="18724"/>
                </a:lnTo>
                <a:lnTo>
                  <a:pt x="3224" y="18839"/>
                </a:lnTo>
                <a:lnTo>
                  <a:pt x="3247" y="18953"/>
                </a:lnTo>
                <a:lnTo>
                  <a:pt x="3270" y="19342"/>
                </a:lnTo>
                <a:lnTo>
                  <a:pt x="3361" y="19525"/>
                </a:lnTo>
                <a:lnTo>
                  <a:pt x="3567" y="19593"/>
                </a:lnTo>
                <a:lnTo>
                  <a:pt x="3704" y="19776"/>
                </a:lnTo>
                <a:lnTo>
                  <a:pt x="3681" y="20119"/>
                </a:lnTo>
                <a:lnTo>
                  <a:pt x="3681" y="20462"/>
                </a:lnTo>
                <a:lnTo>
                  <a:pt x="3658" y="20553"/>
                </a:lnTo>
                <a:lnTo>
                  <a:pt x="3453" y="20828"/>
                </a:lnTo>
                <a:lnTo>
                  <a:pt x="3338" y="20828"/>
                </a:lnTo>
                <a:lnTo>
                  <a:pt x="3087" y="20851"/>
                </a:lnTo>
                <a:lnTo>
                  <a:pt x="2812" y="20942"/>
                </a:lnTo>
                <a:lnTo>
                  <a:pt x="2675" y="20919"/>
                </a:lnTo>
                <a:lnTo>
                  <a:pt x="2378" y="20851"/>
                </a:lnTo>
                <a:lnTo>
                  <a:pt x="2287" y="20919"/>
                </a:lnTo>
                <a:lnTo>
                  <a:pt x="2104" y="21079"/>
                </a:lnTo>
                <a:lnTo>
                  <a:pt x="2035" y="21331"/>
                </a:lnTo>
                <a:lnTo>
                  <a:pt x="2012" y="21491"/>
                </a:lnTo>
                <a:lnTo>
                  <a:pt x="1898" y="21719"/>
                </a:lnTo>
                <a:lnTo>
                  <a:pt x="1761" y="21788"/>
                </a:lnTo>
                <a:lnTo>
                  <a:pt x="1669" y="21856"/>
                </a:lnTo>
                <a:lnTo>
                  <a:pt x="1555" y="22085"/>
                </a:lnTo>
                <a:lnTo>
                  <a:pt x="1418" y="22108"/>
                </a:lnTo>
                <a:lnTo>
                  <a:pt x="1166" y="22085"/>
                </a:lnTo>
                <a:lnTo>
                  <a:pt x="618" y="22085"/>
                </a:lnTo>
                <a:lnTo>
                  <a:pt x="229" y="22131"/>
                </a:lnTo>
                <a:lnTo>
                  <a:pt x="160" y="22222"/>
                </a:lnTo>
                <a:lnTo>
                  <a:pt x="69" y="22497"/>
                </a:lnTo>
                <a:lnTo>
                  <a:pt x="69" y="22725"/>
                </a:lnTo>
                <a:lnTo>
                  <a:pt x="206" y="22908"/>
                </a:lnTo>
                <a:lnTo>
                  <a:pt x="366" y="23114"/>
                </a:lnTo>
                <a:lnTo>
                  <a:pt x="435" y="23457"/>
                </a:lnTo>
                <a:lnTo>
                  <a:pt x="389" y="23891"/>
                </a:lnTo>
                <a:lnTo>
                  <a:pt x="389" y="24074"/>
                </a:lnTo>
                <a:lnTo>
                  <a:pt x="275" y="24371"/>
                </a:lnTo>
                <a:lnTo>
                  <a:pt x="183" y="24486"/>
                </a:lnTo>
                <a:lnTo>
                  <a:pt x="69" y="24600"/>
                </a:lnTo>
                <a:lnTo>
                  <a:pt x="0" y="24829"/>
                </a:lnTo>
                <a:lnTo>
                  <a:pt x="0" y="24943"/>
                </a:lnTo>
                <a:lnTo>
                  <a:pt x="92" y="25171"/>
                </a:lnTo>
                <a:lnTo>
                  <a:pt x="229" y="25446"/>
                </a:lnTo>
                <a:lnTo>
                  <a:pt x="343" y="25743"/>
                </a:lnTo>
                <a:lnTo>
                  <a:pt x="389" y="25972"/>
                </a:lnTo>
                <a:lnTo>
                  <a:pt x="618" y="26200"/>
                </a:lnTo>
                <a:lnTo>
                  <a:pt x="983" y="26360"/>
                </a:lnTo>
                <a:lnTo>
                  <a:pt x="1121" y="26429"/>
                </a:lnTo>
                <a:lnTo>
                  <a:pt x="1395" y="26749"/>
                </a:lnTo>
                <a:lnTo>
                  <a:pt x="1464" y="26932"/>
                </a:lnTo>
                <a:lnTo>
                  <a:pt x="1578" y="27069"/>
                </a:lnTo>
                <a:lnTo>
                  <a:pt x="1807" y="27138"/>
                </a:lnTo>
                <a:lnTo>
                  <a:pt x="1829" y="27092"/>
                </a:lnTo>
                <a:lnTo>
                  <a:pt x="1898" y="27092"/>
                </a:lnTo>
                <a:lnTo>
                  <a:pt x="2378" y="27183"/>
                </a:lnTo>
                <a:lnTo>
                  <a:pt x="2881" y="27160"/>
                </a:lnTo>
                <a:lnTo>
                  <a:pt x="3018" y="27138"/>
                </a:lnTo>
                <a:lnTo>
                  <a:pt x="3224" y="27343"/>
                </a:lnTo>
                <a:lnTo>
                  <a:pt x="3270" y="27526"/>
                </a:lnTo>
                <a:lnTo>
                  <a:pt x="3247" y="27778"/>
                </a:lnTo>
                <a:lnTo>
                  <a:pt x="3178" y="28235"/>
                </a:lnTo>
                <a:lnTo>
                  <a:pt x="3270" y="28326"/>
                </a:lnTo>
                <a:lnTo>
                  <a:pt x="3384" y="28372"/>
                </a:lnTo>
                <a:lnTo>
                  <a:pt x="3590" y="28646"/>
                </a:lnTo>
                <a:lnTo>
                  <a:pt x="3635" y="28806"/>
                </a:lnTo>
                <a:lnTo>
                  <a:pt x="3795" y="29081"/>
                </a:lnTo>
                <a:lnTo>
                  <a:pt x="4070" y="29401"/>
                </a:lnTo>
                <a:lnTo>
                  <a:pt x="4161" y="29584"/>
                </a:lnTo>
                <a:lnTo>
                  <a:pt x="4321" y="29904"/>
                </a:lnTo>
                <a:lnTo>
                  <a:pt x="4527" y="29950"/>
                </a:lnTo>
                <a:lnTo>
                  <a:pt x="4984" y="29995"/>
                </a:lnTo>
                <a:lnTo>
                  <a:pt x="5167" y="29972"/>
                </a:lnTo>
                <a:lnTo>
                  <a:pt x="5259" y="29881"/>
                </a:lnTo>
                <a:lnTo>
                  <a:pt x="5236" y="29538"/>
                </a:lnTo>
                <a:lnTo>
                  <a:pt x="5236" y="29332"/>
                </a:lnTo>
                <a:lnTo>
                  <a:pt x="5236" y="28761"/>
                </a:lnTo>
                <a:lnTo>
                  <a:pt x="5144" y="28624"/>
                </a:lnTo>
                <a:lnTo>
                  <a:pt x="5007" y="28532"/>
                </a:lnTo>
                <a:lnTo>
                  <a:pt x="4870" y="28258"/>
                </a:lnTo>
                <a:lnTo>
                  <a:pt x="4870" y="28166"/>
                </a:lnTo>
                <a:lnTo>
                  <a:pt x="4870" y="28052"/>
                </a:lnTo>
                <a:lnTo>
                  <a:pt x="4870" y="27755"/>
                </a:lnTo>
                <a:lnTo>
                  <a:pt x="4961" y="27709"/>
                </a:lnTo>
                <a:lnTo>
                  <a:pt x="5099" y="27732"/>
                </a:lnTo>
                <a:lnTo>
                  <a:pt x="5396" y="27732"/>
                </a:lnTo>
                <a:lnTo>
                  <a:pt x="5533" y="27640"/>
                </a:lnTo>
                <a:lnTo>
                  <a:pt x="5579" y="27549"/>
                </a:lnTo>
                <a:lnTo>
                  <a:pt x="5602" y="27343"/>
                </a:lnTo>
                <a:lnTo>
                  <a:pt x="5762" y="27023"/>
                </a:lnTo>
                <a:lnTo>
                  <a:pt x="5945" y="26955"/>
                </a:lnTo>
                <a:lnTo>
                  <a:pt x="6219" y="26795"/>
                </a:lnTo>
                <a:lnTo>
                  <a:pt x="6493" y="26543"/>
                </a:lnTo>
                <a:lnTo>
                  <a:pt x="6768" y="26246"/>
                </a:lnTo>
                <a:lnTo>
                  <a:pt x="7065" y="26040"/>
                </a:lnTo>
                <a:lnTo>
                  <a:pt x="7270" y="25994"/>
                </a:lnTo>
                <a:lnTo>
                  <a:pt x="7568" y="25857"/>
                </a:lnTo>
                <a:lnTo>
                  <a:pt x="7613" y="25697"/>
                </a:lnTo>
                <a:lnTo>
                  <a:pt x="7613" y="25514"/>
                </a:lnTo>
                <a:lnTo>
                  <a:pt x="7659" y="25240"/>
                </a:lnTo>
                <a:lnTo>
                  <a:pt x="7751" y="25217"/>
                </a:lnTo>
                <a:lnTo>
                  <a:pt x="7888" y="25263"/>
                </a:lnTo>
                <a:lnTo>
                  <a:pt x="8116" y="25514"/>
                </a:lnTo>
                <a:lnTo>
                  <a:pt x="8208" y="25583"/>
                </a:lnTo>
                <a:lnTo>
                  <a:pt x="8299" y="25629"/>
                </a:lnTo>
                <a:lnTo>
                  <a:pt x="8414" y="25766"/>
                </a:lnTo>
                <a:lnTo>
                  <a:pt x="8505" y="25743"/>
                </a:lnTo>
                <a:lnTo>
                  <a:pt x="8619" y="25697"/>
                </a:lnTo>
                <a:lnTo>
                  <a:pt x="8825" y="25491"/>
                </a:lnTo>
                <a:lnTo>
                  <a:pt x="8871" y="25354"/>
                </a:lnTo>
                <a:lnTo>
                  <a:pt x="8939" y="25194"/>
                </a:lnTo>
                <a:lnTo>
                  <a:pt x="9168" y="24943"/>
                </a:lnTo>
                <a:lnTo>
                  <a:pt x="9305" y="24920"/>
                </a:lnTo>
                <a:lnTo>
                  <a:pt x="9442" y="24920"/>
                </a:lnTo>
                <a:lnTo>
                  <a:pt x="9625" y="24714"/>
                </a:lnTo>
                <a:lnTo>
                  <a:pt x="9717" y="24600"/>
                </a:lnTo>
                <a:lnTo>
                  <a:pt x="9808" y="24463"/>
                </a:lnTo>
                <a:lnTo>
                  <a:pt x="10037" y="24166"/>
                </a:lnTo>
                <a:lnTo>
                  <a:pt x="10197" y="24120"/>
                </a:lnTo>
                <a:lnTo>
                  <a:pt x="10334" y="24188"/>
                </a:lnTo>
                <a:lnTo>
                  <a:pt x="10631" y="24440"/>
                </a:lnTo>
                <a:lnTo>
                  <a:pt x="10791" y="24486"/>
                </a:lnTo>
                <a:lnTo>
                  <a:pt x="10928" y="24531"/>
                </a:lnTo>
                <a:lnTo>
                  <a:pt x="11043" y="24806"/>
                </a:lnTo>
                <a:lnTo>
                  <a:pt x="11157" y="24851"/>
                </a:lnTo>
                <a:lnTo>
                  <a:pt x="11454" y="24897"/>
                </a:lnTo>
                <a:lnTo>
                  <a:pt x="11683" y="24920"/>
                </a:lnTo>
                <a:lnTo>
                  <a:pt x="11751" y="24874"/>
                </a:lnTo>
                <a:lnTo>
                  <a:pt x="11820" y="24668"/>
                </a:lnTo>
                <a:lnTo>
                  <a:pt x="11934" y="24646"/>
                </a:lnTo>
                <a:lnTo>
                  <a:pt x="12597" y="24737"/>
                </a:lnTo>
                <a:lnTo>
                  <a:pt x="13077" y="24668"/>
                </a:lnTo>
                <a:lnTo>
                  <a:pt x="13055" y="24005"/>
                </a:lnTo>
                <a:lnTo>
                  <a:pt x="13192" y="23411"/>
                </a:lnTo>
                <a:lnTo>
                  <a:pt x="13283" y="23320"/>
                </a:lnTo>
                <a:lnTo>
                  <a:pt x="13443" y="23022"/>
                </a:lnTo>
                <a:lnTo>
                  <a:pt x="13535" y="23000"/>
                </a:lnTo>
                <a:lnTo>
                  <a:pt x="13695" y="23022"/>
                </a:lnTo>
                <a:lnTo>
                  <a:pt x="14060" y="23068"/>
                </a:lnTo>
                <a:lnTo>
                  <a:pt x="14220" y="23000"/>
                </a:lnTo>
                <a:lnTo>
                  <a:pt x="14220" y="22931"/>
                </a:lnTo>
                <a:lnTo>
                  <a:pt x="14175" y="22725"/>
                </a:lnTo>
                <a:lnTo>
                  <a:pt x="14152" y="22245"/>
                </a:lnTo>
                <a:lnTo>
                  <a:pt x="14220" y="22108"/>
                </a:lnTo>
                <a:lnTo>
                  <a:pt x="14312" y="22039"/>
                </a:lnTo>
                <a:lnTo>
                  <a:pt x="14609" y="21948"/>
                </a:lnTo>
                <a:lnTo>
                  <a:pt x="14723" y="21788"/>
                </a:lnTo>
                <a:lnTo>
                  <a:pt x="14975" y="21468"/>
                </a:lnTo>
                <a:lnTo>
                  <a:pt x="15249" y="21262"/>
                </a:lnTo>
                <a:lnTo>
                  <a:pt x="15546" y="20988"/>
                </a:lnTo>
                <a:lnTo>
                  <a:pt x="15775" y="20713"/>
                </a:lnTo>
                <a:lnTo>
                  <a:pt x="15912" y="20508"/>
                </a:lnTo>
                <a:lnTo>
                  <a:pt x="16118" y="20416"/>
                </a:lnTo>
                <a:lnTo>
                  <a:pt x="16392" y="20256"/>
                </a:lnTo>
                <a:lnTo>
                  <a:pt x="16621" y="20165"/>
                </a:lnTo>
                <a:lnTo>
                  <a:pt x="16850" y="20256"/>
                </a:lnTo>
                <a:lnTo>
                  <a:pt x="17101" y="20439"/>
                </a:lnTo>
                <a:lnTo>
                  <a:pt x="17261" y="20645"/>
                </a:lnTo>
                <a:lnTo>
                  <a:pt x="17535" y="20736"/>
                </a:lnTo>
                <a:lnTo>
                  <a:pt x="18221" y="20759"/>
                </a:lnTo>
                <a:lnTo>
                  <a:pt x="18770" y="20668"/>
                </a:lnTo>
                <a:lnTo>
                  <a:pt x="18770" y="20576"/>
                </a:lnTo>
                <a:lnTo>
                  <a:pt x="18770" y="20370"/>
                </a:lnTo>
                <a:lnTo>
                  <a:pt x="18884" y="20325"/>
                </a:lnTo>
                <a:lnTo>
                  <a:pt x="19021" y="20302"/>
                </a:lnTo>
                <a:lnTo>
                  <a:pt x="19021" y="20005"/>
                </a:lnTo>
                <a:lnTo>
                  <a:pt x="19021" y="19753"/>
                </a:lnTo>
                <a:lnTo>
                  <a:pt x="19021" y="19022"/>
                </a:lnTo>
                <a:lnTo>
                  <a:pt x="18999" y="18564"/>
                </a:lnTo>
                <a:lnTo>
                  <a:pt x="19159" y="18404"/>
                </a:lnTo>
                <a:lnTo>
                  <a:pt x="19410" y="18267"/>
                </a:lnTo>
                <a:lnTo>
                  <a:pt x="19776" y="18221"/>
                </a:lnTo>
                <a:lnTo>
                  <a:pt x="20165" y="18221"/>
                </a:lnTo>
                <a:lnTo>
                  <a:pt x="20279" y="18244"/>
                </a:lnTo>
                <a:lnTo>
                  <a:pt x="20462" y="18450"/>
                </a:lnTo>
                <a:lnTo>
                  <a:pt x="20553" y="18496"/>
                </a:lnTo>
                <a:lnTo>
                  <a:pt x="20873" y="18473"/>
                </a:lnTo>
                <a:lnTo>
                  <a:pt x="21285" y="18450"/>
                </a:lnTo>
                <a:lnTo>
                  <a:pt x="21468" y="18427"/>
                </a:lnTo>
                <a:lnTo>
                  <a:pt x="21811" y="18244"/>
                </a:lnTo>
                <a:lnTo>
                  <a:pt x="21879" y="18107"/>
                </a:lnTo>
                <a:lnTo>
                  <a:pt x="21856" y="17947"/>
                </a:lnTo>
                <a:lnTo>
                  <a:pt x="21788" y="17673"/>
                </a:lnTo>
                <a:lnTo>
                  <a:pt x="21925" y="17581"/>
                </a:lnTo>
                <a:lnTo>
                  <a:pt x="22108" y="17467"/>
                </a:lnTo>
                <a:lnTo>
                  <a:pt x="22405" y="17284"/>
                </a:lnTo>
                <a:lnTo>
                  <a:pt x="22496" y="17124"/>
                </a:lnTo>
                <a:lnTo>
                  <a:pt x="22588" y="16964"/>
                </a:lnTo>
                <a:lnTo>
                  <a:pt x="22931" y="16804"/>
                </a:lnTo>
                <a:lnTo>
                  <a:pt x="23114" y="16758"/>
                </a:lnTo>
                <a:lnTo>
                  <a:pt x="23251" y="16713"/>
                </a:lnTo>
                <a:lnTo>
                  <a:pt x="23502" y="16507"/>
                </a:lnTo>
                <a:lnTo>
                  <a:pt x="23594" y="16370"/>
                </a:lnTo>
                <a:lnTo>
                  <a:pt x="23662" y="16210"/>
                </a:lnTo>
                <a:lnTo>
                  <a:pt x="23891" y="16027"/>
                </a:lnTo>
                <a:lnTo>
                  <a:pt x="24005" y="16004"/>
                </a:lnTo>
                <a:lnTo>
                  <a:pt x="24211" y="15958"/>
                </a:lnTo>
                <a:lnTo>
                  <a:pt x="25697" y="15958"/>
                </a:lnTo>
                <a:lnTo>
                  <a:pt x="26063" y="15890"/>
                </a:lnTo>
                <a:lnTo>
                  <a:pt x="26040" y="15821"/>
                </a:lnTo>
                <a:lnTo>
                  <a:pt x="26269" y="15592"/>
                </a:lnTo>
                <a:lnTo>
                  <a:pt x="26383" y="15569"/>
                </a:lnTo>
                <a:lnTo>
                  <a:pt x="26749" y="15615"/>
                </a:lnTo>
                <a:lnTo>
                  <a:pt x="27183" y="15615"/>
                </a:lnTo>
                <a:lnTo>
                  <a:pt x="27549" y="15432"/>
                </a:lnTo>
                <a:lnTo>
                  <a:pt x="27892" y="15227"/>
                </a:lnTo>
                <a:lnTo>
                  <a:pt x="28029" y="15181"/>
                </a:lnTo>
                <a:lnTo>
                  <a:pt x="28189" y="14998"/>
                </a:lnTo>
                <a:lnTo>
                  <a:pt x="28166" y="14815"/>
                </a:lnTo>
                <a:lnTo>
                  <a:pt x="28120" y="14198"/>
                </a:lnTo>
                <a:lnTo>
                  <a:pt x="28120" y="13695"/>
                </a:lnTo>
                <a:lnTo>
                  <a:pt x="28166" y="13581"/>
                </a:lnTo>
                <a:lnTo>
                  <a:pt x="28441" y="13283"/>
                </a:lnTo>
                <a:lnTo>
                  <a:pt x="28509" y="13100"/>
                </a:lnTo>
                <a:lnTo>
                  <a:pt x="28486" y="12895"/>
                </a:lnTo>
                <a:lnTo>
                  <a:pt x="28281" y="12575"/>
                </a:lnTo>
                <a:lnTo>
                  <a:pt x="28212" y="12460"/>
                </a:lnTo>
                <a:lnTo>
                  <a:pt x="28166" y="12369"/>
                </a:lnTo>
                <a:lnTo>
                  <a:pt x="28006" y="12300"/>
                </a:lnTo>
                <a:lnTo>
                  <a:pt x="27846" y="12232"/>
                </a:lnTo>
                <a:lnTo>
                  <a:pt x="27663" y="12140"/>
                </a:lnTo>
                <a:lnTo>
                  <a:pt x="27503" y="12026"/>
                </a:lnTo>
                <a:lnTo>
                  <a:pt x="27480" y="11912"/>
                </a:lnTo>
                <a:lnTo>
                  <a:pt x="27526" y="11797"/>
                </a:lnTo>
                <a:lnTo>
                  <a:pt x="27846" y="11637"/>
                </a:lnTo>
                <a:lnTo>
                  <a:pt x="28006" y="11637"/>
                </a:lnTo>
                <a:lnTo>
                  <a:pt x="28098" y="11614"/>
                </a:lnTo>
                <a:lnTo>
                  <a:pt x="28349" y="11363"/>
                </a:lnTo>
                <a:lnTo>
                  <a:pt x="28532" y="11317"/>
                </a:lnTo>
                <a:lnTo>
                  <a:pt x="28944" y="11340"/>
                </a:lnTo>
                <a:lnTo>
                  <a:pt x="29332" y="11340"/>
                </a:lnTo>
                <a:lnTo>
                  <a:pt x="29401" y="11363"/>
                </a:lnTo>
                <a:lnTo>
                  <a:pt x="29446" y="11432"/>
                </a:lnTo>
                <a:lnTo>
                  <a:pt x="29424" y="11546"/>
                </a:lnTo>
                <a:lnTo>
                  <a:pt x="29469" y="11614"/>
                </a:lnTo>
                <a:lnTo>
                  <a:pt x="30292" y="11614"/>
                </a:lnTo>
                <a:lnTo>
                  <a:pt x="30384" y="11660"/>
                </a:lnTo>
                <a:lnTo>
                  <a:pt x="30521" y="11889"/>
                </a:lnTo>
                <a:lnTo>
                  <a:pt x="30704" y="11912"/>
                </a:lnTo>
                <a:lnTo>
                  <a:pt x="30932" y="11912"/>
                </a:lnTo>
                <a:lnTo>
                  <a:pt x="31344" y="11957"/>
                </a:lnTo>
                <a:lnTo>
                  <a:pt x="31390" y="12072"/>
                </a:lnTo>
                <a:lnTo>
                  <a:pt x="31390" y="12209"/>
                </a:lnTo>
                <a:lnTo>
                  <a:pt x="31344" y="12437"/>
                </a:lnTo>
                <a:lnTo>
                  <a:pt x="31458" y="12529"/>
                </a:lnTo>
                <a:lnTo>
                  <a:pt x="31641" y="12597"/>
                </a:lnTo>
                <a:lnTo>
                  <a:pt x="31961" y="12849"/>
                </a:lnTo>
                <a:lnTo>
                  <a:pt x="32076" y="12986"/>
                </a:lnTo>
                <a:lnTo>
                  <a:pt x="32190" y="13100"/>
                </a:lnTo>
                <a:lnTo>
                  <a:pt x="32396" y="13169"/>
                </a:lnTo>
                <a:lnTo>
                  <a:pt x="32441" y="13238"/>
                </a:lnTo>
                <a:lnTo>
                  <a:pt x="32441" y="13352"/>
                </a:lnTo>
                <a:lnTo>
                  <a:pt x="32419" y="13558"/>
                </a:lnTo>
                <a:lnTo>
                  <a:pt x="32556" y="13923"/>
                </a:lnTo>
                <a:lnTo>
                  <a:pt x="32647" y="14083"/>
                </a:lnTo>
                <a:lnTo>
                  <a:pt x="32761" y="14198"/>
                </a:lnTo>
                <a:lnTo>
                  <a:pt x="32967" y="14312"/>
                </a:lnTo>
                <a:lnTo>
                  <a:pt x="33013" y="14449"/>
                </a:lnTo>
                <a:lnTo>
                  <a:pt x="33036" y="14586"/>
                </a:lnTo>
                <a:lnTo>
                  <a:pt x="33196" y="14792"/>
                </a:lnTo>
                <a:lnTo>
                  <a:pt x="33333" y="14861"/>
                </a:lnTo>
                <a:lnTo>
                  <a:pt x="33470" y="14975"/>
                </a:lnTo>
                <a:lnTo>
                  <a:pt x="33630" y="15135"/>
                </a:lnTo>
                <a:lnTo>
                  <a:pt x="33950" y="15135"/>
                </a:lnTo>
                <a:lnTo>
                  <a:pt x="34270" y="15021"/>
                </a:lnTo>
                <a:lnTo>
                  <a:pt x="34316" y="14861"/>
                </a:lnTo>
                <a:lnTo>
                  <a:pt x="34316" y="14609"/>
                </a:lnTo>
                <a:lnTo>
                  <a:pt x="34293" y="13672"/>
                </a:lnTo>
                <a:lnTo>
                  <a:pt x="34202" y="13512"/>
                </a:lnTo>
                <a:lnTo>
                  <a:pt x="34110" y="13420"/>
                </a:lnTo>
                <a:lnTo>
                  <a:pt x="34156" y="13032"/>
                </a:lnTo>
                <a:lnTo>
                  <a:pt x="34270" y="12918"/>
                </a:lnTo>
                <a:lnTo>
                  <a:pt x="34590" y="12689"/>
                </a:lnTo>
                <a:lnTo>
                  <a:pt x="34865" y="12529"/>
                </a:lnTo>
                <a:lnTo>
                  <a:pt x="34979" y="12437"/>
                </a:lnTo>
                <a:lnTo>
                  <a:pt x="35139" y="12140"/>
                </a:lnTo>
                <a:lnTo>
                  <a:pt x="35139" y="12003"/>
                </a:lnTo>
                <a:lnTo>
                  <a:pt x="35070" y="11477"/>
                </a:lnTo>
                <a:lnTo>
                  <a:pt x="35070" y="11066"/>
                </a:lnTo>
                <a:lnTo>
                  <a:pt x="35185" y="10883"/>
                </a:lnTo>
                <a:lnTo>
                  <a:pt x="35436" y="10677"/>
                </a:lnTo>
                <a:lnTo>
                  <a:pt x="35551" y="10609"/>
                </a:lnTo>
                <a:lnTo>
                  <a:pt x="35848" y="10471"/>
                </a:lnTo>
                <a:lnTo>
                  <a:pt x="35894" y="10266"/>
                </a:lnTo>
                <a:lnTo>
                  <a:pt x="35894" y="8528"/>
                </a:lnTo>
                <a:lnTo>
                  <a:pt x="35894" y="6836"/>
                </a:lnTo>
                <a:lnTo>
                  <a:pt x="35962" y="6653"/>
                </a:lnTo>
                <a:lnTo>
                  <a:pt x="36236" y="6356"/>
                </a:lnTo>
                <a:lnTo>
                  <a:pt x="36259" y="6128"/>
                </a:lnTo>
                <a:lnTo>
                  <a:pt x="36236" y="5327"/>
                </a:lnTo>
                <a:lnTo>
                  <a:pt x="36236" y="4642"/>
                </a:lnTo>
                <a:lnTo>
                  <a:pt x="36054" y="4207"/>
                </a:lnTo>
                <a:lnTo>
                  <a:pt x="35848" y="3750"/>
                </a:lnTo>
                <a:lnTo>
                  <a:pt x="35733" y="3590"/>
                </a:lnTo>
                <a:lnTo>
                  <a:pt x="35436" y="3293"/>
                </a:lnTo>
                <a:lnTo>
                  <a:pt x="35391" y="3041"/>
                </a:lnTo>
                <a:lnTo>
                  <a:pt x="35322" y="2607"/>
                </a:lnTo>
                <a:lnTo>
                  <a:pt x="35162" y="2355"/>
                </a:lnTo>
                <a:lnTo>
                  <a:pt x="35116" y="2218"/>
                </a:lnTo>
                <a:lnTo>
                  <a:pt x="35002" y="2081"/>
                </a:lnTo>
                <a:lnTo>
                  <a:pt x="34750" y="2035"/>
                </a:lnTo>
                <a:lnTo>
                  <a:pt x="34476" y="1990"/>
                </a:lnTo>
                <a:lnTo>
                  <a:pt x="34179" y="1830"/>
                </a:lnTo>
                <a:lnTo>
                  <a:pt x="34042" y="1670"/>
                </a:lnTo>
                <a:lnTo>
                  <a:pt x="33950" y="1487"/>
                </a:lnTo>
                <a:lnTo>
                  <a:pt x="33859" y="1235"/>
                </a:lnTo>
                <a:lnTo>
                  <a:pt x="33676" y="1167"/>
                </a:lnTo>
                <a:lnTo>
                  <a:pt x="33447" y="1121"/>
                </a:lnTo>
                <a:lnTo>
                  <a:pt x="33127" y="984"/>
                </a:lnTo>
                <a:lnTo>
                  <a:pt x="33013" y="847"/>
                </a:lnTo>
                <a:lnTo>
                  <a:pt x="32899" y="709"/>
                </a:lnTo>
                <a:lnTo>
                  <a:pt x="32670" y="641"/>
                </a:lnTo>
                <a:lnTo>
                  <a:pt x="32510" y="641"/>
                </a:lnTo>
                <a:lnTo>
                  <a:pt x="32373" y="618"/>
                </a:lnTo>
                <a:lnTo>
                  <a:pt x="32304" y="526"/>
                </a:lnTo>
                <a:lnTo>
                  <a:pt x="32076" y="778"/>
                </a:lnTo>
                <a:lnTo>
                  <a:pt x="32007" y="938"/>
                </a:lnTo>
                <a:lnTo>
                  <a:pt x="32007" y="1029"/>
                </a:lnTo>
                <a:lnTo>
                  <a:pt x="31893" y="1281"/>
                </a:lnTo>
                <a:lnTo>
                  <a:pt x="31778" y="1418"/>
                </a:lnTo>
                <a:lnTo>
                  <a:pt x="31458" y="1692"/>
                </a:lnTo>
                <a:lnTo>
                  <a:pt x="31161" y="1784"/>
                </a:lnTo>
                <a:lnTo>
                  <a:pt x="30612" y="1784"/>
                </a:lnTo>
                <a:lnTo>
                  <a:pt x="30109" y="1830"/>
                </a:lnTo>
                <a:lnTo>
                  <a:pt x="29675" y="1990"/>
                </a:lnTo>
                <a:lnTo>
                  <a:pt x="29309" y="2287"/>
                </a:lnTo>
                <a:lnTo>
                  <a:pt x="28989" y="2630"/>
                </a:lnTo>
                <a:lnTo>
                  <a:pt x="28692" y="2813"/>
                </a:lnTo>
                <a:lnTo>
                  <a:pt x="28258" y="2813"/>
                </a:lnTo>
                <a:lnTo>
                  <a:pt x="27595" y="2836"/>
                </a:lnTo>
                <a:lnTo>
                  <a:pt x="26932" y="2813"/>
                </a:lnTo>
                <a:lnTo>
                  <a:pt x="26520" y="2904"/>
                </a:lnTo>
                <a:lnTo>
                  <a:pt x="26520" y="2996"/>
                </a:lnTo>
                <a:lnTo>
                  <a:pt x="26360" y="3224"/>
                </a:lnTo>
                <a:lnTo>
                  <a:pt x="26154" y="3247"/>
                </a:lnTo>
                <a:lnTo>
                  <a:pt x="25926" y="3247"/>
                </a:lnTo>
                <a:lnTo>
                  <a:pt x="25583" y="3384"/>
                </a:lnTo>
                <a:lnTo>
                  <a:pt x="25560" y="3499"/>
                </a:lnTo>
                <a:lnTo>
                  <a:pt x="25674" y="3864"/>
                </a:lnTo>
                <a:lnTo>
                  <a:pt x="25789" y="4207"/>
                </a:lnTo>
                <a:lnTo>
                  <a:pt x="25766" y="4344"/>
                </a:lnTo>
                <a:lnTo>
                  <a:pt x="25697" y="4687"/>
                </a:lnTo>
                <a:lnTo>
                  <a:pt x="25629" y="4687"/>
                </a:lnTo>
                <a:lnTo>
                  <a:pt x="25263" y="4664"/>
                </a:lnTo>
                <a:lnTo>
                  <a:pt x="24920" y="4687"/>
                </a:lnTo>
                <a:lnTo>
                  <a:pt x="24508" y="4847"/>
                </a:lnTo>
                <a:lnTo>
                  <a:pt x="24051" y="4985"/>
                </a:lnTo>
                <a:lnTo>
                  <a:pt x="22954" y="4962"/>
                </a:lnTo>
                <a:lnTo>
                  <a:pt x="21056" y="4939"/>
                </a:lnTo>
                <a:lnTo>
                  <a:pt x="20370" y="4916"/>
                </a:lnTo>
                <a:lnTo>
                  <a:pt x="19593" y="4916"/>
                </a:lnTo>
                <a:lnTo>
                  <a:pt x="19456" y="4985"/>
                </a:lnTo>
                <a:lnTo>
                  <a:pt x="19387" y="5099"/>
                </a:lnTo>
                <a:lnTo>
                  <a:pt x="19182" y="5236"/>
                </a:lnTo>
                <a:lnTo>
                  <a:pt x="19067" y="5213"/>
                </a:lnTo>
                <a:lnTo>
                  <a:pt x="18953" y="5122"/>
                </a:lnTo>
                <a:lnTo>
                  <a:pt x="18793" y="4870"/>
                </a:lnTo>
                <a:lnTo>
                  <a:pt x="18633" y="4824"/>
                </a:lnTo>
                <a:lnTo>
                  <a:pt x="18450" y="4802"/>
                </a:lnTo>
                <a:lnTo>
                  <a:pt x="18198" y="4664"/>
                </a:lnTo>
                <a:lnTo>
                  <a:pt x="18153" y="4596"/>
                </a:lnTo>
                <a:lnTo>
                  <a:pt x="18107" y="4504"/>
                </a:lnTo>
                <a:lnTo>
                  <a:pt x="17833" y="4230"/>
                </a:lnTo>
                <a:lnTo>
                  <a:pt x="17627" y="4207"/>
                </a:lnTo>
                <a:lnTo>
                  <a:pt x="17421" y="4230"/>
                </a:lnTo>
                <a:lnTo>
                  <a:pt x="17032" y="4344"/>
                </a:lnTo>
                <a:lnTo>
                  <a:pt x="16964" y="4436"/>
                </a:lnTo>
                <a:lnTo>
                  <a:pt x="16804" y="4710"/>
                </a:lnTo>
                <a:lnTo>
                  <a:pt x="16507" y="4985"/>
                </a:lnTo>
                <a:lnTo>
                  <a:pt x="16255" y="5236"/>
                </a:lnTo>
                <a:lnTo>
                  <a:pt x="16004" y="5373"/>
                </a:lnTo>
                <a:lnTo>
                  <a:pt x="15867" y="5396"/>
                </a:lnTo>
                <a:lnTo>
                  <a:pt x="15615" y="5602"/>
                </a:lnTo>
                <a:lnTo>
                  <a:pt x="15089" y="5602"/>
                </a:lnTo>
                <a:lnTo>
                  <a:pt x="14769" y="5510"/>
                </a:lnTo>
                <a:lnTo>
                  <a:pt x="14449" y="5167"/>
                </a:lnTo>
                <a:lnTo>
                  <a:pt x="14198" y="4824"/>
                </a:lnTo>
                <a:lnTo>
                  <a:pt x="14106" y="4413"/>
                </a:lnTo>
                <a:lnTo>
                  <a:pt x="14060" y="4001"/>
                </a:lnTo>
                <a:lnTo>
                  <a:pt x="13969" y="3681"/>
                </a:lnTo>
                <a:lnTo>
                  <a:pt x="13900" y="3270"/>
                </a:lnTo>
                <a:lnTo>
                  <a:pt x="13992" y="2996"/>
                </a:lnTo>
                <a:lnTo>
                  <a:pt x="14175" y="2813"/>
                </a:lnTo>
                <a:lnTo>
                  <a:pt x="14289" y="2470"/>
                </a:lnTo>
                <a:lnTo>
                  <a:pt x="14266" y="2058"/>
                </a:lnTo>
                <a:lnTo>
                  <a:pt x="14243" y="1898"/>
                </a:lnTo>
                <a:lnTo>
                  <a:pt x="14083" y="1601"/>
                </a:lnTo>
                <a:lnTo>
                  <a:pt x="13900" y="1532"/>
                </a:lnTo>
                <a:lnTo>
                  <a:pt x="13535" y="1372"/>
                </a:lnTo>
                <a:lnTo>
                  <a:pt x="13192" y="1258"/>
                </a:lnTo>
                <a:lnTo>
                  <a:pt x="13009" y="1212"/>
                </a:lnTo>
                <a:lnTo>
                  <a:pt x="12712" y="915"/>
                </a:lnTo>
                <a:lnTo>
                  <a:pt x="12666" y="755"/>
                </a:lnTo>
                <a:lnTo>
                  <a:pt x="12666" y="618"/>
                </a:lnTo>
                <a:lnTo>
                  <a:pt x="12666" y="458"/>
                </a:lnTo>
                <a:lnTo>
                  <a:pt x="12094" y="435"/>
                </a:lnTo>
                <a:lnTo>
                  <a:pt x="11637" y="435"/>
                </a:lnTo>
                <a:lnTo>
                  <a:pt x="11066" y="366"/>
                </a:lnTo>
                <a:lnTo>
                  <a:pt x="10906" y="252"/>
                </a:lnTo>
                <a:lnTo>
                  <a:pt x="10654" y="138"/>
                </a:lnTo>
                <a:lnTo>
                  <a:pt x="10151" y="46"/>
                </a:lnTo>
                <a:lnTo>
                  <a:pt x="9465" y="1"/>
                </a:lnTo>
                <a:lnTo>
                  <a:pt x="9008" y="46"/>
                </a:lnTo>
                <a:lnTo>
                  <a:pt x="8917" y="115"/>
                </a:lnTo>
                <a:lnTo>
                  <a:pt x="8665" y="458"/>
                </a:lnTo>
                <a:lnTo>
                  <a:pt x="8505" y="504"/>
                </a:lnTo>
                <a:lnTo>
                  <a:pt x="8322" y="504"/>
                </a:lnTo>
                <a:lnTo>
                  <a:pt x="8025" y="435"/>
                </a:lnTo>
                <a:lnTo>
                  <a:pt x="7979" y="389"/>
                </a:lnTo>
                <a:lnTo>
                  <a:pt x="7933" y="275"/>
                </a:lnTo>
                <a:lnTo>
                  <a:pt x="7682" y="1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 panose="02040502050405020303" pitchFamily="18" charset="0"/>
            </a:endParaRPr>
          </a:p>
        </p:txBody>
      </p:sp>
      <p:sp>
        <p:nvSpPr>
          <p:cNvPr id="345" name="Google Shape;345;p19"/>
          <p:cNvSpPr/>
          <p:nvPr/>
        </p:nvSpPr>
        <p:spPr>
          <a:xfrm>
            <a:off x="4403058" y="2736189"/>
            <a:ext cx="782759" cy="663962"/>
          </a:xfrm>
          <a:custGeom>
            <a:avLst/>
            <a:gdLst/>
            <a:ahLst/>
            <a:cxnLst/>
            <a:rect l="l" t="t" r="r" b="b"/>
            <a:pathLst>
              <a:path w="34797" h="29516" extrusionOk="0">
                <a:moveTo>
                  <a:pt x="9808" y="1"/>
                </a:moveTo>
                <a:lnTo>
                  <a:pt x="9374" y="46"/>
                </a:lnTo>
                <a:lnTo>
                  <a:pt x="9282" y="115"/>
                </a:lnTo>
                <a:lnTo>
                  <a:pt x="9100" y="412"/>
                </a:lnTo>
                <a:lnTo>
                  <a:pt x="8985" y="824"/>
                </a:lnTo>
                <a:lnTo>
                  <a:pt x="8962" y="961"/>
                </a:lnTo>
                <a:lnTo>
                  <a:pt x="8711" y="1075"/>
                </a:lnTo>
                <a:lnTo>
                  <a:pt x="8597" y="1075"/>
                </a:lnTo>
                <a:lnTo>
                  <a:pt x="8322" y="1052"/>
                </a:lnTo>
                <a:lnTo>
                  <a:pt x="8025" y="1075"/>
                </a:lnTo>
                <a:lnTo>
                  <a:pt x="7888" y="1052"/>
                </a:lnTo>
                <a:lnTo>
                  <a:pt x="7682" y="778"/>
                </a:lnTo>
                <a:lnTo>
                  <a:pt x="7591" y="618"/>
                </a:lnTo>
                <a:lnTo>
                  <a:pt x="7316" y="321"/>
                </a:lnTo>
                <a:lnTo>
                  <a:pt x="6973" y="138"/>
                </a:lnTo>
                <a:lnTo>
                  <a:pt x="6745" y="46"/>
                </a:lnTo>
                <a:lnTo>
                  <a:pt x="6516" y="46"/>
                </a:lnTo>
                <a:lnTo>
                  <a:pt x="6379" y="92"/>
                </a:lnTo>
                <a:lnTo>
                  <a:pt x="6059" y="275"/>
                </a:lnTo>
                <a:lnTo>
                  <a:pt x="5968" y="412"/>
                </a:lnTo>
                <a:lnTo>
                  <a:pt x="5670" y="709"/>
                </a:lnTo>
                <a:lnTo>
                  <a:pt x="5327" y="915"/>
                </a:lnTo>
                <a:lnTo>
                  <a:pt x="5190" y="1029"/>
                </a:lnTo>
                <a:lnTo>
                  <a:pt x="5007" y="1509"/>
                </a:lnTo>
                <a:lnTo>
                  <a:pt x="4962" y="1715"/>
                </a:lnTo>
                <a:lnTo>
                  <a:pt x="4962" y="1921"/>
                </a:lnTo>
                <a:lnTo>
                  <a:pt x="4870" y="2355"/>
                </a:lnTo>
                <a:lnTo>
                  <a:pt x="4756" y="2538"/>
                </a:lnTo>
                <a:lnTo>
                  <a:pt x="4459" y="2881"/>
                </a:lnTo>
                <a:lnTo>
                  <a:pt x="4161" y="3064"/>
                </a:lnTo>
                <a:lnTo>
                  <a:pt x="4001" y="3156"/>
                </a:lnTo>
                <a:lnTo>
                  <a:pt x="3658" y="3544"/>
                </a:lnTo>
                <a:lnTo>
                  <a:pt x="3521" y="3750"/>
                </a:lnTo>
                <a:lnTo>
                  <a:pt x="3064" y="4139"/>
                </a:lnTo>
                <a:lnTo>
                  <a:pt x="2447" y="4527"/>
                </a:lnTo>
                <a:lnTo>
                  <a:pt x="2012" y="4870"/>
                </a:lnTo>
                <a:lnTo>
                  <a:pt x="1669" y="5030"/>
                </a:lnTo>
                <a:lnTo>
                  <a:pt x="1532" y="5122"/>
                </a:lnTo>
                <a:lnTo>
                  <a:pt x="1235" y="5602"/>
                </a:lnTo>
                <a:lnTo>
                  <a:pt x="1258" y="5830"/>
                </a:lnTo>
                <a:lnTo>
                  <a:pt x="1327" y="6310"/>
                </a:lnTo>
                <a:lnTo>
                  <a:pt x="1395" y="6722"/>
                </a:lnTo>
                <a:lnTo>
                  <a:pt x="1464" y="6882"/>
                </a:lnTo>
                <a:lnTo>
                  <a:pt x="1875" y="7042"/>
                </a:lnTo>
                <a:lnTo>
                  <a:pt x="2104" y="7156"/>
                </a:lnTo>
                <a:lnTo>
                  <a:pt x="2493" y="7408"/>
                </a:lnTo>
                <a:lnTo>
                  <a:pt x="2767" y="7705"/>
                </a:lnTo>
                <a:lnTo>
                  <a:pt x="2927" y="7865"/>
                </a:lnTo>
                <a:lnTo>
                  <a:pt x="3201" y="8185"/>
                </a:lnTo>
                <a:lnTo>
                  <a:pt x="3430" y="8277"/>
                </a:lnTo>
                <a:lnTo>
                  <a:pt x="3636" y="8391"/>
                </a:lnTo>
                <a:lnTo>
                  <a:pt x="3773" y="8734"/>
                </a:lnTo>
                <a:lnTo>
                  <a:pt x="3818" y="8894"/>
                </a:lnTo>
                <a:lnTo>
                  <a:pt x="3864" y="9031"/>
                </a:lnTo>
                <a:lnTo>
                  <a:pt x="3727" y="9282"/>
                </a:lnTo>
                <a:lnTo>
                  <a:pt x="3613" y="9328"/>
                </a:lnTo>
                <a:lnTo>
                  <a:pt x="3476" y="9351"/>
                </a:lnTo>
                <a:lnTo>
                  <a:pt x="3247" y="9580"/>
                </a:lnTo>
                <a:lnTo>
                  <a:pt x="3156" y="9648"/>
                </a:lnTo>
                <a:lnTo>
                  <a:pt x="3041" y="9694"/>
                </a:lnTo>
                <a:lnTo>
                  <a:pt x="2744" y="9968"/>
                </a:lnTo>
                <a:lnTo>
                  <a:pt x="2584" y="9991"/>
                </a:lnTo>
                <a:lnTo>
                  <a:pt x="2150" y="9991"/>
                </a:lnTo>
                <a:lnTo>
                  <a:pt x="1761" y="10014"/>
                </a:lnTo>
                <a:lnTo>
                  <a:pt x="1669" y="10037"/>
                </a:lnTo>
                <a:lnTo>
                  <a:pt x="1692" y="10266"/>
                </a:lnTo>
                <a:lnTo>
                  <a:pt x="1784" y="10357"/>
                </a:lnTo>
                <a:lnTo>
                  <a:pt x="2058" y="10654"/>
                </a:lnTo>
                <a:lnTo>
                  <a:pt x="2355" y="10906"/>
                </a:lnTo>
                <a:lnTo>
                  <a:pt x="2607" y="11089"/>
                </a:lnTo>
                <a:lnTo>
                  <a:pt x="2744" y="11271"/>
                </a:lnTo>
                <a:lnTo>
                  <a:pt x="2813" y="11614"/>
                </a:lnTo>
                <a:lnTo>
                  <a:pt x="2858" y="12186"/>
                </a:lnTo>
                <a:lnTo>
                  <a:pt x="2858" y="12369"/>
                </a:lnTo>
                <a:lnTo>
                  <a:pt x="2630" y="12529"/>
                </a:lnTo>
                <a:lnTo>
                  <a:pt x="2493" y="12529"/>
                </a:lnTo>
                <a:lnTo>
                  <a:pt x="1990" y="12506"/>
                </a:lnTo>
                <a:lnTo>
                  <a:pt x="1509" y="12552"/>
                </a:lnTo>
                <a:lnTo>
                  <a:pt x="1372" y="12575"/>
                </a:lnTo>
                <a:lnTo>
                  <a:pt x="1052" y="12689"/>
                </a:lnTo>
                <a:lnTo>
                  <a:pt x="1006" y="12803"/>
                </a:lnTo>
                <a:lnTo>
                  <a:pt x="961" y="12940"/>
                </a:lnTo>
                <a:lnTo>
                  <a:pt x="664" y="13329"/>
                </a:lnTo>
                <a:lnTo>
                  <a:pt x="549" y="13420"/>
                </a:lnTo>
                <a:lnTo>
                  <a:pt x="321" y="13603"/>
                </a:lnTo>
                <a:lnTo>
                  <a:pt x="206" y="13901"/>
                </a:lnTo>
                <a:lnTo>
                  <a:pt x="183" y="14015"/>
                </a:lnTo>
                <a:lnTo>
                  <a:pt x="1" y="14358"/>
                </a:lnTo>
                <a:lnTo>
                  <a:pt x="1" y="14541"/>
                </a:lnTo>
                <a:lnTo>
                  <a:pt x="46" y="14678"/>
                </a:lnTo>
                <a:lnTo>
                  <a:pt x="298" y="14769"/>
                </a:lnTo>
                <a:lnTo>
                  <a:pt x="526" y="14815"/>
                </a:lnTo>
                <a:lnTo>
                  <a:pt x="1006" y="14815"/>
                </a:lnTo>
                <a:lnTo>
                  <a:pt x="1487" y="14838"/>
                </a:lnTo>
                <a:lnTo>
                  <a:pt x="1601" y="14861"/>
                </a:lnTo>
                <a:lnTo>
                  <a:pt x="1692" y="14975"/>
                </a:lnTo>
                <a:lnTo>
                  <a:pt x="1715" y="15204"/>
                </a:lnTo>
                <a:lnTo>
                  <a:pt x="1784" y="15364"/>
                </a:lnTo>
                <a:lnTo>
                  <a:pt x="1807" y="15432"/>
                </a:lnTo>
                <a:lnTo>
                  <a:pt x="1647" y="15547"/>
                </a:lnTo>
                <a:lnTo>
                  <a:pt x="1235" y="15661"/>
                </a:lnTo>
                <a:lnTo>
                  <a:pt x="1052" y="15775"/>
                </a:lnTo>
                <a:lnTo>
                  <a:pt x="801" y="16027"/>
                </a:lnTo>
                <a:lnTo>
                  <a:pt x="549" y="16301"/>
                </a:lnTo>
                <a:lnTo>
                  <a:pt x="435" y="16461"/>
                </a:lnTo>
                <a:lnTo>
                  <a:pt x="138" y="16941"/>
                </a:lnTo>
                <a:lnTo>
                  <a:pt x="138" y="17193"/>
                </a:lnTo>
                <a:lnTo>
                  <a:pt x="161" y="17787"/>
                </a:lnTo>
                <a:lnTo>
                  <a:pt x="206" y="18313"/>
                </a:lnTo>
                <a:lnTo>
                  <a:pt x="366" y="18610"/>
                </a:lnTo>
                <a:lnTo>
                  <a:pt x="664" y="18907"/>
                </a:lnTo>
                <a:lnTo>
                  <a:pt x="801" y="19067"/>
                </a:lnTo>
                <a:lnTo>
                  <a:pt x="1098" y="19204"/>
                </a:lnTo>
                <a:lnTo>
                  <a:pt x="1281" y="19227"/>
                </a:lnTo>
                <a:lnTo>
                  <a:pt x="1944" y="19227"/>
                </a:lnTo>
                <a:lnTo>
                  <a:pt x="2493" y="19273"/>
                </a:lnTo>
                <a:lnTo>
                  <a:pt x="2561" y="19387"/>
                </a:lnTo>
                <a:lnTo>
                  <a:pt x="2630" y="20050"/>
                </a:lnTo>
                <a:lnTo>
                  <a:pt x="2653" y="20325"/>
                </a:lnTo>
                <a:lnTo>
                  <a:pt x="2630" y="21171"/>
                </a:lnTo>
                <a:lnTo>
                  <a:pt x="2584" y="22039"/>
                </a:lnTo>
                <a:lnTo>
                  <a:pt x="2607" y="22268"/>
                </a:lnTo>
                <a:lnTo>
                  <a:pt x="2767" y="22657"/>
                </a:lnTo>
                <a:lnTo>
                  <a:pt x="2858" y="22748"/>
                </a:lnTo>
                <a:lnTo>
                  <a:pt x="3270" y="22817"/>
                </a:lnTo>
                <a:lnTo>
                  <a:pt x="3841" y="22794"/>
                </a:lnTo>
                <a:lnTo>
                  <a:pt x="4093" y="22862"/>
                </a:lnTo>
                <a:lnTo>
                  <a:pt x="4596" y="23297"/>
                </a:lnTo>
                <a:lnTo>
                  <a:pt x="4642" y="23365"/>
                </a:lnTo>
                <a:lnTo>
                  <a:pt x="5076" y="23731"/>
                </a:lnTo>
                <a:lnTo>
                  <a:pt x="5556" y="24257"/>
                </a:lnTo>
                <a:lnTo>
                  <a:pt x="5968" y="24623"/>
                </a:lnTo>
                <a:lnTo>
                  <a:pt x="6128" y="24623"/>
                </a:lnTo>
                <a:lnTo>
                  <a:pt x="6196" y="24646"/>
                </a:lnTo>
                <a:lnTo>
                  <a:pt x="6448" y="24737"/>
                </a:lnTo>
                <a:lnTo>
                  <a:pt x="6722" y="25034"/>
                </a:lnTo>
                <a:lnTo>
                  <a:pt x="7042" y="25537"/>
                </a:lnTo>
                <a:lnTo>
                  <a:pt x="7431" y="25949"/>
                </a:lnTo>
                <a:lnTo>
                  <a:pt x="7728" y="26132"/>
                </a:lnTo>
                <a:lnTo>
                  <a:pt x="8048" y="26200"/>
                </a:lnTo>
                <a:lnTo>
                  <a:pt x="8414" y="26314"/>
                </a:lnTo>
                <a:lnTo>
                  <a:pt x="8574" y="26383"/>
                </a:lnTo>
                <a:lnTo>
                  <a:pt x="8848" y="26657"/>
                </a:lnTo>
                <a:lnTo>
                  <a:pt x="8871" y="26795"/>
                </a:lnTo>
                <a:lnTo>
                  <a:pt x="8962" y="26932"/>
                </a:lnTo>
                <a:lnTo>
                  <a:pt x="9443" y="27160"/>
                </a:lnTo>
                <a:lnTo>
                  <a:pt x="9511" y="27183"/>
                </a:lnTo>
                <a:lnTo>
                  <a:pt x="9740" y="27526"/>
                </a:lnTo>
                <a:lnTo>
                  <a:pt x="9763" y="27755"/>
                </a:lnTo>
                <a:lnTo>
                  <a:pt x="9854" y="28166"/>
                </a:lnTo>
                <a:lnTo>
                  <a:pt x="9923" y="28441"/>
                </a:lnTo>
                <a:lnTo>
                  <a:pt x="10197" y="28784"/>
                </a:lnTo>
                <a:lnTo>
                  <a:pt x="10243" y="28921"/>
                </a:lnTo>
                <a:lnTo>
                  <a:pt x="10334" y="29058"/>
                </a:lnTo>
                <a:lnTo>
                  <a:pt x="10837" y="29401"/>
                </a:lnTo>
                <a:lnTo>
                  <a:pt x="11043" y="29492"/>
                </a:lnTo>
                <a:lnTo>
                  <a:pt x="11180" y="29515"/>
                </a:lnTo>
                <a:lnTo>
                  <a:pt x="11454" y="29447"/>
                </a:lnTo>
                <a:lnTo>
                  <a:pt x="11546" y="29378"/>
                </a:lnTo>
                <a:lnTo>
                  <a:pt x="11592" y="29081"/>
                </a:lnTo>
                <a:lnTo>
                  <a:pt x="11660" y="28761"/>
                </a:lnTo>
                <a:lnTo>
                  <a:pt x="11729" y="28669"/>
                </a:lnTo>
                <a:lnTo>
                  <a:pt x="11980" y="28806"/>
                </a:lnTo>
                <a:lnTo>
                  <a:pt x="12003" y="28829"/>
                </a:lnTo>
                <a:lnTo>
                  <a:pt x="12346" y="28852"/>
                </a:lnTo>
                <a:lnTo>
                  <a:pt x="12597" y="28875"/>
                </a:lnTo>
                <a:lnTo>
                  <a:pt x="13055" y="28829"/>
                </a:lnTo>
                <a:lnTo>
                  <a:pt x="13078" y="28761"/>
                </a:lnTo>
                <a:lnTo>
                  <a:pt x="13078" y="28646"/>
                </a:lnTo>
                <a:lnTo>
                  <a:pt x="13215" y="28395"/>
                </a:lnTo>
                <a:lnTo>
                  <a:pt x="13238" y="28258"/>
                </a:lnTo>
                <a:lnTo>
                  <a:pt x="13169" y="28212"/>
                </a:lnTo>
                <a:lnTo>
                  <a:pt x="12918" y="27983"/>
                </a:lnTo>
                <a:lnTo>
                  <a:pt x="12575" y="27869"/>
                </a:lnTo>
                <a:lnTo>
                  <a:pt x="11980" y="27869"/>
                </a:lnTo>
                <a:lnTo>
                  <a:pt x="11546" y="27846"/>
                </a:lnTo>
                <a:lnTo>
                  <a:pt x="11454" y="27800"/>
                </a:lnTo>
                <a:lnTo>
                  <a:pt x="11386" y="27595"/>
                </a:lnTo>
                <a:lnTo>
                  <a:pt x="11477" y="27526"/>
                </a:lnTo>
                <a:lnTo>
                  <a:pt x="11592" y="27435"/>
                </a:lnTo>
                <a:lnTo>
                  <a:pt x="11683" y="27183"/>
                </a:lnTo>
                <a:lnTo>
                  <a:pt x="11774" y="27115"/>
                </a:lnTo>
                <a:lnTo>
                  <a:pt x="12003" y="27046"/>
                </a:lnTo>
                <a:lnTo>
                  <a:pt x="12300" y="26955"/>
                </a:lnTo>
                <a:lnTo>
                  <a:pt x="12506" y="26772"/>
                </a:lnTo>
                <a:lnTo>
                  <a:pt x="12620" y="26635"/>
                </a:lnTo>
                <a:lnTo>
                  <a:pt x="12872" y="26589"/>
                </a:lnTo>
                <a:lnTo>
                  <a:pt x="13466" y="26589"/>
                </a:lnTo>
                <a:lnTo>
                  <a:pt x="13558" y="26475"/>
                </a:lnTo>
                <a:lnTo>
                  <a:pt x="13649" y="26429"/>
                </a:lnTo>
                <a:lnTo>
                  <a:pt x="13763" y="26360"/>
                </a:lnTo>
                <a:lnTo>
                  <a:pt x="13901" y="26086"/>
                </a:lnTo>
                <a:lnTo>
                  <a:pt x="13969" y="26017"/>
                </a:lnTo>
                <a:lnTo>
                  <a:pt x="14083" y="26017"/>
                </a:lnTo>
                <a:lnTo>
                  <a:pt x="14381" y="26132"/>
                </a:lnTo>
                <a:lnTo>
                  <a:pt x="14426" y="26223"/>
                </a:lnTo>
                <a:lnTo>
                  <a:pt x="14495" y="26314"/>
                </a:lnTo>
                <a:lnTo>
                  <a:pt x="14815" y="26566"/>
                </a:lnTo>
                <a:lnTo>
                  <a:pt x="14884" y="26703"/>
                </a:lnTo>
                <a:lnTo>
                  <a:pt x="14906" y="26817"/>
                </a:lnTo>
                <a:lnTo>
                  <a:pt x="15204" y="27069"/>
                </a:lnTo>
                <a:lnTo>
                  <a:pt x="15387" y="27183"/>
                </a:lnTo>
                <a:lnTo>
                  <a:pt x="15661" y="27412"/>
                </a:lnTo>
                <a:lnTo>
                  <a:pt x="15844" y="27572"/>
                </a:lnTo>
                <a:lnTo>
                  <a:pt x="16118" y="27572"/>
                </a:lnTo>
                <a:lnTo>
                  <a:pt x="16438" y="27526"/>
                </a:lnTo>
                <a:lnTo>
                  <a:pt x="16873" y="27412"/>
                </a:lnTo>
                <a:lnTo>
                  <a:pt x="17284" y="27389"/>
                </a:lnTo>
                <a:lnTo>
                  <a:pt x="17444" y="27389"/>
                </a:lnTo>
                <a:lnTo>
                  <a:pt x="17833" y="27275"/>
                </a:lnTo>
                <a:lnTo>
                  <a:pt x="17993" y="27160"/>
                </a:lnTo>
                <a:lnTo>
                  <a:pt x="18061" y="27069"/>
                </a:lnTo>
                <a:lnTo>
                  <a:pt x="17993" y="26817"/>
                </a:lnTo>
                <a:lnTo>
                  <a:pt x="17741" y="26383"/>
                </a:lnTo>
                <a:lnTo>
                  <a:pt x="17558" y="26154"/>
                </a:lnTo>
                <a:lnTo>
                  <a:pt x="17467" y="25903"/>
                </a:lnTo>
                <a:lnTo>
                  <a:pt x="17536" y="25240"/>
                </a:lnTo>
                <a:lnTo>
                  <a:pt x="17558" y="25149"/>
                </a:lnTo>
                <a:lnTo>
                  <a:pt x="17353" y="24806"/>
                </a:lnTo>
                <a:lnTo>
                  <a:pt x="16873" y="24280"/>
                </a:lnTo>
                <a:lnTo>
                  <a:pt x="16804" y="24188"/>
                </a:lnTo>
                <a:lnTo>
                  <a:pt x="16804" y="23937"/>
                </a:lnTo>
                <a:lnTo>
                  <a:pt x="17033" y="23502"/>
                </a:lnTo>
                <a:lnTo>
                  <a:pt x="17307" y="23274"/>
                </a:lnTo>
                <a:lnTo>
                  <a:pt x="17467" y="23205"/>
                </a:lnTo>
                <a:lnTo>
                  <a:pt x="17810" y="23228"/>
                </a:lnTo>
                <a:lnTo>
                  <a:pt x="18381" y="23434"/>
                </a:lnTo>
                <a:lnTo>
                  <a:pt x="18679" y="23525"/>
                </a:lnTo>
                <a:lnTo>
                  <a:pt x="18839" y="23548"/>
                </a:lnTo>
                <a:lnTo>
                  <a:pt x="19090" y="23731"/>
                </a:lnTo>
                <a:lnTo>
                  <a:pt x="19296" y="23983"/>
                </a:lnTo>
                <a:lnTo>
                  <a:pt x="19433" y="24303"/>
                </a:lnTo>
                <a:lnTo>
                  <a:pt x="19433" y="24463"/>
                </a:lnTo>
                <a:lnTo>
                  <a:pt x="19479" y="24623"/>
                </a:lnTo>
                <a:lnTo>
                  <a:pt x="19776" y="24897"/>
                </a:lnTo>
                <a:lnTo>
                  <a:pt x="20370" y="25171"/>
                </a:lnTo>
                <a:lnTo>
                  <a:pt x="20508" y="25217"/>
                </a:lnTo>
                <a:lnTo>
                  <a:pt x="20599" y="25240"/>
                </a:lnTo>
                <a:lnTo>
                  <a:pt x="20873" y="25126"/>
                </a:lnTo>
                <a:lnTo>
                  <a:pt x="21239" y="24851"/>
                </a:lnTo>
                <a:lnTo>
                  <a:pt x="21308" y="24783"/>
                </a:lnTo>
                <a:lnTo>
                  <a:pt x="21811" y="24646"/>
                </a:lnTo>
                <a:lnTo>
                  <a:pt x="22497" y="24531"/>
                </a:lnTo>
                <a:lnTo>
                  <a:pt x="22771" y="24394"/>
                </a:lnTo>
                <a:lnTo>
                  <a:pt x="23274" y="24074"/>
                </a:lnTo>
                <a:lnTo>
                  <a:pt x="23571" y="23960"/>
                </a:lnTo>
                <a:lnTo>
                  <a:pt x="23754" y="23937"/>
                </a:lnTo>
                <a:lnTo>
                  <a:pt x="24120" y="24143"/>
                </a:lnTo>
                <a:lnTo>
                  <a:pt x="24623" y="24600"/>
                </a:lnTo>
                <a:lnTo>
                  <a:pt x="24691" y="24714"/>
                </a:lnTo>
                <a:lnTo>
                  <a:pt x="24760" y="24828"/>
                </a:lnTo>
                <a:lnTo>
                  <a:pt x="24989" y="24920"/>
                </a:lnTo>
                <a:lnTo>
                  <a:pt x="25469" y="24851"/>
                </a:lnTo>
                <a:lnTo>
                  <a:pt x="25766" y="24783"/>
                </a:lnTo>
                <a:lnTo>
                  <a:pt x="26063" y="24691"/>
                </a:lnTo>
                <a:lnTo>
                  <a:pt x="26520" y="24531"/>
                </a:lnTo>
                <a:lnTo>
                  <a:pt x="26497" y="24486"/>
                </a:lnTo>
                <a:lnTo>
                  <a:pt x="26497" y="24440"/>
                </a:lnTo>
                <a:lnTo>
                  <a:pt x="26497" y="24326"/>
                </a:lnTo>
                <a:lnTo>
                  <a:pt x="26566" y="24097"/>
                </a:lnTo>
                <a:lnTo>
                  <a:pt x="26680" y="23983"/>
                </a:lnTo>
                <a:lnTo>
                  <a:pt x="26772" y="23868"/>
                </a:lnTo>
                <a:lnTo>
                  <a:pt x="26886" y="23571"/>
                </a:lnTo>
                <a:lnTo>
                  <a:pt x="26886" y="23388"/>
                </a:lnTo>
                <a:lnTo>
                  <a:pt x="26932" y="22954"/>
                </a:lnTo>
                <a:lnTo>
                  <a:pt x="26863" y="22611"/>
                </a:lnTo>
                <a:lnTo>
                  <a:pt x="26703" y="22405"/>
                </a:lnTo>
                <a:lnTo>
                  <a:pt x="26566" y="22222"/>
                </a:lnTo>
                <a:lnTo>
                  <a:pt x="26566" y="21994"/>
                </a:lnTo>
                <a:lnTo>
                  <a:pt x="26657" y="21719"/>
                </a:lnTo>
                <a:lnTo>
                  <a:pt x="26726" y="21628"/>
                </a:lnTo>
                <a:lnTo>
                  <a:pt x="27115" y="21582"/>
                </a:lnTo>
                <a:lnTo>
                  <a:pt x="27663" y="21582"/>
                </a:lnTo>
                <a:lnTo>
                  <a:pt x="27915" y="21605"/>
                </a:lnTo>
                <a:lnTo>
                  <a:pt x="28052" y="21582"/>
                </a:lnTo>
                <a:lnTo>
                  <a:pt x="28166" y="21353"/>
                </a:lnTo>
                <a:lnTo>
                  <a:pt x="28258" y="21285"/>
                </a:lnTo>
                <a:lnTo>
                  <a:pt x="28395" y="21216"/>
                </a:lnTo>
                <a:lnTo>
                  <a:pt x="28509" y="20988"/>
                </a:lnTo>
                <a:lnTo>
                  <a:pt x="28532" y="20828"/>
                </a:lnTo>
                <a:lnTo>
                  <a:pt x="28601" y="20576"/>
                </a:lnTo>
                <a:lnTo>
                  <a:pt x="28784" y="20416"/>
                </a:lnTo>
                <a:lnTo>
                  <a:pt x="28875" y="20348"/>
                </a:lnTo>
                <a:lnTo>
                  <a:pt x="29172" y="20416"/>
                </a:lnTo>
                <a:lnTo>
                  <a:pt x="29309" y="20439"/>
                </a:lnTo>
                <a:lnTo>
                  <a:pt x="29584" y="20348"/>
                </a:lnTo>
                <a:lnTo>
                  <a:pt x="29835" y="20325"/>
                </a:lnTo>
                <a:lnTo>
                  <a:pt x="29950" y="20325"/>
                </a:lnTo>
                <a:lnTo>
                  <a:pt x="30155" y="20050"/>
                </a:lnTo>
                <a:lnTo>
                  <a:pt x="30178" y="19959"/>
                </a:lnTo>
                <a:lnTo>
                  <a:pt x="30178" y="19616"/>
                </a:lnTo>
                <a:lnTo>
                  <a:pt x="30201" y="19273"/>
                </a:lnTo>
                <a:lnTo>
                  <a:pt x="30064" y="19090"/>
                </a:lnTo>
                <a:lnTo>
                  <a:pt x="29858" y="19022"/>
                </a:lnTo>
                <a:lnTo>
                  <a:pt x="29767" y="18839"/>
                </a:lnTo>
                <a:lnTo>
                  <a:pt x="29744" y="18450"/>
                </a:lnTo>
                <a:lnTo>
                  <a:pt x="29721" y="18336"/>
                </a:lnTo>
                <a:lnTo>
                  <a:pt x="29515" y="18221"/>
                </a:lnTo>
                <a:lnTo>
                  <a:pt x="29355" y="18107"/>
                </a:lnTo>
                <a:lnTo>
                  <a:pt x="29218" y="17924"/>
                </a:lnTo>
                <a:lnTo>
                  <a:pt x="29241" y="17650"/>
                </a:lnTo>
                <a:lnTo>
                  <a:pt x="29241" y="17536"/>
                </a:lnTo>
                <a:lnTo>
                  <a:pt x="29264" y="17398"/>
                </a:lnTo>
                <a:lnTo>
                  <a:pt x="29378" y="17078"/>
                </a:lnTo>
                <a:lnTo>
                  <a:pt x="29515" y="16964"/>
                </a:lnTo>
                <a:lnTo>
                  <a:pt x="29652" y="16873"/>
                </a:lnTo>
                <a:lnTo>
                  <a:pt x="29698" y="16530"/>
                </a:lnTo>
                <a:lnTo>
                  <a:pt x="29721" y="16392"/>
                </a:lnTo>
                <a:lnTo>
                  <a:pt x="29767" y="16324"/>
                </a:lnTo>
                <a:lnTo>
                  <a:pt x="29950" y="16324"/>
                </a:lnTo>
                <a:lnTo>
                  <a:pt x="30110" y="16347"/>
                </a:lnTo>
                <a:lnTo>
                  <a:pt x="30270" y="16370"/>
                </a:lnTo>
                <a:lnTo>
                  <a:pt x="30521" y="16461"/>
                </a:lnTo>
                <a:lnTo>
                  <a:pt x="30681" y="16438"/>
                </a:lnTo>
                <a:lnTo>
                  <a:pt x="30955" y="16347"/>
                </a:lnTo>
                <a:lnTo>
                  <a:pt x="31047" y="16232"/>
                </a:lnTo>
                <a:lnTo>
                  <a:pt x="31093" y="16141"/>
                </a:lnTo>
                <a:lnTo>
                  <a:pt x="31298" y="16072"/>
                </a:lnTo>
                <a:lnTo>
                  <a:pt x="31504" y="16050"/>
                </a:lnTo>
                <a:lnTo>
                  <a:pt x="31847" y="16004"/>
                </a:lnTo>
                <a:lnTo>
                  <a:pt x="32076" y="15981"/>
                </a:lnTo>
                <a:lnTo>
                  <a:pt x="32281" y="15890"/>
                </a:lnTo>
                <a:lnTo>
                  <a:pt x="32464" y="15752"/>
                </a:lnTo>
                <a:lnTo>
                  <a:pt x="32647" y="15638"/>
                </a:lnTo>
                <a:lnTo>
                  <a:pt x="32922" y="15547"/>
                </a:lnTo>
                <a:lnTo>
                  <a:pt x="33242" y="15478"/>
                </a:lnTo>
                <a:lnTo>
                  <a:pt x="33562" y="15341"/>
                </a:lnTo>
                <a:lnTo>
                  <a:pt x="33722" y="15272"/>
                </a:lnTo>
                <a:lnTo>
                  <a:pt x="33882" y="15112"/>
                </a:lnTo>
                <a:lnTo>
                  <a:pt x="33950" y="14952"/>
                </a:lnTo>
                <a:lnTo>
                  <a:pt x="34019" y="14815"/>
                </a:lnTo>
                <a:lnTo>
                  <a:pt x="34293" y="14861"/>
                </a:lnTo>
                <a:lnTo>
                  <a:pt x="34453" y="14861"/>
                </a:lnTo>
                <a:lnTo>
                  <a:pt x="34591" y="14838"/>
                </a:lnTo>
                <a:lnTo>
                  <a:pt x="34728" y="14564"/>
                </a:lnTo>
                <a:lnTo>
                  <a:pt x="34705" y="14381"/>
                </a:lnTo>
                <a:lnTo>
                  <a:pt x="34751" y="13901"/>
                </a:lnTo>
                <a:lnTo>
                  <a:pt x="34796" y="13489"/>
                </a:lnTo>
                <a:lnTo>
                  <a:pt x="34773" y="13375"/>
                </a:lnTo>
                <a:lnTo>
                  <a:pt x="34545" y="13283"/>
                </a:lnTo>
                <a:lnTo>
                  <a:pt x="34453" y="13260"/>
                </a:lnTo>
                <a:lnTo>
                  <a:pt x="34385" y="13215"/>
                </a:lnTo>
                <a:lnTo>
                  <a:pt x="34339" y="12917"/>
                </a:lnTo>
                <a:lnTo>
                  <a:pt x="34339" y="12757"/>
                </a:lnTo>
                <a:lnTo>
                  <a:pt x="34316" y="12597"/>
                </a:lnTo>
                <a:lnTo>
                  <a:pt x="34156" y="12437"/>
                </a:lnTo>
                <a:lnTo>
                  <a:pt x="34065" y="12437"/>
                </a:lnTo>
                <a:lnTo>
                  <a:pt x="33859" y="12415"/>
                </a:lnTo>
                <a:lnTo>
                  <a:pt x="33493" y="12392"/>
                </a:lnTo>
                <a:lnTo>
                  <a:pt x="33104" y="12255"/>
                </a:lnTo>
                <a:lnTo>
                  <a:pt x="32762" y="12140"/>
                </a:lnTo>
                <a:lnTo>
                  <a:pt x="32602" y="12094"/>
                </a:lnTo>
                <a:lnTo>
                  <a:pt x="32442" y="11889"/>
                </a:lnTo>
                <a:lnTo>
                  <a:pt x="32350" y="11729"/>
                </a:lnTo>
                <a:lnTo>
                  <a:pt x="32144" y="11386"/>
                </a:lnTo>
                <a:lnTo>
                  <a:pt x="32053" y="11066"/>
                </a:lnTo>
                <a:lnTo>
                  <a:pt x="31984" y="10951"/>
                </a:lnTo>
                <a:lnTo>
                  <a:pt x="31618" y="10997"/>
                </a:lnTo>
                <a:lnTo>
                  <a:pt x="31527" y="11043"/>
                </a:lnTo>
                <a:lnTo>
                  <a:pt x="31253" y="11157"/>
                </a:lnTo>
                <a:lnTo>
                  <a:pt x="30841" y="11203"/>
                </a:lnTo>
                <a:lnTo>
                  <a:pt x="30704" y="11180"/>
                </a:lnTo>
                <a:lnTo>
                  <a:pt x="30544" y="11180"/>
                </a:lnTo>
                <a:lnTo>
                  <a:pt x="30475" y="11477"/>
                </a:lnTo>
                <a:lnTo>
                  <a:pt x="30407" y="11729"/>
                </a:lnTo>
                <a:lnTo>
                  <a:pt x="30384" y="11934"/>
                </a:lnTo>
                <a:lnTo>
                  <a:pt x="30453" y="12300"/>
                </a:lnTo>
                <a:lnTo>
                  <a:pt x="30430" y="12529"/>
                </a:lnTo>
                <a:lnTo>
                  <a:pt x="30178" y="12803"/>
                </a:lnTo>
                <a:lnTo>
                  <a:pt x="30087" y="12963"/>
                </a:lnTo>
                <a:lnTo>
                  <a:pt x="29972" y="13100"/>
                </a:lnTo>
                <a:lnTo>
                  <a:pt x="29584" y="13192"/>
                </a:lnTo>
                <a:lnTo>
                  <a:pt x="29355" y="13192"/>
                </a:lnTo>
                <a:lnTo>
                  <a:pt x="29127" y="13169"/>
                </a:lnTo>
                <a:lnTo>
                  <a:pt x="28784" y="12917"/>
                </a:lnTo>
                <a:lnTo>
                  <a:pt x="28624" y="12872"/>
                </a:lnTo>
                <a:lnTo>
                  <a:pt x="28189" y="12917"/>
                </a:lnTo>
                <a:lnTo>
                  <a:pt x="27663" y="13009"/>
                </a:lnTo>
                <a:lnTo>
                  <a:pt x="27458" y="13032"/>
                </a:lnTo>
                <a:lnTo>
                  <a:pt x="26932" y="12872"/>
                </a:lnTo>
                <a:lnTo>
                  <a:pt x="26635" y="12780"/>
                </a:lnTo>
                <a:lnTo>
                  <a:pt x="26497" y="12712"/>
                </a:lnTo>
                <a:lnTo>
                  <a:pt x="26383" y="12506"/>
                </a:lnTo>
                <a:lnTo>
                  <a:pt x="26406" y="12186"/>
                </a:lnTo>
                <a:lnTo>
                  <a:pt x="26383" y="12094"/>
                </a:lnTo>
                <a:lnTo>
                  <a:pt x="25994" y="12094"/>
                </a:lnTo>
                <a:lnTo>
                  <a:pt x="25080" y="12072"/>
                </a:lnTo>
                <a:lnTo>
                  <a:pt x="24234" y="12026"/>
                </a:lnTo>
                <a:lnTo>
                  <a:pt x="23685" y="12026"/>
                </a:lnTo>
                <a:lnTo>
                  <a:pt x="23480" y="11957"/>
                </a:lnTo>
                <a:lnTo>
                  <a:pt x="23160" y="11614"/>
                </a:lnTo>
                <a:lnTo>
                  <a:pt x="23022" y="11523"/>
                </a:lnTo>
                <a:lnTo>
                  <a:pt x="22588" y="11477"/>
                </a:lnTo>
                <a:lnTo>
                  <a:pt x="22039" y="11317"/>
                </a:lnTo>
                <a:lnTo>
                  <a:pt x="21879" y="11226"/>
                </a:lnTo>
                <a:lnTo>
                  <a:pt x="21856" y="11043"/>
                </a:lnTo>
                <a:lnTo>
                  <a:pt x="21719" y="10951"/>
                </a:lnTo>
                <a:lnTo>
                  <a:pt x="21262" y="10677"/>
                </a:lnTo>
                <a:lnTo>
                  <a:pt x="20851" y="10288"/>
                </a:lnTo>
                <a:lnTo>
                  <a:pt x="20530" y="9900"/>
                </a:lnTo>
                <a:lnTo>
                  <a:pt x="20302" y="9603"/>
                </a:lnTo>
                <a:lnTo>
                  <a:pt x="19913" y="9420"/>
                </a:lnTo>
                <a:lnTo>
                  <a:pt x="19593" y="9351"/>
                </a:lnTo>
                <a:lnTo>
                  <a:pt x="19525" y="9282"/>
                </a:lnTo>
                <a:lnTo>
                  <a:pt x="19433" y="8894"/>
                </a:lnTo>
                <a:lnTo>
                  <a:pt x="19479" y="8711"/>
                </a:lnTo>
                <a:lnTo>
                  <a:pt x="19525" y="8505"/>
                </a:lnTo>
                <a:lnTo>
                  <a:pt x="19547" y="8117"/>
                </a:lnTo>
                <a:lnTo>
                  <a:pt x="19616" y="7934"/>
                </a:lnTo>
                <a:lnTo>
                  <a:pt x="19799" y="7614"/>
                </a:lnTo>
                <a:lnTo>
                  <a:pt x="19845" y="7408"/>
                </a:lnTo>
                <a:lnTo>
                  <a:pt x="19845" y="7271"/>
                </a:lnTo>
                <a:lnTo>
                  <a:pt x="19776" y="6882"/>
                </a:lnTo>
                <a:lnTo>
                  <a:pt x="19662" y="6859"/>
                </a:lnTo>
                <a:lnTo>
                  <a:pt x="19547" y="6791"/>
                </a:lnTo>
                <a:lnTo>
                  <a:pt x="19273" y="6150"/>
                </a:lnTo>
                <a:lnTo>
                  <a:pt x="19159" y="5945"/>
                </a:lnTo>
                <a:lnTo>
                  <a:pt x="19067" y="5830"/>
                </a:lnTo>
                <a:lnTo>
                  <a:pt x="18770" y="5716"/>
                </a:lnTo>
                <a:lnTo>
                  <a:pt x="18542" y="5670"/>
                </a:lnTo>
                <a:lnTo>
                  <a:pt x="18016" y="5533"/>
                </a:lnTo>
                <a:lnTo>
                  <a:pt x="17467" y="5282"/>
                </a:lnTo>
                <a:lnTo>
                  <a:pt x="17216" y="5145"/>
                </a:lnTo>
                <a:lnTo>
                  <a:pt x="16850" y="5007"/>
                </a:lnTo>
                <a:lnTo>
                  <a:pt x="16553" y="5007"/>
                </a:lnTo>
                <a:lnTo>
                  <a:pt x="15958" y="4916"/>
                </a:lnTo>
                <a:lnTo>
                  <a:pt x="15501" y="4802"/>
                </a:lnTo>
                <a:lnTo>
                  <a:pt x="15044" y="4642"/>
                </a:lnTo>
                <a:lnTo>
                  <a:pt x="14678" y="4390"/>
                </a:lnTo>
                <a:lnTo>
                  <a:pt x="14243" y="4116"/>
                </a:lnTo>
                <a:lnTo>
                  <a:pt x="13580" y="3864"/>
                </a:lnTo>
                <a:lnTo>
                  <a:pt x="13352" y="3773"/>
                </a:lnTo>
                <a:lnTo>
                  <a:pt x="13123" y="3521"/>
                </a:lnTo>
                <a:lnTo>
                  <a:pt x="13078" y="3407"/>
                </a:lnTo>
                <a:lnTo>
                  <a:pt x="12918" y="3087"/>
                </a:lnTo>
                <a:lnTo>
                  <a:pt x="12826" y="2584"/>
                </a:lnTo>
                <a:lnTo>
                  <a:pt x="12826" y="2310"/>
                </a:lnTo>
                <a:lnTo>
                  <a:pt x="12689" y="1784"/>
                </a:lnTo>
                <a:lnTo>
                  <a:pt x="12597" y="1601"/>
                </a:lnTo>
                <a:lnTo>
                  <a:pt x="12506" y="1441"/>
                </a:lnTo>
                <a:lnTo>
                  <a:pt x="12346" y="1052"/>
                </a:lnTo>
                <a:lnTo>
                  <a:pt x="12369" y="869"/>
                </a:lnTo>
                <a:lnTo>
                  <a:pt x="12346" y="686"/>
                </a:lnTo>
                <a:lnTo>
                  <a:pt x="12049" y="412"/>
                </a:lnTo>
                <a:lnTo>
                  <a:pt x="11934" y="389"/>
                </a:lnTo>
                <a:lnTo>
                  <a:pt x="11592" y="321"/>
                </a:lnTo>
                <a:lnTo>
                  <a:pt x="11066" y="252"/>
                </a:lnTo>
                <a:lnTo>
                  <a:pt x="10517" y="161"/>
                </a:lnTo>
                <a:lnTo>
                  <a:pt x="10014" y="23"/>
                </a:lnTo>
                <a:lnTo>
                  <a:pt x="9808" y="1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 panose="02040502050405020303" pitchFamily="18" charset="0"/>
            </a:endParaRPr>
          </a:p>
        </p:txBody>
      </p:sp>
      <p:sp>
        <p:nvSpPr>
          <p:cNvPr id="346" name="Google Shape;346;p19"/>
          <p:cNvSpPr/>
          <p:nvPr/>
        </p:nvSpPr>
        <p:spPr>
          <a:xfrm>
            <a:off x="4591283" y="2129382"/>
            <a:ext cx="721550" cy="903602"/>
          </a:xfrm>
          <a:custGeom>
            <a:avLst/>
            <a:gdLst/>
            <a:ahLst/>
            <a:cxnLst/>
            <a:rect l="l" t="t" r="r" b="b"/>
            <a:pathLst>
              <a:path w="32076" h="40169" extrusionOk="0">
                <a:moveTo>
                  <a:pt x="12528" y="1"/>
                </a:moveTo>
                <a:lnTo>
                  <a:pt x="12437" y="161"/>
                </a:lnTo>
                <a:lnTo>
                  <a:pt x="12368" y="252"/>
                </a:lnTo>
                <a:lnTo>
                  <a:pt x="12300" y="344"/>
                </a:lnTo>
                <a:lnTo>
                  <a:pt x="11980" y="435"/>
                </a:lnTo>
                <a:lnTo>
                  <a:pt x="11820" y="412"/>
                </a:lnTo>
                <a:lnTo>
                  <a:pt x="11385" y="504"/>
                </a:lnTo>
                <a:lnTo>
                  <a:pt x="10974" y="687"/>
                </a:lnTo>
                <a:lnTo>
                  <a:pt x="10722" y="892"/>
                </a:lnTo>
                <a:lnTo>
                  <a:pt x="10539" y="1212"/>
                </a:lnTo>
                <a:lnTo>
                  <a:pt x="10448" y="1670"/>
                </a:lnTo>
                <a:lnTo>
                  <a:pt x="10471" y="2218"/>
                </a:lnTo>
                <a:lnTo>
                  <a:pt x="10471" y="2378"/>
                </a:lnTo>
                <a:lnTo>
                  <a:pt x="10311" y="2470"/>
                </a:lnTo>
                <a:lnTo>
                  <a:pt x="10174" y="2493"/>
                </a:lnTo>
                <a:lnTo>
                  <a:pt x="9602" y="2493"/>
                </a:lnTo>
                <a:lnTo>
                  <a:pt x="9008" y="2447"/>
                </a:lnTo>
                <a:lnTo>
                  <a:pt x="8848" y="2493"/>
                </a:lnTo>
                <a:lnTo>
                  <a:pt x="8710" y="2790"/>
                </a:lnTo>
                <a:lnTo>
                  <a:pt x="8527" y="2881"/>
                </a:lnTo>
                <a:lnTo>
                  <a:pt x="8230" y="2881"/>
                </a:lnTo>
                <a:lnTo>
                  <a:pt x="7407" y="2630"/>
                </a:lnTo>
                <a:lnTo>
                  <a:pt x="7179" y="2607"/>
                </a:lnTo>
                <a:lnTo>
                  <a:pt x="6516" y="2607"/>
                </a:lnTo>
                <a:lnTo>
                  <a:pt x="5784" y="2653"/>
                </a:lnTo>
                <a:lnTo>
                  <a:pt x="5373" y="2653"/>
                </a:lnTo>
                <a:lnTo>
                  <a:pt x="5075" y="2721"/>
                </a:lnTo>
                <a:lnTo>
                  <a:pt x="5007" y="2881"/>
                </a:lnTo>
                <a:lnTo>
                  <a:pt x="4915" y="3361"/>
                </a:lnTo>
                <a:lnTo>
                  <a:pt x="4870" y="3476"/>
                </a:lnTo>
                <a:lnTo>
                  <a:pt x="4732" y="3521"/>
                </a:lnTo>
                <a:lnTo>
                  <a:pt x="4344" y="3544"/>
                </a:lnTo>
                <a:lnTo>
                  <a:pt x="4252" y="3476"/>
                </a:lnTo>
                <a:lnTo>
                  <a:pt x="4161" y="3384"/>
                </a:lnTo>
                <a:lnTo>
                  <a:pt x="3681" y="3316"/>
                </a:lnTo>
                <a:lnTo>
                  <a:pt x="3429" y="3293"/>
                </a:lnTo>
                <a:lnTo>
                  <a:pt x="2903" y="3361"/>
                </a:lnTo>
                <a:lnTo>
                  <a:pt x="2492" y="3430"/>
                </a:lnTo>
                <a:lnTo>
                  <a:pt x="2355" y="3499"/>
                </a:lnTo>
                <a:lnTo>
                  <a:pt x="2058" y="3956"/>
                </a:lnTo>
                <a:lnTo>
                  <a:pt x="1989" y="4207"/>
                </a:lnTo>
                <a:lnTo>
                  <a:pt x="1875" y="4573"/>
                </a:lnTo>
                <a:lnTo>
                  <a:pt x="1806" y="4802"/>
                </a:lnTo>
                <a:lnTo>
                  <a:pt x="1875" y="4985"/>
                </a:lnTo>
                <a:lnTo>
                  <a:pt x="2172" y="5282"/>
                </a:lnTo>
                <a:lnTo>
                  <a:pt x="2446" y="5396"/>
                </a:lnTo>
                <a:lnTo>
                  <a:pt x="2606" y="5373"/>
                </a:lnTo>
                <a:lnTo>
                  <a:pt x="2743" y="5373"/>
                </a:lnTo>
                <a:lnTo>
                  <a:pt x="3018" y="5533"/>
                </a:lnTo>
                <a:lnTo>
                  <a:pt x="3361" y="6059"/>
                </a:lnTo>
                <a:lnTo>
                  <a:pt x="3544" y="6471"/>
                </a:lnTo>
                <a:lnTo>
                  <a:pt x="3749" y="6859"/>
                </a:lnTo>
                <a:lnTo>
                  <a:pt x="4344" y="7477"/>
                </a:lnTo>
                <a:lnTo>
                  <a:pt x="4641" y="7728"/>
                </a:lnTo>
                <a:lnTo>
                  <a:pt x="4755" y="7865"/>
                </a:lnTo>
                <a:lnTo>
                  <a:pt x="4755" y="8231"/>
                </a:lnTo>
                <a:lnTo>
                  <a:pt x="4550" y="8985"/>
                </a:lnTo>
                <a:lnTo>
                  <a:pt x="4481" y="9534"/>
                </a:lnTo>
                <a:lnTo>
                  <a:pt x="4504" y="9763"/>
                </a:lnTo>
                <a:lnTo>
                  <a:pt x="4778" y="10129"/>
                </a:lnTo>
                <a:lnTo>
                  <a:pt x="5418" y="10517"/>
                </a:lnTo>
                <a:lnTo>
                  <a:pt x="5807" y="10769"/>
                </a:lnTo>
                <a:lnTo>
                  <a:pt x="5875" y="10860"/>
                </a:lnTo>
                <a:lnTo>
                  <a:pt x="5921" y="10974"/>
                </a:lnTo>
                <a:lnTo>
                  <a:pt x="5761" y="11157"/>
                </a:lnTo>
                <a:lnTo>
                  <a:pt x="5075" y="11500"/>
                </a:lnTo>
                <a:lnTo>
                  <a:pt x="4710" y="11706"/>
                </a:lnTo>
                <a:lnTo>
                  <a:pt x="4618" y="11843"/>
                </a:lnTo>
                <a:lnTo>
                  <a:pt x="4504" y="12163"/>
                </a:lnTo>
                <a:lnTo>
                  <a:pt x="4550" y="12735"/>
                </a:lnTo>
                <a:lnTo>
                  <a:pt x="4710" y="13055"/>
                </a:lnTo>
                <a:lnTo>
                  <a:pt x="4778" y="13215"/>
                </a:lnTo>
                <a:lnTo>
                  <a:pt x="4824" y="13764"/>
                </a:lnTo>
                <a:lnTo>
                  <a:pt x="4710" y="14838"/>
                </a:lnTo>
                <a:lnTo>
                  <a:pt x="4641" y="15478"/>
                </a:lnTo>
                <a:lnTo>
                  <a:pt x="4618" y="15730"/>
                </a:lnTo>
                <a:lnTo>
                  <a:pt x="4664" y="16050"/>
                </a:lnTo>
                <a:lnTo>
                  <a:pt x="4938" y="16233"/>
                </a:lnTo>
                <a:lnTo>
                  <a:pt x="5350" y="16415"/>
                </a:lnTo>
                <a:lnTo>
                  <a:pt x="5533" y="16530"/>
                </a:lnTo>
                <a:lnTo>
                  <a:pt x="5533" y="16827"/>
                </a:lnTo>
                <a:lnTo>
                  <a:pt x="5075" y="17353"/>
                </a:lnTo>
                <a:lnTo>
                  <a:pt x="4710" y="17741"/>
                </a:lnTo>
                <a:lnTo>
                  <a:pt x="4572" y="17924"/>
                </a:lnTo>
                <a:lnTo>
                  <a:pt x="4229" y="18199"/>
                </a:lnTo>
                <a:lnTo>
                  <a:pt x="3681" y="18450"/>
                </a:lnTo>
                <a:lnTo>
                  <a:pt x="3224" y="18610"/>
                </a:lnTo>
                <a:lnTo>
                  <a:pt x="2721" y="18747"/>
                </a:lnTo>
                <a:lnTo>
                  <a:pt x="1669" y="18770"/>
                </a:lnTo>
                <a:lnTo>
                  <a:pt x="1349" y="18679"/>
                </a:lnTo>
                <a:lnTo>
                  <a:pt x="1235" y="18656"/>
                </a:lnTo>
                <a:lnTo>
                  <a:pt x="1052" y="18839"/>
                </a:lnTo>
                <a:lnTo>
                  <a:pt x="869" y="19388"/>
                </a:lnTo>
                <a:lnTo>
                  <a:pt x="800" y="19776"/>
                </a:lnTo>
                <a:lnTo>
                  <a:pt x="732" y="20165"/>
                </a:lnTo>
                <a:lnTo>
                  <a:pt x="549" y="21102"/>
                </a:lnTo>
                <a:lnTo>
                  <a:pt x="572" y="21491"/>
                </a:lnTo>
                <a:lnTo>
                  <a:pt x="663" y="21857"/>
                </a:lnTo>
                <a:lnTo>
                  <a:pt x="1120" y="22565"/>
                </a:lnTo>
                <a:lnTo>
                  <a:pt x="1280" y="22840"/>
                </a:lnTo>
                <a:lnTo>
                  <a:pt x="1303" y="22931"/>
                </a:lnTo>
                <a:lnTo>
                  <a:pt x="1280" y="23114"/>
                </a:lnTo>
                <a:lnTo>
                  <a:pt x="1006" y="23388"/>
                </a:lnTo>
                <a:lnTo>
                  <a:pt x="732" y="23686"/>
                </a:lnTo>
                <a:lnTo>
                  <a:pt x="457" y="24028"/>
                </a:lnTo>
                <a:lnTo>
                  <a:pt x="91" y="24691"/>
                </a:lnTo>
                <a:lnTo>
                  <a:pt x="23" y="25034"/>
                </a:lnTo>
                <a:lnTo>
                  <a:pt x="0" y="25194"/>
                </a:lnTo>
                <a:lnTo>
                  <a:pt x="160" y="25560"/>
                </a:lnTo>
                <a:lnTo>
                  <a:pt x="572" y="26086"/>
                </a:lnTo>
                <a:lnTo>
                  <a:pt x="800" y="26360"/>
                </a:lnTo>
                <a:lnTo>
                  <a:pt x="960" y="26612"/>
                </a:lnTo>
                <a:lnTo>
                  <a:pt x="1143" y="27000"/>
                </a:lnTo>
                <a:lnTo>
                  <a:pt x="1395" y="26955"/>
                </a:lnTo>
                <a:lnTo>
                  <a:pt x="1646" y="27000"/>
                </a:lnTo>
                <a:lnTo>
                  <a:pt x="2149" y="27138"/>
                </a:lnTo>
                <a:lnTo>
                  <a:pt x="2698" y="27229"/>
                </a:lnTo>
                <a:lnTo>
                  <a:pt x="3224" y="27298"/>
                </a:lnTo>
                <a:lnTo>
                  <a:pt x="3566" y="27343"/>
                </a:lnTo>
                <a:lnTo>
                  <a:pt x="3681" y="27389"/>
                </a:lnTo>
                <a:lnTo>
                  <a:pt x="3978" y="27663"/>
                </a:lnTo>
                <a:lnTo>
                  <a:pt x="4001" y="27846"/>
                </a:lnTo>
                <a:lnTo>
                  <a:pt x="3978" y="28029"/>
                </a:lnTo>
                <a:lnTo>
                  <a:pt x="4138" y="28418"/>
                </a:lnTo>
                <a:lnTo>
                  <a:pt x="4229" y="28578"/>
                </a:lnTo>
                <a:lnTo>
                  <a:pt x="4321" y="28761"/>
                </a:lnTo>
                <a:lnTo>
                  <a:pt x="4458" y="29287"/>
                </a:lnTo>
                <a:lnTo>
                  <a:pt x="4435" y="29561"/>
                </a:lnTo>
                <a:lnTo>
                  <a:pt x="4550" y="30064"/>
                </a:lnTo>
                <a:lnTo>
                  <a:pt x="4710" y="30384"/>
                </a:lnTo>
                <a:lnTo>
                  <a:pt x="4755" y="30498"/>
                </a:lnTo>
                <a:lnTo>
                  <a:pt x="4984" y="30750"/>
                </a:lnTo>
                <a:lnTo>
                  <a:pt x="5212" y="30841"/>
                </a:lnTo>
                <a:lnTo>
                  <a:pt x="5875" y="31093"/>
                </a:lnTo>
                <a:lnTo>
                  <a:pt x="6310" y="31367"/>
                </a:lnTo>
                <a:lnTo>
                  <a:pt x="6676" y="31619"/>
                </a:lnTo>
                <a:lnTo>
                  <a:pt x="7133" y="31779"/>
                </a:lnTo>
                <a:lnTo>
                  <a:pt x="7590" y="31893"/>
                </a:lnTo>
                <a:lnTo>
                  <a:pt x="8185" y="31984"/>
                </a:lnTo>
                <a:lnTo>
                  <a:pt x="8482" y="31984"/>
                </a:lnTo>
                <a:lnTo>
                  <a:pt x="8848" y="32122"/>
                </a:lnTo>
                <a:lnTo>
                  <a:pt x="9099" y="32259"/>
                </a:lnTo>
                <a:lnTo>
                  <a:pt x="9648" y="32510"/>
                </a:lnTo>
                <a:lnTo>
                  <a:pt x="10174" y="32647"/>
                </a:lnTo>
                <a:lnTo>
                  <a:pt x="10402" y="32693"/>
                </a:lnTo>
                <a:lnTo>
                  <a:pt x="10699" y="32807"/>
                </a:lnTo>
                <a:lnTo>
                  <a:pt x="10791" y="32922"/>
                </a:lnTo>
                <a:lnTo>
                  <a:pt x="10905" y="33127"/>
                </a:lnTo>
                <a:lnTo>
                  <a:pt x="11179" y="33768"/>
                </a:lnTo>
                <a:lnTo>
                  <a:pt x="11294" y="33836"/>
                </a:lnTo>
                <a:lnTo>
                  <a:pt x="11408" y="33859"/>
                </a:lnTo>
                <a:lnTo>
                  <a:pt x="11477" y="34248"/>
                </a:lnTo>
                <a:lnTo>
                  <a:pt x="11477" y="34385"/>
                </a:lnTo>
                <a:lnTo>
                  <a:pt x="11431" y="34591"/>
                </a:lnTo>
                <a:lnTo>
                  <a:pt x="11248" y="34911"/>
                </a:lnTo>
                <a:lnTo>
                  <a:pt x="11179" y="35094"/>
                </a:lnTo>
                <a:lnTo>
                  <a:pt x="11157" y="35482"/>
                </a:lnTo>
                <a:lnTo>
                  <a:pt x="11111" y="35688"/>
                </a:lnTo>
                <a:lnTo>
                  <a:pt x="11065" y="35871"/>
                </a:lnTo>
                <a:lnTo>
                  <a:pt x="11157" y="36259"/>
                </a:lnTo>
                <a:lnTo>
                  <a:pt x="11225" y="36328"/>
                </a:lnTo>
                <a:lnTo>
                  <a:pt x="11545" y="36397"/>
                </a:lnTo>
                <a:lnTo>
                  <a:pt x="11934" y="36580"/>
                </a:lnTo>
                <a:lnTo>
                  <a:pt x="12162" y="36877"/>
                </a:lnTo>
                <a:lnTo>
                  <a:pt x="12483" y="37265"/>
                </a:lnTo>
                <a:lnTo>
                  <a:pt x="12894" y="37654"/>
                </a:lnTo>
                <a:lnTo>
                  <a:pt x="13351" y="37928"/>
                </a:lnTo>
                <a:lnTo>
                  <a:pt x="13488" y="38020"/>
                </a:lnTo>
                <a:lnTo>
                  <a:pt x="13511" y="38203"/>
                </a:lnTo>
                <a:lnTo>
                  <a:pt x="13671" y="38294"/>
                </a:lnTo>
                <a:lnTo>
                  <a:pt x="14220" y="38454"/>
                </a:lnTo>
                <a:lnTo>
                  <a:pt x="14654" y="38500"/>
                </a:lnTo>
                <a:lnTo>
                  <a:pt x="14792" y="38591"/>
                </a:lnTo>
                <a:lnTo>
                  <a:pt x="15112" y="38934"/>
                </a:lnTo>
                <a:lnTo>
                  <a:pt x="15317" y="39003"/>
                </a:lnTo>
                <a:lnTo>
                  <a:pt x="15866" y="39003"/>
                </a:lnTo>
                <a:lnTo>
                  <a:pt x="16712" y="39049"/>
                </a:lnTo>
                <a:lnTo>
                  <a:pt x="17626" y="39071"/>
                </a:lnTo>
                <a:lnTo>
                  <a:pt x="18015" y="39071"/>
                </a:lnTo>
                <a:lnTo>
                  <a:pt x="18038" y="39163"/>
                </a:lnTo>
                <a:lnTo>
                  <a:pt x="18015" y="39483"/>
                </a:lnTo>
                <a:lnTo>
                  <a:pt x="18129" y="39689"/>
                </a:lnTo>
                <a:lnTo>
                  <a:pt x="18267" y="39757"/>
                </a:lnTo>
                <a:lnTo>
                  <a:pt x="18564" y="39849"/>
                </a:lnTo>
                <a:lnTo>
                  <a:pt x="19090" y="40009"/>
                </a:lnTo>
                <a:lnTo>
                  <a:pt x="19295" y="39986"/>
                </a:lnTo>
                <a:lnTo>
                  <a:pt x="19821" y="39894"/>
                </a:lnTo>
                <a:lnTo>
                  <a:pt x="20256" y="39849"/>
                </a:lnTo>
                <a:lnTo>
                  <a:pt x="20416" y="39894"/>
                </a:lnTo>
                <a:lnTo>
                  <a:pt x="20759" y="40146"/>
                </a:lnTo>
                <a:lnTo>
                  <a:pt x="20987" y="40169"/>
                </a:lnTo>
                <a:lnTo>
                  <a:pt x="21216" y="40169"/>
                </a:lnTo>
                <a:lnTo>
                  <a:pt x="21604" y="40077"/>
                </a:lnTo>
                <a:lnTo>
                  <a:pt x="21719" y="39940"/>
                </a:lnTo>
                <a:lnTo>
                  <a:pt x="21810" y="39780"/>
                </a:lnTo>
                <a:lnTo>
                  <a:pt x="22062" y="39506"/>
                </a:lnTo>
                <a:lnTo>
                  <a:pt x="22085" y="39277"/>
                </a:lnTo>
                <a:lnTo>
                  <a:pt x="22016" y="38911"/>
                </a:lnTo>
                <a:lnTo>
                  <a:pt x="22039" y="38706"/>
                </a:lnTo>
                <a:lnTo>
                  <a:pt x="22107" y="38454"/>
                </a:lnTo>
                <a:lnTo>
                  <a:pt x="22176" y="38157"/>
                </a:lnTo>
                <a:lnTo>
                  <a:pt x="21924" y="38111"/>
                </a:lnTo>
                <a:lnTo>
                  <a:pt x="21764" y="38066"/>
                </a:lnTo>
                <a:lnTo>
                  <a:pt x="21467" y="37837"/>
                </a:lnTo>
                <a:lnTo>
                  <a:pt x="21216" y="37494"/>
                </a:lnTo>
                <a:lnTo>
                  <a:pt x="21056" y="37197"/>
                </a:lnTo>
                <a:lnTo>
                  <a:pt x="20896" y="36877"/>
                </a:lnTo>
                <a:lnTo>
                  <a:pt x="20804" y="36740"/>
                </a:lnTo>
                <a:lnTo>
                  <a:pt x="20438" y="36625"/>
                </a:lnTo>
                <a:lnTo>
                  <a:pt x="20370" y="36557"/>
                </a:lnTo>
                <a:lnTo>
                  <a:pt x="20301" y="36259"/>
                </a:lnTo>
                <a:lnTo>
                  <a:pt x="20278" y="35894"/>
                </a:lnTo>
                <a:lnTo>
                  <a:pt x="20233" y="35436"/>
                </a:lnTo>
                <a:lnTo>
                  <a:pt x="20187" y="34888"/>
                </a:lnTo>
                <a:lnTo>
                  <a:pt x="20164" y="34476"/>
                </a:lnTo>
                <a:lnTo>
                  <a:pt x="20210" y="34179"/>
                </a:lnTo>
                <a:lnTo>
                  <a:pt x="20324" y="33950"/>
                </a:lnTo>
                <a:lnTo>
                  <a:pt x="20393" y="33813"/>
                </a:lnTo>
                <a:lnTo>
                  <a:pt x="20393" y="33516"/>
                </a:lnTo>
                <a:lnTo>
                  <a:pt x="20370" y="33082"/>
                </a:lnTo>
                <a:lnTo>
                  <a:pt x="20370" y="32899"/>
                </a:lnTo>
                <a:lnTo>
                  <a:pt x="20484" y="32602"/>
                </a:lnTo>
                <a:lnTo>
                  <a:pt x="20530" y="32556"/>
                </a:lnTo>
                <a:lnTo>
                  <a:pt x="20644" y="32282"/>
                </a:lnTo>
                <a:lnTo>
                  <a:pt x="20713" y="31939"/>
                </a:lnTo>
                <a:lnTo>
                  <a:pt x="20804" y="31687"/>
                </a:lnTo>
                <a:lnTo>
                  <a:pt x="20827" y="31459"/>
                </a:lnTo>
                <a:lnTo>
                  <a:pt x="20781" y="31344"/>
                </a:lnTo>
                <a:lnTo>
                  <a:pt x="20599" y="31001"/>
                </a:lnTo>
                <a:lnTo>
                  <a:pt x="20484" y="30956"/>
                </a:lnTo>
                <a:lnTo>
                  <a:pt x="20347" y="30910"/>
                </a:lnTo>
                <a:lnTo>
                  <a:pt x="20050" y="30613"/>
                </a:lnTo>
                <a:lnTo>
                  <a:pt x="20027" y="30453"/>
                </a:lnTo>
                <a:lnTo>
                  <a:pt x="20004" y="30155"/>
                </a:lnTo>
                <a:lnTo>
                  <a:pt x="20073" y="29881"/>
                </a:lnTo>
                <a:lnTo>
                  <a:pt x="20210" y="29584"/>
                </a:lnTo>
                <a:lnTo>
                  <a:pt x="20416" y="29310"/>
                </a:lnTo>
                <a:lnTo>
                  <a:pt x="20667" y="29035"/>
                </a:lnTo>
                <a:lnTo>
                  <a:pt x="20873" y="28715"/>
                </a:lnTo>
                <a:lnTo>
                  <a:pt x="20987" y="28578"/>
                </a:lnTo>
                <a:lnTo>
                  <a:pt x="21147" y="28418"/>
                </a:lnTo>
                <a:lnTo>
                  <a:pt x="21262" y="28395"/>
                </a:lnTo>
                <a:lnTo>
                  <a:pt x="21627" y="28418"/>
                </a:lnTo>
                <a:lnTo>
                  <a:pt x="22062" y="28532"/>
                </a:lnTo>
                <a:lnTo>
                  <a:pt x="22222" y="28578"/>
                </a:lnTo>
                <a:lnTo>
                  <a:pt x="22519" y="28532"/>
                </a:lnTo>
                <a:lnTo>
                  <a:pt x="22679" y="28464"/>
                </a:lnTo>
                <a:lnTo>
                  <a:pt x="23045" y="28166"/>
                </a:lnTo>
                <a:lnTo>
                  <a:pt x="23205" y="27961"/>
                </a:lnTo>
                <a:lnTo>
                  <a:pt x="23342" y="27801"/>
                </a:lnTo>
                <a:lnTo>
                  <a:pt x="23639" y="27481"/>
                </a:lnTo>
                <a:lnTo>
                  <a:pt x="23753" y="27389"/>
                </a:lnTo>
                <a:lnTo>
                  <a:pt x="23936" y="27412"/>
                </a:lnTo>
                <a:lnTo>
                  <a:pt x="24051" y="27458"/>
                </a:lnTo>
                <a:lnTo>
                  <a:pt x="24279" y="27549"/>
                </a:lnTo>
                <a:lnTo>
                  <a:pt x="24645" y="27618"/>
                </a:lnTo>
                <a:lnTo>
                  <a:pt x="24851" y="27595"/>
                </a:lnTo>
                <a:lnTo>
                  <a:pt x="24942" y="27389"/>
                </a:lnTo>
                <a:lnTo>
                  <a:pt x="24942" y="27252"/>
                </a:lnTo>
                <a:lnTo>
                  <a:pt x="24965" y="26932"/>
                </a:lnTo>
                <a:lnTo>
                  <a:pt x="25148" y="26703"/>
                </a:lnTo>
                <a:lnTo>
                  <a:pt x="25399" y="26566"/>
                </a:lnTo>
                <a:lnTo>
                  <a:pt x="25697" y="26475"/>
                </a:lnTo>
                <a:lnTo>
                  <a:pt x="25811" y="26475"/>
                </a:lnTo>
                <a:lnTo>
                  <a:pt x="26062" y="26749"/>
                </a:lnTo>
                <a:lnTo>
                  <a:pt x="26108" y="26863"/>
                </a:lnTo>
                <a:lnTo>
                  <a:pt x="26154" y="26909"/>
                </a:lnTo>
                <a:lnTo>
                  <a:pt x="26451" y="26978"/>
                </a:lnTo>
                <a:lnTo>
                  <a:pt x="26634" y="26978"/>
                </a:lnTo>
                <a:lnTo>
                  <a:pt x="26794" y="26932"/>
                </a:lnTo>
                <a:lnTo>
                  <a:pt x="27046" y="26589"/>
                </a:lnTo>
                <a:lnTo>
                  <a:pt x="27137" y="26520"/>
                </a:lnTo>
                <a:lnTo>
                  <a:pt x="27594" y="26475"/>
                </a:lnTo>
                <a:lnTo>
                  <a:pt x="28280" y="26520"/>
                </a:lnTo>
                <a:lnTo>
                  <a:pt x="28783" y="26612"/>
                </a:lnTo>
                <a:lnTo>
                  <a:pt x="29035" y="26726"/>
                </a:lnTo>
                <a:lnTo>
                  <a:pt x="29195" y="26840"/>
                </a:lnTo>
                <a:lnTo>
                  <a:pt x="29766" y="26909"/>
                </a:lnTo>
                <a:lnTo>
                  <a:pt x="30223" y="26909"/>
                </a:lnTo>
                <a:lnTo>
                  <a:pt x="30795" y="26932"/>
                </a:lnTo>
                <a:lnTo>
                  <a:pt x="30795" y="26680"/>
                </a:lnTo>
                <a:lnTo>
                  <a:pt x="30841" y="26612"/>
                </a:lnTo>
                <a:lnTo>
                  <a:pt x="30932" y="26589"/>
                </a:lnTo>
                <a:lnTo>
                  <a:pt x="31161" y="26360"/>
                </a:lnTo>
                <a:lnTo>
                  <a:pt x="31206" y="26177"/>
                </a:lnTo>
                <a:lnTo>
                  <a:pt x="31184" y="25972"/>
                </a:lnTo>
                <a:lnTo>
                  <a:pt x="31229" y="25674"/>
                </a:lnTo>
                <a:lnTo>
                  <a:pt x="31298" y="25629"/>
                </a:lnTo>
                <a:lnTo>
                  <a:pt x="31435" y="25629"/>
                </a:lnTo>
                <a:lnTo>
                  <a:pt x="31755" y="25560"/>
                </a:lnTo>
                <a:lnTo>
                  <a:pt x="31847" y="25469"/>
                </a:lnTo>
                <a:lnTo>
                  <a:pt x="31984" y="25194"/>
                </a:lnTo>
                <a:lnTo>
                  <a:pt x="32075" y="24829"/>
                </a:lnTo>
                <a:lnTo>
                  <a:pt x="31938" y="24371"/>
                </a:lnTo>
                <a:lnTo>
                  <a:pt x="31755" y="23937"/>
                </a:lnTo>
                <a:lnTo>
                  <a:pt x="31686" y="23617"/>
                </a:lnTo>
                <a:lnTo>
                  <a:pt x="31549" y="23343"/>
                </a:lnTo>
                <a:lnTo>
                  <a:pt x="31298" y="23000"/>
                </a:lnTo>
                <a:lnTo>
                  <a:pt x="31138" y="22634"/>
                </a:lnTo>
                <a:lnTo>
                  <a:pt x="31115" y="22497"/>
                </a:lnTo>
                <a:lnTo>
                  <a:pt x="30932" y="22245"/>
                </a:lnTo>
                <a:lnTo>
                  <a:pt x="30795" y="22200"/>
                </a:lnTo>
                <a:lnTo>
                  <a:pt x="30658" y="22131"/>
                </a:lnTo>
                <a:lnTo>
                  <a:pt x="30498" y="21879"/>
                </a:lnTo>
                <a:lnTo>
                  <a:pt x="30406" y="21788"/>
                </a:lnTo>
                <a:lnTo>
                  <a:pt x="30178" y="21651"/>
                </a:lnTo>
                <a:lnTo>
                  <a:pt x="29789" y="21559"/>
                </a:lnTo>
                <a:lnTo>
                  <a:pt x="28852" y="21514"/>
                </a:lnTo>
                <a:lnTo>
                  <a:pt x="28051" y="21491"/>
                </a:lnTo>
                <a:lnTo>
                  <a:pt x="27937" y="21468"/>
                </a:lnTo>
                <a:lnTo>
                  <a:pt x="27686" y="21308"/>
                </a:lnTo>
                <a:lnTo>
                  <a:pt x="27640" y="21171"/>
                </a:lnTo>
                <a:lnTo>
                  <a:pt x="27617" y="21034"/>
                </a:lnTo>
                <a:lnTo>
                  <a:pt x="27434" y="20805"/>
                </a:lnTo>
                <a:lnTo>
                  <a:pt x="27411" y="20645"/>
                </a:lnTo>
                <a:lnTo>
                  <a:pt x="27388" y="20439"/>
                </a:lnTo>
                <a:lnTo>
                  <a:pt x="27160" y="20165"/>
                </a:lnTo>
                <a:lnTo>
                  <a:pt x="27091" y="20051"/>
                </a:lnTo>
                <a:lnTo>
                  <a:pt x="27000" y="19936"/>
                </a:lnTo>
                <a:lnTo>
                  <a:pt x="26657" y="19822"/>
                </a:lnTo>
                <a:lnTo>
                  <a:pt x="26497" y="19799"/>
                </a:lnTo>
                <a:lnTo>
                  <a:pt x="25994" y="19776"/>
                </a:lnTo>
                <a:lnTo>
                  <a:pt x="25560" y="19730"/>
                </a:lnTo>
                <a:lnTo>
                  <a:pt x="25468" y="19753"/>
                </a:lnTo>
                <a:lnTo>
                  <a:pt x="25354" y="19982"/>
                </a:lnTo>
                <a:lnTo>
                  <a:pt x="25239" y="20028"/>
                </a:lnTo>
                <a:lnTo>
                  <a:pt x="25102" y="20073"/>
                </a:lnTo>
                <a:lnTo>
                  <a:pt x="24965" y="20325"/>
                </a:lnTo>
                <a:lnTo>
                  <a:pt x="24851" y="20393"/>
                </a:lnTo>
                <a:lnTo>
                  <a:pt x="24531" y="20416"/>
                </a:lnTo>
                <a:lnTo>
                  <a:pt x="24348" y="20325"/>
                </a:lnTo>
                <a:lnTo>
                  <a:pt x="24256" y="20073"/>
                </a:lnTo>
                <a:lnTo>
                  <a:pt x="24188" y="19685"/>
                </a:lnTo>
                <a:lnTo>
                  <a:pt x="24119" y="19548"/>
                </a:lnTo>
                <a:lnTo>
                  <a:pt x="23822" y="19319"/>
                </a:lnTo>
                <a:lnTo>
                  <a:pt x="23799" y="19205"/>
                </a:lnTo>
                <a:lnTo>
                  <a:pt x="23776" y="19113"/>
                </a:lnTo>
                <a:lnTo>
                  <a:pt x="23365" y="18999"/>
                </a:lnTo>
                <a:lnTo>
                  <a:pt x="23250" y="19022"/>
                </a:lnTo>
                <a:lnTo>
                  <a:pt x="23205" y="19113"/>
                </a:lnTo>
                <a:lnTo>
                  <a:pt x="23136" y="19456"/>
                </a:lnTo>
                <a:lnTo>
                  <a:pt x="23045" y="19570"/>
                </a:lnTo>
                <a:lnTo>
                  <a:pt x="22793" y="19730"/>
                </a:lnTo>
                <a:lnTo>
                  <a:pt x="22542" y="19753"/>
                </a:lnTo>
                <a:lnTo>
                  <a:pt x="22405" y="19730"/>
                </a:lnTo>
                <a:lnTo>
                  <a:pt x="22085" y="19616"/>
                </a:lnTo>
                <a:lnTo>
                  <a:pt x="22062" y="19525"/>
                </a:lnTo>
                <a:lnTo>
                  <a:pt x="22016" y="19456"/>
                </a:lnTo>
                <a:lnTo>
                  <a:pt x="21719" y="19319"/>
                </a:lnTo>
                <a:lnTo>
                  <a:pt x="21719" y="19205"/>
                </a:lnTo>
                <a:lnTo>
                  <a:pt x="21764" y="19045"/>
                </a:lnTo>
                <a:lnTo>
                  <a:pt x="21856" y="18656"/>
                </a:lnTo>
                <a:lnTo>
                  <a:pt x="21810" y="18496"/>
                </a:lnTo>
                <a:lnTo>
                  <a:pt x="21650" y="18199"/>
                </a:lnTo>
                <a:lnTo>
                  <a:pt x="21422" y="17970"/>
                </a:lnTo>
                <a:lnTo>
                  <a:pt x="21284" y="17856"/>
                </a:lnTo>
                <a:lnTo>
                  <a:pt x="20964" y="17444"/>
                </a:lnTo>
                <a:lnTo>
                  <a:pt x="20736" y="17353"/>
                </a:lnTo>
                <a:lnTo>
                  <a:pt x="20553" y="17307"/>
                </a:lnTo>
                <a:lnTo>
                  <a:pt x="20438" y="17033"/>
                </a:lnTo>
                <a:lnTo>
                  <a:pt x="20438" y="16873"/>
                </a:lnTo>
                <a:lnTo>
                  <a:pt x="20461" y="16690"/>
                </a:lnTo>
                <a:lnTo>
                  <a:pt x="20553" y="16347"/>
                </a:lnTo>
                <a:lnTo>
                  <a:pt x="20644" y="16301"/>
                </a:lnTo>
                <a:lnTo>
                  <a:pt x="20873" y="16233"/>
                </a:lnTo>
                <a:lnTo>
                  <a:pt x="21101" y="16141"/>
                </a:lnTo>
                <a:lnTo>
                  <a:pt x="21193" y="16095"/>
                </a:lnTo>
                <a:lnTo>
                  <a:pt x="21376" y="15844"/>
                </a:lnTo>
                <a:lnTo>
                  <a:pt x="21376" y="15730"/>
                </a:lnTo>
                <a:lnTo>
                  <a:pt x="21353" y="15615"/>
                </a:lnTo>
                <a:lnTo>
                  <a:pt x="21193" y="15387"/>
                </a:lnTo>
                <a:lnTo>
                  <a:pt x="21056" y="15364"/>
                </a:lnTo>
                <a:lnTo>
                  <a:pt x="20781" y="15295"/>
                </a:lnTo>
                <a:lnTo>
                  <a:pt x="20553" y="15272"/>
                </a:lnTo>
                <a:lnTo>
                  <a:pt x="20438" y="15272"/>
                </a:lnTo>
                <a:lnTo>
                  <a:pt x="20187" y="15135"/>
                </a:lnTo>
                <a:lnTo>
                  <a:pt x="20141" y="15044"/>
                </a:lnTo>
                <a:lnTo>
                  <a:pt x="20164" y="14952"/>
                </a:lnTo>
                <a:lnTo>
                  <a:pt x="20256" y="14701"/>
                </a:lnTo>
                <a:lnTo>
                  <a:pt x="20347" y="14632"/>
                </a:lnTo>
                <a:lnTo>
                  <a:pt x="20553" y="14495"/>
                </a:lnTo>
                <a:lnTo>
                  <a:pt x="20759" y="14381"/>
                </a:lnTo>
                <a:lnTo>
                  <a:pt x="21101" y="14358"/>
                </a:lnTo>
                <a:lnTo>
                  <a:pt x="21284" y="14358"/>
                </a:lnTo>
                <a:lnTo>
                  <a:pt x="21422" y="14221"/>
                </a:lnTo>
                <a:lnTo>
                  <a:pt x="21627" y="13924"/>
                </a:lnTo>
                <a:lnTo>
                  <a:pt x="21650" y="13786"/>
                </a:lnTo>
                <a:lnTo>
                  <a:pt x="21490" y="13466"/>
                </a:lnTo>
                <a:lnTo>
                  <a:pt x="21376" y="13352"/>
                </a:lnTo>
                <a:lnTo>
                  <a:pt x="21284" y="13261"/>
                </a:lnTo>
                <a:lnTo>
                  <a:pt x="21056" y="13055"/>
                </a:lnTo>
                <a:lnTo>
                  <a:pt x="21033" y="12895"/>
                </a:lnTo>
                <a:lnTo>
                  <a:pt x="20987" y="12438"/>
                </a:lnTo>
                <a:lnTo>
                  <a:pt x="21010" y="12117"/>
                </a:lnTo>
                <a:lnTo>
                  <a:pt x="21101" y="12072"/>
                </a:lnTo>
                <a:lnTo>
                  <a:pt x="21376" y="11935"/>
                </a:lnTo>
                <a:lnTo>
                  <a:pt x="21376" y="11820"/>
                </a:lnTo>
                <a:lnTo>
                  <a:pt x="21330" y="11386"/>
                </a:lnTo>
                <a:lnTo>
                  <a:pt x="21307" y="10952"/>
                </a:lnTo>
                <a:lnTo>
                  <a:pt x="21307" y="10792"/>
                </a:lnTo>
                <a:lnTo>
                  <a:pt x="21193" y="10449"/>
                </a:lnTo>
                <a:lnTo>
                  <a:pt x="21079" y="10311"/>
                </a:lnTo>
                <a:lnTo>
                  <a:pt x="21010" y="10311"/>
                </a:lnTo>
                <a:lnTo>
                  <a:pt x="20850" y="10334"/>
                </a:lnTo>
                <a:lnTo>
                  <a:pt x="20553" y="10174"/>
                </a:lnTo>
                <a:lnTo>
                  <a:pt x="20416" y="10083"/>
                </a:lnTo>
                <a:lnTo>
                  <a:pt x="20164" y="9877"/>
                </a:lnTo>
                <a:lnTo>
                  <a:pt x="19913" y="9808"/>
                </a:lnTo>
                <a:lnTo>
                  <a:pt x="19615" y="9763"/>
                </a:lnTo>
                <a:lnTo>
                  <a:pt x="19364" y="9626"/>
                </a:lnTo>
                <a:lnTo>
                  <a:pt x="19250" y="9374"/>
                </a:lnTo>
                <a:lnTo>
                  <a:pt x="19067" y="9054"/>
                </a:lnTo>
                <a:lnTo>
                  <a:pt x="18975" y="8917"/>
                </a:lnTo>
                <a:lnTo>
                  <a:pt x="18952" y="8505"/>
                </a:lnTo>
                <a:lnTo>
                  <a:pt x="18975" y="8345"/>
                </a:lnTo>
                <a:lnTo>
                  <a:pt x="18998" y="8208"/>
                </a:lnTo>
                <a:lnTo>
                  <a:pt x="19181" y="7911"/>
                </a:lnTo>
                <a:lnTo>
                  <a:pt x="19295" y="7888"/>
                </a:lnTo>
                <a:lnTo>
                  <a:pt x="19433" y="7888"/>
                </a:lnTo>
                <a:lnTo>
                  <a:pt x="19707" y="7682"/>
                </a:lnTo>
                <a:lnTo>
                  <a:pt x="19730" y="7522"/>
                </a:lnTo>
                <a:lnTo>
                  <a:pt x="19707" y="7339"/>
                </a:lnTo>
                <a:lnTo>
                  <a:pt x="19684" y="6905"/>
                </a:lnTo>
                <a:lnTo>
                  <a:pt x="19593" y="6745"/>
                </a:lnTo>
                <a:lnTo>
                  <a:pt x="19478" y="6585"/>
                </a:lnTo>
                <a:lnTo>
                  <a:pt x="19341" y="6082"/>
                </a:lnTo>
                <a:lnTo>
                  <a:pt x="19204" y="5899"/>
                </a:lnTo>
                <a:lnTo>
                  <a:pt x="19090" y="5762"/>
                </a:lnTo>
                <a:lnTo>
                  <a:pt x="19090" y="5373"/>
                </a:lnTo>
                <a:lnTo>
                  <a:pt x="19112" y="5236"/>
                </a:lnTo>
                <a:lnTo>
                  <a:pt x="19135" y="5122"/>
                </a:lnTo>
                <a:lnTo>
                  <a:pt x="19364" y="4847"/>
                </a:lnTo>
                <a:lnTo>
                  <a:pt x="19501" y="4802"/>
                </a:lnTo>
                <a:lnTo>
                  <a:pt x="19867" y="4756"/>
                </a:lnTo>
                <a:lnTo>
                  <a:pt x="20210" y="4733"/>
                </a:lnTo>
                <a:lnTo>
                  <a:pt x="20324" y="4733"/>
                </a:lnTo>
                <a:lnTo>
                  <a:pt x="20553" y="4687"/>
                </a:lnTo>
                <a:lnTo>
                  <a:pt x="20644" y="4573"/>
                </a:lnTo>
                <a:lnTo>
                  <a:pt x="20713" y="4322"/>
                </a:lnTo>
                <a:lnTo>
                  <a:pt x="20850" y="3956"/>
                </a:lnTo>
                <a:lnTo>
                  <a:pt x="20941" y="3727"/>
                </a:lnTo>
                <a:lnTo>
                  <a:pt x="20850" y="3384"/>
                </a:lnTo>
                <a:lnTo>
                  <a:pt x="20736" y="3247"/>
                </a:lnTo>
                <a:lnTo>
                  <a:pt x="20484" y="3041"/>
                </a:lnTo>
                <a:lnTo>
                  <a:pt x="20210" y="2744"/>
                </a:lnTo>
                <a:lnTo>
                  <a:pt x="20073" y="2584"/>
                </a:lnTo>
                <a:lnTo>
                  <a:pt x="19638" y="2447"/>
                </a:lnTo>
                <a:lnTo>
                  <a:pt x="19410" y="2356"/>
                </a:lnTo>
                <a:lnTo>
                  <a:pt x="19181" y="2264"/>
                </a:lnTo>
                <a:lnTo>
                  <a:pt x="18861" y="2127"/>
                </a:lnTo>
                <a:lnTo>
                  <a:pt x="18610" y="2150"/>
                </a:lnTo>
                <a:lnTo>
                  <a:pt x="18381" y="2195"/>
                </a:lnTo>
                <a:lnTo>
                  <a:pt x="18084" y="2310"/>
                </a:lnTo>
                <a:lnTo>
                  <a:pt x="17924" y="2264"/>
                </a:lnTo>
                <a:lnTo>
                  <a:pt x="17649" y="2150"/>
                </a:lnTo>
                <a:lnTo>
                  <a:pt x="17466" y="2195"/>
                </a:lnTo>
                <a:lnTo>
                  <a:pt x="17352" y="2264"/>
                </a:lnTo>
                <a:lnTo>
                  <a:pt x="17032" y="2470"/>
                </a:lnTo>
                <a:lnTo>
                  <a:pt x="16872" y="2470"/>
                </a:lnTo>
                <a:lnTo>
                  <a:pt x="16529" y="2310"/>
                </a:lnTo>
                <a:lnTo>
                  <a:pt x="16300" y="2218"/>
                </a:lnTo>
                <a:lnTo>
                  <a:pt x="16209" y="2173"/>
                </a:lnTo>
                <a:lnTo>
                  <a:pt x="15866" y="1601"/>
                </a:lnTo>
                <a:lnTo>
                  <a:pt x="15752" y="1350"/>
                </a:lnTo>
                <a:lnTo>
                  <a:pt x="15637" y="1121"/>
                </a:lnTo>
                <a:lnTo>
                  <a:pt x="15317" y="801"/>
                </a:lnTo>
                <a:lnTo>
                  <a:pt x="15135" y="732"/>
                </a:lnTo>
                <a:lnTo>
                  <a:pt x="14792" y="618"/>
                </a:lnTo>
                <a:lnTo>
                  <a:pt x="14517" y="595"/>
                </a:lnTo>
                <a:lnTo>
                  <a:pt x="14197" y="595"/>
                </a:lnTo>
                <a:lnTo>
                  <a:pt x="13923" y="458"/>
                </a:lnTo>
                <a:lnTo>
                  <a:pt x="13717" y="344"/>
                </a:lnTo>
                <a:lnTo>
                  <a:pt x="13534" y="229"/>
                </a:lnTo>
                <a:lnTo>
                  <a:pt x="13488" y="184"/>
                </a:lnTo>
                <a:lnTo>
                  <a:pt x="13443" y="115"/>
                </a:lnTo>
                <a:lnTo>
                  <a:pt x="13031" y="69"/>
                </a:lnTo>
                <a:lnTo>
                  <a:pt x="12643" y="24"/>
                </a:lnTo>
                <a:lnTo>
                  <a:pt x="12574" y="24"/>
                </a:lnTo>
                <a:lnTo>
                  <a:pt x="12528" y="1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 panose="02040502050405020303" pitchFamily="18" charset="0"/>
            </a:endParaRPr>
          </a:p>
        </p:txBody>
      </p:sp>
      <p:sp>
        <p:nvSpPr>
          <p:cNvPr id="347" name="Google Shape;347;p19"/>
          <p:cNvSpPr/>
          <p:nvPr/>
        </p:nvSpPr>
        <p:spPr>
          <a:xfrm>
            <a:off x="3691863" y="3569775"/>
            <a:ext cx="897955" cy="995134"/>
          </a:xfrm>
          <a:custGeom>
            <a:avLst/>
            <a:gdLst/>
            <a:ahLst/>
            <a:cxnLst/>
            <a:rect l="l" t="t" r="r" b="b"/>
            <a:pathLst>
              <a:path w="39918" h="44238" extrusionOk="0">
                <a:moveTo>
                  <a:pt x="24829" y="0"/>
                </a:moveTo>
                <a:lnTo>
                  <a:pt x="24531" y="69"/>
                </a:lnTo>
                <a:lnTo>
                  <a:pt x="24486" y="138"/>
                </a:lnTo>
                <a:lnTo>
                  <a:pt x="24463" y="252"/>
                </a:lnTo>
                <a:lnTo>
                  <a:pt x="24440" y="595"/>
                </a:lnTo>
                <a:lnTo>
                  <a:pt x="24509" y="663"/>
                </a:lnTo>
                <a:lnTo>
                  <a:pt x="24646" y="686"/>
                </a:lnTo>
                <a:lnTo>
                  <a:pt x="24920" y="846"/>
                </a:lnTo>
                <a:lnTo>
                  <a:pt x="24966" y="961"/>
                </a:lnTo>
                <a:lnTo>
                  <a:pt x="25012" y="1098"/>
                </a:lnTo>
                <a:lnTo>
                  <a:pt x="25080" y="1464"/>
                </a:lnTo>
                <a:lnTo>
                  <a:pt x="24966" y="1601"/>
                </a:lnTo>
                <a:lnTo>
                  <a:pt x="24806" y="1692"/>
                </a:lnTo>
                <a:lnTo>
                  <a:pt x="24509" y="1829"/>
                </a:lnTo>
                <a:lnTo>
                  <a:pt x="24417" y="2012"/>
                </a:lnTo>
                <a:lnTo>
                  <a:pt x="24349" y="2218"/>
                </a:lnTo>
                <a:lnTo>
                  <a:pt x="24349" y="2584"/>
                </a:lnTo>
                <a:lnTo>
                  <a:pt x="24211" y="2790"/>
                </a:lnTo>
                <a:lnTo>
                  <a:pt x="24051" y="2995"/>
                </a:lnTo>
                <a:lnTo>
                  <a:pt x="23754" y="3247"/>
                </a:lnTo>
                <a:lnTo>
                  <a:pt x="23754" y="3384"/>
                </a:lnTo>
                <a:lnTo>
                  <a:pt x="23777" y="3521"/>
                </a:lnTo>
                <a:lnTo>
                  <a:pt x="23594" y="3704"/>
                </a:lnTo>
                <a:lnTo>
                  <a:pt x="23434" y="3727"/>
                </a:lnTo>
                <a:lnTo>
                  <a:pt x="23228" y="3750"/>
                </a:lnTo>
                <a:lnTo>
                  <a:pt x="23114" y="3887"/>
                </a:lnTo>
                <a:lnTo>
                  <a:pt x="23023" y="3956"/>
                </a:lnTo>
                <a:lnTo>
                  <a:pt x="22817" y="4001"/>
                </a:lnTo>
                <a:lnTo>
                  <a:pt x="22634" y="4001"/>
                </a:lnTo>
                <a:lnTo>
                  <a:pt x="22360" y="3910"/>
                </a:lnTo>
                <a:lnTo>
                  <a:pt x="22085" y="3796"/>
                </a:lnTo>
                <a:lnTo>
                  <a:pt x="21834" y="3704"/>
                </a:lnTo>
                <a:lnTo>
                  <a:pt x="21628" y="3590"/>
                </a:lnTo>
                <a:lnTo>
                  <a:pt x="21491" y="3498"/>
                </a:lnTo>
                <a:lnTo>
                  <a:pt x="21354" y="3384"/>
                </a:lnTo>
                <a:lnTo>
                  <a:pt x="21331" y="3453"/>
                </a:lnTo>
                <a:lnTo>
                  <a:pt x="21331" y="3818"/>
                </a:lnTo>
                <a:lnTo>
                  <a:pt x="21262" y="4161"/>
                </a:lnTo>
                <a:lnTo>
                  <a:pt x="21216" y="4276"/>
                </a:lnTo>
                <a:lnTo>
                  <a:pt x="21216" y="4664"/>
                </a:lnTo>
                <a:lnTo>
                  <a:pt x="21125" y="4756"/>
                </a:lnTo>
                <a:lnTo>
                  <a:pt x="20919" y="4847"/>
                </a:lnTo>
                <a:lnTo>
                  <a:pt x="20668" y="4824"/>
                </a:lnTo>
                <a:lnTo>
                  <a:pt x="20416" y="4801"/>
                </a:lnTo>
                <a:lnTo>
                  <a:pt x="20233" y="4756"/>
                </a:lnTo>
                <a:lnTo>
                  <a:pt x="20165" y="4550"/>
                </a:lnTo>
                <a:lnTo>
                  <a:pt x="20073" y="4299"/>
                </a:lnTo>
                <a:lnTo>
                  <a:pt x="20005" y="4161"/>
                </a:lnTo>
                <a:lnTo>
                  <a:pt x="19890" y="3956"/>
                </a:lnTo>
                <a:lnTo>
                  <a:pt x="19753" y="3910"/>
                </a:lnTo>
                <a:lnTo>
                  <a:pt x="19616" y="3887"/>
                </a:lnTo>
                <a:lnTo>
                  <a:pt x="19433" y="3841"/>
                </a:lnTo>
                <a:lnTo>
                  <a:pt x="19410" y="3956"/>
                </a:lnTo>
                <a:lnTo>
                  <a:pt x="19433" y="4253"/>
                </a:lnTo>
                <a:lnTo>
                  <a:pt x="19525" y="4641"/>
                </a:lnTo>
                <a:lnTo>
                  <a:pt x="19502" y="5122"/>
                </a:lnTo>
                <a:lnTo>
                  <a:pt x="19433" y="5419"/>
                </a:lnTo>
                <a:lnTo>
                  <a:pt x="19410" y="5602"/>
                </a:lnTo>
                <a:lnTo>
                  <a:pt x="19342" y="5945"/>
                </a:lnTo>
                <a:lnTo>
                  <a:pt x="19296" y="6150"/>
                </a:lnTo>
                <a:lnTo>
                  <a:pt x="19136" y="6379"/>
                </a:lnTo>
                <a:lnTo>
                  <a:pt x="18724" y="6379"/>
                </a:lnTo>
                <a:lnTo>
                  <a:pt x="18450" y="6448"/>
                </a:lnTo>
                <a:lnTo>
                  <a:pt x="18359" y="6539"/>
                </a:lnTo>
                <a:lnTo>
                  <a:pt x="18290" y="6653"/>
                </a:lnTo>
                <a:lnTo>
                  <a:pt x="18199" y="6859"/>
                </a:lnTo>
                <a:lnTo>
                  <a:pt x="18062" y="6882"/>
                </a:lnTo>
                <a:lnTo>
                  <a:pt x="17559" y="6882"/>
                </a:lnTo>
                <a:lnTo>
                  <a:pt x="17513" y="6790"/>
                </a:lnTo>
                <a:lnTo>
                  <a:pt x="17490" y="6630"/>
                </a:lnTo>
                <a:lnTo>
                  <a:pt x="17444" y="6219"/>
                </a:lnTo>
                <a:lnTo>
                  <a:pt x="17513" y="6150"/>
                </a:lnTo>
                <a:lnTo>
                  <a:pt x="17604" y="6127"/>
                </a:lnTo>
                <a:lnTo>
                  <a:pt x="17764" y="6013"/>
                </a:lnTo>
                <a:lnTo>
                  <a:pt x="17787" y="5899"/>
                </a:lnTo>
                <a:lnTo>
                  <a:pt x="17787" y="5510"/>
                </a:lnTo>
                <a:lnTo>
                  <a:pt x="17856" y="5304"/>
                </a:lnTo>
                <a:lnTo>
                  <a:pt x="17924" y="5236"/>
                </a:lnTo>
                <a:lnTo>
                  <a:pt x="18016" y="5030"/>
                </a:lnTo>
                <a:lnTo>
                  <a:pt x="18199" y="4824"/>
                </a:lnTo>
                <a:lnTo>
                  <a:pt x="18267" y="4550"/>
                </a:lnTo>
                <a:lnTo>
                  <a:pt x="18290" y="4413"/>
                </a:lnTo>
                <a:lnTo>
                  <a:pt x="18313" y="4230"/>
                </a:lnTo>
                <a:lnTo>
                  <a:pt x="18130" y="4138"/>
                </a:lnTo>
                <a:lnTo>
                  <a:pt x="17741" y="4001"/>
                </a:lnTo>
                <a:lnTo>
                  <a:pt x="17536" y="3910"/>
                </a:lnTo>
                <a:lnTo>
                  <a:pt x="17330" y="3704"/>
                </a:lnTo>
                <a:lnTo>
                  <a:pt x="17078" y="3498"/>
                </a:lnTo>
                <a:lnTo>
                  <a:pt x="16850" y="3384"/>
                </a:lnTo>
                <a:lnTo>
                  <a:pt x="16644" y="3178"/>
                </a:lnTo>
                <a:lnTo>
                  <a:pt x="16530" y="3041"/>
                </a:lnTo>
                <a:lnTo>
                  <a:pt x="16393" y="2767"/>
                </a:lnTo>
                <a:lnTo>
                  <a:pt x="16210" y="2675"/>
                </a:lnTo>
                <a:lnTo>
                  <a:pt x="16027" y="2561"/>
                </a:lnTo>
                <a:lnTo>
                  <a:pt x="15912" y="2378"/>
                </a:lnTo>
                <a:lnTo>
                  <a:pt x="15798" y="2401"/>
                </a:lnTo>
                <a:lnTo>
                  <a:pt x="15684" y="2515"/>
                </a:lnTo>
                <a:lnTo>
                  <a:pt x="15615" y="2835"/>
                </a:lnTo>
                <a:lnTo>
                  <a:pt x="15615" y="2950"/>
                </a:lnTo>
                <a:lnTo>
                  <a:pt x="15592" y="3064"/>
                </a:lnTo>
                <a:lnTo>
                  <a:pt x="15592" y="3430"/>
                </a:lnTo>
                <a:lnTo>
                  <a:pt x="15730" y="3498"/>
                </a:lnTo>
                <a:lnTo>
                  <a:pt x="15867" y="3567"/>
                </a:lnTo>
                <a:lnTo>
                  <a:pt x="16050" y="3796"/>
                </a:lnTo>
                <a:lnTo>
                  <a:pt x="16118" y="3933"/>
                </a:lnTo>
                <a:lnTo>
                  <a:pt x="16141" y="4093"/>
                </a:lnTo>
                <a:lnTo>
                  <a:pt x="16027" y="4321"/>
                </a:lnTo>
                <a:lnTo>
                  <a:pt x="15867" y="4299"/>
                </a:lnTo>
                <a:lnTo>
                  <a:pt x="15707" y="4276"/>
                </a:lnTo>
                <a:lnTo>
                  <a:pt x="15455" y="4321"/>
                </a:lnTo>
                <a:lnTo>
                  <a:pt x="15364" y="4390"/>
                </a:lnTo>
                <a:lnTo>
                  <a:pt x="15250" y="4436"/>
                </a:lnTo>
                <a:lnTo>
                  <a:pt x="14975" y="4299"/>
                </a:lnTo>
                <a:lnTo>
                  <a:pt x="14907" y="4184"/>
                </a:lnTo>
                <a:lnTo>
                  <a:pt x="14884" y="4047"/>
                </a:lnTo>
                <a:lnTo>
                  <a:pt x="14747" y="3590"/>
                </a:lnTo>
                <a:lnTo>
                  <a:pt x="14609" y="3475"/>
                </a:lnTo>
                <a:lnTo>
                  <a:pt x="14404" y="3384"/>
                </a:lnTo>
                <a:lnTo>
                  <a:pt x="14198" y="3270"/>
                </a:lnTo>
                <a:lnTo>
                  <a:pt x="13946" y="3064"/>
                </a:lnTo>
                <a:lnTo>
                  <a:pt x="13695" y="2950"/>
                </a:lnTo>
                <a:lnTo>
                  <a:pt x="13558" y="2881"/>
                </a:lnTo>
                <a:lnTo>
                  <a:pt x="13375" y="2652"/>
                </a:lnTo>
                <a:lnTo>
                  <a:pt x="13261" y="2630"/>
                </a:lnTo>
                <a:lnTo>
                  <a:pt x="13146" y="2698"/>
                </a:lnTo>
                <a:lnTo>
                  <a:pt x="13078" y="3018"/>
                </a:lnTo>
                <a:lnTo>
                  <a:pt x="13078" y="3155"/>
                </a:lnTo>
                <a:lnTo>
                  <a:pt x="13078" y="3727"/>
                </a:lnTo>
                <a:lnTo>
                  <a:pt x="13055" y="4527"/>
                </a:lnTo>
                <a:lnTo>
                  <a:pt x="13078" y="5190"/>
                </a:lnTo>
                <a:lnTo>
                  <a:pt x="13123" y="5716"/>
                </a:lnTo>
                <a:lnTo>
                  <a:pt x="13123" y="5922"/>
                </a:lnTo>
                <a:lnTo>
                  <a:pt x="13146" y="6356"/>
                </a:lnTo>
                <a:lnTo>
                  <a:pt x="13261" y="6448"/>
                </a:lnTo>
                <a:lnTo>
                  <a:pt x="13603" y="6608"/>
                </a:lnTo>
                <a:lnTo>
                  <a:pt x="13855" y="6745"/>
                </a:lnTo>
                <a:lnTo>
                  <a:pt x="13901" y="6836"/>
                </a:lnTo>
                <a:lnTo>
                  <a:pt x="13924" y="7568"/>
                </a:lnTo>
                <a:lnTo>
                  <a:pt x="13901" y="8094"/>
                </a:lnTo>
                <a:lnTo>
                  <a:pt x="13832" y="9397"/>
                </a:lnTo>
                <a:lnTo>
                  <a:pt x="13809" y="10311"/>
                </a:lnTo>
                <a:lnTo>
                  <a:pt x="13832" y="10563"/>
                </a:lnTo>
                <a:lnTo>
                  <a:pt x="13763" y="10906"/>
                </a:lnTo>
                <a:lnTo>
                  <a:pt x="13626" y="10997"/>
                </a:lnTo>
                <a:lnTo>
                  <a:pt x="13489" y="11088"/>
                </a:lnTo>
                <a:lnTo>
                  <a:pt x="13306" y="11317"/>
                </a:lnTo>
                <a:lnTo>
                  <a:pt x="13100" y="11431"/>
                </a:lnTo>
                <a:lnTo>
                  <a:pt x="12872" y="11500"/>
                </a:lnTo>
                <a:lnTo>
                  <a:pt x="12598" y="11500"/>
                </a:lnTo>
                <a:lnTo>
                  <a:pt x="12552" y="11591"/>
                </a:lnTo>
                <a:lnTo>
                  <a:pt x="12506" y="11911"/>
                </a:lnTo>
                <a:lnTo>
                  <a:pt x="12552" y="12346"/>
                </a:lnTo>
                <a:lnTo>
                  <a:pt x="12552" y="12872"/>
                </a:lnTo>
                <a:lnTo>
                  <a:pt x="12529" y="13283"/>
                </a:lnTo>
                <a:lnTo>
                  <a:pt x="12437" y="13558"/>
                </a:lnTo>
                <a:lnTo>
                  <a:pt x="12163" y="13900"/>
                </a:lnTo>
                <a:lnTo>
                  <a:pt x="11866" y="14220"/>
                </a:lnTo>
                <a:lnTo>
                  <a:pt x="11660" y="14586"/>
                </a:lnTo>
                <a:lnTo>
                  <a:pt x="11569" y="14815"/>
                </a:lnTo>
                <a:lnTo>
                  <a:pt x="11294" y="15226"/>
                </a:lnTo>
                <a:lnTo>
                  <a:pt x="11134" y="15364"/>
                </a:lnTo>
                <a:lnTo>
                  <a:pt x="10951" y="15432"/>
                </a:lnTo>
                <a:lnTo>
                  <a:pt x="10631" y="15592"/>
                </a:lnTo>
                <a:lnTo>
                  <a:pt x="10563" y="15707"/>
                </a:lnTo>
                <a:lnTo>
                  <a:pt x="10540" y="15844"/>
                </a:lnTo>
                <a:lnTo>
                  <a:pt x="10311" y="16049"/>
                </a:lnTo>
                <a:lnTo>
                  <a:pt x="10151" y="16141"/>
                </a:lnTo>
                <a:lnTo>
                  <a:pt x="9991" y="16209"/>
                </a:lnTo>
                <a:lnTo>
                  <a:pt x="9808" y="16209"/>
                </a:lnTo>
                <a:lnTo>
                  <a:pt x="9831" y="16301"/>
                </a:lnTo>
                <a:lnTo>
                  <a:pt x="9831" y="16324"/>
                </a:lnTo>
                <a:lnTo>
                  <a:pt x="9648" y="16575"/>
                </a:lnTo>
                <a:lnTo>
                  <a:pt x="9305" y="16918"/>
                </a:lnTo>
                <a:lnTo>
                  <a:pt x="8917" y="17193"/>
                </a:lnTo>
                <a:lnTo>
                  <a:pt x="8574" y="17467"/>
                </a:lnTo>
                <a:lnTo>
                  <a:pt x="8368" y="17741"/>
                </a:lnTo>
                <a:lnTo>
                  <a:pt x="8254" y="18016"/>
                </a:lnTo>
                <a:lnTo>
                  <a:pt x="8277" y="18907"/>
                </a:lnTo>
                <a:lnTo>
                  <a:pt x="8300" y="19822"/>
                </a:lnTo>
                <a:lnTo>
                  <a:pt x="8300" y="19890"/>
                </a:lnTo>
                <a:lnTo>
                  <a:pt x="8094" y="19982"/>
                </a:lnTo>
                <a:lnTo>
                  <a:pt x="7934" y="19982"/>
                </a:lnTo>
                <a:lnTo>
                  <a:pt x="7339" y="20027"/>
                </a:lnTo>
                <a:lnTo>
                  <a:pt x="6951" y="20073"/>
                </a:lnTo>
                <a:lnTo>
                  <a:pt x="6905" y="20142"/>
                </a:lnTo>
                <a:lnTo>
                  <a:pt x="6813" y="20302"/>
                </a:lnTo>
                <a:lnTo>
                  <a:pt x="6608" y="20439"/>
                </a:lnTo>
                <a:lnTo>
                  <a:pt x="6425" y="20553"/>
                </a:lnTo>
                <a:lnTo>
                  <a:pt x="6379" y="20805"/>
                </a:lnTo>
                <a:lnTo>
                  <a:pt x="6379" y="21102"/>
                </a:lnTo>
                <a:lnTo>
                  <a:pt x="6356" y="21262"/>
                </a:lnTo>
                <a:lnTo>
                  <a:pt x="6105" y="21673"/>
                </a:lnTo>
                <a:lnTo>
                  <a:pt x="5968" y="21765"/>
                </a:lnTo>
                <a:lnTo>
                  <a:pt x="5670" y="21925"/>
                </a:lnTo>
                <a:lnTo>
                  <a:pt x="5465" y="22154"/>
                </a:lnTo>
                <a:lnTo>
                  <a:pt x="5213" y="22679"/>
                </a:lnTo>
                <a:lnTo>
                  <a:pt x="5007" y="23388"/>
                </a:lnTo>
                <a:lnTo>
                  <a:pt x="4962" y="23754"/>
                </a:lnTo>
                <a:lnTo>
                  <a:pt x="4527" y="25194"/>
                </a:lnTo>
                <a:lnTo>
                  <a:pt x="4344" y="25651"/>
                </a:lnTo>
                <a:lnTo>
                  <a:pt x="4184" y="26040"/>
                </a:lnTo>
                <a:lnTo>
                  <a:pt x="3841" y="27092"/>
                </a:lnTo>
                <a:lnTo>
                  <a:pt x="3796" y="27412"/>
                </a:lnTo>
                <a:lnTo>
                  <a:pt x="3681" y="28303"/>
                </a:lnTo>
                <a:lnTo>
                  <a:pt x="3476" y="29218"/>
                </a:lnTo>
                <a:lnTo>
                  <a:pt x="3133" y="30087"/>
                </a:lnTo>
                <a:lnTo>
                  <a:pt x="2630" y="31047"/>
                </a:lnTo>
                <a:lnTo>
                  <a:pt x="2173" y="31778"/>
                </a:lnTo>
                <a:lnTo>
                  <a:pt x="1761" y="32373"/>
                </a:lnTo>
                <a:lnTo>
                  <a:pt x="1601" y="32556"/>
                </a:lnTo>
                <a:lnTo>
                  <a:pt x="1327" y="32967"/>
                </a:lnTo>
                <a:lnTo>
                  <a:pt x="1304" y="33127"/>
                </a:lnTo>
                <a:lnTo>
                  <a:pt x="1304" y="33333"/>
                </a:lnTo>
                <a:lnTo>
                  <a:pt x="1487" y="34019"/>
                </a:lnTo>
                <a:lnTo>
                  <a:pt x="1647" y="34225"/>
                </a:lnTo>
                <a:lnTo>
                  <a:pt x="1830" y="34339"/>
                </a:lnTo>
                <a:lnTo>
                  <a:pt x="2173" y="34522"/>
                </a:lnTo>
                <a:lnTo>
                  <a:pt x="2241" y="34659"/>
                </a:lnTo>
                <a:lnTo>
                  <a:pt x="2264" y="34819"/>
                </a:lnTo>
                <a:lnTo>
                  <a:pt x="2264" y="35162"/>
                </a:lnTo>
                <a:lnTo>
                  <a:pt x="2173" y="35322"/>
                </a:lnTo>
                <a:lnTo>
                  <a:pt x="2081" y="35345"/>
                </a:lnTo>
                <a:lnTo>
                  <a:pt x="1852" y="35459"/>
                </a:lnTo>
                <a:lnTo>
                  <a:pt x="1441" y="35893"/>
                </a:lnTo>
                <a:lnTo>
                  <a:pt x="1327" y="36053"/>
                </a:lnTo>
                <a:lnTo>
                  <a:pt x="961" y="36785"/>
                </a:lnTo>
                <a:lnTo>
                  <a:pt x="549" y="37539"/>
                </a:lnTo>
                <a:lnTo>
                  <a:pt x="206" y="38065"/>
                </a:lnTo>
                <a:lnTo>
                  <a:pt x="1" y="38477"/>
                </a:lnTo>
                <a:lnTo>
                  <a:pt x="46" y="38614"/>
                </a:lnTo>
                <a:lnTo>
                  <a:pt x="389" y="38911"/>
                </a:lnTo>
                <a:lnTo>
                  <a:pt x="595" y="38957"/>
                </a:lnTo>
                <a:lnTo>
                  <a:pt x="664" y="38980"/>
                </a:lnTo>
                <a:lnTo>
                  <a:pt x="1075" y="39186"/>
                </a:lnTo>
                <a:lnTo>
                  <a:pt x="1167" y="39346"/>
                </a:lnTo>
                <a:lnTo>
                  <a:pt x="1098" y="39894"/>
                </a:lnTo>
                <a:lnTo>
                  <a:pt x="984" y="40214"/>
                </a:lnTo>
                <a:lnTo>
                  <a:pt x="892" y="40214"/>
                </a:lnTo>
                <a:lnTo>
                  <a:pt x="504" y="40374"/>
                </a:lnTo>
                <a:lnTo>
                  <a:pt x="321" y="40557"/>
                </a:lnTo>
                <a:lnTo>
                  <a:pt x="321" y="40672"/>
                </a:lnTo>
                <a:lnTo>
                  <a:pt x="458" y="41083"/>
                </a:lnTo>
                <a:lnTo>
                  <a:pt x="595" y="41243"/>
                </a:lnTo>
                <a:lnTo>
                  <a:pt x="801" y="41403"/>
                </a:lnTo>
                <a:lnTo>
                  <a:pt x="1075" y="41655"/>
                </a:lnTo>
                <a:lnTo>
                  <a:pt x="1281" y="41929"/>
                </a:lnTo>
                <a:lnTo>
                  <a:pt x="1510" y="42043"/>
                </a:lnTo>
                <a:lnTo>
                  <a:pt x="1761" y="41998"/>
                </a:lnTo>
                <a:lnTo>
                  <a:pt x="1967" y="41860"/>
                </a:lnTo>
                <a:lnTo>
                  <a:pt x="2013" y="41769"/>
                </a:lnTo>
                <a:lnTo>
                  <a:pt x="2241" y="41495"/>
                </a:lnTo>
                <a:lnTo>
                  <a:pt x="2355" y="41449"/>
                </a:lnTo>
                <a:lnTo>
                  <a:pt x="2653" y="41472"/>
                </a:lnTo>
                <a:lnTo>
                  <a:pt x="2904" y="41495"/>
                </a:lnTo>
                <a:lnTo>
                  <a:pt x="3064" y="41632"/>
                </a:lnTo>
                <a:lnTo>
                  <a:pt x="3178" y="41860"/>
                </a:lnTo>
                <a:lnTo>
                  <a:pt x="3224" y="42112"/>
                </a:lnTo>
                <a:lnTo>
                  <a:pt x="3247" y="42363"/>
                </a:lnTo>
                <a:lnTo>
                  <a:pt x="3178" y="42592"/>
                </a:lnTo>
                <a:lnTo>
                  <a:pt x="3133" y="42843"/>
                </a:lnTo>
                <a:lnTo>
                  <a:pt x="3133" y="43186"/>
                </a:lnTo>
                <a:lnTo>
                  <a:pt x="3178" y="43392"/>
                </a:lnTo>
                <a:lnTo>
                  <a:pt x="3453" y="43438"/>
                </a:lnTo>
                <a:lnTo>
                  <a:pt x="3704" y="43369"/>
                </a:lnTo>
                <a:lnTo>
                  <a:pt x="3773" y="43141"/>
                </a:lnTo>
                <a:lnTo>
                  <a:pt x="3979" y="42981"/>
                </a:lnTo>
                <a:lnTo>
                  <a:pt x="4116" y="42958"/>
                </a:lnTo>
                <a:lnTo>
                  <a:pt x="4504" y="42958"/>
                </a:lnTo>
                <a:lnTo>
                  <a:pt x="4619" y="43026"/>
                </a:lnTo>
                <a:lnTo>
                  <a:pt x="4825" y="43141"/>
                </a:lnTo>
                <a:lnTo>
                  <a:pt x="4962" y="43255"/>
                </a:lnTo>
                <a:lnTo>
                  <a:pt x="5007" y="43301"/>
                </a:lnTo>
                <a:lnTo>
                  <a:pt x="5213" y="43278"/>
                </a:lnTo>
                <a:lnTo>
                  <a:pt x="5236" y="43346"/>
                </a:lnTo>
                <a:lnTo>
                  <a:pt x="5305" y="43438"/>
                </a:lnTo>
                <a:lnTo>
                  <a:pt x="5693" y="43529"/>
                </a:lnTo>
                <a:lnTo>
                  <a:pt x="6631" y="43529"/>
                </a:lnTo>
                <a:lnTo>
                  <a:pt x="7042" y="43461"/>
                </a:lnTo>
                <a:lnTo>
                  <a:pt x="7294" y="43346"/>
                </a:lnTo>
                <a:lnTo>
                  <a:pt x="7454" y="43186"/>
                </a:lnTo>
                <a:lnTo>
                  <a:pt x="7614" y="42912"/>
                </a:lnTo>
                <a:lnTo>
                  <a:pt x="7842" y="42729"/>
                </a:lnTo>
                <a:lnTo>
                  <a:pt x="8117" y="42638"/>
                </a:lnTo>
                <a:lnTo>
                  <a:pt x="8345" y="42478"/>
                </a:lnTo>
                <a:lnTo>
                  <a:pt x="8528" y="42318"/>
                </a:lnTo>
                <a:lnTo>
                  <a:pt x="8688" y="42135"/>
                </a:lnTo>
                <a:lnTo>
                  <a:pt x="9008" y="41952"/>
                </a:lnTo>
                <a:lnTo>
                  <a:pt x="9351" y="41837"/>
                </a:lnTo>
                <a:lnTo>
                  <a:pt x="9717" y="42043"/>
                </a:lnTo>
                <a:lnTo>
                  <a:pt x="10106" y="42432"/>
                </a:lnTo>
                <a:lnTo>
                  <a:pt x="10288" y="42729"/>
                </a:lnTo>
                <a:lnTo>
                  <a:pt x="10426" y="42935"/>
                </a:lnTo>
                <a:lnTo>
                  <a:pt x="10517" y="43095"/>
                </a:lnTo>
                <a:lnTo>
                  <a:pt x="10746" y="43209"/>
                </a:lnTo>
                <a:lnTo>
                  <a:pt x="11180" y="43255"/>
                </a:lnTo>
                <a:lnTo>
                  <a:pt x="11683" y="43186"/>
                </a:lnTo>
                <a:lnTo>
                  <a:pt x="12209" y="43141"/>
                </a:lnTo>
                <a:lnTo>
                  <a:pt x="12598" y="43072"/>
                </a:lnTo>
                <a:lnTo>
                  <a:pt x="12803" y="42889"/>
                </a:lnTo>
                <a:lnTo>
                  <a:pt x="12986" y="42706"/>
                </a:lnTo>
                <a:lnTo>
                  <a:pt x="13192" y="42569"/>
                </a:lnTo>
                <a:lnTo>
                  <a:pt x="13489" y="42455"/>
                </a:lnTo>
                <a:lnTo>
                  <a:pt x="13626" y="42386"/>
                </a:lnTo>
                <a:lnTo>
                  <a:pt x="13924" y="41998"/>
                </a:lnTo>
                <a:lnTo>
                  <a:pt x="13969" y="41883"/>
                </a:lnTo>
                <a:lnTo>
                  <a:pt x="13695" y="41746"/>
                </a:lnTo>
                <a:lnTo>
                  <a:pt x="13352" y="41609"/>
                </a:lnTo>
                <a:lnTo>
                  <a:pt x="13123" y="41495"/>
                </a:lnTo>
                <a:lnTo>
                  <a:pt x="12826" y="41426"/>
                </a:lnTo>
                <a:lnTo>
                  <a:pt x="12643" y="41357"/>
                </a:lnTo>
                <a:lnTo>
                  <a:pt x="12506" y="41197"/>
                </a:lnTo>
                <a:lnTo>
                  <a:pt x="12346" y="41037"/>
                </a:lnTo>
                <a:lnTo>
                  <a:pt x="12186" y="40923"/>
                </a:lnTo>
                <a:lnTo>
                  <a:pt x="12117" y="40763"/>
                </a:lnTo>
                <a:lnTo>
                  <a:pt x="12140" y="40557"/>
                </a:lnTo>
                <a:lnTo>
                  <a:pt x="12255" y="40420"/>
                </a:lnTo>
                <a:lnTo>
                  <a:pt x="12415" y="40306"/>
                </a:lnTo>
                <a:lnTo>
                  <a:pt x="12529" y="40191"/>
                </a:lnTo>
                <a:lnTo>
                  <a:pt x="12758" y="40077"/>
                </a:lnTo>
                <a:lnTo>
                  <a:pt x="13215" y="40146"/>
                </a:lnTo>
                <a:lnTo>
                  <a:pt x="13626" y="40123"/>
                </a:lnTo>
                <a:lnTo>
                  <a:pt x="13718" y="39871"/>
                </a:lnTo>
                <a:lnTo>
                  <a:pt x="13672" y="39620"/>
                </a:lnTo>
                <a:lnTo>
                  <a:pt x="13809" y="39506"/>
                </a:lnTo>
                <a:lnTo>
                  <a:pt x="13924" y="39391"/>
                </a:lnTo>
                <a:lnTo>
                  <a:pt x="13946" y="39163"/>
                </a:lnTo>
                <a:lnTo>
                  <a:pt x="14061" y="38980"/>
                </a:lnTo>
                <a:lnTo>
                  <a:pt x="14266" y="38911"/>
                </a:lnTo>
                <a:lnTo>
                  <a:pt x="14655" y="38865"/>
                </a:lnTo>
                <a:lnTo>
                  <a:pt x="15455" y="38865"/>
                </a:lnTo>
                <a:lnTo>
                  <a:pt x="16095" y="38843"/>
                </a:lnTo>
                <a:lnTo>
                  <a:pt x="16301" y="38934"/>
                </a:lnTo>
                <a:lnTo>
                  <a:pt x="16438" y="39094"/>
                </a:lnTo>
                <a:lnTo>
                  <a:pt x="16438" y="39391"/>
                </a:lnTo>
                <a:lnTo>
                  <a:pt x="16461" y="39803"/>
                </a:lnTo>
                <a:lnTo>
                  <a:pt x="16461" y="39940"/>
                </a:lnTo>
                <a:lnTo>
                  <a:pt x="16507" y="40214"/>
                </a:lnTo>
                <a:lnTo>
                  <a:pt x="16598" y="40237"/>
                </a:lnTo>
                <a:lnTo>
                  <a:pt x="16690" y="40306"/>
                </a:lnTo>
                <a:lnTo>
                  <a:pt x="16850" y="40603"/>
                </a:lnTo>
                <a:lnTo>
                  <a:pt x="16918" y="40672"/>
                </a:lnTo>
                <a:lnTo>
                  <a:pt x="17147" y="40717"/>
                </a:lnTo>
                <a:lnTo>
                  <a:pt x="17490" y="40672"/>
                </a:lnTo>
                <a:lnTo>
                  <a:pt x="17696" y="40511"/>
                </a:lnTo>
                <a:lnTo>
                  <a:pt x="17879" y="40374"/>
                </a:lnTo>
                <a:lnTo>
                  <a:pt x="18359" y="40397"/>
                </a:lnTo>
                <a:lnTo>
                  <a:pt x="18793" y="40466"/>
                </a:lnTo>
                <a:lnTo>
                  <a:pt x="18862" y="40511"/>
                </a:lnTo>
                <a:lnTo>
                  <a:pt x="18999" y="40877"/>
                </a:lnTo>
                <a:lnTo>
                  <a:pt x="19113" y="40946"/>
                </a:lnTo>
                <a:lnTo>
                  <a:pt x="19753" y="40992"/>
                </a:lnTo>
                <a:lnTo>
                  <a:pt x="20393" y="40969"/>
                </a:lnTo>
                <a:lnTo>
                  <a:pt x="20599" y="40969"/>
                </a:lnTo>
                <a:lnTo>
                  <a:pt x="21102" y="41152"/>
                </a:lnTo>
                <a:lnTo>
                  <a:pt x="21239" y="41243"/>
                </a:lnTo>
                <a:lnTo>
                  <a:pt x="21354" y="41472"/>
                </a:lnTo>
                <a:lnTo>
                  <a:pt x="21514" y="41723"/>
                </a:lnTo>
                <a:lnTo>
                  <a:pt x="21742" y="41952"/>
                </a:lnTo>
                <a:lnTo>
                  <a:pt x="21834" y="42180"/>
                </a:lnTo>
                <a:lnTo>
                  <a:pt x="21857" y="42295"/>
                </a:lnTo>
                <a:lnTo>
                  <a:pt x="21994" y="42683"/>
                </a:lnTo>
                <a:lnTo>
                  <a:pt x="22108" y="42798"/>
                </a:lnTo>
                <a:lnTo>
                  <a:pt x="22382" y="42866"/>
                </a:lnTo>
                <a:lnTo>
                  <a:pt x="22611" y="42843"/>
                </a:lnTo>
                <a:lnTo>
                  <a:pt x="22771" y="42729"/>
                </a:lnTo>
                <a:lnTo>
                  <a:pt x="22862" y="42455"/>
                </a:lnTo>
                <a:lnTo>
                  <a:pt x="22908" y="42318"/>
                </a:lnTo>
                <a:lnTo>
                  <a:pt x="23183" y="41998"/>
                </a:lnTo>
                <a:lnTo>
                  <a:pt x="23297" y="41975"/>
                </a:lnTo>
                <a:lnTo>
                  <a:pt x="23571" y="41975"/>
                </a:lnTo>
                <a:lnTo>
                  <a:pt x="23800" y="41929"/>
                </a:lnTo>
                <a:lnTo>
                  <a:pt x="24097" y="42066"/>
                </a:lnTo>
                <a:lnTo>
                  <a:pt x="24394" y="42340"/>
                </a:lnTo>
                <a:lnTo>
                  <a:pt x="24463" y="42455"/>
                </a:lnTo>
                <a:lnTo>
                  <a:pt x="24829" y="42660"/>
                </a:lnTo>
                <a:lnTo>
                  <a:pt x="24943" y="42775"/>
                </a:lnTo>
                <a:lnTo>
                  <a:pt x="25103" y="42981"/>
                </a:lnTo>
                <a:lnTo>
                  <a:pt x="25354" y="43186"/>
                </a:lnTo>
                <a:lnTo>
                  <a:pt x="25537" y="43461"/>
                </a:lnTo>
                <a:lnTo>
                  <a:pt x="25766" y="43712"/>
                </a:lnTo>
                <a:lnTo>
                  <a:pt x="26155" y="43964"/>
                </a:lnTo>
                <a:lnTo>
                  <a:pt x="26360" y="44238"/>
                </a:lnTo>
                <a:lnTo>
                  <a:pt x="26520" y="44169"/>
                </a:lnTo>
                <a:lnTo>
                  <a:pt x="26612" y="44101"/>
                </a:lnTo>
                <a:lnTo>
                  <a:pt x="26818" y="43918"/>
                </a:lnTo>
                <a:lnTo>
                  <a:pt x="27366" y="43255"/>
                </a:lnTo>
                <a:lnTo>
                  <a:pt x="27481" y="42935"/>
                </a:lnTo>
                <a:lnTo>
                  <a:pt x="27549" y="42638"/>
                </a:lnTo>
                <a:lnTo>
                  <a:pt x="27755" y="42226"/>
                </a:lnTo>
                <a:lnTo>
                  <a:pt x="27961" y="42020"/>
                </a:lnTo>
                <a:lnTo>
                  <a:pt x="28098" y="41952"/>
                </a:lnTo>
                <a:lnTo>
                  <a:pt x="28509" y="41837"/>
                </a:lnTo>
                <a:lnTo>
                  <a:pt x="29515" y="41540"/>
                </a:lnTo>
                <a:lnTo>
                  <a:pt x="30018" y="41335"/>
                </a:lnTo>
                <a:lnTo>
                  <a:pt x="30133" y="41220"/>
                </a:lnTo>
                <a:lnTo>
                  <a:pt x="30201" y="41129"/>
                </a:lnTo>
                <a:lnTo>
                  <a:pt x="30407" y="41083"/>
                </a:lnTo>
                <a:lnTo>
                  <a:pt x="30636" y="41106"/>
                </a:lnTo>
                <a:lnTo>
                  <a:pt x="30887" y="41106"/>
                </a:lnTo>
                <a:lnTo>
                  <a:pt x="31001" y="41037"/>
                </a:lnTo>
                <a:lnTo>
                  <a:pt x="31230" y="40854"/>
                </a:lnTo>
                <a:lnTo>
                  <a:pt x="31801" y="40672"/>
                </a:lnTo>
                <a:lnTo>
                  <a:pt x="32053" y="40649"/>
                </a:lnTo>
                <a:lnTo>
                  <a:pt x="32762" y="40557"/>
                </a:lnTo>
                <a:lnTo>
                  <a:pt x="33470" y="40534"/>
                </a:lnTo>
                <a:lnTo>
                  <a:pt x="33699" y="40672"/>
                </a:lnTo>
                <a:lnTo>
                  <a:pt x="34225" y="41243"/>
                </a:lnTo>
                <a:lnTo>
                  <a:pt x="34385" y="41335"/>
                </a:lnTo>
                <a:lnTo>
                  <a:pt x="34545" y="41312"/>
                </a:lnTo>
                <a:lnTo>
                  <a:pt x="34842" y="41060"/>
                </a:lnTo>
                <a:lnTo>
                  <a:pt x="34888" y="40946"/>
                </a:lnTo>
                <a:lnTo>
                  <a:pt x="34888" y="40832"/>
                </a:lnTo>
                <a:lnTo>
                  <a:pt x="35071" y="40626"/>
                </a:lnTo>
                <a:lnTo>
                  <a:pt x="35185" y="40580"/>
                </a:lnTo>
                <a:lnTo>
                  <a:pt x="35276" y="40489"/>
                </a:lnTo>
                <a:lnTo>
                  <a:pt x="35391" y="40191"/>
                </a:lnTo>
                <a:lnTo>
                  <a:pt x="35391" y="40077"/>
                </a:lnTo>
                <a:lnTo>
                  <a:pt x="35322" y="39803"/>
                </a:lnTo>
                <a:lnTo>
                  <a:pt x="35094" y="39574"/>
                </a:lnTo>
                <a:lnTo>
                  <a:pt x="35002" y="39437"/>
                </a:lnTo>
                <a:lnTo>
                  <a:pt x="34819" y="39117"/>
                </a:lnTo>
                <a:lnTo>
                  <a:pt x="34682" y="39071"/>
                </a:lnTo>
                <a:lnTo>
                  <a:pt x="34499" y="39025"/>
                </a:lnTo>
                <a:lnTo>
                  <a:pt x="34179" y="38751"/>
                </a:lnTo>
                <a:lnTo>
                  <a:pt x="34156" y="38614"/>
                </a:lnTo>
                <a:lnTo>
                  <a:pt x="34156" y="38317"/>
                </a:lnTo>
                <a:lnTo>
                  <a:pt x="34248" y="38134"/>
                </a:lnTo>
                <a:lnTo>
                  <a:pt x="34522" y="38088"/>
                </a:lnTo>
                <a:lnTo>
                  <a:pt x="34888" y="38020"/>
                </a:lnTo>
                <a:lnTo>
                  <a:pt x="34979" y="37928"/>
                </a:lnTo>
                <a:lnTo>
                  <a:pt x="35071" y="37608"/>
                </a:lnTo>
                <a:lnTo>
                  <a:pt x="35071" y="37471"/>
                </a:lnTo>
                <a:lnTo>
                  <a:pt x="35094" y="37311"/>
                </a:lnTo>
                <a:lnTo>
                  <a:pt x="35116" y="37105"/>
                </a:lnTo>
                <a:lnTo>
                  <a:pt x="35048" y="37014"/>
                </a:lnTo>
                <a:lnTo>
                  <a:pt x="34979" y="36991"/>
                </a:lnTo>
                <a:lnTo>
                  <a:pt x="34774" y="36991"/>
                </a:lnTo>
                <a:lnTo>
                  <a:pt x="34522" y="36899"/>
                </a:lnTo>
                <a:lnTo>
                  <a:pt x="34499" y="36739"/>
                </a:lnTo>
                <a:lnTo>
                  <a:pt x="34499" y="35779"/>
                </a:lnTo>
                <a:lnTo>
                  <a:pt x="34613" y="35573"/>
                </a:lnTo>
                <a:lnTo>
                  <a:pt x="34819" y="35390"/>
                </a:lnTo>
                <a:lnTo>
                  <a:pt x="34911" y="35345"/>
                </a:lnTo>
                <a:lnTo>
                  <a:pt x="35094" y="35162"/>
                </a:lnTo>
                <a:lnTo>
                  <a:pt x="35094" y="35002"/>
                </a:lnTo>
                <a:lnTo>
                  <a:pt x="35002" y="34499"/>
                </a:lnTo>
                <a:lnTo>
                  <a:pt x="34911" y="33973"/>
                </a:lnTo>
                <a:lnTo>
                  <a:pt x="34911" y="33767"/>
                </a:lnTo>
                <a:lnTo>
                  <a:pt x="34911" y="33356"/>
                </a:lnTo>
                <a:lnTo>
                  <a:pt x="34819" y="33264"/>
                </a:lnTo>
                <a:lnTo>
                  <a:pt x="34728" y="33196"/>
                </a:lnTo>
                <a:lnTo>
                  <a:pt x="34591" y="33013"/>
                </a:lnTo>
                <a:lnTo>
                  <a:pt x="34431" y="33013"/>
                </a:lnTo>
                <a:lnTo>
                  <a:pt x="34248" y="33059"/>
                </a:lnTo>
                <a:lnTo>
                  <a:pt x="34019" y="32990"/>
                </a:lnTo>
                <a:lnTo>
                  <a:pt x="33996" y="32830"/>
                </a:lnTo>
                <a:lnTo>
                  <a:pt x="34042" y="31504"/>
                </a:lnTo>
                <a:lnTo>
                  <a:pt x="34042" y="29972"/>
                </a:lnTo>
                <a:lnTo>
                  <a:pt x="34042" y="29332"/>
                </a:lnTo>
                <a:lnTo>
                  <a:pt x="33950" y="29081"/>
                </a:lnTo>
                <a:lnTo>
                  <a:pt x="33882" y="28989"/>
                </a:lnTo>
                <a:lnTo>
                  <a:pt x="33722" y="28692"/>
                </a:lnTo>
                <a:lnTo>
                  <a:pt x="33539" y="28601"/>
                </a:lnTo>
                <a:lnTo>
                  <a:pt x="33333" y="28509"/>
                </a:lnTo>
                <a:lnTo>
                  <a:pt x="33082" y="28189"/>
                </a:lnTo>
                <a:lnTo>
                  <a:pt x="32967" y="28006"/>
                </a:lnTo>
                <a:lnTo>
                  <a:pt x="32807" y="27846"/>
                </a:lnTo>
                <a:lnTo>
                  <a:pt x="32579" y="27617"/>
                </a:lnTo>
                <a:lnTo>
                  <a:pt x="32533" y="27435"/>
                </a:lnTo>
                <a:lnTo>
                  <a:pt x="32510" y="27206"/>
                </a:lnTo>
                <a:lnTo>
                  <a:pt x="32556" y="26772"/>
                </a:lnTo>
                <a:lnTo>
                  <a:pt x="32624" y="26726"/>
                </a:lnTo>
                <a:lnTo>
                  <a:pt x="32739" y="26703"/>
                </a:lnTo>
                <a:lnTo>
                  <a:pt x="33059" y="26497"/>
                </a:lnTo>
                <a:lnTo>
                  <a:pt x="33082" y="26383"/>
                </a:lnTo>
                <a:lnTo>
                  <a:pt x="33127" y="26269"/>
                </a:lnTo>
                <a:lnTo>
                  <a:pt x="33356" y="26063"/>
                </a:lnTo>
                <a:lnTo>
                  <a:pt x="33470" y="26040"/>
                </a:lnTo>
                <a:lnTo>
                  <a:pt x="33585" y="26040"/>
                </a:lnTo>
                <a:lnTo>
                  <a:pt x="33882" y="26017"/>
                </a:lnTo>
                <a:lnTo>
                  <a:pt x="33928" y="25926"/>
                </a:lnTo>
                <a:lnTo>
                  <a:pt x="33973" y="25811"/>
                </a:lnTo>
                <a:lnTo>
                  <a:pt x="34202" y="25583"/>
                </a:lnTo>
                <a:lnTo>
                  <a:pt x="34248" y="25423"/>
                </a:lnTo>
                <a:lnTo>
                  <a:pt x="34271" y="25194"/>
                </a:lnTo>
                <a:lnTo>
                  <a:pt x="34476" y="24737"/>
                </a:lnTo>
                <a:lnTo>
                  <a:pt x="34568" y="24668"/>
                </a:lnTo>
                <a:lnTo>
                  <a:pt x="34819" y="24623"/>
                </a:lnTo>
                <a:lnTo>
                  <a:pt x="35208" y="24577"/>
                </a:lnTo>
                <a:lnTo>
                  <a:pt x="35665" y="24531"/>
                </a:lnTo>
                <a:lnTo>
                  <a:pt x="36031" y="24508"/>
                </a:lnTo>
                <a:lnTo>
                  <a:pt x="36145" y="24485"/>
                </a:lnTo>
                <a:lnTo>
                  <a:pt x="36397" y="24371"/>
                </a:lnTo>
                <a:lnTo>
                  <a:pt x="36442" y="24280"/>
                </a:lnTo>
                <a:lnTo>
                  <a:pt x="36465" y="24005"/>
                </a:lnTo>
                <a:lnTo>
                  <a:pt x="36488" y="23525"/>
                </a:lnTo>
                <a:lnTo>
                  <a:pt x="36511" y="23319"/>
                </a:lnTo>
                <a:lnTo>
                  <a:pt x="36602" y="23091"/>
                </a:lnTo>
                <a:lnTo>
                  <a:pt x="36671" y="23022"/>
                </a:lnTo>
                <a:lnTo>
                  <a:pt x="36740" y="22977"/>
                </a:lnTo>
                <a:lnTo>
                  <a:pt x="36831" y="22725"/>
                </a:lnTo>
                <a:lnTo>
                  <a:pt x="36808" y="22542"/>
                </a:lnTo>
                <a:lnTo>
                  <a:pt x="36785" y="22199"/>
                </a:lnTo>
                <a:lnTo>
                  <a:pt x="36671" y="21948"/>
                </a:lnTo>
                <a:lnTo>
                  <a:pt x="36511" y="21673"/>
                </a:lnTo>
                <a:lnTo>
                  <a:pt x="36465" y="21376"/>
                </a:lnTo>
                <a:lnTo>
                  <a:pt x="36534" y="21193"/>
                </a:lnTo>
                <a:lnTo>
                  <a:pt x="36717" y="21010"/>
                </a:lnTo>
                <a:lnTo>
                  <a:pt x="36923" y="20713"/>
                </a:lnTo>
                <a:lnTo>
                  <a:pt x="37128" y="20553"/>
                </a:lnTo>
                <a:lnTo>
                  <a:pt x="37243" y="20576"/>
                </a:lnTo>
                <a:lnTo>
                  <a:pt x="37425" y="20759"/>
                </a:lnTo>
                <a:lnTo>
                  <a:pt x="37471" y="20896"/>
                </a:lnTo>
                <a:lnTo>
                  <a:pt x="37517" y="21033"/>
                </a:lnTo>
                <a:lnTo>
                  <a:pt x="37928" y="21170"/>
                </a:lnTo>
                <a:lnTo>
                  <a:pt x="38066" y="21193"/>
                </a:lnTo>
                <a:lnTo>
                  <a:pt x="38134" y="21216"/>
                </a:lnTo>
                <a:lnTo>
                  <a:pt x="38317" y="21308"/>
                </a:lnTo>
                <a:lnTo>
                  <a:pt x="38386" y="21285"/>
                </a:lnTo>
                <a:lnTo>
                  <a:pt x="38409" y="21216"/>
                </a:lnTo>
                <a:lnTo>
                  <a:pt x="38431" y="20850"/>
                </a:lnTo>
                <a:lnTo>
                  <a:pt x="38546" y="20690"/>
                </a:lnTo>
                <a:lnTo>
                  <a:pt x="38637" y="20713"/>
                </a:lnTo>
                <a:lnTo>
                  <a:pt x="38820" y="20965"/>
                </a:lnTo>
                <a:lnTo>
                  <a:pt x="38934" y="20988"/>
                </a:lnTo>
                <a:lnTo>
                  <a:pt x="39186" y="21056"/>
                </a:lnTo>
                <a:lnTo>
                  <a:pt x="39437" y="21170"/>
                </a:lnTo>
                <a:lnTo>
                  <a:pt x="39552" y="21170"/>
                </a:lnTo>
                <a:lnTo>
                  <a:pt x="39803" y="21148"/>
                </a:lnTo>
                <a:lnTo>
                  <a:pt x="39849" y="21033"/>
                </a:lnTo>
                <a:lnTo>
                  <a:pt x="39895" y="20668"/>
                </a:lnTo>
                <a:lnTo>
                  <a:pt x="39917" y="20347"/>
                </a:lnTo>
                <a:lnTo>
                  <a:pt x="39917" y="20210"/>
                </a:lnTo>
                <a:lnTo>
                  <a:pt x="39849" y="19799"/>
                </a:lnTo>
                <a:lnTo>
                  <a:pt x="39712" y="19707"/>
                </a:lnTo>
                <a:lnTo>
                  <a:pt x="39460" y="19570"/>
                </a:lnTo>
                <a:lnTo>
                  <a:pt x="39277" y="19410"/>
                </a:lnTo>
                <a:lnTo>
                  <a:pt x="39140" y="19342"/>
                </a:lnTo>
                <a:lnTo>
                  <a:pt x="38934" y="19159"/>
                </a:lnTo>
                <a:lnTo>
                  <a:pt x="38934" y="19021"/>
                </a:lnTo>
                <a:lnTo>
                  <a:pt x="38957" y="18656"/>
                </a:lnTo>
                <a:lnTo>
                  <a:pt x="38957" y="18244"/>
                </a:lnTo>
                <a:lnTo>
                  <a:pt x="38980" y="18084"/>
                </a:lnTo>
                <a:lnTo>
                  <a:pt x="39094" y="17695"/>
                </a:lnTo>
                <a:lnTo>
                  <a:pt x="39049" y="17627"/>
                </a:lnTo>
                <a:lnTo>
                  <a:pt x="38911" y="17558"/>
                </a:lnTo>
                <a:lnTo>
                  <a:pt x="38660" y="17353"/>
                </a:lnTo>
                <a:lnTo>
                  <a:pt x="38637" y="17193"/>
                </a:lnTo>
                <a:lnTo>
                  <a:pt x="38660" y="17032"/>
                </a:lnTo>
                <a:lnTo>
                  <a:pt x="38774" y="16804"/>
                </a:lnTo>
                <a:lnTo>
                  <a:pt x="38866" y="16758"/>
                </a:lnTo>
                <a:lnTo>
                  <a:pt x="38980" y="16644"/>
                </a:lnTo>
                <a:lnTo>
                  <a:pt x="39049" y="16347"/>
                </a:lnTo>
                <a:lnTo>
                  <a:pt x="39072" y="15867"/>
                </a:lnTo>
                <a:lnTo>
                  <a:pt x="39072" y="15501"/>
                </a:lnTo>
                <a:lnTo>
                  <a:pt x="38980" y="15249"/>
                </a:lnTo>
                <a:lnTo>
                  <a:pt x="38774" y="15044"/>
                </a:lnTo>
                <a:lnTo>
                  <a:pt x="38637" y="14838"/>
                </a:lnTo>
                <a:lnTo>
                  <a:pt x="38317" y="14563"/>
                </a:lnTo>
                <a:lnTo>
                  <a:pt x="38020" y="14403"/>
                </a:lnTo>
                <a:lnTo>
                  <a:pt x="37814" y="14198"/>
                </a:lnTo>
                <a:lnTo>
                  <a:pt x="37563" y="13832"/>
                </a:lnTo>
                <a:lnTo>
                  <a:pt x="37265" y="13580"/>
                </a:lnTo>
                <a:lnTo>
                  <a:pt x="36991" y="13443"/>
                </a:lnTo>
                <a:lnTo>
                  <a:pt x="36785" y="13260"/>
                </a:lnTo>
                <a:lnTo>
                  <a:pt x="36694" y="13192"/>
                </a:lnTo>
                <a:lnTo>
                  <a:pt x="36534" y="12986"/>
                </a:lnTo>
                <a:lnTo>
                  <a:pt x="36580" y="12895"/>
                </a:lnTo>
                <a:lnTo>
                  <a:pt x="36717" y="12734"/>
                </a:lnTo>
                <a:lnTo>
                  <a:pt x="36877" y="12597"/>
                </a:lnTo>
                <a:lnTo>
                  <a:pt x="36945" y="12506"/>
                </a:lnTo>
                <a:lnTo>
                  <a:pt x="37105" y="12254"/>
                </a:lnTo>
                <a:lnTo>
                  <a:pt x="37105" y="12094"/>
                </a:lnTo>
                <a:lnTo>
                  <a:pt x="37105" y="11934"/>
                </a:lnTo>
                <a:lnTo>
                  <a:pt x="37151" y="11683"/>
                </a:lnTo>
                <a:lnTo>
                  <a:pt x="37105" y="11569"/>
                </a:lnTo>
                <a:lnTo>
                  <a:pt x="37037" y="11569"/>
                </a:lnTo>
                <a:lnTo>
                  <a:pt x="36717" y="11523"/>
                </a:lnTo>
                <a:lnTo>
                  <a:pt x="36420" y="11477"/>
                </a:lnTo>
                <a:lnTo>
                  <a:pt x="36260" y="11477"/>
                </a:lnTo>
                <a:lnTo>
                  <a:pt x="36054" y="11363"/>
                </a:lnTo>
                <a:lnTo>
                  <a:pt x="35962" y="11271"/>
                </a:lnTo>
                <a:lnTo>
                  <a:pt x="35734" y="11111"/>
                </a:lnTo>
                <a:lnTo>
                  <a:pt x="35482" y="11020"/>
                </a:lnTo>
                <a:lnTo>
                  <a:pt x="35322" y="10951"/>
                </a:lnTo>
                <a:lnTo>
                  <a:pt x="35116" y="10837"/>
                </a:lnTo>
                <a:lnTo>
                  <a:pt x="35071" y="10746"/>
                </a:lnTo>
                <a:lnTo>
                  <a:pt x="35071" y="9968"/>
                </a:lnTo>
                <a:lnTo>
                  <a:pt x="35048" y="9168"/>
                </a:lnTo>
                <a:lnTo>
                  <a:pt x="35094" y="9054"/>
                </a:lnTo>
                <a:lnTo>
                  <a:pt x="35345" y="8871"/>
                </a:lnTo>
                <a:lnTo>
                  <a:pt x="35391" y="8779"/>
                </a:lnTo>
                <a:lnTo>
                  <a:pt x="35414" y="8665"/>
                </a:lnTo>
                <a:lnTo>
                  <a:pt x="35505" y="8414"/>
                </a:lnTo>
                <a:lnTo>
                  <a:pt x="35459" y="8276"/>
                </a:lnTo>
                <a:lnTo>
                  <a:pt x="35391" y="8116"/>
                </a:lnTo>
                <a:lnTo>
                  <a:pt x="35322" y="7751"/>
                </a:lnTo>
                <a:lnTo>
                  <a:pt x="35231" y="7636"/>
                </a:lnTo>
                <a:lnTo>
                  <a:pt x="35116" y="7613"/>
                </a:lnTo>
                <a:lnTo>
                  <a:pt x="34956" y="7659"/>
                </a:lnTo>
                <a:lnTo>
                  <a:pt x="34911" y="7545"/>
                </a:lnTo>
                <a:lnTo>
                  <a:pt x="34888" y="7385"/>
                </a:lnTo>
                <a:lnTo>
                  <a:pt x="34979" y="7133"/>
                </a:lnTo>
                <a:lnTo>
                  <a:pt x="35071" y="7088"/>
                </a:lnTo>
                <a:lnTo>
                  <a:pt x="35185" y="7088"/>
                </a:lnTo>
                <a:lnTo>
                  <a:pt x="35482" y="7156"/>
                </a:lnTo>
                <a:lnTo>
                  <a:pt x="35642" y="7133"/>
                </a:lnTo>
                <a:lnTo>
                  <a:pt x="35688" y="7065"/>
                </a:lnTo>
                <a:lnTo>
                  <a:pt x="35711" y="6653"/>
                </a:lnTo>
                <a:lnTo>
                  <a:pt x="35665" y="6287"/>
                </a:lnTo>
                <a:lnTo>
                  <a:pt x="35505" y="5945"/>
                </a:lnTo>
                <a:lnTo>
                  <a:pt x="35345" y="5602"/>
                </a:lnTo>
                <a:lnTo>
                  <a:pt x="35345" y="5419"/>
                </a:lnTo>
                <a:lnTo>
                  <a:pt x="35368" y="5076"/>
                </a:lnTo>
                <a:lnTo>
                  <a:pt x="35299" y="4984"/>
                </a:lnTo>
                <a:lnTo>
                  <a:pt x="35208" y="4916"/>
                </a:lnTo>
                <a:lnTo>
                  <a:pt x="35116" y="4596"/>
                </a:lnTo>
                <a:lnTo>
                  <a:pt x="35116" y="4459"/>
                </a:lnTo>
                <a:lnTo>
                  <a:pt x="35185" y="3978"/>
                </a:lnTo>
                <a:lnTo>
                  <a:pt x="35139" y="3521"/>
                </a:lnTo>
                <a:lnTo>
                  <a:pt x="34934" y="3338"/>
                </a:lnTo>
                <a:lnTo>
                  <a:pt x="34728" y="3201"/>
                </a:lnTo>
                <a:lnTo>
                  <a:pt x="34659" y="3133"/>
                </a:lnTo>
                <a:lnTo>
                  <a:pt x="34476" y="3133"/>
                </a:lnTo>
                <a:lnTo>
                  <a:pt x="34408" y="3178"/>
                </a:lnTo>
                <a:lnTo>
                  <a:pt x="34293" y="3361"/>
                </a:lnTo>
                <a:lnTo>
                  <a:pt x="34179" y="3658"/>
                </a:lnTo>
                <a:lnTo>
                  <a:pt x="33996" y="3818"/>
                </a:lnTo>
                <a:lnTo>
                  <a:pt x="33905" y="4001"/>
                </a:lnTo>
                <a:lnTo>
                  <a:pt x="33882" y="4390"/>
                </a:lnTo>
                <a:lnTo>
                  <a:pt x="33745" y="4641"/>
                </a:lnTo>
                <a:lnTo>
                  <a:pt x="33608" y="4641"/>
                </a:lnTo>
                <a:lnTo>
                  <a:pt x="33333" y="4596"/>
                </a:lnTo>
                <a:lnTo>
                  <a:pt x="32945" y="4641"/>
                </a:lnTo>
                <a:lnTo>
                  <a:pt x="32647" y="4596"/>
                </a:lnTo>
                <a:lnTo>
                  <a:pt x="32533" y="4573"/>
                </a:lnTo>
                <a:lnTo>
                  <a:pt x="32327" y="4504"/>
                </a:lnTo>
                <a:lnTo>
                  <a:pt x="32282" y="4390"/>
                </a:lnTo>
                <a:lnTo>
                  <a:pt x="32373" y="4024"/>
                </a:lnTo>
                <a:lnTo>
                  <a:pt x="32396" y="3750"/>
                </a:lnTo>
                <a:lnTo>
                  <a:pt x="32236" y="3613"/>
                </a:lnTo>
                <a:lnTo>
                  <a:pt x="32076" y="3590"/>
                </a:lnTo>
                <a:lnTo>
                  <a:pt x="31893" y="3567"/>
                </a:lnTo>
                <a:lnTo>
                  <a:pt x="31687" y="3681"/>
                </a:lnTo>
                <a:lnTo>
                  <a:pt x="31527" y="3887"/>
                </a:lnTo>
                <a:lnTo>
                  <a:pt x="31367" y="4001"/>
                </a:lnTo>
                <a:lnTo>
                  <a:pt x="31276" y="3978"/>
                </a:lnTo>
                <a:lnTo>
                  <a:pt x="31138" y="3864"/>
                </a:lnTo>
                <a:lnTo>
                  <a:pt x="31093" y="3773"/>
                </a:lnTo>
                <a:lnTo>
                  <a:pt x="31047" y="3681"/>
                </a:lnTo>
                <a:lnTo>
                  <a:pt x="30864" y="3590"/>
                </a:lnTo>
                <a:lnTo>
                  <a:pt x="30818" y="3498"/>
                </a:lnTo>
                <a:lnTo>
                  <a:pt x="30818" y="3338"/>
                </a:lnTo>
                <a:lnTo>
                  <a:pt x="30841" y="3041"/>
                </a:lnTo>
                <a:lnTo>
                  <a:pt x="30910" y="2995"/>
                </a:lnTo>
                <a:lnTo>
                  <a:pt x="31161" y="2950"/>
                </a:lnTo>
                <a:lnTo>
                  <a:pt x="31299" y="2812"/>
                </a:lnTo>
                <a:lnTo>
                  <a:pt x="31299" y="2744"/>
                </a:lnTo>
                <a:lnTo>
                  <a:pt x="31390" y="2561"/>
                </a:lnTo>
                <a:lnTo>
                  <a:pt x="31436" y="2264"/>
                </a:lnTo>
                <a:lnTo>
                  <a:pt x="31390" y="2012"/>
                </a:lnTo>
                <a:lnTo>
                  <a:pt x="31413" y="1715"/>
                </a:lnTo>
                <a:lnTo>
                  <a:pt x="31390" y="1372"/>
                </a:lnTo>
                <a:lnTo>
                  <a:pt x="31367" y="1235"/>
                </a:lnTo>
                <a:lnTo>
                  <a:pt x="31253" y="1075"/>
                </a:lnTo>
                <a:lnTo>
                  <a:pt x="31138" y="1075"/>
                </a:lnTo>
                <a:lnTo>
                  <a:pt x="30978" y="1052"/>
                </a:lnTo>
                <a:lnTo>
                  <a:pt x="30613" y="938"/>
                </a:lnTo>
                <a:lnTo>
                  <a:pt x="30498" y="1029"/>
                </a:lnTo>
                <a:lnTo>
                  <a:pt x="30475" y="1189"/>
                </a:lnTo>
                <a:lnTo>
                  <a:pt x="30384" y="1509"/>
                </a:lnTo>
                <a:lnTo>
                  <a:pt x="30293" y="1532"/>
                </a:lnTo>
                <a:lnTo>
                  <a:pt x="30133" y="1532"/>
                </a:lnTo>
                <a:lnTo>
                  <a:pt x="29835" y="1509"/>
                </a:lnTo>
                <a:lnTo>
                  <a:pt x="29790" y="1372"/>
                </a:lnTo>
                <a:lnTo>
                  <a:pt x="29790" y="1189"/>
                </a:lnTo>
                <a:lnTo>
                  <a:pt x="29767" y="984"/>
                </a:lnTo>
                <a:lnTo>
                  <a:pt x="29698" y="892"/>
                </a:lnTo>
                <a:lnTo>
                  <a:pt x="29607" y="915"/>
                </a:lnTo>
                <a:lnTo>
                  <a:pt x="29310" y="938"/>
                </a:lnTo>
                <a:lnTo>
                  <a:pt x="28944" y="869"/>
                </a:lnTo>
                <a:lnTo>
                  <a:pt x="28784" y="824"/>
                </a:lnTo>
                <a:lnTo>
                  <a:pt x="28624" y="801"/>
                </a:lnTo>
                <a:lnTo>
                  <a:pt x="28601" y="892"/>
                </a:lnTo>
                <a:lnTo>
                  <a:pt x="28578" y="1006"/>
                </a:lnTo>
                <a:lnTo>
                  <a:pt x="28532" y="1189"/>
                </a:lnTo>
                <a:lnTo>
                  <a:pt x="28349" y="1235"/>
                </a:lnTo>
                <a:lnTo>
                  <a:pt x="28121" y="1258"/>
                </a:lnTo>
                <a:lnTo>
                  <a:pt x="27869" y="1235"/>
                </a:lnTo>
                <a:lnTo>
                  <a:pt x="27846" y="1098"/>
                </a:lnTo>
                <a:lnTo>
                  <a:pt x="27755" y="824"/>
                </a:lnTo>
                <a:lnTo>
                  <a:pt x="27755" y="549"/>
                </a:lnTo>
                <a:lnTo>
                  <a:pt x="27801" y="389"/>
                </a:lnTo>
                <a:lnTo>
                  <a:pt x="27801" y="183"/>
                </a:lnTo>
                <a:lnTo>
                  <a:pt x="27732" y="115"/>
                </a:lnTo>
                <a:lnTo>
                  <a:pt x="27663" y="115"/>
                </a:lnTo>
                <a:lnTo>
                  <a:pt x="27435" y="298"/>
                </a:lnTo>
                <a:lnTo>
                  <a:pt x="27252" y="481"/>
                </a:lnTo>
                <a:lnTo>
                  <a:pt x="27161" y="549"/>
                </a:lnTo>
                <a:lnTo>
                  <a:pt x="26978" y="755"/>
                </a:lnTo>
                <a:lnTo>
                  <a:pt x="26863" y="755"/>
                </a:lnTo>
                <a:lnTo>
                  <a:pt x="26703" y="663"/>
                </a:lnTo>
                <a:lnTo>
                  <a:pt x="26452" y="526"/>
                </a:lnTo>
                <a:lnTo>
                  <a:pt x="26292" y="481"/>
                </a:lnTo>
                <a:lnTo>
                  <a:pt x="26086" y="435"/>
                </a:lnTo>
                <a:lnTo>
                  <a:pt x="26063" y="321"/>
                </a:lnTo>
                <a:lnTo>
                  <a:pt x="26063" y="206"/>
                </a:lnTo>
                <a:lnTo>
                  <a:pt x="25972" y="69"/>
                </a:lnTo>
                <a:lnTo>
                  <a:pt x="25857" y="69"/>
                </a:lnTo>
                <a:lnTo>
                  <a:pt x="25446" y="46"/>
                </a:lnTo>
                <a:lnTo>
                  <a:pt x="25012" y="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 panose="02040502050405020303" pitchFamily="18" charset="0"/>
            </a:endParaRPr>
          </a:p>
        </p:txBody>
      </p:sp>
      <p:sp>
        <p:nvSpPr>
          <p:cNvPr id="348" name="Google Shape;348;p19"/>
          <p:cNvSpPr/>
          <p:nvPr/>
        </p:nvSpPr>
        <p:spPr>
          <a:xfrm>
            <a:off x="3388990" y="3599084"/>
            <a:ext cx="336863" cy="257163"/>
          </a:xfrm>
          <a:custGeom>
            <a:avLst/>
            <a:gdLst/>
            <a:ahLst/>
            <a:cxnLst/>
            <a:rect l="l" t="t" r="r" b="b"/>
            <a:pathLst>
              <a:path w="14975" h="11432" extrusionOk="0">
                <a:moveTo>
                  <a:pt x="7202" y="1"/>
                </a:moveTo>
                <a:lnTo>
                  <a:pt x="7064" y="46"/>
                </a:lnTo>
                <a:lnTo>
                  <a:pt x="6767" y="115"/>
                </a:lnTo>
                <a:lnTo>
                  <a:pt x="6333" y="229"/>
                </a:lnTo>
                <a:lnTo>
                  <a:pt x="6127" y="412"/>
                </a:lnTo>
                <a:lnTo>
                  <a:pt x="5921" y="664"/>
                </a:lnTo>
                <a:lnTo>
                  <a:pt x="5601" y="1144"/>
                </a:lnTo>
                <a:lnTo>
                  <a:pt x="5510" y="1418"/>
                </a:lnTo>
                <a:lnTo>
                  <a:pt x="5373" y="1715"/>
                </a:lnTo>
                <a:lnTo>
                  <a:pt x="4938" y="2104"/>
                </a:lnTo>
                <a:lnTo>
                  <a:pt x="4664" y="2172"/>
                </a:lnTo>
                <a:lnTo>
                  <a:pt x="4572" y="2104"/>
                </a:lnTo>
                <a:lnTo>
                  <a:pt x="4367" y="1921"/>
                </a:lnTo>
                <a:lnTo>
                  <a:pt x="3978" y="1670"/>
                </a:lnTo>
                <a:lnTo>
                  <a:pt x="3772" y="1601"/>
                </a:lnTo>
                <a:lnTo>
                  <a:pt x="3727" y="1647"/>
                </a:lnTo>
                <a:lnTo>
                  <a:pt x="3338" y="1944"/>
                </a:lnTo>
                <a:lnTo>
                  <a:pt x="2835" y="2355"/>
                </a:lnTo>
                <a:lnTo>
                  <a:pt x="2538" y="2538"/>
                </a:lnTo>
                <a:lnTo>
                  <a:pt x="1966" y="2744"/>
                </a:lnTo>
                <a:lnTo>
                  <a:pt x="1669" y="2744"/>
                </a:lnTo>
                <a:lnTo>
                  <a:pt x="1600" y="2675"/>
                </a:lnTo>
                <a:lnTo>
                  <a:pt x="1326" y="2378"/>
                </a:lnTo>
                <a:lnTo>
                  <a:pt x="1029" y="2218"/>
                </a:lnTo>
                <a:lnTo>
                  <a:pt x="892" y="2104"/>
                </a:lnTo>
                <a:lnTo>
                  <a:pt x="572" y="2058"/>
                </a:lnTo>
                <a:lnTo>
                  <a:pt x="320" y="2058"/>
                </a:lnTo>
                <a:lnTo>
                  <a:pt x="0" y="2081"/>
                </a:lnTo>
                <a:lnTo>
                  <a:pt x="0" y="2607"/>
                </a:lnTo>
                <a:lnTo>
                  <a:pt x="0" y="2904"/>
                </a:lnTo>
                <a:lnTo>
                  <a:pt x="23" y="3041"/>
                </a:lnTo>
                <a:lnTo>
                  <a:pt x="206" y="3293"/>
                </a:lnTo>
                <a:lnTo>
                  <a:pt x="343" y="3384"/>
                </a:lnTo>
                <a:lnTo>
                  <a:pt x="549" y="3498"/>
                </a:lnTo>
                <a:lnTo>
                  <a:pt x="869" y="3704"/>
                </a:lnTo>
                <a:lnTo>
                  <a:pt x="1257" y="3910"/>
                </a:lnTo>
                <a:lnTo>
                  <a:pt x="1555" y="4047"/>
                </a:lnTo>
                <a:lnTo>
                  <a:pt x="1989" y="4367"/>
                </a:lnTo>
                <a:lnTo>
                  <a:pt x="2195" y="4573"/>
                </a:lnTo>
                <a:lnTo>
                  <a:pt x="2538" y="4756"/>
                </a:lnTo>
                <a:lnTo>
                  <a:pt x="2972" y="5007"/>
                </a:lnTo>
                <a:lnTo>
                  <a:pt x="3201" y="5236"/>
                </a:lnTo>
                <a:lnTo>
                  <a:pt x="3475" y="5396"/>
                </a:lnTo>
                <a:lnTo>
                  <a:pt x="3612" y="5396"/>
                </a:lnTo>
                <a:lnTo>
                  <a:pt x="3818" y="5442"/>
                </a:lnTo>
                <a:lnTo>
                  <a:pt x="3909" y="5579"/>
                </a:lnTo>
                <a:lnTo>
                  <a:pt x="3932" y="5716"/>
                </a:lnTo>
                <a:lnTo>
                  <a:pt x="3978" y="6219"/>
                </a:lnTo>
                <a:lnTo>
                  <a:pt x="4047" y="6493"/>
                </a:lnTo>
                <a:lnTo>
                  <a:pt x="4024" y="6585"/>
                </a:lnTo>
                <a:lnTo>
                  <a:pt x="3795" y="6722"/>
                </a:lnTo>
                <a:lnTo>
                  <a:pt x="3727" y="6836"/>
                </a:lnTo>
                <a:lnTo>
                  <a:pt x="3635" y="7065"/>
                </a:lnTo>
                <a:lnTo>
                  <a:pt x="3635" y="7499"/>
                </a:lnTo>
                <a:lnTo>
                  <a:pt x="3658" y="7956"/>
                </a:lnTo>
                <a:lnTo>
                  <a:pt x="3658" y="8254"/>
                </a:lnTo>
                <a:lnTo>
                  <a:pt x="3727" y="8619"/>
                </a:lnTo>
                <a:lnTo>
                  <a:pt x="3887" y="8871"/>
                </a:lnTo>
                <a:lnTo>
                  <a:pt x="4001" y="8940"/>
                </a:lnTo>
                <a:lnTo>
                  <a:pt x="4229" y="9191"/>
                </a:lnTo>
                <a:lnTo>
                  <a:pt x="4252" y="9351"/>
                </a:lnTo>
                <a:lnTo>
                  <a:pt x="4229" y="9511"/>
                </a:lnTo>
                <a:lnTo>
                  <a:pt x="4252" y="9694"/>
                </a:lnTo>
                <a:lnTo>
                  <a:pt x="4435" y="9808"/>
                </a:lnTo>
                <a:lnTo>
                  <a:pt x="4847" y="9945"/>
                </a:lnTo>
                <a:lnTo>
                  <a:pt x="5030" y="10106"/>
                </a:lnTo>
                <a:lnTo>
                  <a:pt x="5167" y="10174"/>
                </a:lnTo>
                <a:lnTo>
                  <a:pt x="5624" y="10037"/>
                </a:lnTo>
                <a:lnTo>
                  <a:pt x="5693" y="9991"/>
                </a:lnTo>
                <a:lnTo>
                  <a:pt x="5738" y="9831"/>
                </a:lnTo>
                <a:lnTo>
                  <a:pt x="5807" y="9580"/>
                </a:lnTo>
                <a:lnTo>
                  <a:pt x="5944" y="9374"/>
                </a:lnTo>
                <a:lnTo>
                  <a:pt x="6036" y="9122"/>
                </a:lnTo>
                <a:lnTo>
                  <a:pt x="6081" y="9008"/>
                </a:lnTo>
                <a:lnTo>
                  <a:pt x="6287" y="8848"/>
                </a:lnTo>
                <a:lnTo>
                  <a:pt x="6401" y="8825"/>
                </a:lnTo>
                <a:lnTo>
                  <a:pt x="7316" y="8825"/>
                </a:lnTo>
                <a:lnTo>
                  <a:pt x="7384" y="9077"/>
                </a:lnTo>
                <a:lnTo>
                  <a:pt x="7522" y="9397"/>
                </a:lnTo>
                <a:lnTo>
                  <a:pt x="7590" y="9488"/>
                </a:lnTo>
                <a:lnTo>
                  <a:pt x="7682" y="9717"/>
                </a:lnTo>
                <a:lnTo>
                  <a:pt x="7819" y="9763"/>
                </a:lnTo>
                <a:lnTo>
                  <a:pt x="7979" y="9763"/>
                </a:lnTo>
                <a:lnTo>
                  <a:pt x="8322" y="9694"/>
                </a:lnTo>
                <a:lnTo>
                  <a:pt x="8367" y="9580"/>
                </a:lnTo>
                <a:lnTo>
                  <a:pt x="8390" y="9443"/>
                </a:lnTo>
                <a:lnTo>
                  <a:pt x="8505" y="9191"/>
                </a:lnTo>
                <a:lnTo>
                  <a:pt x="8619" y="9168"/>
                </a:lnTo>
                <a:lnTo>
                  <a:pt x="8756" y="9145"/>
                </a:lnTo>
                <a:lnTo>
                  <a:pt x="9053" y="9168"/>
                </a:lnTo>
                <a:lnTo>
                  <a:pt x="9076" y="9260"/>
                </a:lnTo>
                <a:lnTo>
                  <a:pt x="9168" y="9465"/>
                </a:lnTo>
                <a:lnTo>
                  <a:pt x="9328" y="9625"/>
                </a:lnTo>
                <a:lnTo>
                  <a:pt x="9351" y="9694"/>
                </a:lnTo>
                <a:lnTo>
                  <a:pt x="9396" y="9945"/>
                </a:lnTo>
                <a:lnTo>
                  <a:pt x="9282" y="10060"/>
                </a:lnTo>
                <a:lnTo>
                  <a:pt x="9190" y="10197"/>
                </a:lnTo>
                <a:lnTo>
                  <a:pt x="9236" y="10426"/>
                </a:lnTo>
                <a:lnTo>
                  <a:pt x="9259" y="10494"/>
                </a:lnTo>
                <a:lnTo>
                  <a:pt x="9465" y="10540"/>
                </a:lnTo>
                <a:lnTo>
                  <a:pt x="9899" y="10586"/>
                </a:lnTo>
                <a:lnTo>
                  <a:pt x="10082" y="10563"/>
                </a:lnTo>
                <a:lnTo>
                  <a:pt x="10311" y="10517"/>
                </a:lnTo>
                <a:lnTo>
                  <a:pt x="10402" y="10586"/>
                </a:lnTo>
                <a:lnTo>
                  <a:pt x="10425" y="10700"/>
                </a:lnTo>
                <a:lnTo>
                  <a:pt x="10471" y="10929"/>
                </a:lnTo>
                <a:lnTo>
                  <a:pt x="10608" y="11226"/>
                </a:lnTo>
                <a:lnTo>
                  <a:pt x="10677" y="11249"/>
                </a:lnTo>
                <a:lnTo>
                  <a:pt x="10837" y="11386"/>
                </a:lnTo>
                <a:lnTo>
                  <a:pt x="11134" y="11431"/>
                </a:lnTo>
                <a:lnTo>
                  <a:pt x="11591" y="11431"/>
                </a:lnTo>
                <a:lnTo>
                  <a:pt x="11660" y="11340"/>
                </a:lnTo>
                <a:lnTo>
                  <a:pt x="11637" y="10997"/>
                </a:lnTo>
                <a:lnTo>
                  <a:pt x="11682" y="10768"/>
                </a:lnTo>
                <a:lnTo>
                  <a:pt x="11820" y="10746"/>
                </a:lnTo>
                <a:lnTo>
                  <a:pt x="11957" y="10608"/>
                </a:lnTo>
                <a:lnTo>
                  <a:pt x="12094" y="10334"/>
                </a:lnTo>
                <a:lnTo>
                  <a:pt x="12208" y="10266"/>
                </a:lnTo>
                <a:lnTo>
                  <a:pt x="12323" y="10266"/>
                </a:lnTo>
                <a:lnTo>
                  <a:pt x="12620" y="10174"/>
                </a:lnTo>
                <a:lnTo>
                  <a:pt x="12734" y="10060"/>
                </a:lnTo>
                <a:lnTo>
                  <a:pt x="12803" y="9968"/>
                </a:lnTo>
                <a:lnTo>
                  <a:pt x="12986" y="9808"/>
                </a:lnTo>
                <a:lnTo>
                  <a:pt x="13100" y="9808"/>
                </a:lnTo>
                <a:lnTo>
                  <a:pt x="13283" y="9831"/>
                </a:lnTo>
                <a:lnTo>
                  <a:pt x="13534" y="9808"/>
                </a:lnTo>
                <a:lnTo>
                  <a:pt x="13511" y="9488"/>
                </a:lnTo>
                <a:lnTo>
                  <a:pt x="13511" y="9305"/>
                </a:lnTo>
                <a:lnTo>
                  <a:pt x="13603" y="8985"/>
                </a:lnTo>
                <a:lnTo>
                  <a:pt x="13786" y="8711"/>
                </a:lnTo>
                <a:lnTo>
                  <a:pt x="13946" y="8277"/>
                </a:lnTo>
                <a:lnTo>
                  <a:pt x="14220" y="7819"/>
                </a:lnTo>
                <a:lnTo>
                  <a:pt x="14403" y="7659"/>
                </a:lnTo>
                <a:lnTo>
                  <a:pt x="14769" y="7362"/>
                </a:lnTo>
                <a:lnTo>
                  <a:pt x="14929" y="7088"/>
                </a:lnTo>
                <a:lnTo>
                  <a:pt x="14929" y="6905"/>
                </a:lnTo>
                <a:lnTo>
                  <a:pt x="14929" y="6516"/>
                </a:lnTo>
                <a:lnTo>
                  <a:pt x="14975" y="5853"/>
                </a:lnTo>
                <a:lnTo>
                  <a:pt x="14906" y="5510"/>
                </a:lnTo>
                <a:lnTo>
                  <a:pt x="14837" y="5419"/>
                </a:lnTo>
                <a:lnTo>
                  <a:pt x="14609" y="5305"/>
                </a:lnTo>
                <a:lnTo>
                  <a:pt x="14197" y="5350"/>
                </a:lnTo>
                <a:lnTo>
                  <a:pt x="13969" y="5259"/>
                </a:lnTo>
                <a:lnTo>
                  <a:pt x="13786" y="5099"/>
                </a:lnTo>
                <a:lnTo>
                  <a:pt x="13443" y="4733"/>
                </a:lnTo>
                <a:lnTo>
                  <a:pt x="13237" y="4664"/>
                </a:lnTo>
                <a:lnTo>
                  <a:pt x="13100" y="4619"/>
                </a:lnTo>
                <a:lnTo>
                  <a:pt x="12940" y="4436"/>
                </a:lnTo>
                <a:lnTo>
                  <a:pt x="12826" y="4047"/>
                </a:lnTo>
                <a:lnTo>
                  <a:pt x="12803" y="3819"/>
                </a:lnTo>
                <a:lnTo>
                  <a:pt x="12826" y="3567"/>
                </a:lnTo>
                <a:lnTo>
                  <a:pt x="12940" y="3018"/>
                </a:lnTo>
                <a:lnTo>
                  <a:pt x="13031" y="2858"/>
                </a:lnTo>
                <a:lnTo>
                  <a:pt x="13168" y="2721"/>
                </a:lnTo>
                <a:lnTo>
                  <a:pt x="13374" y="2355"/>
                </a:lnTo>
                <a:lnTo>
                  <a:pt x="13397" y="2150"/>
                </a:lnTo>
                <a:lnTo>
                  <a:pt x="13328" y="2058"/>
                </a:lnTo>
                <a:lnTo>
                  <a:pt x="13146" y="1898"/>
                </a:lnTo>
                <a:lnTo>
                  <a:pt x="12871" y="1624"/>
                </a:lnTo>
                <a:lnTo>
                  <a:pt x="12665" y="1532"/>
                </a:lnTo>
                <a:lnTo>
                  <a:pt x="12574" y="1555"/>
                </a:lnTo>
                <a:lnTo>
                  <a:pt x="12368" y="1692"/>
                </a:lnTo>
                <a:lnTo>
                  <a:pt x="12140" y="2150"/>
                </a:lnTo>
                <a:lnTo>
                  <a:pt x="12003" y="2333"/>
                </a:lnTo>
                <a:lnTo>
                  <a:pt x="11911" y="2355"/>
                </a:lnTo>
                <a:lnTo>
                  <a:pt x="11728" y="2287"/>
                </a:lnTo>
                <a:lnTo>
                  <a:pt x="11340" y="1898"/>
                </a:lnTo>
                <a:lnTo>
                  <a:pt x="11202" y="1692"/>
                </a:lnTo>
                <a:lnTo>
                  <a:pt x="11111" y="1441"/>
                </a:lnTo>
                <a:lnTo>
                  <a:pt x="10974" y="1029"/>
                </a:lnTo>
                <a:lnTo>
                  <a:pt x="10791" y="869"/>
                </a:lnTo>
                <a:lnTo>
                  <a:pt x="10631" y="892"/>
                </a:lnTo>
                <a:lnTo>
                  <a:pt x="9831" y="961"/>
                </a:lnTo>
                <a:lnTo>
                  <a:pt x="9122" y="892"/>
                </a:lnTo>
                <a:lnTo>
                  <a:pt x="8848" y="892"/>
                </a:lnTo>
                <a:lnTo>
                  <a:pt x="8367" y="915"/>
                </a:lnTo>
                <a:lnTo>
                  <a:pt x="8070" y="824"/>
                </a:lnTo>
                <a:lnTo>
                  <a:pt x="7956" y="709"/>
                </a:lnTo>
                <a:lnTo>
                  <a:pt x="7750" y="412"/>
                </a:lnTo>
                <a:lnTo>
                  <a:pt x="7453" y="92"/>
                </a:lnTo>
                <a:lnTo>
                  <a:pt x="7202" y="1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 panose="02040502050405020303" pitchFamily="18" charset="0"/>
            </a:endParaRPr>
          </a:p>
        </p:txBody>
      </p:sp>
      <p:sp>
        <p:nvSpPr>
          <p:cNvPr id="349" name="Google Shape;349;p19"/>
          <p:cNvSpPr/>
          <p:nvPr/>
        </p:nvSpPr>
        <p:spPr>
          <a:xfrm>
            <a:off x="4134623" y="3248883"/>
            <a:ext cx="1413766" cy="1433314"/>
          </a:xfrm>
          <a:custGeom>
            <a:avLst/>
            <a:gdLst/>
            <a:ahLst/>
            <a:cxnLst/>
            <a:rect l="l" t="t" r="r" b="b"/>
            <a:pathLst>
              <a:path w="62848" h="63717" extrusionOk="0">
                <a:moveTo>
                  <a:pt x="14975" y="1"/>
                </a:moveTo>
                <a:lnTo>
                  <a:pt x="14907" y="138"/>
                </a:lnTo>
                <a:lnTo>
                  <a:pt x="14861" y="207"/>
                </a:lnTo>
                <a:lnTo>
                  <a:pt x="14724" y="435"/>
                </a:lnTo>
                <a:lnTo>
                  <a:pt x="14084" y="1030"/>
                </a:lnTo>
                <a:lnTo>
                  <a:pt x="13855" y="1235"/>
                </a:lnTo>
                <a:lnTo>
                  <a:pt x="13443" y="1601"/>
                </a:lnTo>
                <a:lnTo>
                  <a:pt x="13032" y="1875"/>
                </a:lnTo>
                <a:lnTo>
                  <a:pt x="12460" y="1944"/>
                </a:lnTo>
                <a:lnTo>
                  <a:pt x="11363" y="1944"/>
                </a:lnTo>
                <a:lnTo>
                  <a:pt x="10814" y="1875"/>
                </a:lnTo>
                <a:lnTo>
                  <a:pt x="10746" y="1921"/>
                </a:lnTo>
                <a:lnTo>
                  <a:pt x="10677" y="2195"/>
                </a:lnTo>
                <a:lnTo>
                  <a:pt x="10654" y="2790"/>
                </a:lnTo>
                <a:lnTo>
                  <a:pt x="10700" y="3110"/>
                </a:lnTo>
                <a:lnTo>
                  <a:pt x="10700" y="3201"/>
                </a:lnTo>
                <a:lnTo>
                  <a:pt x="10586" y="3316"/>
                </a:lnTo>
                <a:lnTo>
                  <a:pt x="10243" y="3361"/>
                </a:lnTo>
                <a:lnTo>
                  <a:pt x="9991" y="3361"/>
                </a:lnTo>
                <a:lnTo>
                  <a:pt x="9786" y="3407"/>
                </a:lnTo>
                <a:lnTo>
                  <a:pt x="9557" y="3773"/>
                </a:lnTo>
                <a:lnTo>
                  <a:pt x="9443" y="3910"/>
                </a:lnTo>
                <a:lnTo>
                  <a:pt x="9283" y="4070"/>
                </a:lnTo>
                <a:lnTo>
                  <a:pt x="9077" y="4436"/>
                </a:lnTo>
                <a:lnTo>
                  <a:pt x="8985" y="4482"/>
                </a:lnTo>
                <a:lnTo>
                  <a:pt x="8482" y="4505"/>
                </a:lnTo>
                <a:lnTo>
                  <a:pt x="7911" y="4482"/>
                </a:lnTo>
                <a:lnTo>
                  <a:pt x="7819" y="4482"/>
                </a:lnTo>
                <a:lnTo>
                  <a:pt x="7705" y="4596"/>
                </a:lnTo>
                <a:lnTo>
                  <a:pt x="7591" y="4916"/>
                </a:lnTo>
                <a:lnTo>
                  <a:pt x="7545" y="5145"/>
                </a:lnTo>
                <a:lnTo>
                  <a:pt x="7522" y="5693"/>
                </a:lnTo>
                <a:lnTo>
                  <a:pt x="7614" y="6448"/>
                </a:lnTo>
                <a:lnTo>
                  <a:pt x="7614" y="6631"/>
                </a:lnTo>
                <a:lnTo>
                  <a:pt x="7522" y="6905"/>
                </a:lnTo>
                <a:lnTo>
                  <a:pt x="7271" y="7202"/>
                </a:lnTo>
                <a:lnTo>
                  <a:pt x="7042" y="7271"/>
                </a:lnTo>
                <a:lnTo>
                  <a:pt x="6288" y="7134"/>
                </a:lnTo>
                <a:lnTo>
                  <a:pt x="5830" y="6974"/>
                </a:lnTo>
                <a:lnTo>
                  <a:pt x="5465" y="7019"/>
                </a:lnTo>
                <a:lnTo>
                  <a:pt x="4870" y="7065"/>
                </a:lnTo>
                <a:lnTo>
                  <a:pt x="4665" y="7019"/>
                </a:lnTo>
                <a:lnTo>
                  <a:pt x="4276" y="6791"/>
                </a:lnTo>
                <a:lnTo>
                  <a:pt x="4047" y="6699"/>
                </a:lnTo>
                <a:lnTo>
                  <a:pt x="3773" y="6699"/>
                </a:lnTo>
                <a:lnTo>
                  <a:pt x="3178" y="6859"/>
                </a:lnTo>
                <a:lnTo>
                  <a:pt x="3041" y="7019"/>
                </a:lnTo>
                <a:lnTo>
                  <a:pt x="2973" y="7088"/>
                </a:lnTo>
                <a:lnTo>
                  <a:pt x="2767" y="7088"/>
                </a:lnTo>
                <a:lnTo>
                  <a:pt x="2333" y="6974"/>
                </a:lnTo>
                <a:lnTo>
                  <a:pt x="2127" y="6905"/>
                </a:lnTo>
                <a:lnTo>
                  <a:pt x="1921" y="6905"/>
                </a:lnTo>
                <a:lnTo>
                  <a:pt x="1350" y="7134"/>
                </a:lnTo>
                <a:lnTo>
                  <a:pt x="1144" y="7317"/>
                </a:lnTo>
                <a:lnTo>
                  <a:pt x="1029" y="7545"/>
                </a:lnTo>
                <a:lnTo>
                  <a:pt x="1052" y="8231"/>
                </a:lnTo>
                <a:lnTo>
                  <a:pt x="1144" y="8482"/>
                </a:lnTo>
                <a:lnTo>
                  <a:pt x="1235" y="8734"/>
                </a:lnTo>
                <a:lnTo>
                  <a:pt x="1235" y="9283"/>
                </a:lnTo>
                <a:lnTo>
                  <a:pt x="1144" y="9511"/>
                </a:lnTo>
                <a:lnTo>
                  <a:pt x="778" y="10037"/>
                </a:lnTo>
                <a:lnTo>
                  <a:pt x="389" y="10517"/>
                </a:lnTo>
                <a:lnTo>
                  <a:pt x="252" y="10997"/>
                </a:lnTo>
                <a:lnTo>
                  <a:pt x="46" y="11935"/>
                </a:lnTo>
                <a:lnTo>
                  <a:pt x="1" y="12163"/>
                </a:lnTo>
                <a:lnTo>
                  <a:pt x="138" y="12415"/>
                </a:lnTo>
                <a:lnTo>
                  <a:pt x="572" y="12620"/>
                </a:lnTo>
                <a:lnTo>
                  <a:pt x="892" y="12849"/>
                </a:lnTo>
                <a:lnTo>
                  <a:pt x="1167" y="13169"/>
                </a:lnTo>
                <a:lnTo>
                  <a:pt x="1372" y="13764"/>
                </a:lnTo>
                <a:lnTo>
                  <a:pt x="1418" y="14084"/>
                </a:lnTo>
                <a:lnTo>
                  <a:pt x="1418" y="14358"/>
                </a:lnTo>
                <a:lnTo>
                  <a:pt x="1258" y="14815"/>
                </a:lnTo>
                <a:lnTo>
                  <a:pt x="1144" y="15044"/>
                </a:lnTo>
                <a:lnTo>
                  <a:pt x="847" y="15478"/>
                </a:lnTo>
                <a:lnTo>
                  <a:pt x="595" y="15844"/>
                </a:lnTo>
                <a:lnTo>
                  <a:pt x="549" y="16050"/>
                </a:lnTo>
                <a:lnTo>
                  <a:pt x="732" y="16507"/>
                </a:lnTo>
                <a:lnTo>
                  <a:pt x="892" y="16667"/>
                </a:lnTo>
                <a:lnTo>
                  <a:pt x="1098" y="16827"/>
                </a:lnTo>
                <a:lnTo>
                  <a:pt x="1487" y="17467"/>
                </a:lnTo>
                <a:lnTo>
                  <a:pt x="1647" y="17719"/>
                </a:lnTo>
                <a:lnTo>
                  <a:pt x="1670" y="17650"/>
                </a:lnTo>
                <a:lnTo>
                  <a:pt x="1807" y="17764"/>
                </a:lnTo>
                <a:lnTo>
                  <a:pt x="1944" y="17856"/>
                </a:lnTo>
                <a:lnTo>
                  <a:pt x="2150" y="17970"/>
                </a:lnTo>
                <a:lnTo>
                  <a:pt x="2401" y="18062"/>
                </a:lnTo>
                <a:lnTo>
                  <a:pt x="2676" y="18176"/>
                </a:lnTo>
                <a:lnTo>
                  <a:pt x="2950" y="18267"/>
                </a:lnTo>
                <a:lnTo>
                  <a:pt x="3133" y="18267"/>
                </a:lnTo>
                <a:lnTo>
                  <a:pt x="3339" y="18222"/>
                </a:lnTo>
                <a:lnTo>
                  <a:pt x="3430" y="18153"/>
                </a:lnTo>
                <a:lnTo>
                  <a:pt x="3544" y="18016"/>
                </a:lnTo>
                <a:lnTo>
                  <a:pt x="3750" y="17993"/>
                </a:lnTo>
                <a:lnTo>
                  <a:pt x="3910" y="17970"/>
                </a:lnTo>
                <a:lnTo>
                  <a:pt x="4093" y="17787"/>
                </a:lnTo>
                <a:lnTo>
                  <a:pt x="4070" y="17650"/>
                </a:lnTo>
                <a:lnTo>
                  <a:pt x="4070" y="17513"/>
                </a:lnTo>
                <a:lnTo>
                  <a:pt x="4367" y="17261"/>
                </a:lnTo>
                <a:lnTo>
                  <a:pt x="4527" y="17056"/>
                </a:lnTo>
                <a:lnTo>
                  <a:pt x="4665" y="16850"/>
                </a:lnTo>
                <a:lnTo>
                  <a:pt x="4665" y="16484"/>
                </a:lnTo>
                <a:lnTo>
                  <a:pt x="4733" y="16278"/>
                </a:lnTo>
                <a:lnTo>
                  <a:pt x="4825" y="16095"/>
                </a:lnTo>
                <a:lnTo>
                  <a:pt x="5122" y="15958"/>
                </a:lnTo>
                <a:lnTo>
                  <a:pt x="5282" y="15867"/>
                </a:lnTo>
                <a:lnTo>
                  <a:pt x="5396" y="15730"/>
                </a:lnTo>
                <a:lnTo>
                  <a:pt x="5328" y="15364"/>
                </a:lnTo>
                <a:lnTo>
                  <a:pt x="5282" y="15227"/>
                </a:lnTo>
                <a:lnTo>
                  <a:pt x="5236" y="15112"/>
                </a:lnTo>
                <a:lnTo>
                  <a:pt x="4962" y="14952"/>
                </a:lnTo>
                <a:lnTo>
                  <a:pt x="4825" y="14929"/>
                </a:lnTo>
                <a:lnTo>
                  <a:pt x="4756" y="14861"/>
                </a:lnTo>
                <a:lnTo>
                  <a:pt x="4779" y="14518"/>
                </a:lnTo>
                <a:lnTo>
                  <a:pt x="4802" y="14404"/>
                </a:lnTo>
                <a:lnTo>
                  <a:pt x="4847" y="14335"/>
                </a:lnTo>
                <a:lnTo>
                  <a:pt x="5145" y="14266"/>
                </a:lnTo>
                <a:lnTo>
                  <a:pt x="5328" y="14266"/>
                </a:lnTo>
                <a:lnTo>
                  <a:pt x="5762" y="14312"/>
                </a:lnTo>
                <a:lnTo>
                  <a:pt x="6173" y="14335"/>
                </a:lnTo>
                <a:lnTo>
                  <a:pt x="6288" y="14335"/>
                </a:lnTo>
                <a:lnTo>
                  <a:pt x="6379" y="14472"/>
                </a:lnTo>
                <a:lnTo>
                  <a:pt x="6379" y="14587"/>
                </a:lnTo>
                <a:lnTo>
                  <a:pt x="6402" y="14701"/>
                </a:lnTo>
                <a:lnTo>
                  <a:pt x="6608" y="14747"/>
                </a:lnTo>
                <a:lnTo>
                  <a:pt x="6768" y="14792"/>
                </a:lnTo>
                <a:lnTo>
                  <a:pt x="7019" y="14929"/>
                </a:lnTo>
                <a:lnTo>
                  <a:pt x="7179" y="15021"/>
                </a:lnTo>
                <a:lnTo>
                  <a:pt x="7294" y="15021"/>
                </a:lnTo>
                <a:lnTo>
                  <a:pt x="7477" y="14815"/>
                </a:lnTo>
                <a:lnTo>
                  <a:pt x="7568" y="14747"/>
                </a:lnTo>
                <a:lnTo>
                  <a:pt x="7751" y="14564"/>
                </a:lnTo>
                <a:lnTo>
                  <a:pt x="7979" y="14381"/>
                </a:lnTo>
                <a:lnTo>
                  <a:pt x="8048" y="14381"/>
                </a:lnTo>
                <a:lnTo>
                  <a:pt x="8117" y="14449"/>
                </a:lnTo>
                <a:lnTo>
                  <a:pt x="8117" y="14655"/>
                </a:lnTo>
                <a:lnTo>
                  <a:pt x="8071" y="14815"/>
                </a:lnTo>
                <a:lnTo>
                  <a:pt x="8071" y="15090"/>
                </a:lnTo>
                <a:lnTo>
                  <a:pt x="8162" y="15364"/>
                </a:lnTo>
                <a:lnTo>
                  <a:pt x="8185" y="15501"/>
                </a:lnTo>
                <a:lnTo>
                  <a:pt x="8437" y="15524"/>
                </a:lnTo>
                <a:lnTo>
                  <a:pt x="8665" y="15501"/>
                </a:lnTo>
                <a:lnTo>
                  <a:pt x="8848" y="15455"/>
                </a:lnTo>
                <a:lnTo>
                  <a:pt x="8894" y="15272"/>
                </a:lnTo>
                <a:lnTo>
                  <a:pt x="8917" y="15158"/>
                </a:lnTo>
                <a:lnTo>
                  <a:pt x="8940" y="15067"/>
                </a:lnTo>
                <a:lnTo>
                  <a:pt x="9100" y="15090"/>
                </a:lnTo>
                <a:lnTo>
                  <a:pt x="9260" y="15135"/>
                </a:lnTo>
                <a:lnTo>
                  <a:pt x="9626" y="15204"/>
                </a:lnTo>
                <a:lnTo>
                  <a:pt x="9923" y="15158"/>
                </a:lnTo>
                <a:lnTo>
                  <a:pt x="10014" y="15158"/>
                </a:lnTo>
                <a:lnTo>
                  <a:pt x="10083" y="15250"/>
                </a:lnTo>
                <a:lnTo>
                  <a:pt x="10106" y="15455"/>
                </a:lnTo>
                <a:lnTo>
                  <a:pt x="10106" y="15638"/>
                </a:lnTo>
                <a:lnTo>
                  <a:pt x="10151" y="15775"/>
                </a:lnTo>
                <a:lnTo>
                  <a:pt x="10449" y="15798"/>
                </a:lnTo>
                <a:lnTo>
                  <a:pt x="10609" y="15798"/>
                </a:lnTo>
                <a:lnTo>
                  <a:pt x="10723" y="15775"/>
                </a:lnTo>
                <a:lnTo>
                  <a:pt x="10791" y="15455"/>
                </a:lnTo>
                <a:lnTo>
                  <a:pt x="10814" y="15295"/>
                </a:lnTo>
                <a:lnTo>
                  <a:pt x="10929" y="15204"/>
                </a:lnTo>
                <a:lnTo>
                  <a:pt x="11294" y="15318"/>
                </a:lnTo>
                <a:lnTo>
                  <a:pt x="11454" y="15341"/>
                </a:lnTo>
                <a:lnTo>
                  <a:pt x="11569" y="15341"/>
                </a:lnTo>
                <a:lnTo>
                  <a:pt x="11683" y="15501"/>
                </a:lnTo>
                <a:lnTo>
                  <a:pt x="11706" y="15638"/>
                </a:lnTo>
                <a:lnTo>
                  <a:pt x="11729" y="15981"/>
                </a:lnTo>
                <a:lnTo>
                  <a:pt x="11706" y="16278"/>
                </a:lnTo>
                <a:lnTo>
                  <a:pt x="11752" y="16530"/>
                </a:lnTo>
                <a:lnTo>
                  <a:pt x="11706" y="16827"/>
                </a:lnTo>
                <a:lnTo>
                  <a:pt x="11615" y="17010"/>
                </a:lnTo>
                <a:lnTo>
                  <a:pt x="11615" y="17078"/>
                </a:lnTo>
                <a:lnTo>
                  <a:pt x="11477" y="17216"/>
                </a:lnTo>
                <a:lnTo>
                  <a:pt x="11226" y="17261"/>
                </a:lnTo>
                <a:lnTo>
                  <a:pt x="11157" y="17307"/>
                </a:lnTo>
                <a:lnTo>
                  <a:pt x="11134" y="17604"/>
                </a:lnTo>
                <a:lnTo>
                  <a:pt x="11134" y="17764"/>
                </a:lnTo>
                <a:lnTo>
                  <a:pt x="11180" y="17856"/>
                </a:lnTo>
                <a:lnTo>
                  <a:pt x="11363" y="17947"/>
                </a:lnTo>
                <a:lnTo>
                  <a:pt x="11409" y="18039"/>
                </a:lnTo>
                <a:lnTo>
                  <a:pt x="11454" y="18130"/>
                </a:lnTo>
                <a:lnTo>
                  <a:pt x="11592" y="18244"/>
                </a:lnTo>
                <a:lnTo>
                  <a:pt x="11683" y="18267"/>
                </a:lnTo>
                <a:lnTo>
                  <a:pt x="11843" y="18153"/>
                </a:lnTo>
                <a:lnTo>
                  <a:pt x="12003" y="17947"/>
                </a:lnTo>
                <a:lnTo>
                  <a:pt x="12209" y="17833"/>
                </a:lnTo>
                <a:lnTo>
                  <a:pt x="12392" y="17856"/>
                </a:lnTo>
                <a:lnTo>
                  <a:pt x="12552" y="17879"/>
                </a:lnTo>
                <a:lnTo>
                  <a:pt x="12712" y="18016"/>
                </a:lnTo>
                <a:lnTo>
                  <a:pt x="12689" y="18290"/>
                </a:lnTo>
                <a:lnTo>
                  <a:pt x="12598" y="18656"/>
                </a:lnTo>
                <a:lnTo>
                  <a:pt x="12643" y="18770"/>
                </a:lnTo>
                <a:lnTo>
                  <a:pt x="12849" y="18839"/>
                </a:lnTo>
                <a:lnTo>
                  <a:pt x="12963" y="18862"/>
                </a:lnTo>
                <a:lnTo>
                  <a:pt x="13261" y="18907"/>
                </a:lnTo>
                <a:lnTo>
                  <a:pt x="13649" y="18862"/>
                </a:lnTo>
                <a:lnTo>
                  <a:pt x="13924" y="18907"/>
                </a:lnTo>
                <a:lnTo>
                  <a:pt x="14061" y="18907"/>
                </a:lnTo>
                <a:lnTo>
                  <a:pt x="14198" y="18656"/>
                </a:lnTo>
                <a:lnTo>
                  <a:pt x="14221" y="18267"/>
                </a:lnTo>
                <a:lnTo>
                  <a:pt x="14312" y="18084"/>
                </a:lnTo>
                <a:lnTo>
                  <a:pt x="14495" y="17924"/>
                </a:lnTo>
                <a:lnTo>
                  <a:pt x="14609" y="17627"/>
                </a:lnTo>
                <a:lnTo>
                  <a:pt x="14724" y="17444"/>
                </a:lnTo>
                <a:lnTo>
                  <a:pt x="14792" y="17399"/>
                </a:lnTo>
                <a:lnTo>
                  <a:pt x="14975" y="17399"/>
                </a:lnTo>
                <a:lnTo>
                  <a:pt x="15044" y="17467"/>
                </a:lnTo>
                <a:lnTo>
                  <a:pt x="15250" y="17604"/>
                </a:lnTo>
                <a:lnTo>
                  <a:pt x="15455" y="17787"/>
                </a:lnTo>
                <a:lnTo>
                  <a:pt x="15501" y="18244"/>
                </a:lnTo>
                <a:lnTo>
                  <a:pt x="15432" y="18725"/>
                </a:lnTo>
                <a:lnTo>
                  <a:pt x="15432" y="18862"/>
                </a:lnTo>
                <a:lnTo>
                  <a:pt x="15524" y="19182"/>
                </a:lnTo>
                <a:lnTo>
                  <a:pt x="15615" y="19250"/>
                </a:lnTo>
                <a:lnTo>
                  <a:pt x="15684" y="19342"/>
                </a:lnTo>
                <a:lnTo>
                  <a:pt x="15661" y="19685"/>
                </a:lnTo>
                <a:lnTo>
                  <a:pt x="15661" y="19868"/>
                </a:lnTo>
                <a:lnTo>
                  <a:pt x="15821" y="20211"/>
                </a:lnTo>
                <a:lnTo>
                  <a:pt x="15981" y="20553"/>
                </a:lnTo>
                <a:lnTo>
                  <a:pt x="16027" y="20919"/>
                </a:lnTo>
                <a:lnTo>
                  <a:pt x="16004" y="21331"/>
                </a:lnTo>
                <a:lnTo>
                  <a:pt x="15958" y="21399"/>
                </a:lnTo>
                <a:lnTo>
                  <a:pt x="15798" y="21422"/>
                </a:lnTo>
                <a:lnTo>
                  <a:pt x="15501" y="21354"/>
                </a:lnTo>
                <a:lnTo>
                  <a:pt x="15387" y="21354"/>
                </a:lnTo>
                <a:lnTo>
                  <a:pt x="15295" y="21399"/>
                </a:lnTo>
                <a:lnTo>
                  <a:pt x="15204" y="21651"/>
                </a:lnTo>
                <a:lnTo>
                  <a:pt x="15227" y="21811"/>
                </a:lnTo>
                <a:lnTo>
                  <a:pt x="15272" y="21925"/>
                </a:lnTo>
                <a:lnTo>
                  <a:pt x="15432" y="21879"/>
                </a:lnTo>
                <a:lnTo>
                  <a:pt x="15547" y="21902"/>
                </a:lnTo>
                <a:lnTo>
                  <a:pt x="15638" y="22017"/>
                </a:lnTo>
                <a:lnTo>
                  <a:pt x="15707" y="22382"/>
                </a:lnTo>
                <a:lnTo>
                  <a:pt x="15775" y="22542"/>
                </a:lnTo>
                <a:lnTo>
                  <a:pt x="15821" y="22680"/>
                </a:lnTo>
                <a:lnTo>
                  <a:pt x="15730" y="22931"/>
                </a:lnTo>
                <a:lnTo>
                  <a:pt x="15684" y="23045"/>
                </a:lnTo>
                <a:lnTo>
                  <a:pt x="15661" y="23137"/>
                </a:lnTo>
                <a:lnTo>
                  <a:pt x="15410" y="23320"/>
                </a:lnTo>
                <a:lnTo>
                  <a:pt x="15364" y="23434"/>
                </a:lnTo>
                <a:lnTo>
                  <a:pt x="15387" y="24234"/>
                </a:lnTo>
                <a:lnTo>
                  <a:pt x="15387" y="25012"/>
                </a:lnTo>
                <a:lnTo>
                  <a:pt x="15432" y="25103"/>
                </a:lnTo>
                <a:lnTo>
                  <a:pt x="15638" y="25217"/>
                </a:lnTo>
                <a:lnTo>
                  <a:pt x="15798" y="25286"/>
                </a:lnTo>
                <a:lnTo>
                  <a:pt x="16050" y="25377"/>
                </a:lnTo>
                <a:lnTo>
                  <a:pt x="16278" y="25537"/>
                </a:lnTo>
                <a:lnTo>
                  <a:pt x="16370" y="25629"/>
                </a:lnTo>
                <a:lnTo>
                  <a:pt x="16576" y="25743"/>
                </a:lnTo>
                <a:lnTo>
                  <a:pt x="16736" y="25743"/>
                </a:lnTo>
                <a:lnTo>
                  <a:pt x="17033" y="25789"/>
                </a:lnTo>
                <a:lnTo>
                  <a:pt x="17353" y="25835"/>
                </a:lnTo>
                <a:lnTo>
                  <a:pt x="17421" y="25835"/>
                </a:lnTo>
                <a:lnTo>
                  <a:pt x="17467" y="25949"/>
                </a:lnTo>
                <a:lnTo>
                  <a:pt x="17421" y="26200"/>
                </a:lnTo>
                <a:lnTo>
                  <a:pt x="17421" y="26360"/>
                </a:lnTo>
                <a:lnTo>
                  <a:pt x="17421" y="26520"/>
                </a:lnTo>
                <a:lnTo>
                  <a:pt x="17261" y="26772"/>
                </a:lnTo>
                <a:lnTo>
                  <a:pt x="17193" y="26863"/>
                </a:lnTo>
                <a:lnTo>
                  <a:pt x="17033" y="27000"/>
                </a:lnTo>
                <a:lnTo>
                  <a:pt x="16896" y="27161"/>
                </a:lnTo>
                <a:lnTo>
                  <a:pt x="16850" y="27252"/>
                </a:lnTo>
                <a:lnTo>
                  <a:pt x="17010" y="27458"/>
                </a:lnTo>
                <a:lnTo>
                  <a:pt x="17101" y="27526"/>
                </a:lnTo>
                <a:lnTo>
                  <a:pt x="17307" y="27709"/>
                </a:lnTo>
                <a:lnTo>
                  <a:pt x="17581" y="27846"/>
                </a:lnTo>
                <a:lnTo>
                  <a:pt x="17879" y="28098"/>
                </a:lnTo>
                <a:lnTo>
                  <a:pt x="18130" y="28464"/>
                </a:lnTo>
                <a:lnTo>
                  <a:pt x="18336" y="28669"/>
                </a:lnTo>
                <a:lnTo>
                  <a:pt x="18633" y="28829"/>
                </a:lnTo>
                <a:lnTo>
                  <a:pt x="18953" y="29104"/>
                </a:lnTo>
                <a:lnTo>
                  <a:pt x="19090" y="29310"/>
                </a:lnTo>
                <a:lnTo>
                  <a:pt x="19296" y="29515"/>
                </a:lnTo>
                <a:lnTo>
                  <a:pt x="19388" y="29767"/>
                </a:lnTo>
                <a:lnTo>
                  <a:pt x="19388" y="30133"/>
                </a:lnTo>
                <a:lnTo>
                  <a:pt x="19365" y="30613"/>
                </a:lnTo>
                <a:lnTo>
                  <a:pt x="19296" y="30910"/>
                </a:lnTo>
                <a:lnTo>
                  <a:pt x="19182" y="31024"/>
                </a:lnTo>
                <a:lnTo>
                  <a:pt x="19090" y="31070"/>
                </a:lnTo>
                <a:lnTo>
                  <a:pt x="18976" y="31298"/>
                </a:lnTo>
                <a:lnTo>
                  <a:pt x="18953" y="31459"/>
                </a:lnTo>
                <a:lnTo>
                  <a:pt x="18976" y="31619"/>
                </a:lnTo>
                <a:lnTo>
                  <a:pt x="19227" y="31824"/>
                </a:lnTo>
                <a:lnTo>
                  <a:pt x="19365" y="31893"/>
                </a:lnTo>
                <a:lnTo>
                  <a:pt x="19410" y="31961"/>
                </a:lnTo>
                <a:lnTo>
                  <a:pt x="19296" y="32350"/>
                </a:lnTo>
                <a:lnTo>
                  <a:pt x="19273" y="32510"/>
                </a:lnTo>
                <a:lnTo>
                  <a:pt x="19273" y="32922"/>
                </a:lnTo>
                <a:lnTo>
                  <a:pt x="19250" y="33287"/>
                </a:lnTo>
                <a:lnTo>
                  <a:pt x="19250" y="33425"/>
                </a:lnTo>
                <a:lnTo>
                  <a:pt x="19456" y="33608"/>
                </a:lnTo>
                <a:lnTo>
                  <a:pt x="19593" y="33676"/>
                </a:lnTo>
                <a:lnTo>
                  <a:pt x="19776" y="33836"/>
                </a:lnTo>
                <a:lnTo>
                  <a:pt x="20028" y="33973"/>
                </a:lnTo>
                <a:lnTo>
                  <a:pt x="20165" y="34065"/>
                </a:lnTo>
                <a:lnTo>
                  <a:pt x="20233" y="34476"/>
                </a:lnTo>
                <a:lnTo>
                  <a:pt x="20233" y="34613"/>
                </a:lnTo>
                <a:lnTo>
                  <a:pt x="20211" y="34934"/>
                </a:lnTo>
                <a:lnTo>
                  <a:pt x="20165" y="35299"/>
                </a:lnTo>
                <a:lnTo>
                  <a:pt x="20119" y="35414"/>
                </a:lnTo>
                <a:lnTo>
                  <a:pt x="19868" y="35436"/>
                </a:lnTo>
                <a:lnTo>
                  <a:pt x="19753" y="35436"/>
                </a:lnTo>
                <a:lnTo>
                  <a:pt x="19502" y="35322"/>
                </a:lnTo>
                <a:lnTo>
                  <a:pt x="19250" y="35254"/>
                </a:lnTo>
                <a:lnTo>
                  <a:pt x="19136" y="35231"/>
                </a:lnTo>
                <a:lnTo>
                  <a:pt x="18953" y="34979"/>
                </a:lnTo>
                <a:lnTo>
                  <a:pt x="18862" y="34956"/>
                </a:lnTo>
                <a:lnTo>
                  <a:pt x="18747" y="35116"/>
                </a:lnTo>
                <a:lnTo>
                  <a:pt x="18725" y="35482"/>
                </a:lnTo>
                <a:lnTo>
                  <a:pt x="18702" y="35551"/>
                </a:lnTo>
                <a:lnTo>
                  <a:pt x="18633" y="35574"/>
                </a:lnTo>
                <a:lnTo>
                  <a:pt x="18450" y="35482"/>
                </a:lnTo>
                <a:lnTo>
                  <a:pt x="18382" y="35459"/>
                </a:lnTo>
                <a:lnTo>
                  <a:pt x="18244" y="35436"/>
                </a:lnTo>
                <a:lnTo>
                  <a:pt x="17833" y="35299"/>
                </a:lnTo>
                <a:lnTo>
                  <a:pt x="17787" y="35162"/>
                </a:lnTo>
                <a:lnTo>
                  <a:pt x="17741" y="35025"/>
                </a:lnTo>
                <a:lnTo>
                  <a:pt x="17559" y="34842"/>
                </a:lnTo>
                <a:lnTo>
                  <a:pt x="17444" y="34819"/>
                </a:lnTo>
                <a:lnTo>
                  <a:pt x="17239" y="34979"/>
                </a:lnTo>
                <a:lnTo>
                  <a:pt x="17033" y="35276"/>
                </a:lnTo>
                <a:lnTo>
                  <a:pt x="16850" y="35459"/>
                </a:lnTo>
                <a:lnTo>
                  <a:pt x="16781" y="35642"/>
                </a:lnTo>
                <a:lnTo>
                  <a:pt x="16827" y="35939"/>
                </a:lnTo>
                <a:lnTo>
                  <a:pt x="16987" y="36214"/>
                </a:lnTo>
                <a:lnTo>
                  <a:pt x="17101" y="36465"/>
                </a:lnTo>
                <a:lnTo>
                  <a:pt x="17124" y="36808"/>
                </a:lnTo>
                <a:lnTo>
                  <a:pt x="17147" y="36991"/>
                </a:lnTo>
                <a:lnTo>
                  <a:pt x="17056" y="37243"/>
                </a:lnTo>
                <a:lnTo>
                  <a:pt x="16987" y="37288"/>
                </a:lnTo>
                <a:lnTo>
                  <a:pt x="16918" y="37357"/>
                </a:lnTo>
                <a:lnTo>
                  <a:pt x="16827" y="37585"/>
                </a:lnTo>
                <a:lnTo>
                  <a:pt x="16804" y="37791"/>
                </a:lnTo>
                <a:lnTo>
                  <a:pt x="16781" y="38271"/>
                </a:lnTo>
                <a:lnTo>
                  <a:pt x="16758" y="38546"/>
                </a:lnTo>
                <a:lnTo>
                  <a:pt x="16713" y="38637"/>
                </a:lnTo>
                <a:lnTo>
                  <a:pt x="16461" y="38751"/>
                </a:lnTo>
                <a:lnTo>
                  <a:pt x="16347" y="38774"/>
                </a:lnTo>
                <a:lnTo>
                  <a:pt x="15981" y="38797"/>
                </a:lnTo>
                <a:lnTo>
                  <a:pt x="15524" y="38843"/>
                </a:lnTo>
                <a:lnTo>
                  <a:pt x="15135" y="38889"/>
                </a:lnTo>
                <a:lnTo>
                  <a:pt x="14884" y="38934"/>
                </a:lnTo>
                <a:lnTo>
                  <a:pt x="14792" y="39003"/>
                </a:lnTo>
                <a:lnTo>
                  <a:pt x="14587" y="39460"/>
                </a:lnTo>
                <a:lnTo>
                  <a:pt x="14564" y="39689"/>
                </a:lnTo>
                <a:lnTo>
                  <a:pt x="14518" y="39849"/>
                </a:lnTo>
                <a:lnTo>
                  <a:pt x="14289" y="40077"/>
                </a:lnTo>
                <a:lnTo>
                  <a:pt x="14244" y="40192"/>
                </a:lnTo>
                <a:lnTo>
                  <a:pt x="14198" y="40283"/>
                </a:lnTo>
                <a:lnTo>
                  <a:pt x="13901" y="40306"/>
                </a:lnTo>
                <a:lnTo>
                  <a:pt x="13786" y="40306"/>
                </a:lnTo>
                <a:lnTo>
                  <a:pt x="13672" y="40329"/>
                </a:lnTo>
                <a:lnTo>
                  <a:pt x="13443" y="40535"/>
                </a:lnTo>
                <a:lnTo>
                  <a:pt x="13398" y="40649"/>
                </a:lnTo>
                <a:lnTo>
                  <a:pt x="13375" y="40763"/>
                </a:lnTo>
                <a:lnTo>
                  <a:pt x="13055" y="40969"/>
                </a:lnTo>
                <a:lnTo>
                  <a:pt x="12940" y="40992"/>
                </a:lnTo>
                <a:lnTo>
                  <a:pt x="12872" y="41038"/>
                </a:lnTo>
                <a:lnTo>
                  <a:pt x="12826" y="41472"/>
                </a:lnTo>
                <a:lnTo>
                  <a:pt x="12849" y="41701"/>
                </a:lnTo>
                <a:lnTo>
                  <a:pt x="12895" y="41883"/>
                </a:lnTo>
                <a:lnTo>
                  <a:pt x="13123" y="42112"/>
                </a:lnTo>
                <a:lnTo>
                  <a:pt x="13283" y="42272"/>
                </a:lnTo>
                <a:lnTo>
                  <a:pt x="13398" y="42455"/>
                </a:lnTo>
                <a:lnTo>
                  <a:pt x="13649" y="42775"/>
                </a:lnTo>
                <a:lnTo>
                  <a:pt x="13855" y="42867"/>
                </a:lnTo>
                <a:lnTo>
                  <a:pt x="14038" y="42958"/>
                </a:lnTo>
                <a:lnTo>
                  <a:pt x="14198" y="43255"/>
                </a:lnTo>
                <a:lnTo>
                  <a:pt x="14266" y="43347"/>
                </a:lnTo>
                <a:lnTo>
                  <a:pt x="14358" y="43598"/>
                </a:lnTo>
                <a:lnTo>
                  <a:pt x="14358" y="44238"/>
                </a:lnTo>
                <a:lnTo>
                  <a:pt x="14358" y="45770"/>
                </a:lnTo>
                <a:lnTo>
                  <a:pt x="14312" y="47096"/>
                </a:lnTo>
                <a:lnTo>
                  <a:pt x="14335" y="47256"/>
                </a:lnTo>
                <a:lnTo>
                  <a:pt x="14564" y="47325"/>
                </a:lnTo>
                <a:lnTo>
                  <a:pt x="14747" y="47279"/>
                </a:lnTo>
                <a:lnTo>
                  <a:pt x="14907" y="47279"/>
                </a:lnTo>
                <a:lnTo>
                  <a:pt x="15044" y="47462"/>
                </a:lnTo>
                <a:lnTo>
                  <a:pt x="15135" y="47530"/>
                </a:lnTo>
                <a:lnTo>
                  <a:pt x="15227" y="47622"/>
                </a:lnTo>
                <a:lnTo>
                  <a:pt x="15227" y="48033"/>
                </a:lnTo>
                <a:lnTo>
                  <a:pt x="15227" y="48239"/>
                </a:lnTo>
                <a:lnTo>
                  <a:pt x="15318" y="48765"/>
                </a:lnTo>
                <a:lnTo>
                  <a:pt x="15410" y="49268"/>
                </a:lnTo>
                <a:lnTo>
                  <a:pt x="15410" y="49428"/>
                </a:lnTo>
                <a:lnTo>
                  <a:pt x="15227" y="49611"/>
                </a:lnTo>
                <a:lnTo>
                  <a:pt x="15135" y="49656"/>
                </a:lnTo>
                <a:lnTo>
                  <a:pt x="14929" y="49839"/>
                </a:lnTo>
                <a:lnTo>
                  <a:pt x="14815" y="50045"/>
                </a:lnTo>
                <a:lnTo>
                  <a:pt x="14815" y="51005"/>
                </a:lnTo>
                <a:lnTo>
                  <a:pt x="14838" y="51165"/>
                </a:lnTo>
                <a:lnTo>
                  <a:pt x="15090" y="51257"/>
                </a:lnTo>
                <a:lnTo>
                  <a:pt x="15295" y="51257"/>
                </a:lnTo>
                <a:lnTo>
                  <a:pt x="15364" y="51280"/>
                </a:lnTo>
                <a:lnTo>
                  <a:pt x="15432" y="51371"/>
                </a:lnTo>
                <a:lnTo>
                  <a:pt x="15410" y="51577"/>
                </a:lnTo>
                <a:lnTo>
                  <a:pt x="15387" y="51737"/>
                </a:lnTo>
                <a:lnTo>
                  <a:pt x="15387" y="51874"/>
                </a:lnTo>
                <a:lnTo>
                  <a:pt x="15295" y="52194"/>
                </a:lnTo>
                <a:lnTo>
                  <a:pt x="15204" y="52286"/>
                </a:lnTo>
                <a:lnTo>
                  <a:pt x="14838" y="52354"/>
                </a:lnTo>
                <a:lnTo>
                  <a:pt x="14564" y="52400"/>
                </a:lnTo>
                <a:lnTo>
                  <a:pt x="14472" y="52583"/>
                </a:lnTo>
                <a:lnTo>
                  <a:pt x="14472" y="52880"/>
                </a:lnTo>
                <a:lnTo>
                  <a:pt x="14495" y="53017"/>
                </a:lnTo>
                <a:lnTo>
                  <a:pt x="14815" y="53291"/>
                </a:lnTo>
                <a:lnTo>
                  <a:pt x="14998" y="53337"/>
                </a:lnTo>
                <a:lnTo>
                  <a:pt x="15135" y="53383"/>
                </a:lnTo>
                <a:lnTo>
                  <a:pt x="15318" y="53703"/>
                </a:lnTo>
                <a:lnTo>
                  <a:pt x="15410" y="53840"/>
                </a:lnTo>
                <a:lnTo>
                  <a:pt x="15638" y="54069"/>
                </a:lnTo>
                <a:lnTo>
                  <a:pt x="15707" y="54343"/>
                </a:lnTo>
                <a:lnTo>
                  <a:pt x="15707" y="54457"/>
                </a:lnTo>
                <a:lnTo>
                  <a:pt x="15592" y="54755"/>
                </a:lnTo>
                <a:lnTo>
                  <a:pt x="15501" y="54846"/>
                </a:lnTo>
                <a:lnTo>
                  <a:pt x="15387" y="54892"/>
                </a:lnTo>
                <a:lnTo>
                  <a:pt x="15204" y="55098"/>
                </a:lnTo>
                <a:lnTo>
                  <a:pt x="15204" y="55212"/>
                </a:lnTo>
                <a:lnTo>
                  <a:pt x="15158" y="55326"/>
                </a:lnTo>
                <a:lnTo>
                  <a:pt x="14861" y="55578"/>
                </a:lnTo>
                <a:lnTo>
                  <a:pt x="14701" y="55601"/>
                </a:lnTo>
                <a:lnTo>
                  <a:pt x="14541" y="55509"/>
                </a:lnTo>
                <a:lnTo>
                  <a:pt x="14015" y="54938"/>
                </a:lnTo>
                <a:lnTo>
                  <a:pt x="13786" y="54800"/>
                </a:lnTo>
                <a:lnTo>
                  <a:pt x="13078" y="54823"/>
                </a:lnTo>
                <a:lnTo>
                  <a:pt x="12369" y="54915"/>
                </a:lnTo>
                <a:lnTo>
                  <a:pt x="12117" y="54938"/>
                </a:lnTo>
                <a:lnTo>
                  <a:pt x="11546" y="55120"/>
                </a:lnTo>
                <a:lnTo>
                  <a:pt x="11317" y="55303"/>
                </a:lnTo>
                <a:lnTo>
                  <a:pt x="11203" y="55372"/>
                </a:lnTo>
                <a:lnTo>
                  <a:pt x="10952" y="55372"/>
                </a:lnTo>
                <a:lnTo>
                  <a:pt x="10723" y="55349"/>
                </a:lnTo>
                <a:lnTo>
                  <a:pt x="10517" y="55395"/>
                </a:lnTo>
                <a:lnTo>
                  <a:pt x="10449" y="55486"/>
                </a:lnTo>
                <a:lnTo>
                  <a:pt x="10334" y="55601"/>
                </a:lnTo>
                <a:lnTo>
                  <a:pt x="9831" y="55806"/>
                </a:lnTo>
                <a:lnTo>
                  <a:pt x="8825" y="56103"/>
                </a:lnTo>
                <a:lnTo>
                  <a:pt x="8414" y="56218"/>
                </a:lnTo>
                <a:lnTo>
                  <a:pt x="8277" y="56286"/>
                </a:lnTo>
                <a:lnTo>
                  <a:pt x="8071" y="56492"/>
                </a:lnTo>
                <a:lnTo>
                  <a:pt x="7865" y="56904"/>
                </a:lnTo>
                <a:lnTo>
                  <a:pt x="7797" y="57201"/>
                </a:lnTo>
                <a:lnTo>
                  <a:pt x="7682" y="57521"/>
                </a:lnTo>
                <a:lnTo>
                  <a:pt x="7134" y="58184"/>
                </a:lnTo>
                <a:lnTo>
                  <a:pt x="6928" y="58367"/>
                </a:lnTo>
                <a:lnTo>
                  <a:pt x="6836" y="58435"/>
                </a:lnTo>
                <a:lnTo>
                  <a:pt x="6676" y="58504"/>
                </a:lnTo>
                <a:lnTo>
                  <a:pt x="6676" y="59030"/>
                </a:lnTo>
                <a:lnTo>
                  <a:pt x="6653" y="59624"/>
                </a:lnTo>
                <a:lnTo>
                  <a:pt x="6768" y="59944"/>
                </a:lnTo>
                <a:lnTo>
                  <a:pt x="6974" y="60241"/>
                </a:lnTo>
                <a:lnTo>
                  <a:pt x="7088" y="60333"/>
                </a:lnTo>
                <a:lnTo>
                  <a:pt x="7454" y="60401"/>
                </a:lnTo>
                <a:lnTo>
                  <a:pt x="7545" y="60470"/>
                </a:lnTo>
                <a:lnTo>
                  <a:pt x="7614" y="60539"/>
                </a:lnTo>
                <a:lnTo>
                  <a:pt x="7911" y="60607"/>
                </a:lnTo>
                <a:lnTo>
                  <a:pt x="8048" y="60584"/>
                </a:lnTo>
                <a:lnTo>
                  <a:pt x="8185" y="60516"/>
                </a:lnTo>
                <a:lnTo>
                  <a:pt x="8551" y="60241"/>
                </a:lnTo>
                <a:lnTo>
                  <a:pt x="8620" y="60081"/>
                </a:lnTo>
                <a:lnTo>
                  <a:pt x="8803" y="59738"/>
                </a:lnTo>
                <a:lnTo>
                  <a:pt x="9123" y="59487"/>
                </a:lnTo>
                <a:lnTo>
                  <a:pt x="9237" y="59373"/>
                </a:lnTo>
                <a:lnTo>
                  <a:pt x="9420" y="59007"/>
                </a:lnTo>
                <a:lnTo>
                  <a:pt x="9443" y="58847"/>
                </a:lnTo>
                <a:lnTo>
                  <a:pt x="9420" y="58390"/>
                </a:lnTo>
                <a:lnTo>
                  <a:pt x="9488" y="58138"/>
                </a:lnTo>
                <a:lnTo>
                  <a:pt x="9580" y="58092"/>
                </a:lnTo>
                <a:lnTo>
                  <a:pt x="9786" y="57910"/>
                </a:lnTo>
                <a:lnTo>
                  <a:pt x="9854" y="57772"/>
                </a:lnTo>
                <a:lnTo>
                  <a:pt x="10037" y="57475"/>
                </a:lnTo>
                <a:lnTo>
                  <a:pt x="10266" y="57247"/>
                </a:lnTo>
                <a:lnTo>
                  <a:pt x="10540" y="57041"/>
                </a:lnTo>
                <a:lnTo>
                  <a:pt x="10837" y="56926"/>
                </a:lnTo>
                <a:lnTo>
                  <a:pt x="10952" y="56949"/>
                </a:lnTo>
                <a:lnTo>
                  <a:pt x="11180" y="57201"/>
                </a:lnTo>
                <a:lnTo>
                  <a:pt x="11272" y="57224"/>
                </a:lnTo>
                <a:lnTo>
                  <a:pt x="11500" y="57361"/>
                </a:lnTo>
                <a:lnTo>
                  <a:pt x="11820" y="57498"/>
                </a:lnTo>
                <a:lnTo>
                  <a:pt x="11980" y="57544"/>
                </a:lnTo>
                <a:lnTo>
                  <a:pt x="12255" y="57750"/>
                </a:lnTo>
                <a:lnTo>
                  <a:pt x="12415" y="57772"/>
                </a:lnTo>
                <a:lnTo>
                  <a:pt x="12963" y="57795"/>
                </a:lnTo>
                <a:lnTo>
                  <a:pt x="13398" y="57932"/>
                </a:lnTo>
                <a:lnTo>
                  <a:pt x="13489" y="58001"/>
                </a:lnTo>
                <a:lnTo>
                  <a:pt x="13672" y="58001"/>
                </a:lnTo>
                <a:lnTo>
                  <a:pt x="13718" y="58092"/>
                </a:lnTo>
                <a:lnTo>
                  <a:pt x="13718" y="58710"/>
                </a:lnTo>
                <a:lnTo>
                  <a:pt x="13718" y="59304"/>
                </a:lnTo>
                <a:lnTo>
                  <a:pt x="13946" y="59487"/>
                </a:lnTo>
                <a:lnTo>
                  <a:pt x="14244" y="59647"/>
                </a:lnTo>
                <a:lnTo>
                  <a:pt x="14358" y="59716"/>
                </a:lnTo>
                <a:lnTo>
                  <a:pt x="14518" y="59944"/>
                </a:lnTo>
                <a:lnTo>
                  <a:pt x="14655" y="59990"/>
                </a:lnTo>
                <a:lnTo>
                  <a:pt x="14815" y="60036"/>
                </a:lnTo>
                <a:lnTo>
                  <a:pt x="14998" y="60241"/>
                </a:lnTo>
                <a:lnTo>
                  <a:pt x="14975" y="60356"/>
                </a:lnTo>
                <a:lnTo>
                  <a:pt x="14907" y="60630"/>
                </a:lnTo>
                <a:lnTo>
                  <a:pt x="14792" y="60790"/>
                </a:lnTo>
                <a:lnTo>
                  <a:pt x="14747" y="60836"/>
                </a:lnTo>
                <a:lnTo>
                  <a:pt x="14609" y="61179"/>
                </a:lnTo>
                <a:lnTo>
                  <a:pt x="14609" y="61407"/>
                </a:lnTo>
                <a:lnTo>
                  <a:pt x="14609" y="61613"/>
                </a:lnTo>
                <a:lnTo>
                  <a:pt x="14655" y="61979"/>
                </a:lnTo>
                <a:lnTo>
                  <a:pt x="14769" y="62070"/>
                </a:lnTo>
                <a:lnTo>
                  <a:pt x="14907" y="62070"/>
                </a:lnTo>
                <a:lnTo>
                  <a:pt x="15135" y="62002"/>
                </a:lnTo>
                <a:lnTo>
                  <a:pt x="15272" y="62025"/>
                </a:lnTo>
                <a:lnTo>
                  <a:pt x="15318" y="62093"/>
                </a:lnTo>
                <a:lnTo>
                  <a:pt x="15387" y="62482"/>
                </a:lnTo>
                <a:lnTo>
                  <a:pt x="15432" y="62802"/>
                </a:lnTo>
                <a:lnTo>
                  <a:pt x="15638" y="63031"/>
                </a:lnTo>
                <a:lnTo>
                  <a:pt x="15775" y="63236"/>
                </a:lnTo>
                <a:lnTo>
                  <a:pt x="15913" y="63511"/>
                </a:lnTo>
                <a:lnTo>
                  <a:pt x="16164" y="63716"/>
                </a:lnTo>
                <a:lnTo>
                  <a:pt x="16484" y="63694"/>
                </a:lnTo>
                <a:lnTo>
                  <a:pt x="16758" y="63625"/>
                </a:lnTo>
                <a:lnTo>
                  <a:pt x="16896" y="63396"/>
                </a:lnTo>
                <a:lnTo>
                  <a:pt x="17056" y="63168"/>
                </a:lnTo>
                <a:lnTo>
                  <a:pt x="17147" y="63099"/>
                </a:lnTo>
                <a:lnTo>
                  <a:pt x="17399" y="62848"/>
                </a:lnTo>
                <a:lnTo>
                  <a:pt x="17513" y="62802"/>
                </a:lnTo>
                <a:lnTo>
                  <a:pt x="17902" y="62733"/>
                </a:lnTo>
                <a:lnTo>
                  <a:pt x="18313" y="62642"/>
                </a:lnTo>
                <a:lnTo>
                  <a:pt x="18450" y="62619"/>
                </a:lnTo>
                <a:lnTo>
                  <a:pt x="18747" y="62596"/>
                </a:lnTo>
                <a:lnTo>
                  <a:pt x="18793" y="62505"/>
                </a:lnTo>
                <a:lnTo>
                  <a:pt x="18953" y="62276"/>
                </a:lnTo>
                <a:lnTo>
                  <a:pt x="19067" y="62116"/>
                </a:lnTo>
                <a:lnTo>
                  <a:pt x="19022" y="61430"/>
                </a:lnTo>
                <a:lnTo>
                  <a:pt x="18953" y="60699"/>
                </a:lnTo>
                <a:lnTo>
                  <a:pt x="18839" y="60447"/>
                </a:lnTo>
                <a:lnTo>
                  <a:pt x="18725" y="60081"/>
                </a:lnTo>
                <a:lnTo>
                  <a:pt x="18702" y="59373"/>
                </a:lnTo>
                <a:lnTo>
                  <a:pt x="18610" y="58915"/>
                </a:lnTo>
                <a:lnTo>
                  <a:pt x="18404" y="58893"/>
                </a:lnTo>
                <a:lnTo>
                  <a:pt x="18267" y="58755"/>
                </a:lnTo>
                <a:lnTo>
                  <a:pt x="18244" y="58367"/>
                </a:lnTo>
                <a:lnTo>
                  <a:pt x="18222" y="57955"/>
                </a:lnTo>
                <a:lnTo>
                  <a:pt x="18267" y="57681"/>
                </a:lnTo>
                <a:lnTo>
                  <a:pt x="18313" y="57521"/>
                </a:lnTo>
                <a:lnTo>
                  <a:pt x="18450" y="57498"/>
                </a:lnTo>
                <a:lnTo>
                  <a:pt x="18587" y="57361"/>
                </a:lnTo>
                <a:lnTo>
                  <a:pt x="18725" y="57201"/>
                </a:lnTo>
                <a:lnTo>
                  <a:pt x="18907" y="57087"/>
                </a:lnTo>
                <a:lnTo>
                  <a:pt x="19136" y="56812"/>
                </a:lnTo>
                <a:lnTo>
                  <a:pt x="19365" y="56652"/>
                </a:lnTo>
                <a:lnTo>
                  <a:pt x="19548" y="56561"/>
                </a:lnTo>
                <a:lnTo>
                  <a:pt x="19708" y="56401"/>
                </a:lnTo>
                <a:lnTo>
                  <a:pt x="20005" y="56401"/>
                </a:lnTo>
                <a:lnTo>
                  <a:pt x="20188" y="56424"/>
                </a:lnTo>
                <a:lnTo>
                  <a:pt x="20165" y="56538"/>
                </a:lnTo>
                <a:lnTo>
                  <a:pt x="20211" y="56995"/>
                </a:lnTo>
                <a:lnTo>
                  <a:pt x="20211" y="57224"/>
                </a:lnTo>
                <a:lnTo>
                  <a:pt x="20005" y="57475"/>
                </a:lnTo>
                <a:lnTo>
                  <a:pt x="19936" y="57567"/>
                </a:lnTo>
                <a:lnTo>
                  <a:pt x="19868" y="57681"/>
                </a:lnTo>
                <a:lnTo>
                  <a:pt x="19799" y="58001"/>
                </a:lnTo>
                <a:lnTo>
                  <a:pt x="19822" y="58115"/>
                </a:lnTo>
                <a:lnTo>
                  <a:pt x="19959" y="58184"/>
                </a:lnTo>
                <a:lnTo>
                  <a:pt x="20142" y="58230"/>
                </a:lnTo>
                <a:lnTo>
                  <a:pt x="20256" y="58252"/>
                </a:lnTo>
                <a:lnTo>
                  <a:pt x="20485" y="58275"/>
                </a:lnTo>
                <a:lnTo>
                  <a:pt x="20485" y="58390"/>
                </a:lnTo>
                <a:lnTo>
                  <a:pt x="20508" y="58504"/>
                </a:lnTo>
                <a:lnTo>
                  <a:pt x="20714" y="58595"/>
                </a:lnTo>
                <a:lnTo>
                  <a:pt x="20828" y="58641"/>
                </a:lnTo>
                <a:lnTo>
                  <a:pt x="20965" y="58687"/>
                </a:lnTo>
                <a:lnTo>
                  <a:pt x="21285" y="58710"/>
                </a:lnTo>
                <a:lnTo>
                  <a:pt x="21354" y="58641"/>
                </a:lnTo>
                <a:lnTo>
                  <a:pt x="21422" y="58413"/>
                </a:lnTo>
                <a:lnTo>
                  <a:pt x="21399" y="58207"/>
                </a:lnTo>
                <a:lnTo>
                  <a:pt x="21399" y="57955"/>
                </a:lnTo>
                <a:lnTo>
                  <a:pt x="21491" y="57795"/>
                </a:lnTo>
                <a:lnTo>
                  <a:pt x="21879" y="57795"/>
                </a:lnTo>
                <a:lnTo>
                  <a:pt x="22017" y="57955"/>
                </a:lnTo>
                <a:lnTo>
                  <a:pt x="22314" y="58161"/>
                </a:lnTo>
                <a:lnTo>
                  <a:pt x="22588" y="58230"/>
                </a:lnTo>
                <a:lnTo>
                  <a:pt x="22863" y="58298"/>
                </a:lnTo>
                <a:lnTo>
                  <a:pt x="23114" y="58458"/>
                </a:lnTo>
                <a:lnTo>
                  <a:pt x="23365" y="58664"/>
                </a:lnTo>
                <a:lnTo>
                  <a:pt x="23594" y="58847"/>
                </a:lnTo>
                <a:lnTo>
                  <a:pt x="23800" y="58915"/>
                </a:lnTo>
                <a:lnTo>
                  <a:pt x="24166" y="58801"/>
                </a:lnTo>
                <a:lnTo>
                  <a:pt x="24440" y="58618"/>
                </a:lnTo>
                <a:lnTo>
                  <a:pt x="24463" y="58527"/>
                </a:lnTo>
                <a:lnTo>
                  <a:pt x="24669" y="58298"/>
                </a:lnTo>
                <a:lnTo>
                  <a:pt x="24829" y="58252"/>
                </a:lnTo>
                <a:lnTo>
                  <a:pt x="24966" y="58184"/>
                </a:lnTo>
                <a:lnTo>
                  <a:pt x="25194" y="57887"/>
                </a:lnTo>
                <a:lnTo>
                  <a:pt x="25309" y="57818"/>
                </a:lnTo>
                <a:lnTo>
                  <a:pt x="25766" y="57772"/>
                </a:lnTo>
                <a:lnTo>
                  <a:pt x="26269" y="57772"/>
                </a:lnTo>
                <a:lnTo>
                  <a:pt x="26429" y="57750"/>
                </a:lnTo>
                <a:lnTo>
                  <a:pt x="26680" y="57795"/>
                </a:lnTo>
                <a:lnTo>
                  <a:pt x="26726" y="57887"/>
                </a:lnTo>
                <a:lnTo>
                  <a:pt x="26749" y="57978"/>
                </a:lnTo>
                <a:lnTo>
                  <a:pt x="26886" y="58435"/>
                </a:lnTo>
                <a:lnTo>
                  <a:pt x="26886" y="58641"/>
                </a:lnTo>
                <a:lnTo>
                  <a:pt x="26818" y="58664"/>
                </a:lnTo>
                <a:lnTo>
                  <a:pt x="26658" y="58664"/>
                </a:lnTo>
                <a:lnTo>
                  <a:pt x="26429" y="58801"/>
                </a:lnTo>
                <a:lnTo>
                  <a:pt x="26406" y="58938"/>
                </a:lnTo>
                <a:lnTo>
                  <a:pt x="26406" y="59098"/>
                </a:lnTo>
                <a:lnTo>
                  <a:pt x="26383" y="59418"/>
                </a:lnTo>
                <a:lnTo>
                  <a:pt x="26315" y="59510"/>
                </a:lnTo>
                <a:lnTo>
                  <a:pt x="26223" y="59556"/>
                </a:lnTo>
                <a:lnTo>
                  <a:pt x="26155" y="59784"/>
                </a:lnTo>
                <a:lnTo>
                  <a:pt x="26155" y="59921"/>
                </a:lnTo>
                <a:lnTo>
                  <a:pt x="26132" y="60333"/>
                </a:lnTo>
                <a:lnTo>
                  <a:pt x="26155" y="60584"/>
                </a:lnTo>
                <a:lnTo>
                  <a:pt x="26338" y="60676"/>
                </a:lnTo>
                <a:lnTo>
                  <a:pt x="26658" y="60744"/>
                </a:lnTo>
                <a:lnTo>
                  <a:pt x="27069" y="60699"/>
                </a:lnTo>
                <a:lnTo>
                  <a:pt x="27412" y="60699"/>
                </a:lnTo>
                <a:lnTo>
                  <a:pt x="27595" y="60562"/>
                </a:lnTo>
                <a:lnTo>
                  <a:pt x="27778" y="60356"/>
                </a:lnTo>
                <a:lnTo>
                  <a:pt x="28029" y="60287"/>
                </a:lnTo>
                <a:lnTo>
                  <a:pt x="29287" y="60287"/>
                </a:lnTo>
                <a:lnTo>
                  <a:pt x="29858" y="60310"/>
                </a:lnTo>
                <a:lnTo>
                  <a:pt x="29881" y="60401"/>
                </a:lnTo>
                <a:lnTo>
                  <a:pt x="29995" y="60653"/>
                </a:lnTo>
                <a:lnTo>
                  <a:pt x="30133" y="60790"/>
                </a:lnTo>
                <a:lnTo>
                  <a:pt x="30133" y="60973"/>
                </a:lnTo>
                <a:lnTo>
                  <a:pt x="30178" y="61133"/>
                </a:lnTo>
                <a:lnTo>
                  <a:pt x="30498" y="61133"/>
                </a:lnTo>
                <a:lnTo>
                  <a:pt x="30727" y="61019"/>
                </a:lnTo>
                <a:lnTo>
                  <a:pt x="30750" y="60950"/>
                </a:lnTo>
                <a:lnTo>
                  <a:pt x="30956" y="60813"/>
                </a:lnTo>
                <a:lnTo>
                  <a:pt x="31116" y="60767"/>
                </a:lnTo>
                <a:lnTo>
                  <a:pt x="31504" y="60790"/>
                </a:lnTo>
                <a:lnTo>
                  <a:pt x="31779" y="60722"/>
                </a:lnTo>
                <a:lnTo>
                  <a:pt x="31962" y="60584"/>
                </a:lnTo>
                <a:lnTo>
                  <a:pt x="32099" y="60356"/>
                </a:lnTo>
                <a:lnTo>
                  <a:pt x="32350" y="60059"/>
                </a:lnTo>
                <a:lnTo>
                  <a:pt x="32556" y="59807"/>
                </a:lnTo>
                <a:lnTo>
                  <a:pt x="32579" y="59533"/>
                </a:lnTo>
                <a:lnTo>
                  <a:pt x="32693" y="59236"/>
                </a:lnTo>
                <a:lnTo>
                  <a:pt x="32876" y="59030"/>
                </a:lnTo>
                <a:lnTo>
                  <a:pt x="33036" y="58801"/>
                </a:lnTo>
                <a:lnTo>
                  <a:pt x="33082" y="58618"/>
                </a:lnTo>
                <a:lnTo>
                  <a:pt x="33242" y="58138"/>
                </a:lnTo>
                <a:lnTo>
                  <a:pt x="33356" y="58092"/>
                </a:lnTo>
                <a:lnTo>
                  <a:pt x="33470" y="58161"/>
                </a:lnTo>
                <a:lnTo>
                  <a:pt x="33699" y="58344"/>
                </a:lnTo>
                <a:lnTo>
                  <a:pt x="33836" y="58321"/>
                </a:lnTo>
                <a:lnTo>
                  <a:pt x="34248" y="58252"/>
                </a:lnTo>
                <a:lnTo>
                  <a:pt x="34636" y="58275"/>
                </a:lnTo>
                <a:lnTo>
                  <a:pt x="34728" y="58252"/>
                </a:lnTo>
                <a:lnTo>
                  <a:pt x="34865" y="58024"/>
                </a:lnTo>
                <a:lnTo>
                  <a:pt x="34888" y="57910"/>
                </a:lnTo>
                <a:lnTo>
                  <a:pt x="34888" y="57818"/>
                </a:lnTo>
                <a:lnTo>
                  <a:pt x="34956" y="57521"/>
                </a:lnTo>
                <a:lnTo>
                  <a:pt x="35025" y="57475"/>
                </a:lnTo>
                <a:lnTo>
                  <a:pt x="35139" y="57384"/>
                </a:lnTo>
                <a:lnTo>
                  <a:pt x="35276" y="56995"/>
                </a:lnTo>
                <a:lnTo>
                  <a:pt x="35345" y="56949"/>
                </a:lnTo>
                <a:lnTo>
                  <a:pt x="35574" y="56972"/>
                </a:lnTo>
                <a:lnTo>
                  <a:pt x="35871" y="56972"/>
                </a:lnTo>
                <a:lnTo>
                  <a:pt x="36008" y="56995"/>
                </a:lnTo>
                <a:lnTo>
                  <a:pt x="36305" y="57178"/>
                </a:lnTo>
                <a:lnTo>
                  <a:pt x="36465" y="57201"/>
                </a:lnTo>
                <a:lnTo>
                  <a:pt x="36648" y="57155"/>
                </a:lnTo>
                <a:lnTo>
                  <a:pt x="36968" y="56949"/>
                </a:lnTo>
                <a:lnTo>
                  <a:pt x="37151" y="56949"/>
                </a:lnTo>
                <a:lnTo>
                  <a:pt x="38203" y="56926"/>
                </a:lnTo>
                <a:lnTo>
                  <a:pt x="39460" y="56881"/>
                </a:lnTo>
                <a:lnTo>
                  <a:pt x="39803" y="56858"/>
                </a:lnTo>
                <a:lnTo>
                  <a:pt x="40352" y="56812"/>
                </a:lnTo>
                <a:lnTo>
                  <a:pt x="40580" y="56835"/>
                </a:lnTo>
                <a:lnTo>
                  <a:pt x="40626" y="56904"/>
                </a:lnTo>
                <a:lnTo>
                  <a:pt x="40718" y="57041"/>
                </a:lnTo>
                <a:lnTo>
                  <a:pt x="40992" y="57155"/>
                </a:lnTo>
                <a:lnTo>
                  <a:pt x="41083" y="57178"/>
                </a:lnTo>
                <a:lnTo>
                  <a:pt x="41358" y="57292"/>
                </a:lnTo>
                <a:lnTo>
                  <a:pt x="41701" y="57384"/>
                </a:lnTo>
                <a:lnTo>
                  <a:pt x="41815" y="57384"/>
                </a:lnTo>
                <a:lnTo>
                  <a:pt x="42066" y="57224"/>
                </a:lnTo>
                <a:lnTo>
                  <a:pt x="42089" y="57132"/>
                </a:lnTo>
                <a:lnTo>
                  <a:pt x="42135" y="56881"/>
                </a:lnTo>
                <a:lnTo>
                  <a:pt x="42249" y="56584"/>
                </a:lnTo>
                <a:lnTo>
                  <a:pt x="42272" y="56149"/>
                </a:lnTo>
                <a:lnTo>
                  <a:pt x="42249" y="55669"/>
                </a:lnTo>
                <a:lnTo>
                  <a:pt x="42226" y="55509"/>
                </a:lnTo>
                <a:lnTo>
                  <a:pt x="42364" y="55258"/>
                </a:lnTo>
                <a:lnTo>
                  <a:pt x="42432" y="55189"/>
                </a:lnTo>
                <a:lnTo>
                  <a:pt x="42569" y="55006"/>
                </a:lnTo>
                <a:lnTo>
                  <a:pt x="42729" y="54869"/>
                </a:lnTo>
                <a:lnTo>
                  <a:pt x="42912" y="54777"/>
                </a:lnTo>
                <a:lnTo>
                  <a:pt x="43232" y="54686"/>
                </a:lnTo>
                <a:lnTo>
                  <a:pt x="43438" y="54709"/>
                </a:lnTo>
                <a:lnTo>
                  <a:pt x="43918" y="54892"/>
                </a:lnTo>
                <a:lnTo>
                  <a:pt x="44124" y="54915"/>
                </a:lnTo>
                <a:lnTo>
                  <a:pt x="44764" y="54938"/>
                </a:lnTo>
                <a:lnTo>
                  <a:pt x="45336" y="54960"/>
                </a:lnTo>
                <a:lnTo>
                  <a:pt x="45427" y="55006"/>
                </a:lnTo>
                <a:lnTo>
                  <a:pt x="45496" y="55258"/>
                </a:lnTo>
                <a:lnTo>
                  <a:pt x="45541" y="55372"/>
                </a:lnTo>
                <a:lnTo>
                  <a:pt x="45770" y="55509"/>
                </a:lnTo>
                <a:lnTo>
                  <a:pt x="45907" y="55646"/>
                </a:lnTo>
                <a:lnTo>
                  <a:pt x="45907" y="55806"/>
                </a:lnTo>
                <a:lnTo>
                  <a:pt x="45976" y="56149"/>
                </a:lnTo>
                <a:lnTo>
                  <a:pt x="46090" y="56332"/>
                </a:lnTo>
                <a:lnTo>
                  <a:pt x="46182" y="56378"/>
                </a:lnTo>
                <a:lnTo>
                  <a:pt x="46913" y="56401"/>
                </a:lnTo>
                <a:lnTo>
                  <a:pt x="47668" y="56355"/>
                </a:lnTo>
                <a:lnTo>
                  <a:pt x="48148" y="56309"/>
                </a:lnTo>
                <a:lnTo>
                  <a:pt x="48376" y="56241"/>
                </a:lnTo>
                <a:lnTo>
                  <a:pt x="48559" y="56081"/>
                </a:lnTo>
                <a:lnTo>
                  <a:pt x="48856" y="55989"/>
                </a:lnTo>
                <a:lnTo>
                  <a:pt x="49268" y="56012"/>
                </a:lnTo>
                <a:lnTo>
                  <a:pt x="49702" y="56012"/>
                </a:lnTo>
                <a:lnTo>
                  <a:pt x="49794" y="56058"/>
                </a:lnTo>
                <a:lnTo>
                  <a:pt x="49862" y="56332"/>
                </a:lnTo>
                <a:lnTo>
                  <a:pt x="49931" y="56424"/>
                </a:lnTo>
                <a:lnTo>
                  <a:pt x="50000" y="56515"/>
                </a:lnTo>
                <a:lnTo>
                  <a:pt x="50022" y="56721"/>
                </a:lnTo>
                <a:lnTo>
                  <a:pt x="50114" y="56789"/>
                </a:lnTo>
                <a:lnTo>
                  <a:pt x="50205" y="56835"/>
                </a:lnTo>
                <a:lnTo>
                  <a:pt x="50342" y="56995"/>
                </a:lnTo>
                <a:lnTo>
                  <a:pt x="50342" y="57155"/>
                </a:lnTo>
                <a:lnTo>
                  <a:pt x="50320" y="57429"/>
                </a:lnTo>
                <a:lnTo>
                  <a:pt x="50297" y="58298"/>
                </a:lnTo>
                <a:lnTo>
                  <a:pt x="50388" y="58481"/>
                </a:lnTo>
                <a:lnTo>
                  <a:pt x="50480" y="58595"/>
                </a:lnTo>
                <a:lnTo>
                  <a:pt x="50708" y="58893"/>
                </a:lnTo>
                <a:lnTo>
                  <a:pt x="50845" y="58938"/>
                </a:lnTo>
                <a:lnTo>
                  <a:pt x="50983" y="58984"/>
                </a:lnTo>
                <a:lnTo>
                  <a:pt x="51097" y="59304"/>
                </a:lnTo>
                <a:lnTo>
                  <a:pt x="51211" y="59373"/>
                </a:lnTo>
                <a:lnTo>
                  <a:pt x="51531" y="59373"/>
                </a:lnTo>
                <a:lnTo>
                  <a:pt x="51623" y="59464"/>
                </a:lnTo>
                <a:lnTo>
                  <a:pt x="51737" y="59578"/>
                </a:lnTo>
                <a:lnTo>
                  <a:pt x="52011" y="59738"/>
                </a:lnTo>
                <a:lnTo>
                  <a:pt x="52171" y="59738"/>
                </a:lnTo>
                <a:lnTo>
                  <a:pt x="52697" y="59716"/>
                </a:lnTo>
                <a:lnTo>
                  <a:pt x="53109" y="59716"/>
                </a:lnTo>
                <a:lnTo>
                  <a:pt x="53177" y="59693"/>
                </a:lnTo>
                <a:lnTo>
                  <a:pt x="53292" y="59510"/>
                </a:lnTo>
                <a:lnTo>
                  <a:pt x="53383" y="59487"/>
                </a:lnTo>
                <a:lnTo>
                  <a:pt x="53497" y="59464"/>
                </a:lnTo>
                <a:lnTo>
                  <a:pt x="53680" y="59327"/>
                </a:lnTo>
                <a:lnTo>
                  <a:pt x="53657" y="59258"/>
                </a:lnTo>
                <a:lnTo>
                  <a:pt x="53589" y="58641"/>
                </a:lnTo>
                <a:lnTo>
                  <a:pt x="53520" y="57795"/>
                </a:lnTo>
                <a:lnTo>
                  <a:pt x="53543" y="57589"/>
                </a:lnTo>
                <a:lnTo>
                  <a:pt x="53726" y="57384"/>
                </a:lnTo>
                <a:lnTo>
                  <a:pt x="53749" y="57224"/>
                </a:lnTo>
                <a:lnTo>
                  <a:pt x="53726" y="57064"/>
                </a:lnTo>
                <a:lnTo>
                  <a:pt x="53749" y="56835"/>
                </a:lnTo>
                <a:lnTo>
                  <a:pt x="53817" y="56812"/>
                </a:lnTo>
                <a:lnTo>
                  <a:pt x="53932" y="56812"/>
                </a:lnTo>
                <a:lnTo>
                  <a:pt x="54160" y="56698"/>
                </a:lnTo>
                <a:lnTo>
                  <a:pt x="54183" y="56584"/>
                </a:lnTo>
                <a:lnTo>
                  <a:pt x="54160" y="56446"/>
                </a:lnTo>
                <a:lnTo>
                  <a:pt x="54183" y="56058"/>
                </a:lnTo>
                <a:lnTo>
                  <a:pt x="54092" y="55989"/>
                </a:lnTo>
                <a:lnTo>
                  <a:pt x="53886" y="56012"/>
                </a:lnTo>
                <a:lnTo>
                  <a:pt x="53657" y="55966"/>
                </a:lnTo>
                <a:lnTo>
                  <a:pt x="53520" y="55875"/>
                </a:lnTo>
                <a:lnTo>
                  <a:pt x="53406" y="55578"/>
                </a:lnTo>
                <a:lnTo>
                  <a:pt x="53429" y="55440"/>
                </a:lnTo>
                <a:lnTo>
                  <a:pt x="53566" y="55052"/>
                </a:lnTo>
                <a:lnTo>
                  <a:pt x="53612" y="54777"/>
                </a:lnTo>
                <a:lnTo>
                  <a:pt x="53520" y="54549"/>
                </a:lnTo>
                <a:lnTo>
                  <a:pt x="53360" y="54389"/>
                </a:lnTo>
                <a:lnTo>
                  <a:pt x="53223" y="54480"/>
                </a:lnTo>
                <a:lnTo>
                  <a:pt x="53040" y="54709"/>
                </a:lnTo>
                <a:lnTo>
                  <a:pt x="52926" y="54846"/>
                </a:lnTo>
                <a:lnTo>
                  <a:pt x="52651" y="55075"/>
                </a:lnTo>
                <a:lnTo>
                  <a:pt x="52537" y="55075"/>
                </a:lnTo>
                <a:lnTo>
                  <a:pt x="52309" y="54915"/>
                </a:lnTo>
                <a:lnTo>
                  <a:pt x="52126" y="54800"/>
                </a:lnTo>
                <a:lnTo>
                  <a:pt x="51966" y="54709"/>
                </a:lnTo>
                <a:lnTo>
                  <a:pt x="51897" y="54503"/>
                </a:lnTo>
                <a:lnTo>
                  <a:pt x="51943" y="54183"/>
                </a:lnTo>
                <a:lnTo>
                  <a:pt x="51943" y="53680"/>
                </a:lnTo>
                <a:lnTo>
                  <a:pt x="51897" y="53200"/>
                </a:lnTo>
                <a:lnTo>
                  <a:pt x="51806" y="52880"/>
                </a:lnTo>
                <a:lnTo>
                  <a:pt x="51760" y="52628"/>
                </a:lnTo>
                <a:lnTo>
                  <a:pt x="51760" y="52263"/>
                </a:lnTo>
                <a:lnTo>
                  <a:pt x="51783" y="52148"/>
                </a:lnTo>
                <a:lnTo>
                  <a:pt x="52103" y="52080"/>
                </a:lnTo>
                <a:lnTo>
                  <a:pt x="52171" y="52057"/>
                </a:lnTo>
                <a:lnTo>
                  <a:pt x="52240" y="51966"/>
                </a:lnTo>
                <a:lnTo>
                  <a:pt x="52377" y="51623"/>
                </a:lnTo>
                <a:lnTo>
                  <a:pt x="52491" y="51554"/>
                </a:lnTo>
                <a:lnTo>
                  <a:pt x="52606" y="51508"/>
                </a:lnTo>
                <a:lnTo>
                  <a:pt x="52697" y="51211"/>
                </a:lnTo>
                <a:lnTo>
                  <a:pt x="52697" y="51074"/>
                </a:lnTo>
                <a:lnTo>
                  <a:pt x="52674" y="50960"/>
                </a:lnTo>
                <a:lnTo>
                  <a:pt x="52400" y="50777"/>
                </a:lnTo>
                <a:lnTo>
                  <a:pt x="52263" y="50754"/>
                </a:lnTo>
                <a:lnTo>
                  <a:pt x="52126" y="50731"/>
                </a:lnTo>
                <a:lnTo>
                  <a:pt x="51897" y="50548"/>
                </a:lnTo>
                <a:lnTo>
                  <a:pt x="51851" y="50388"/>
                </a:lnTo>
                <a:lnTo>
                  <a:pt x="51783" y="50022"/>
                </a:lnTo>
                <a:lnTo>
                  <a:pt x="51737" y="49748"/>
                </a:lnTo>
                <a:lnTo>
                  <a:pt x="51668" y="49679"/>
                </a:lnTo>
                <a:lnTo>
                  <a:pt x="51371" y="49451"/>
                </a:lnTo>
                <a:lnTo>
                  <a:pt x="51348" y="49268"/>
                </a:lnTo>
                <a:lnTo>
                  <a:pt x="51326" y="49039"/>
                </a:lnTo>
                <a:lnTo>
                  <a:pt x="51097" y="48582"/>
                </a:lnTo>
                <a:lnTo>
                  <a:pt x="50937" y="48422"/>
                </a:lnTo>
                <a:lnTo>
                  <a:pt x="50594" y="48033"/>
                </a:lnTo>
                <a:lnTo>
                  <a:pt x="50388" y="47667"/>
                </a:lnTo>
                <a:lnTo>
                  <a:pt x="50342" y="47485"/>
                </a:lnTo>
                <a:lnTo>
                  <a:pt x="50274" y="47005"/>
                </a:lnTo>
                <a:lnTo>
                  <a:pt x="50182" y="46890"/>
                </a:lnTo>
                <a:lnTo>
                  <a:pt x="50068" y="46867"/>
                </a:lnTo>
                <a:lnTo>
                  <a:pt x="49817" y="46753"/>
                </a:lnTo>
                <a:lnTo>
                  <a:pt x="49794" y="46570"/>
                </a:lnTo>
                <a:lnTo>
                  <a:pt x="49771" y="46364"/>
                </a:lnTo>
                <a:lnTo>
                  <a:pt x="49725" y="46067"/>
                </a:lnTo>
                <a:lnTo>
                  <a:pt x="49817" y="45999"/>
                </a:lnTo>
                <a:lnTo>
                  <a:pt x="50182" y="45930"/>
                </a:lnTo>
                <a:lnTo>
                  <a:pt x="50525" y="45770"/>
                </a:lnTo>
                <a:lnTo>
                  <a:pt x="50640" y="45656"/>
                </a:lnTo>
                <a:lnTo>
                  <a:pt x="50891" y="45404"/>
                </a:lnTo>
                <a:lnTo>
                  <a:pt x="50914" y="45221"/>
                </a:lnTo>
                <a:lnTo>
                  <a:pt x="50868" y="44581"/>
                </a:lnTo>
                <a:lnTo>
                  <a:pt x="50937" y="44170"/>
                </a:lnTo>
                <a:lnTo>
                  <a:pt x="52903" y="44170"/>
                </a:lnTo>
                <a:lnTo>
                  <a:pt x="52972" y="43895"/>
                </a:lnTo>
                <a:lnTo>
                  <a:pt x="52972" y="43369"/>
                </a:lnTo>
                <a:lnTo>
                  <a:pt x="53017" y="43255"/>
                </a:lnTo>
                <a:lnTo>
                  <a:pt x="53292" y="43209"/>
                </a:lnTo>
                <a:lnTo>
                  <a:pt x="54526" y="43209"/>
                </a:lnTo>
                <a:lnTo>
                  <a:pt x="55418" y="43141"/>
                </a:lnTo>
                <a:lnTo>
                  <a:pt x="55578" y="43049"/>
                </a:lnTo>
                <a:lnTo>
                  <a:pt x="55898" y="42844"/>
                </a:lnTo>
                <a:lnTo>
                  <a:pt x="56035" y="42706"/>
                </a:lnTo>
                <a:lnTo>
                  <a:pt x="56287" y="42386"/>
                </a:lnTo>
                <a:lnTo>
                  <a:pt x="56447" y="42341"/>
                </a:lnTo>
                <a:lnTo>
                  <a:pt x="56607" y="42318"/>
                </a:lnTo>
                <a:lnTo>
                  <a:pt x="56904" y="42181"/>
                </a:lnTo>
                <a:lnTo>
                  <a:pt x="57018" y="42044"/>
                </a:lnTo>
                <a:lnTo>
                  <a:pt x="57064" y="41906"/>
                </a:lnTo>
                <a:lnTo>
                  <a:pt x="57064" y="41701"/>
                </a:lnTo>
                <a:lnTo>
                  <a:pt x="57132" y="41632"/>
                </a:lnTo>
                <a:lnTo>
                  <a:pt x="57224" y="41632"/>
                </a:lnTo>
                <a:lnTo>
                  <a:pt x="57430" y="41586"/>
                </a:lnTo>
                <a:lnTo>
                  <a:pt x="57795" y="41220"/>
                </a:lnTo>
                <a:lnTo>
                  <a:pt x="57978" y="41129"/>
                </a:lnTo>
                <a:lnTo>
                  <a:pt x="58138" y="41060"/>
                </a:lnTo>
                <a:lnTo>
                  <a:pt x="58344" y="40809"/>
                </a:lnTo>
                <a:lnTo>
                  <a:pt x="58367" y="40649"/>
                </a:lnTo>
                <a:lnTo>
                  <a:pt x="58298" y="40215"/>
                </a:lnTo>
                <a:lnTo>
                  <a:pt x="58253" y="39872"/>
                </a:lnTo>
                <a:lnTo>
                  <a:pt x="58207" y="39826"/>
                </a:lnTo>
                <a:lnTo>
                  <a:pt x="58047" y="39666"/>
                </a:lnTo>
                <a:lnTo>
                  <a:pt x="58001" y="39506"/>
                </a:lnTo>
                <a:lnTo>
                  <a:pt x="58024" y="39300"/>
                </a:lnTo>
                <a:lnTo>
                  <a:pt x="57978" y="38911"/>
                </a:lnTo>
                <a:lnTo>
                  <a:pt x="57864" y="38820"/>
                </a:lnTo>
                <a:lnTo>
                  <a:pt x="57750" y="38729"/>
                </a:lnTo>
                <a:lnTo>
                  <a:pt x="57750" y="38386"/>
                </a:lnTo>
                <a:lnTo>
                  <a:pt x="57635" y="38294"/>
                </a:lnTo>
                <a:lnTo>
                  <a:pt x="57498" y="38180"/>
                </a:lnTo>
                <a:lnTo>
                  <a:pt x="57384" y="37860"/>
                </a:lnTo>
                <a:lnTo>
                  <a:pt x="57384" y="37723"/>
                </a:lnTo>
                <a:lnTo>
                  <a:pt x="57452" y="37654"/>
                </a:lnTo>
                <a:lnTo>
                  <a:pt x="57841" y="37745"/>
                </a:lnTo>
                <a:lnTo>
                  <a:pt x="58001" y="37700"/>
                </a:lnTo>
                <a:lnTo>
                  <a:pt x="58115" y="37563"/>
                </a:lnTo>
                <a:lnTo>
                  <a:pt x="58367" y="37265"/>
                </a:lnTo>
                <a:lnTo>
                  <a:pt x="58481" y="37243"/>
                </a:lnTo>
                <a:lnTo>
                  <a:pt x="58596" y="37288"/>
                </a:lnTo>
                <a:lnTo>
                  <a:pt x="58893" y="37220"/>
                </a:lnTo>
                <a:lnTo>
                  <a:pt x="59007" y="37105"/>
                </a:lnTo>
                <a:lnTo>
                  <a:pt x="59144" y="36854"/>
                </a:lnTo>
                <a:lnTo>
                  <a:pt x="59259" y="36671"/>
                </a:lnTo>
                <a:lnTo>
                  <a:pt x="59373" y="36602"/>
                </a:lnTo>
                <a:lnTo>
                  <a:pt x="59624" y="36351"/>
                </a:lnTo>
                <a:lnTo>
                  <a:pt x="59670" y="36191"/>
                </a:lnTo>
                <a:lnTo>
                  <a:pt x="59739" y="36054"/>
                </a:lnTo>
                <a:lnTo>
                  <a:pt x="60104" y="35871"/>
                </a:lnTo>
                <a:lnTo>
                  <a:pt x="60242" y="35848"/>
                </a:lnTo>
                <a:lnTo>
                  <a:pt x="60356" y="35871"/>
                </a:lnTo>
                <a:lnTo>
                  <a:pt x="60607" y="36122"/>
                </a:lnTo>
                <a:lnTo>
                  <a:pt x="60653" y="36259"/>
                </a:lnTo>
                <a:lnTo>
                  <a:pt x="60676" y="36397"/>
                </a:lnTo>
                <a:lnTo>
                  <a:pt x="60836" y="36625"/>
                </a:lnTo>
                <a:lnTo>
                  <a:pt x="60950" y="36648"/>
                </a:lnTo>
                <a:lnTo>
                  <a:pt x="61202" y="36694"/>
                </a:lnTo>
                <a:lnTo>
                  <a:pt x="61636" y="36717"/>
                </a:lnTo>
                <a:lnTo>
                  <a:pt x="62276" y="36671"/>
                </a:lnTo>
                <a:lnTo>
                  <a:pt x="62596" y="36557"/>
                </a:lnTo>
                <a:lnTo>
                  <a:pt x="62619" y="36488"/>
                </a:lnTo>
                <a:lnTo>
                  <a:pt x="62779" y="36282"/>
                </a:lnTo>
                <a:lnTo>
                  <a:pt x="62802" y="36054"/>
                </a:lnTo>
                <a:lnTo>
                  <a:pt x="62848" y="35551"/>
                </a:lnTo>
                <a:lnTo>
                  <a:pt x="62825" y="35231"/>
                </a:lnTo>
                <a:lnTo>
                  <a:pt x="62756" y="35116"/>
                </a:lnTo>
                <a:lnTo>
                  <a:pt x="62619" y="34773"/>
                </a:lnTo>
                <a:lnTo>
                  <a:pt x="62482" y="34728"/>
                </a:lnTo>
                <a:lnTo>
                  <a:pt x="62368" y="34682"/>
                </a:lnTo>
                <a:lnTo>
                  <a:pt x="62253" y="34408"/>
                </a:lnTo>
                <a:lnTo>
                  <a:pt x="62139" y="34339"/>
                </a:lnTo>
                <a:lnTo>
                  <a:pt x="62002" y="34339"/>
                </a:lnTo>
                <a:lnTo>
                  <a:pt x="61705" y="34362"/>
                </a:lnTo>
                <a:lnTo>
                  <a:pt x="61636" y="34271"/>
                </a:lnTo>
                <a:lnTo>
                  <a:pt x="61545" y="34042"/>
                </a:lnTo>
                <a:lnTo>
                  <a:pt x="61453" y="33836"/>
                </a:lnTo>
                <a:lnTo>
                  <a:pt x="61408" y="33699"/>
                </a:lnTo>
                <a:lnTo>
                  <a:pt x="61362" y="33379"/>
                </a:lnTo>
                <a:lnTo>
                  <a:pt x="61408" y="33287"/>
                </a:lnTo>
                <a:lnTo>
                  <a:pt x="61499" y="33265"/>
                </a:lnTo>
                <a:lnTo>
                  <a:pt x="61796" y="33287"/>
                </a:lnTo>
                <a:lnTo>
                  <a:pt x="61865" y="33219"/>
                </a:lnTo>
                <a:lnTo>
                  <a:pt x="61933" y="33105"/>
                </a:lnTo>
                <a:lnTo>
                  <a:pt x="62025" y="32762"/>
                </a:lnTo>
                <a:lnTo>
                  <a:pt x="61979" y="32624"/>
                </a:lnTo>
                <a:lnTo>
                  <a:pt x="61819" y="32419"/>
                </a:lnTo>
                <a:lnTo>
                  <a:pt x="61545" y="32213"/>
                </a:lnTo>
                <a:lnTo>
                  <a:pt x="61408" y="32053"/>
                </a:lnTo>
                <a:lnTo>
                  <a:pt x="61293" y="31801"/>
                </a:lnTo>
                <a:lnTo>
                  <a:pt x="61179" y="31710"/>
                </a:lnTo>
                <a:lnTo>
                  <a:pt x="61088" y="31687"/>
                </a:lnTo>
                <a:lnTo>
                  <a:pt x="60699" y="31733"/>
                </a:lnTo>
                <a:lnTo>
                  <a:pt x="60447" y="31664"/>
                </a:lnTo>
                <a:lnTo>
                  <a:pt x="60333" y="31573"/>
                </a:lnTo>
                <a:lnTo>
                  <a:pt x="60264" y="31230"/>
                </a:lnTo>
                <a:lnTo>
                  <a:pt x="60264" y="31116"/>
                </a:lnTo>
                <a:lnTo>
                  <a:pt x="60287" y="30384"/>
                </a:lnTo>
                <a:lnTo>
                  <a:pt x="60196" y="29812"/>
                </a:lnTo>
                <a:lnTo>
                  <a:pt x="60104" y="29767"/>
                </a:lnTo>
                <a:lnTo>
                  <a:pt x="59876" y="29378"/>
                </a:lnTo>
                <a:lnTo>
                  <a:pt x="59762" y="29310"/>
                </a:lnTo>
                <a:lnTo>
                  <a:pt x="59487" y="29332"/>
                </a:lnTo>
                <a:lnTo>
                  <a:pt x="59121" y="29401"/>
                </a:lnTo>
                <a:lnTo>
                  <a:pt x="58984" y="29447"/>
                </a:lnTo>
                <a:lnTo>
                  <a:pt x="58893" y="29652"/>
                </a:lnTo>
                <a:lnTo>
                  <a:pt x="58778" y="29698"/>
                </a:lnTo>
                <a:lnTo>
                  <a:pt x="58390" y="29767"/>
                </a:lnTo>
                <a:lnTo>
                  <a:pt x="58001" y="29790"/>
                </a:lnTo>
                <a:lnTo>
                  <a:pt x="57864" y="29744"/>
                </a:lnTo>
                <a:lnTo>
                  <a:pt x="57773" y="29584"/>
                </a:lnTo>
                <a:lnTo>
                  <a:pt x="57681" y="29584"/>
                </a:lnTo>
                <a:lnTo>
                  <a:pt x="57544" y="29607"/>
                </a:lnTo>
                <a:lnTo>
                  <a:pt x="57247" y="29492"/>
                </a:lnTo>
                <a:lnTo>
                  <a:pt x="57201" y="29310"/>
                </a:lnTo>
                <a:lnTo>
                  <a:pt x="57201" y="29035"/>
                </a:lnTo>
                <a:lnTo>
                  <a:pt x="57201" y="28326"/>
                </a:lnTo>
                <a:lnTo>
                  <a:pt x="57110" y="28235"/>
                </a:lnTo>
                <a:lnTo>
                  <a:pt x="56995" y="28144"/>
                </a:lnTo>
                <a:lnTo>
                  <a:pt x="56904" y="27618"/>
                </a:lnTo>
                <a:lnTo>
                  <a:pt x="56812" y="27503"/>
                </a:lnTo>
                <a:lnTo>
                  <a:pt x="56332" y="27389"/>
                </a:lnTo>
                <a:lnTo>
                  <a:pt x="55532" y="27343"/>
                </a:lnTo>
                <a:lnTo>
                  <a:pt x="55212" y="27343"/>
                </a:lnTo>
                <a:lnTo>
                  <a:pt x="54778" y="27206"/>
                </a:lnTo>
                <a:lnTo>
                  <a:pt x="54526" y="27183"/>
                </a:lnTo>
                <a:lnTo>
                  <a:pt x="54298" y="27183"/>
                </a:lnTo>
                <a:lnTo>
                  <a:pt x="54046" y="27023"/>
                </a:lnTo>
                <a:lnTo>
                  <a:pt x="53909" y="27023"/>
                </a:lnTo>
                <a:lnTo>
                  <a:pt x="53452" y="27046"/>
                </a:lnTo>
                <a:lnTo>
                  <a:pt x="53246" y="26932"/>
                </a:lnTo>
                <a:lnTo>
                  <a:pt x="53246" y="26795"/>
                </a:lnTo>
                <a:lnTo>
                  <a:pt x="53246" y="26177"/>
                </a:lnTo>
                <a:lnTo>
                  <a:pt x="53132" y="26063"/>
                </a:lnTo>
                <a:lnTo>
                  <a:pt x="53017" y="25972"/>
                </a:lnTo>
                <a:lnTo>
                  <a:pt x="52812" y="25629"/>
                </a:lnTo>
                <a:lnTo>
                  <a:pt x="52766" y="25423"/>
                </a:lnTo>
                <a:lnTo>
                  <a:pt x="52720" y="25194"/>
                </a:lnTo>
                <a:lnTo>
                  <a:pt x="52514" y="24806"/>
                </a:lnTo>
                <a:lnTo>
                  <a:pt x="52354" y="24737"/>
                </a:lnTo>
                <a:lnTo>
                  <a:pt x="52240" y="24669"/>
                </a:lnTo>
                <a:lnTo>
                  <a:pt x="52217" y="24440"/>
                </a:lnTo>
                <a:lnTo>
                  <a:pt x="52103" y="24349"/>
                </a:lnTo>
                <a:lnTo>
                  <a:pt x="51966" y="24349"/>
                </a:lnTo>
                <a:lnTo>
                  <a:pt x="51828" y="24371"/>
                </a:lnTo>
                <a:lnTo>
                  <a:pt x="51691" y="24280"/>
                </a:lnTo>
                <a:lnTo>
                  <a:pt x="51600" y="24166"/>
                </a:lnTo>
                <a:lnTo>
                  <a:pt x="51371" y="24074"/>
                </a:lnTo>
                <a:lnTo>
                  <a:pt x="51165" y="24074"/>
                </a:lnTo>
                <a:lnTo>
                  <a:pt x="50685" y="24097"/>
                </a:lnTo>
                <a:lnTo>
                  <a:pt x="49885" y="24006"/>
                </a:lnTo>
                <a:lnTo>
                  <a:pt x="49679" y="23846"/>
                </a:lnTo>
                <a:lnTo>
                  <a:pt x="49497" y="23686"/>
                </a:lnTo>
                <a:lnTo>
                  <a:pt x="49131" y="23434"/>
                </a:lnTo>
                <a:lnTo>
                  <a:pt x="49039" y="23183"/>
                </a:lnTo>
                <a:lnTo>
                  <a:pt x="48994" y="22908"/>
                </a:lnTo>
                <a:lnTo>
                  <a:pt x="48925" y="22520"/>
                </a:lnTo>
                <a:lnTo>
                  <a:pt x="48788" y="22360"/>
                </a:lnTo>
                <a:lnTo>
                  <a:pt x="48491" y="22131"/>
                </a:lnTo>
                <a:lnTo>
                  <a:pt x="48353" y="21948"/>
                </a:lnTo>
                <a:lnTo>
                  <a:pt x="48239" y="21811"/>
                </a:lnTo>
                <a:lnTo>
                  <a:pt x="47828" y="21537"/>
                </a:lnTo>
                <a:lnTo>
                  <a:pt x="47713" y="21422"/>
                </a:lnTo>
                <a:lnTo>
                  <a:pt x="47622" y="21171"/>
                </a:lnTo>
                <a:lnTo>
                  <a:pt x="47530" y="20668"/>
                </a:lnTo>
                <a:lnTo>
                  <a:pt x="47508" y="20348"/>
                </a:lnTo>
                <a:lnTo>
                  <a:pt x="47393" y="19982"/>
                </a:lnTo>
                <a:lnTo>
                  <a:pt x="47279" y="19959"/>
                </a:lnTo>
                <a:lnTo>
                  <a:pt x="46502" y="19982"/>
                </a:lnTo>
                <a:lnTo>
                  <a:pt x="45884" y="19890"/>
                </a:lnTo>
                <a:lnTo>
                  <a:pt x="45839" y="19136"/>
                </a:lnTo>
                <a:lnTo>
                  <a:pt x="45839" y="18336"/>
                </a:lnTo>
                <a:lnTo>
                  <a:pt x="45816" y="18244"/>
                </a:lnTo>
                <a:lnTo>
                  <a:pt x="45610" y="17970"/>
                </a:lnTo>
                <a:lnTo>
                  <a:pt x="45587" y="17764"/>
                </a:lnTo>
                <a:lnTo>
                  <a:pt x="45587" y="17513"/>
                </a:lnTo>
                <a:lnTo>
                  <a:pt x="45541" y="17033"/>
                </a:lnTo>
                <a:lnTo>
                  <a:pt x="45450" y="16827"/>
                </a:lnTo>
                <a:lnTo>
                  <a:pt x="45359" y="16621"/>
                </a:lnTo>
                <a:lnTo>
                  <a:pt x="45199" y="16324"/>
                </a:lnTo>
                <a:lnTo>
                  <a:pt x="44993" y="16233"/>
                </a:lnTo>
                <a:lnTo>
                  <a:pt x="44787" y="16141"/>
                </a:lnTo>
                <a:lnTo>
                  <a:pt x="44558" y="15867"/>
                </a:lnTo>
                <a:lnTo>
                  <a:pt x="44307" y="15661"/>
                </a:lnTo>
                <a:lnTo>
                  <a:pt x="44010" y="15501"/>
                </a:lnTo>
                <a:lnTo>
                  <a:pt x="44010" y="15364"/>
                </a:lnTo>
                <a:lnTo>
                  <a:pt x="44101" y="15090"/>
                </a:lnTo>
                <a:lnTo>
                  <a:pt x="44261" y="14907"/>
                </a:lnTo>
                <a:lnTo>
                  <a:pt x="44376" y="14838"/>
                </a:lnTo>
                <a:lnTo>
                  <a:pt x="44673" y="14769"/>
                </a:lnTo>
                <a:lnTo>
                  <a:pt x="44718" y="14655"/>
                </a:lnTo>
                <a:lnTo>
                  <a:pt x="44764" y="14472"/>
                </a:lnTo>
                <a:lnTo>
                  <a:pt x="44856" y="14244"/>
                </a:lnTo>
                <a:lnTo>
                  <a:pt x="44833" y="14129"/>
                </a:lnTo>
                <a:lnTo>
                  <a:pt x="44764" y="14106"/>
                </a:lnTo>
                <a:lnTo>
                  <a:pt x="44558" y="14106"/>
                </a:lnTo>
                <a:lnTo>
                  <a:pt x="44170" y="14152"/>
                </a:lnTo>
                <a:lnTo>
                  <a:pt x="43964" y="14106"/>
                </a:lnTo>
                <a:lnTo>
                  <a:pt x="43918" y="14015"/>
                </a:lnTo>
                <a:lnTo>
                  <a:pt x="43850" y="13626"/>
                </a:lnTo>
                <a:lnTo>
                  <a:pt x="43895" y="13306"/>
                </a:lnTo>
                <a:lnTo>
                  <a:pt x="43987" y="13215"/>
                </a:lnTo>
                <a:lnTo>
                  <a:pt x="44398" y="13192"/>
                </a:lnTo>
                <a:lnTo>
                  <a:pt x="44604" y="13192"/>
                </a:lnTo>
                <a:lnTo>
                  <a:pt x="44810" y="13146"/>
                </a:lnTo>
                <a:lnTo>
                  <a:pt x="45130" y="13055"/>
                </a:lnTo>
                <a:lnTo>
                  <a:pt x="45130" y="12963"/>
                </a:lnTo>
                <a:lnTo>
                  <a:pt x="45107" y="12826"/>
                </a:lnTo>
                <a:lnTo>
                  <a:pt x="45153" y="12598"/>
                </a:lnTo>
                <a:lnTo>
                  <a:pt x="45221" y="12552"/>
                </a:lnTo>
                <a:lnTo>
                  <a:pt x="45336" y="12529"/>
                </a:lnTo>
                <a:lnTo>
                  <a:pt x="45473" y="12232"/>
                </a:lnTo>
                <a:lnTo>
                  <a:pt x="45496" y="12072"/>
                </a:lnTo>
                <a:lnTo>
                  <a:pt x="45450" y="11935"/>
                </a:lnTo>
                <a:lnTo>
                  <a:pt x="45221" y="11729"/>
                </a:lnTo>
                <a:lnTo>
                  <a:pt x="45084" y="11637"/>
                </a:lnTo>
                <a:lnTo>
                  <a:pt x="44947" y="11546"/>
                </a:lnTo>
                <a:lnTo>
                  <a:pt x="44673" y="11386"/>
                </a:lnTo>
                <a:lnTo>
                  <a:pt x="44627" y="11249"/>
                </a:lnTo>
                <a:lnTo>
                  <a:pt x="44627" y="11066"/>
                </a:lnTo>
                <a:lnTo>
                  <a:pt x="44581" y="10654"/>
                </a:lnTo>
                <a:lnTo>
                  <a:pt x="44513" y="10609"/>
                </a:lnTo>
                <a:lnTo>
                  <a:pt x="44398" y="10609"/>
                </a:lnTo>
                <a:lnTo>
                  <a:pt x="44010" y="10563"/>
                </a:lnTo>
                <a:lnTo>
                  <a:pt x="43873" y="10449"/>
                </a:lnTo>
                <a:lnTo>
                  <a:pt x="43827" y="10289"/>
                </a:lnTo>
                <a:lnTo>
                  <a:pt x="43713" y="10037"/>
                </a:lnTo>
                <a:lnTo>
                  <a:pt x="43461" y="9923"/>
                </a:lnTo>
                <a:lnTo>
                  <a:pt x="43118" y="9808"/>
                </a:lnTo>
                <a:lnTo>
                  <a:pt x="42615" y="9603"/>
                </a:lnTo>
                <a:lnTo>
                  <a:pt x="42524" y="9488"/>
                </a:lnTo>
                <a:lnTo>
                  <a:pt x="42204" y="9145"/>
                </a:lnTo>
                <a:lnTo>
                  <a:pt x="41769" y="8825"/>
                </a:lnTo>
                <a:lnTo>
                  <a:pt x="41564" y="8551"/>
                </a:lnTo>
                <a:lnTo>
                  <a:pt x="41426" y="8300"/>
                </a:lnTo>
                <a:lnTo>
                  <a:pt x="41358" y="8208"/>
                </a:lnTo>
                <a:lnTo>
                  <a:pt x="41175" y="8094"/>
                </a:lnTo>
                <a:lnTo>
                  <a:pt x="41015" y="8048"/>
                </a:lnTo>
                <a:lnTo>
                  <a:pt x="40832" y="8002"/>
                </a:lnTo>
                <a:lnTo>
                  <a:pt x="40603" y="7842"/>
                </a:lnTo>
                <a:lnTo>
                  <a:pt x="40603" y="7751"/>
                </a:lnTo>
                <a:lnTo>
                  <a:pt x="40695" y="7659"/>
                </a:lnTo>
                <a:lnTo>
                  <a:pt x="40878" y="7477"/>
                </a:lnTo>
                <a:lnTo>
                  <a:pt x="40878" y="7248"/>
                </a:lnTo>
                <a:lnTo>
                  <a:pt x="40832" y="6676"/>
                </a:lnTo>
                <a:lnTo>
                  <a:pt x="40740" y="6379"/>
                </a:lnTo>
                <a:lnTo>
                  <a:pt x="40672" y="6311"/>
                </a:lnTo>
                <a:lnTo>
                  <a:pt x="40420" y="5991"/>
                </a:lnTo>
                <a:lnTo>
                  <a:pt x="40192" y="5899"/>
                </a:lnTo>
                <a:lnTo>
                  <a:pt x="40009" y="5853"/>
                </a:lnTo>
                <a:lnTo>
                  <a:pt x="39872" y="5693"/>
                </a:lnTo>
                <a:lnTo>
                  <a:pt x="39780" y="5556"/>
                </a:lnTo>
                <a:lnTo>
                  <a:pt x="39529" y="5328"/>
                </a:lnTo>
                <a:lnTo>
                  <a:pt x="39392" y="5168"/>
                </a:lnTo>
                <a:lnTo>
                  <a:pt x="39369" y="5030"/>
                </a:lnTo>
                <a:lnTo>
                  <a:pt x="39346" y="4779"/>
                </a:lnTo>
                <a:lnTo>
                  <a:pt x="39414" y="4733"/>
                </a:lnTo>
                <a:lnTo>
                  <a:pt x="39803" y="4756"/>
                </a:lnTo>
                <a:lnTo>
                  <a:pt x="40192" y="4779"/>
                </a:lnTo>
                <a:lnTo>
                  <a:pt x="40238" y="4756"/>
                </a:lnTo>
                <a:lnTo>
                  <a:pt x="40283" y="4527"/>
                </a:lnTo>
                <a:lnTo>
                  <a:pt x="40260" y="4344"/>
                </a:lnTo>
                <a:lnTo>
                  <a:pt x="40215" y="4047"/>
                </a:lnTo>
                <a:lnTo>
                  <a:pt x="40238" y="3842"/>
                </a:lnTo>
                <a:lnTo>
                  <a:pt x="40009" y="3773"/>
                </a:lnTo>
                <a:lnTo>
                  <a:pt x="39895" y="3636"/>
                </a:lnTo>
                <a:lnTo>
                  <a:pt x="39826" y="3453"/>
                </a:lnTo>
                <a:lnTo>
                  <a:pt x="39552" y="3133"/>
                </a:lnTo>
                <a:lnTo>
                  <a:pt x="39414" y="3064"/>
                </a:lnTo>
                <a:lnTo>
                  <a:pt x="39049" y="2904"/>
                </a:lnTo>
                <a:lnTo>
                  <a:pt x="38820" y="2676"/>
                </a:lnTo>
                <a:lnTo>
                  <a:pt x="38774" y="2447"/>
                </a:lnTo>
                <a:lnTo>
                  <a:pt x="38660" y="2150"/>
                </a:lnTo>
                <a:lnTo>
                  <a:pt x="38546" y="1944"/>
                </a:lnTo>
                <a:lnTo>
                  <a:pt x="38454" y="1738"/>
                </a:lnTo>
                <a:lnTo>
                  <a:pt x="37997" y="1898"/>
                </a:lnTo>
                <a:lnTo>
                  <a:pt x="37700" y="1990"/>
                </a:lnTo>
                <a:lnTo>
                  <a:pt x="37403" y="2058"/>
                </a:lnTo>
                <a:lnTo>
                  <a:pt x="36923" y="2127"/>
                </a:lnTo>
                <a:lnTo>
                  <a:pt x="36694" y="2035"/>
                </a:lnTo>
                <a:lnTo>
                  <a:pt x="36625" y="1921"/>
                </a:lnTo>
                <a:lnTo>
                  <a:pt x="36557" y="1807"/>
                </a:lnTo>
                <a:lnTo>
                  <a:pt x="36054" y="1350"/>
                </a:lnTo>
                <a:lnTo>
                  <a:pt x="35688" y="1144"/>
                </a:lnTo>
                <a:lnTo>
                  <a:pt x="35505" y="1167"/>
                </a:lnTo>
                <a:lnTo>
                  <a:pt x="35208" y="1281"/>
                </a:lnTo>
                <a:lnTo>
                  <a:pt x="34705" y="1601"/>
                </a:lnTo>
                <a:lnTo>
                  <a:pt x="34431" y="1738"/>
                </a:lnTo>
                <a:lnTo>
                  <a:pt x="33745" y="1853"/>
                </a:lnTo>
                <a:lnTo>
                  <a:pt x="33242" y="1990"/>
                </a:lnTo>
                <a:lnTo>
                  <a:pt x="33173" y="2058"/>
                </a:lnTo>
                <a:lnTo>
                  <a:pt x="32807" y="2333"/>
                </a:lnTo>
                <a:lnTo>
                  <a:pt x="32533" y="2447"/>
                </a:lnTo>
                <a:lnTo>
                  <a:pt x="32442" y="2424"/>
                </a:lnTo>
                <a:lnTo>
                  <a:pt x="32304" y="2378"/>
                </a:lnTo>
                <a:lnTo>
                  <a:pt x="31710" y="2104"/>
                </a:lnTo>
                <a:lnTo>
                  <a:pt x="31413" y="1830"/>
                </a:lnTo>
                <a:lnTo>
                  <a:pt x="31367" y="1670"/>
                </a:lnTo>
                <a:lnTo>
                  <a:pt x="31367" y="1510"/>
                </a:lnTo>
                <a:lnTo>
                  <a:pt x="31230" y="1190"/>
                </a:lnTo>
                <a:lnTo>
                  <a:pt x="31024" y="938"/>
                </a:lnTo>
                <a:lnTo>
                  <a:pt x="30773" y="755"/>
                </a:lnTo>
                <a:lnTo>
                  <a:pt x="30613" y="732"/>
                </a:lnTo>
                <a:lnTo>
                  <a:pt x="30315" y="641"/>
                </a:lnTo>
                <a:lnTo>
                  <a:pt x="29744" y="435"/>
                </a:lnTo>
                <a:lnTo>
                  <a:pt x="29401" y="412"/>
                </a:lnTo>
                <a:lnTo>
                  <a:pt x="29241" y="481"/>
                </a:lnTo>
                <a:lnTo>
                  <a:pt x="28967" y="709"/>
                </a:lnTo>
                <a:lnTo>
                  <a:pt x="28738" y="1144"/>
                </a:lnTo>
                <a:lnTo>
                  <a:pt x="28738" y="1395"/>
                </a:lnTo>
                <a:lnTo>
                  <a:pt x="28807" y="1487"/>
                </a:lnTo>
                <a:lnTo>
                  <a:pt x="29287" y="2013"/>
                </a:lnTo>
                <a:lnTo>
                  <a:pt x="29492" y="2356"/>
                </a:lnTo>
                <a:lnTo>
                  <a:pt x="29470" y="2447"/>
                </a:lnTo>
                <a:lnTo>
                  <a:pt x="29401" y="3110"/>
                </a:lnTo>
                <a:lnTo>
                  <a:pt x="29492" y="3361"/>
                </a:lnTo>
                <a:lnTo>
                  <a:pt x="29675" y="3590"/>
                </a:lnTo>
                <a:lnTo>
                  <a:pt x="29927" y="4024"/>
                </a:lnTo>
                <a:lnTo>
                  <a:pt x="29995" y="4276"/>
                </a:lnTo>
                <a:lnTo>
                  <a:pt x="29927" y="4367"/>
                </a:lnTo>
                <a:lnTo>
                  <a:pt x="29767" y="4482"/>
                </a:lnTo>
                <a:lnTo>
                  <a:pt x="29378" y="4596"/>
                </a:lnTo>
                <a:lnTo>
                  <a:pt x="29218" y="4596"/>
                </a:lnTo>
                <a:lnTo>
                  <a:pt x="28807" y="4619"/>
                </a:lnTo>
                <a:lnTo>
                  <a:pt x="28372" y="4733"/>
                </a:lnTo>
                <a:lnTo>
                  <a:pt x="28052" y="4779"/>
                </a:lnTo>
                <a:lnTo>
                  <a:pt x="27778" y="4779"/>
                </a:lnTo>
                <a:lnTo>
                  <a:pt x="27595" y="4619"/>
                </a:lnTo>
                <a:lnTo>
                  <a:pt x="27321" y="4390"/>
                </a:lnTo>
                <a:lnTo>
                  <a:pt x="27138" y="4276"/>
                </a:lnTo>
                <a:lnTo>
                  <a:pt x="26840" y="4024"/>
                </a:lnTo>
                <a:lnTo>
                  <a:pt x="26818" y="3910"/>
                </a:lnTo>
                <a:lnTo>
                  <a:pt x="26749" y="3773"/>
                </a:lnTo>
                <a:lnTo>
                  <a:pt x="26429" y="3521"/>
                </a:lnTo>
                <a:lnTo>
                  <a:pt x="26360" y="3430"/>
                </a:lnTo>
                <a:lnTo>
                  <a:pt x="26315" y="3339"/>
                </a:lnTo>
                <a:lnTo>
                  <a:pt x="26017" y="3224"/>
                </a:lnTo>
                <a:lnTo>
                  <a:pt x="25903" y="3224"/>
                </a:lnTo>
                <a:lnTo>
                  <a:pt x="25835" y="3293"/>
                </a:lnTo>
                <a:lnTo>
                  <a:pt x="25697" y="3567"/>
                </a:lnTo>
                <a:lnTo>
                  <a:pt x="25583" y="3636"/>
                </a:lnTo>
                <a:lnTo>
                  <a:pt x="25492" y="3682"/>
                </a:lnTo>
                <a:lnTo>
                  <a:pt x="25400" y="3796"/>
                </a:lnTo>
                <a:lnTo>
                  <a:pt x="24806" y="3796"/>
                </a:lnTo>
                <a:lnTo>
                  <a:pt x="24554" y="3842"/>
                </a:lnTo>
                <a:lnTo>
                  <a:pt x="24440" y="3979"/>
                </a:lnTo>
                <a:lnTo>
                  <a:pt x="24234" y="4162"/>
                </a:lnTo>
                <a:lnTo>
                  <a:pt x="23937" y="4253"/>
                </a:lnTo>
                <a:lnTo>
                  <a:pt x="23708" y="4322"/>
                </a:lnTo>
                <a:lnTo>
                  <a:pt x="23617" y="4390"/>
                </a:lnTo>
                <a:lnTo>
                  <a:pt x="23526" y="4642"/>
                </a:lnTo>
                <a:lnTo>
                  <a:pt x="23411" y="4733"/>
                </a:lnTo>
                <a:lnTo>
                  <a:pt x="23320" y="4802"/>
                </a:lnTo>
                <a:lnTo>
                  <a:pt x="23388" y="5007"/>
                </a:lnTo>
                <a:lnTo>
                  <a:pt x="23480" y="5053"/>
                </a:lnTo>
                <a:lnTo>
                  <a:pt x="23914" y="5076"/>
                </a:lnTo>
                <a:lnTo>
                  <a:pt x="24509" y="5076"/>
                </a:lnTo>
                <a:lnTo>
                  <a:pt x="24852" y="5190"/>
                </a:lnTo>
                <a:lnTo>
                  <a:pt x="25103" y="5419"/>
                </a:lnTo>
                <a:lnTo>
                  <a:pt x="25172" y="5465"/>
                </a:lnTo>
                <a:lnTo>
                  <a:pt x="25149" y="5602"/>
                </a:lnTo>
                <a:lnTo>
                  <a:pt x="25012" y="5853"/>
                </a:lnTo>
                <a:lnTo>
                  <a:pt x="25012" y="5968"/>
                </a:lnTo>
                <a:lnTo>
                  <a:pt x="24989" y="6036"/>
                </a:lnTo>
                <a:lnTo>
                  <a:pt x="24531" y="6082"/>
                </a:lnTo>
                <a:lnTo>
                  <a:pt x="24280" y="6059"/>
                </a:lnTo>
                <a:lnTo>
                  <a:pt x="23937" y="6036"/>
                </a:lnTo>
                <a:lnTo>
                  <a:pt x="23914" y="6013"/>
                </a:lnTo>
                <a:lnTo>
                  <a:pt x="23663" y="5876"/>
                </a:lnTo>
                <a:lnTo>
                  <a:pt x="23594" y="5968"/>
                </a:lnTo>
                <a:lnTo>
                  <a:pt x="23526" y="6288"/>
                </a:lnTo>
                <a:lnTo>
                  <a:pt x="23480" y="6585"/>
                </a:lnTo>
                <a:lnTo>
                  <a:pt x="23388" y="6654"/>
                </a:lnTo>
                <a:lnTo>
                  <a:pt x="23114" y="6722"/>
                </a:lnTo>
                <a:lnTo>
                  <a:pt x="22977" y="6699"/>
                </a:lnTo>
                <a:lnTo>
                  <a:pt x="22771" y="6608"/>
                </a:lnTo>
                <a:lnTo>
                  <a:pt x="22268" y="6265"/>
                </a:lnTo>
                <a:lnTo>
                  <a:pt x="22177" y="6128"/>
                </a:lnTo>
                <a:lnTo>
                  <a:pt x="22131" y="5991"/>
                </a:lnTo>
                <a:lnTo>
                  <a:pt x="21857" y="5648"/>
                </a:lnTo>
                <a:lnTo>
                  <a:pt x="21788" y="5373"/>
                </a:lnTo>
                <a:lnTo>
                  <a:pt x="21697" y="4962"/>
                </a:lnTo>
                <a:lnTo>
                  <a:pt x="21674" y="4733"/>
                </a:lnTo>
                <a:lnTo>
                  <a:pt x="21445" y="4390"/>
                </a:lnTo>
                <a:lnTo>
                  <a:pt x="21377" y="4367"/>
                </a:lnTo>
                <a:lnTo>
                  <a:pt x="20896" y="4139"/>
                </a:lnTo>
                <a:lnTo>
                  <a:pt x="20805" y="4002"/>
                </a:lnTo>
                <a:lnTo>
                  <a:pt x="20782" y="3864"/>
                </a:lnTo>
                <a:lnTo>
                  <a:pt x="20508" y="3590"/>
                </a:lnTo>
                <a:lnTo>
                  <a:pt x="20348" y="3521"/>
                </a:lnTo>
                <a:lnTo>
                  <a:pt x="19982" y="3407"/>
                </a:lnTo>
                <a:lnTo>
                  <a:pt x="19662" y="3339"/>
                </a:lnTo>
                <a:lnTo>
                  <a:pt x="19365" y="3156"/>
                </a:lnTo>
                <a:lnTo>
                  <a:pt x="18976" y="2744"/>
                </a:lnTo>
                <a:lnTo>
                  <a:pt x="18656" y="2241"/>
                </a:lnTo>
                <a:lnTo>
                  <a:pt x="18382" y="1944"/>
                </a:lnTo>
                <a:lnTo>
                  <a:pt x="18130" y="1853"/>
                </a:lnTo>
                <a:lnTo>
                  <a:pt x="18062" y="1830"/>
                </a:lnTo>
                <a:lnTo>
                  <a:pt x="17902" y="1830"/>
                </a:lnTo>
                <a:lnTo>
                  <a:pt x="17490" y="1464"/>
                </a:lnTo>
                <a:lnTo>
                  <a:pt x="17010" y="915"/>
                </a:lnTo>
                <a:lnTo>
                  <a:pt x="16576" y="572"/>
                </a:lnTo>
                <a:lnTo>
                  <a:pt x="16530" y="504"/>
                </a:lnTo>
                <a:lnTo>
                  <a:pt x="16027" y="69"/>
                </a:lnTo>
                <a:lnTo>
                  <a:pt x="15775" y="1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 panose="02040502050405020303" pitchFamily="18" charset="0"/>
            </a:endParaRPr>
          </a:p>
        </p:txBody>
      </p:sp>
      <p:sp>
        <p:nvSpPr>
          <p:cNvPr id="350" name="Google Shape;350;p19"/>
          <p:cNvSpPr/>
          <p:nvPr/>
        </p:nvSpPr>
        <p:spPr>
          <a:xfrm>
            <a:off x="3368926" y="3019539"/>
            <a:ext cx="636698" cy="914917"/>
          </a:xfrm>
          <a:custGeom>
            <a:avLst/>
            <a:gdLst/>
            <a:ahLst/>
            <a:cxnLst/>
            <a:rect l="l" t="t" r="r" b="b"/>
            <a:pathLst>
              <a:path w="28304" h="40672" extrusionOk="0">
                <a:moveTo>
                  <a:pt x="20507" y="0"/>
                </a:moveTo>
                <a:lnTo>
                  <a:pt x="20416" y="46"/>
                </a:lnTo>
                <a:lnTo>
                  <a:pt x="20302" y="206"/>
                </a:lnTo>
                <a:lnTo>
                  <a:pt x="20256" y="595"/>
                </a:lnTo>
                <a:lnTo>
                  <a:pt x="20256" y="801"/>
                </a:lnTo>
                <a:lnTo>
                  <a:pt x="20256" y="1075"/>
                </a:lnTo>
                <a:lnTo>
                  <a:pt x="20165" y="1646"/>
                </a:lnTo>
                <a:lnTo>
                  <a:pt x="20073" y="1898"/>
                </a:lnTo>
                <a:lnTo>
                  <a:pt x="20005" y="1921"/>
                </a:lnTo>
                <a:lnTo>
                  <a:pt x="19616" y="2012"/>
                </a:lnTo>
                <a:lnTo>
                  <a:pt x="19227" y="2264"/>
                </a:lnTo>
                <a:lnTo>
                  <a:pt x="19113" y="2401"/>
                </a:lnTo>
                <a:lnTo>
                  <a:pt x="19136" y="2950"/>
                </a:lnTo>
                <a:lnTo>
                  <a:pt x="19159" y="3224"/>
                </a:lnTo>
                <a:lnTo>
                  <a:pt x="19136" y="3475"/>
                </a:lnTo>
                <a:lnTo>
                  <a:pt x="18999" y="3795"/>
                </a:lnTo>
                <a:lnTo>
                  <a:pt x="18861" y="3956"/>
                </a:lnTo>
                <a:lnTo>
                  <a:pt x="18656" y="4093"/>
                </a:lnTo>
                <a:lnTo>
                  <a:pt x="18084" y="4230"/>
                </a:lnTo>
                <a:lnTo>
                  <a:pt x="17878" y="4253"/>
                </a:lnTo>
                <a:lnTo>
                  <a:pt x="17513" y="4367"/>
                </a:lnTo>
                <a:lnTo>
                  <a:pt x="17101" y="4550"/>
                </a:lnTo>
                <a:lnTo>
                  <a:pt x="16530" y="4733"/>
                </a:lnTo>
                <a:lnTo>
                  <a:pt x="16049" y="4893"/>
                </a:lnTo>
                <a:lnTo>
                  <a:pt x="15912" y="4939"/>
                </a:lnTo>
                <a:lnTo>
                  <a:pt x="15661" y="5350"/>
                </a:lnTo>
                <a:lnTo>
                  <a:pt x="15615" y="5487"/>
                </a:lnTo>
                <a:lnTo>
                  <a:pt x="15592" y="5670"/>
                </a:lnTo>
                <a:lnTo>
                  <a:pt x="15386" y="6333"/>
                </a:lnTo>
                <a:lnTo>
                  <a:pt x="15249" y="6447"/>
                </a:lnTo>
                <a:lnTo>
                  <a:pt x="14449" y="6425"/>
                </a:lnTo>
                <a:lnTo>
                  <a:pt x="13626" y="6379"/>
                </a:lnTo>
                <a:lnTo>
                  <a:pt x="13009" y="6722"/>
                </a:lnTo>
                <a:lnTo>
                  <a:pt x="12437" y="7088"/>
                </a:lnTo>
                <a:lnTo>
                  <a:pt x="12026" y="7270"/>
                </a:lnTo>
                <a:lnTo>
                  <a:pt x="11546" y="7613"/>
                </a:lnTo>
                <a:lnTo>
                  <a:pt x="11363" y="7751"/>
                </a:lnTo>
                <a:lnTo>
                  <a:pt x="10837" y="7751"/>
                </a:lnTo>
                <a:lnTo>
                  <a:pt x="10654" y="7773"/>
                </a:lnTo>
                <a:lnTo>
                  <a:pt x="10517" y="7819"/>
                </a:lnTo>
                <a:lnTo>
                  <a:pt x="10197" y="7956"/>
                </a:lnTo>
                <a:lnTo>
                  <a:pt x="10037" y="8139"/>
                </a:lnTo>
                <a:lnTo>
                  <a:pt x="9991" y="8276"/>
                </a:lnTo>
                <a:lnTo>
                  <a:pt x="9922" y="8436"/>
                </a:lnTo>
                <a:lnTo>
                  <a:pt x="9717" y="8596"/>
                </a:lnTo>
                <a:lnTo>
                  <a:pt x="9351" y="8756"/>
                </a:lnTo>
                <a:lnTo>
                  <a:pt x="9122" y="8871"/>
                </a:lnTo>
                <a:lnTo>
                  <a:pt x="9054" y="8962"/>
                </a:lnTo>
                <a:lnTo>
                  <a:pt x="9008" y="9122"/>
                </a:lnTo>
                <a:lnTo>
                  <a:pt x="9077" y="9419"/>
                </a:lnTo>
                <a:lnTo>
                  <a:pt x="9122" y="9648"/>
                </a:lnTo>
                <a:lnTo>
                  <a:pt x="9145" y="9740"/>
                </a:lnTo>
                <a:lnTo>
                  <a:pt x="9031" y="9900"/>
                </a:lnTo>
                <a:lnTo>
                  <a:pt x="8779" y="10037"/>
                </a:lnTo>
                <a:lnTo>
                  <a:pt x="8619" y="10060"/>
                </a:lnTo>
                <a:lnTo>
                  <a:pt x="8459" y="10060"/>
                </a:lnTo>
                <a:lnTo>
                  <a:pt x="8071" y="9808"/>
                </a:lnTo>
                <a:lnTo>
                  <a:pt x="7933" y="9694"/>
                </a:lnTo>
                <a:lnTo>
                  <a:pt x="7888" y="9648"/>
                </a:lnTo>
                <a:lnTo>
                  <a:pt x="7705" y="9717"/>
                </a:lnTo>
                <a:lnTo>
                  <a:pt x="7385" y="9991"/>
                </a:lnTo>
                <a:lnTo>
                  <a:pt x="7270" y="10197"/>
                </a:lnTo>
                <a:lnTo>
                  <a:pt x="7179" y="10403"/>
                </a:lnTo>
                <a:lnTo>
                  <a:pt x="7225" y="10883"/>
                </a:lnTo>
                <a:lnTo>
                  <a:pt x="7385" y="11043"/>
                </a:lnTo>
                <a:lnTo>
                  <a:pt x="7568" y="11203"/>
                </a:lnTo>
                <a:lnTo>
                  <a:pt x="7888" y="11660"/>
                </a:lnTo>
                <a:lnTo>
                  <a:pt x="7979" y="11889"/>
                </a:lnTo>
                <a:lnTo>
                  <a:pt x="8071" y="12140"/>
                </a:lnTo>
                <a:lnTo>
                  <a:pt x="8002" y="12529"/>
                </a:lnTo>
                <a:lnTo>
                  <a:pt x="7888" y="12734"/>
                </a:lnTo>
                <a:lnTo>
                  <a:pt x="7773" y="12780"/>
                </a:lnTo>
                <a:lnTo>
                  <a:pt x="7499" y="12849"/>
                </a:lnTo>
                <a:lnTo>
                  <a:pt x="6790" y="12826"/>
                </a:lnTo>
                <a:lnTo>
                  <a:pt x="6493" y="12872"/>
                </a:lnTo>
                <a:lnTo>
                  <a:pt x="6242" y="12872"/>
                </a:lnTo>
                <a:lnTo>
                  <a:pt x="5853" y="12643"/>
                </a:lnTo>
                <a:lnTo>
                  <a:pt x="5739" y="12574"/>
                </a:lnTo>
                <a:lnTo>
                  <a:pt x="5624" y="12483"/>
                </a:lnTo>
                <a:lnTo>
                  <a:pt x="5373" y="12209"/>
                </a:lnTo>
                <a:lnTo>
                  <a:pt x="5190" y="12094"/>
                </a:lnTo>
                <a:lnTo>
                  <a:pt x="5099" y="12094"/>
                </a:lnTo>
                <a:lnTo>
                  <a:pt x="4596" y="12231"/>
                </a:lnTo>
                <a:lnTo>
                  <a:pt x="4207" y="12277"/>
                </a:lnTo>
                <a:lnTo>
                  <a:pt x="4093" y="12346"/>
                </a:lnTo>
                <a:lnTo>
                  <a:pt x="3704" y="12826"/>
                </a:lnTo>
                <a:lnTo>
                  <a:pt x="3521" y="12963"/>
                </a:lnTo>
                <a:lnTo>
                  <a:pt x="3453" y="12963"/>
                </a:lnTo>
                <a:lnTo>
                  <a:pt x="3338" y="12826"/>
                </a:lnTo>
                <a:lnTo>
                  <a:pt x="3247" y="12460"/>
                </a:lnTo>
                <a:lnTo>
                  <a:pt x="3178" y="12277"/>
                </a:lnTo>
                <a:lnTo>
                  <a:pt x="3155" y="11980"/>
                </a:lnTo>
                <a:lnTo>
                  <a:pt x="3155" y="11729"/>
                </a:lnTo>
                <a:lnTo>
                  <a:pt x="3064" y="11637"/>
                </a:lnTo>
                <a:lnTo>
                  <a:pt x="2698" y="11591"/>
                </a:lnTo>
                <a:lnTo>
                  <a:pt x="2584" y="11683"/>
                </a:lnTo>
                <a:lnTo>
                  <a:pt x="2561" y="11934"/>
                </a:lnTo>
                <a:lnTo>
                  <a:pt x="2652" y="12986"/>
                </a:lnTo>
                <a:lnTo>
                  <a:pt x="2584" y="13169"/>
                </a:lnTo>
                <a:lnTo>
                  <a:pt x="2355" y="13123"/>
                </a:lnTo>
                <a:lnTo>
                  <a:pt x="1944" y="12917"/>
                </a:lnTo>
                <a:lnTo>
                  <a:pt x="1944" y="12917"/>
                </a:lnTo>
                <a:lnTo>
                  <a:pt x="1967" y="13215"/>
                </a:lnTo>
                <a:lnTo>
                  <a:pt x="1898" y="13375"/>
                </a:lnTo>
                <a:lnTo>
                  <a:pt x="1761" y="13603"/>
                </a:lnTo>
                <a:lnTo>
                  <a:pt x="1532" y="13786"/>
                </a:lnTo>
                <a:lnTo>
                  <a:pt x="1281" y="13946"/>
                </a:lnTo>
                <a:lnTo>
                  <a:pt x="938" y="14129"/>
                </a:lnTo>
                <a:lnTo>
                  <a:pt x="732" y="14220"/>
                </a:lnTo>
                <a:lnTo>
                  <a:pt x="549" y="14358"/>
                </a:lnTo>
                <a:lnTo>
                  <a:pt x="435" y="14518"/>
                </a:lnTo>
                <a:lnTo>
                  <a:pt x="366" y="14723"/>
                </a:lnTo>
                <a:lnTo>
                  <a:pt x="412" y="15272"/>
                </a:lnTo>
                <a:lnTo>
                  <a:pt x="389" y="15478"/>
                </a:lnTo>
                <a:lnTo>
                  <a:pt x="298" y="15912"/>
                </a:lnTo>
                <a:lnTo>
                  <a:pt x="183" y="16347"/>
                </a:lnTo>
                <a:lnTo>
                  <a:pt x="115" y="16552"/>
                </a:lnTo>
                <a:lnTo>
                  <a:pt x="0" y="17055"/>
                </a:lnTo>
                <a:lnTo>
                  <a:pt x="0" y="17352"/>
                </a:lnTo>
                <a:lnTo>
                  <a:pt x="46" y="18198"/>
                </a:lnTo>
                <a:lnTo>
                  <a:pt x="92" y="19136"/>
                </a:lnTo>
                <a:lnTo>
                  <a:pt x="92" y="19844"/>
                </a:lnTo>
                <a:lnTo>
                  <a:pt x="183" y="20142"/>
                </a:lnTo>
                <a:lnTo>
                  <a:pt x="298" y="20325"/>
                </a:lnTo>
                <a:lnTo>
                  <a:pt x="343" y="20667"/>
                </a:lnTo>
                <a:lnTo>
                  <a:pt x="343" y="20827"/>
                </a:lnTo>
                <a:lnTo>
                  <a:pt x="481" y="21033"/>
                </a:lnTo>
                <a:lnTo>
                  <a:pt x="572" y="21125"/>
                </a:lnTo>
                <a:lnTo>
                  <a:pt x="1098" y="21605"/>
                </a:lnTo>
                <a:lnTo>
                  <a:pt x="1669" y="22062"/>
                </a:lnTo>
                <a:lnTo>
                  <a:pt x="1875" y="22131"/>
                </a:lnTo>
                <a:lnTo>
                  <a:pt x="2104" y="22245"/>
                </a:lnTo>
                <a:lnTo>
                  <a:pt x="2355" y="22451"/>
                </a:lnTo>
                <a:lnTo>
                  <a:pt x="2607" y="22611"/>
                </a:lnTo>
                <a:lnTo>
                  <a:pt x="2767" y="22725"/>
                </a:lnTo>
                <a:lnTo>
                  <a:pt x="2995" y="22885"/>
                </a:lnTo>
                <a:lnTo>
                  <a:pt x="2972" y="23022"/>
                </a:lnTo>
                <a:lnTo>
                  <a:pt x="2950" y="23548"/>
                </a:lnTo>
                <a:lnTo>
                  <a:pt x="2950" y="24028"/>
                </a:lnTo>
                <a:lnTo>
                  <a:pt x="2950" y="24165"/>
                </a:lnTo>
                <a:lnTo>
                  <a:pt x="2812" y="24462"/>
                </a:lnTo>
                <a:lnTo>
                  <a:pt x="2675" y="24577"/>
                </a:lnTo>
                <a:lnTo>
                  <a:pt x="2561" y="24691"/>
                </a:lnTo>
                <a:lnTo>
                  <a:pt x="2378" y="24828"/>
                </a:lnTo>
                <a:lnTo>
                  <a:pt x="2195" y="24874"/>
                </a:lnTo>
                <a:lnTo>
                  <a:pt x="1967" y="24874"/>
                </a:lnTo>
                <a:lnTo>
                  <a:pt x="1738" y="24965"/>
                </a:lnTo>
                <a:lnTo>
                  <a:pt x="1669" y="25103"/>
                </a:lnTo>
                <a:lnTo>
                  <a:pt x="1578" y="25263"/>
                </a:lnTo>
                <a:lnTo>
                  <a:pt x="1441" y="25446"/>
                </a:lnTo>
                <a:lnTo>
                  <a:pt x="1326" y="25583"/>
                </a:lnTo>
                <a:lnTo>
                  <a:pt x="1212" y="25766"/>
                </a:lnTo>
                <a:lnTo>
                  <a:pt x="1258" y="25949"/>
                </a:lnTo>
                <a:lnTo>
                  <a:pt x="1281" y="26154"/>
                </a:lnTo>
                <a:lnTo>
                  <a:pt x="1212" y="26337"/>
                </a:lnTo>
                <a:lnTo>
                  <a:pt x="1144" y="26451"/>
                </a:lnTo>
                <a:lnTo>
                  <a:pt x="1006" y="26749"/>
                </a:lnTo>
                <a:lnTo>
                  <a:pt x="983" y="26954"/>
                </a:lnTo>
                <a:lnTo>
                  <a:pt x="938" y="27092"/>
                </a:lnTo>
                <a:lnTo>
                  <a:pt x="892" y="27457"/>
                </a:lnTo>
                <a:lnTo>
                  <a:pt x="892" y="27640"/>
                </a:lnTo>
                <a:lnTo>
                  <a:pt x="892" y="27846"/>
                </a:lnTo>
                <a:lnTo>
                  <a:pt x="1212" y="27823"/>
                </a:lnTo>
                <a:lnTo>
                  <a:pt x="1464" y="27823"/>
                </a:lnTo>
                <a:lnTo>
                  <a:pt x="1784" y="27869"/>
                </a:lnTo>
                <a:lnTo>
                  <a:pt x="1921" y="27983"/>
                </a:lnTo>
                <a:lnTo>
                  <a:pt x="2218" y="28143"/>
                </a:lnTo>
                <a:lnTo>
                  <a:pt x="2492" y="28440"/>
                </a:lnTo>
                <a:lnTo>
                  <a:pt x="2561" y="28509"/>
                </a:lnTo>
                <a:lnTo>
                  <a:pt x="2858" y="28509"/>
                </a:lnTo>
                <a:lnTo>
                  <a:pt x="3430" y="28303"/>
                </a:lnTo>
                <a:lnTo>
                  <a:pt x="3704" y="28120"/>
                </a:lnTo>
                <a:lnTo>
                  <a:pt x="4230" y="27709"/>
                </a:lnTo>
                <a:lnTo>
                  <a:pt x="4619" y="27412"/>
                </a:lnTo>
                <a:lnTo>
                  <a:pt x="4664" y="27366"/>
                </a:lnTo>
                <a:lnTo>
                  <a:pt x="4870" y="27435"/>
                </a:lnTo>
                <a:lnTo>
                  <a:pt x="5259" y="27686"/>
                </a:lnTo>
                <a:lnTo>
                  <a:pt x="5464" y="27869"/>
                </a:lnTo>
                <a:lnTo>
                  <a:pt x="5556" y="27937"/>
                </a:lnTo>
                <a:lnTo>
                  <a:pt x="5830" y="27869"/>
                </a:lnTo>
                <a:lnTo>
                  <a:pt x="6265" y="27480"/>
                </a:lnTo>
                <a:lnTo>
                  <a:pt x="6402" y="27183"/>
                </a:lnTo>
                <a:lnTo>
                  <a:pt x="6493" y="26909"/>
                </a:lnTo>
                <a:lnTo>
                  <a:pt x="6813" y="26429"/>
                </a:lnTo>
                <a:lnTo>
                  <a:pt x="7019" y="26177"/>
                </a:lnTo>
                <a:lnTo>
                  <a:pt x="7225" y="25994"/>
                </a:lnTo>
                <a:lnTo>
                  <a:pt x="7659" y="25880"/>
                </a:lnTo>
                <a:lnTo>
                  <a:pt x="7956" y="25811"/>
                </a:lnTo>
                <a:lnTo>
                  <a:pt x="8094" y="25766"/>
                </a:lnTo>
                <a:lnTo>
                  <a:pt x="8345" y="25857"/>
                </a:lnTo>
                <a:lnTo>
                  <a:pt x="8642" y="26177"/>
                </a:lnTo>
                <a:lnTo>
                  <a:pt x="8848" y="26474"/>
                </a:lnTo>
                <a:lnTo>
                  <a:pt x="8962" y="26589"/>
                </a:lnTo>
                <a:lnTo>
                  <a:pt x="9259" y="26680"/>
                </a:lnTo>
                <a:lnTo>
                  <a:pt x="9740" y="26657"/>
                </a:lnTo>
                <a:lnTo>
                  <a:pt x="10014" y="26657"/>
                </a:lnTo>
                <a:lnTo>
                  <a:pt x="10723" y="26726"/>
                </a:lnTo>
                <a:lnTo>
                  <a:pt x="11523" y="26657"/>
                </a:lnTo>
                <a:lnTo>
                  <a:pt x="11683" y="26634"/>
                </a:lnTo>
                <a:lnTo>
                  <a:pt x="11866" y="26794"/>
                </a:lnTo>
                <a:lnTo>
                  <a:pt x="12003" y="27206"/>
                </a:lnTo>
                <a:lnTo>
                  <a:pt x="12094" y="27457"/>
                </a:lnTo>
                <a:lnTo>
                  <a:pt x="12232" y="27663"/>
                </a:lnTo>
                <a:lnTo>
                  <a:pt x="12620" y="28052"/>
                </a:lnTo>
                <a:lnTo>
                  <a:pt x="12803" y="28120"/>
                </a:lnTo>
                <a:lnTo>
                  <a:pt x="12895" y="28098"/>
                </a:lnTo>
                <a:lnTo>
                  <a:pt x="13032" y="27915"/>
                </a:lnTo>
                <a:lnTo>
                  <a:pt x="13260" y="27457"/>
                </a:lnTo>
                <a:lnTo>
                  <a:pt x="13466" y="27320"/>
                </a:lnTo>
                <a:lnTo>
                  <a:pt x="13557" y="27297"/>
                </a:lnTo>
                <a:lnTo>
                  <a:pt x="13763" y="27389"/>
                </a:lnTo>
                <a:lnTo>
                  <a:pt x="14038" y="27663"/>
                </a:lnTo>
                <a:lnTo>
                  <a:pt x="14220" y="27823"/>
                </a:lnTo>
                <a:lnTo>
                  <a:pt x="14289" y="27915"/>
                </a:lnTo>
                <a:lnTo>
                  <a:pt x="14266" y="28120"/>
                </a:lnTo>
                <a:lnTo>
                  <a:pt x="14060" y="28486"/>
                </a:lnTo>
                <a:lnTo>
                  <a:pt x="13923" y="28623"/>
                </a:lnTo>
                <a:lnTo>
                  <a:pt x="13832" y="28783"/>
                </a:lnTo>
                <a:lnTo>
                  <a:pt x="13695" y="29332"/>
                </a:lnTo>
                <a:lnTo>
                  <a:pt x="13695" y="29584"/>
                </a:lnTo>
                <a:lnTo>
                  <a:pt x="13695" y="29812"/>
                </a:lnTo>
                <a:lnTo>
                  <a:pt x="13832" y="30201"/>
                </a:lnTo>
                <a:lnTo>
                  <a:pt x="13992" y="30384"/>
                </a:lnTo>
                <a:lnTo>
                  <a:pt x="14129" y="30429"/>
                </a:lnTo>
                <a:lnTo>
                  <a:pt x="14335" y="30498"/>
                </a:lnTo>
                <a:lnTo>
                  <a:pt x="14678" y="30864"/>
                </a:lnTo>
                <a:lnTo>
                  <a:pt x="14861" y="31024"/>
                </a:lnTo>
                <a:lnTo>
                  <a:pt x="15089" y="31115"/>
                </a:lnTo>
                <a:lnTo>
                  <a:pt x="15501" y="31070"/>
                </a:lnTo>
                <a:lnTo>
                  <a:pt x="15729" y="31184"/>
                </a:lnTo>
                <a:lnTo>
                  <a:pt x="15798" y="31275"/>
                </a:lnTo>
                <a:lnTo>
                  <a:pt x="15867" y="31618"/>
                </a:lnTo>
                <a:lnTo>
                  <a:pt x="15821" y="32281"/>
                </a:lnTo>
                <a:lnTo>
                  <a:pt x="15821" y="32670"/>
                </a:lnTo>
                <a:lnTo>
                  <a:pt x="15821" y="32853"/>
                </a:lnTo>
                <a:lnTo>
                  <a:pt x="15661" y="33127"/>
                </a:lnTo>
                <a:lnTo>
                  <a:pt x="15295" y="33424"/>
                </a:lnTo>
                <a:lnTo>
                  <a:pt x="15112" y="33584"/>
                </a:lnTo>
                <a:lnTo>
                  <a:pt x="14838" y="34042"/>
                </a:lnTo>
                <a:lnTo>
                  <a:pt x="14678" y="34476"/>
                </a:lnTo>
                <a:lnTo>
                  <a:pt x="14495" y="34750"/>
                </a:lnTo>
                <a:lnTo>
                  <a:pt x="14403" y="35070"/>
                </a:lnTo>
                <a:lnTo>
                  <a:pt x="14403" y="35253"/>
                </a:lnTo>
                <a:lnTo>
                  <a:pt x="14426" y="35573"/>
                </a:lnTo>
                <a:lnTo>
                  <a:pt x="14495" y="35573"/>
                </a:lnTo>
                <a:lnTo>
                  <a:pt x="14792" y="35710"/>
                </a:lnTo>
                <a:lnTo>
                  <a:pt x="15112" y="35893"/>
                </a:lnTo>
                <a:lnTo>
                  <a:pt x="15272" y="36008"/>
                </a:lnTo>
                <a:lnTo>
                  <a:pt x="15341" y="36191"/>
                </a:lnTo>
                <a:lnTo>
                  <a:pt x="15432" y="36328"/>
                </a:lnTo>
                <a:lnTo>
                  <a:pt x="15638" y="36351"/>
                </a:lnTo>
                <a:lnTo>
                  <a:pt x="15844" y="36419"/>
                </a:lnTo>
                <a:lnTo>
                  <a:pt x="16027" y="36625"/>
                </a:lnTo>
                <a:lnTo>
                  <a:pt x="16232" y="36854"/>
                </a:lnTo>
                <a:lnTo>
                  <a:pt x="16438" y="36991"/>
                </a:lnTo>
                <a:lnTo>
                  <a:pt x="16667" y="37128"/>
                </a:lnTo>
                <a:lnTo>
                  <a:pt x="16827" y="37357"/>
                </a:lnTo>
                <a:lnTo>
                  <a:pt x="16895" y="37471"/>
                </a:lnTo>
                <a:lnTo>
                  <a:pt x="17170" y="37562"/>
                </a:lnTo>
                <a:lnTo>
                  <a:pt x="17284" y="37562"/>
                </a:lnTo>
                <a:lnTo>
                  <a:pt x="17878" y="37539"/>
                </a:lnTo>
                <a:lnTo>
                  <a:pt x="18336" y="37517"/>
                </a:lnTo>
                <a:lnTo>
                  <a:pt x="18381" y="37654"/>
                </a:lnTo>
                <a:lnTo>
                  <a:pt x="18473" y="37837"/>
                </a:lnTo>
                <a:lnTo>
                  <a:pt x="18679" y="37928"/>
                </a:lnTo>
                <a:lnTo>
                  <a:pt x="18816" y="38065"/>
                </a:lnTo>
                <a:lnTo>
                  <a:pt x="18861" y="38157"/>
                </a:lnTo>
                <a:lnTo>
                  <a:pt x="19021" y="38294"/>
                </a:lnTo>
                <a:lnTo>
                  <a:pt x="19090" y="38408"/>
                </a:lnTo>
                <a:lnTo>
                  <a:pt x="19159" y="38728"/>
                </a:lnTo>
                <a:lnTo>
                  <a:pt x="19204" y="38911"/>
                </a:lnTo>
                <a:lnTo>
                  <a:pt x="19227" y="38980"/>
                </a:lnTo>
                <a:lnTo>
                  <a:pt x="19250" y="39163"/>
                </a:lnTo>
                <a:lnTo>
                  <a:pt x="19410" y="39185"/>
                </a:lnTo>
                <a:lnTo>
                  <a:pt x="20050" y="39140"/>
                </a:lnTo>
                <a:lnTo>
                  <a:pt x="20668" y="39117"/>
                </a:lnTo>
                <a:lnTo>
                  <a:pt x="20828" y="39117"/>
                </a:lnTo>
                <a:lnTo>
                  <a:pt x="20942" y="38888"/>
                </a:lnTo>
                <a:lnTo>
                  <a:pt x="21056" y="38820"/>
                </a:lnTo>
                <a:lnTo>
                  <a:pt x="21193" y="38751"/>
                </a:lnTo>
                <a:lnTo>
                  <a:pt x="21399" y="38682"/>
                </a:lnTo>
                <a:lnTo>
                  <a:pt x="21513" y="38728"/>
                </a:lnTo>
                <a:lnTo>
                  <a:pt x="21582" y="38820"/>
                </a:lnTo>
                <a:lnTo>
                  <a:pt x="21582" y="39025"/>
                </a:lnTo>
                <a:lnTo>
                  <a:pt x="21651" y="39140"/>
                </a:lnTo>
                <a:lnTo>
                  <a:pt x="22108" y="39140"/>
                </a:lnTo>
                <a:lnTo>
                  <a:pt x="22405" y="39048"/>
                </a:lnTo>
                <a:lnTo>
                  <a:pt x="22519" y="38957"/>
                </a:lnTo>
                <a:lnTo>
                  <a:pt x="22588" y="38774"/>
                </a:lnTo>
                <a:lnTo>
                  <a:pt x="22702" y="38774"/>
                </a:lnTo>
                <a:lnTo>
                  <a:pt x="22862" y="38820"/>
                </a:lnTo>
                <a:lnTo>
                  <a:pt x="23045" y="38980"/>
                </a:lnTo>
                <a:lnTo>
                  <a:pt x="23114" y="39140"/>
                </a:lnTo>
                <a:lnTo>
                  <a:pt x="23182" y="39506"/>
                </a:lnTo>
                <a:lnTo>
                  <a:pt x="23365" y="39826"/>
                </a:lnTo>
                <a:lnTo>
                  <a:pt x="23640" y="39986"/>
                </a:lnTo>
                <a:lnTo>
                  <a:pt x="23868" y="40100"/>
                </a:lnTo>
                <a:lnTo>
                  <a:pt x="24074" y="40260"/>
                </a:lnTo>
                <a:lnTo>
                  <a:pt x="24120" y="40420"/>
                </a:lnTo>
                <a:lnTo>
                  <a:pt x="24120" y="40534"/>
                </a:lnTo>
                <a:lnTo>
                  <a:pt x="24165" y="40671"/>
                </a:lnTo>
                <a:lnTo>
                  <a:pt x="24348" y="40671"/>
                </a:lnTo>
                <a:lnTo>
                  <a:pt x="24508" y="40603"/>
                </a:lnTo>
                <a:lnTo>
                  <a:pt x="24668" y="40511"/>
                </a:lnTo>
                <a:lnTo>
                  <a:pt x="24897" y="40306"/>
                </a:lnTo>
                <a:lnTo>
                  <a:pt x="24920" y="40169"/>
                </a:lnTo>
                <a:lnTo>
                  <a:pt x="24988" y="40054"/>
                </a:lnTo>
                <a:lnTo>
                  <a:pt x="25308" y="39894"/>
                </a:lnTo>
                <a:lnTo>
                  <a:pt x="25491" y="39826"/>
                </a:lnTo>
                <a:lnTo>
                  <a:pt x="25651" y="39688"/>
                </a:lnTo>
                <a:lnTo>
                  <a:pt x="25926" y="39277"/>
                </a:lnTo>
                <a:lnTo>
                  <a:pt x="26017" y="39048"/>
                </a:lnTo>
                <a:lnTo>
                  <a:pt x="26223" y="38682"/>
                </a:lnTo>
                <a:lnTo>
                  <a:pt x="26520" y="38362"/>
                </a:lnTo>
                <a:lnTo>
                  <a:pt x="26794" y="38020"/>
                </a:lnTo>
                <a:lnTo>
                  <a:pt x="26886" y="37745"/>
                </a:lnTo>
                <a:lnTo>
                  <a:pt x="26909" y="37334"/>
                </a:lnTo>
                <a:lnTo>
                  <a:pt x="26909" y="36808"/>
                </a:lnTo>
                <a:lnTo>
                  <a:pt x="26863" y="36373"/>
                </a:lnTo>
                <a:lnTo>
                  <a:pt x="26909" y="36053"/>
                </a:lnTo>
                <a:lnTo>
                  <a:pt x="26955" y="35962"/>
                </a:lnTo>
                <a:lnTo>
                  <a:pt x="27229" y="35962"/>
                </a:lnTo>
                <a:lnTo>
                  <a:pt x="27457" y="35893"/>
                </a:lnTo>
                <a:lnTo>
                  <a:pt x="27663" y="35779"/>
                </a:lnTo>
                <a:lnTo>
                  <a:pt x="27846" y="35550"/>
                </a:lnTo>
                <a:lnTo>
                  <a:pt x="27983" y="35459"/>
                </a:lnTo>
                <a:lnTo>
                  <a:pt x="28120" y="35368"/>
                </a:lnTo>
                <a:lnTo>
                  <a:pt x="28189" y="35025"/>
                </a:lnTo>
                <a:lnTo>
                  <a:pt x="28166" y="34773"/>
                </a:lnTo>
                <a:lnTo>
                  <a:pt x="28189" y="33859"/>
                </a:lnTo>
                <a:lnTo>
                  <a:pt x="28258" y="32556"/>
                </a:lnTo>
                <a:lnTo>
                  <a:pt x="28281" y="32030"/>
                </a:lnTo>
                <a:lnTo>
                  <a:pt x="28258" y="31298"/>
                </a:lnTo>
                <a:lnTo>
                  <a:pt x="28212" y="31207"/>
                </a:lnTo>
                <a:lnTo>
                  <a:pt x="27960" y="31070"/>
                </a:lnTo>
                <a:lnTo>
                  <a:pt x="27618" y="30910"/>
                </a:lnTo>
                <a:lnTo>
                  <a:pt x="27503" y="30818"/>
                </a:lnTo>
                <a:lnTo>
                  <a:pt x="27480" y="30384"/>
                </a:lnTo>
                <a:lnTo>
                  <a:pt x="27480" y="30178"/>
                </a:lnTo>
                <a:lnTo>
                  <a:pt x="27435" y="29652"/>
                </a:lnTo>
                <a:lnTo>
                  <a:pt x="27412" y="28989"/>
                </a:lnTo>
                <a:lnTo>
                  <a:pt x="27435" y="28189"/>
                </a:lnTo>
                <a:lnTo>
                  <a:pt x="27435" y="27617"/>
                </a:lnTo>
                <a:lnTo>
                  <a:pt x="27435" y="27412"/>
                </a:lnTo>
                <a:lnTo>
                  <a:pt x="27503" y="27183"/>
                </a:lnTo>
                <a:lnTo>
                  <a:pt x="27457" y="27046"/>
                </a:lnTo>
                <a:lnTo>
                  <a:pt x="27435" y="26909"/>
                </a:lnTo>
                <a:lnTo>
                  <a:pt x="27366" y="26474"/>
                </a:lnTo>
                <a:lnTo>
                  <a:pt x="27435" y="26360"/>
                </a:lnTo>
                <a:lnTo>
                  <a:pt x="27663" y="25994"/>
                </a:lnTo>
                <a:lnTo>
                  <a:pt x="28098" y="25560"/>
                </a:lnTo>
                <a:lnTo>
                  <a:pt x="28258" y="25331"/>
                </a:lnTo>
                <a:lnTo>
                  <a:pt x="28303" y="24783"/>
                </a:lnTo>
                <a:lnTo>
                  <a:pt x="28281" y="24531"/>
                </a:lnTo>
                <a:lnTo>
                  <a:pt x="28212" y="24302"/>
                </a:lnTo>
                <a:lnTo>
                  <a:pt x="27846" y="23800"/>
                </a:lnTo>
                <a:lnTo>
                  <a:pt x="27686" y="23685"/>
                </a:lnTo>
                <a:lnTo>
                  <a:pt x="27549" y="23594"/>
                </a:lnTo>
                <a:lnTo>
                  <a:pt x="27275" y="23114"/>
                </a:lnTo>
                <a:lnTo>
                  <a:pt x="27206" y="22839"/>
                </a:lnTo>
                <a:lnTo>
                  <a:pt x="27160" y="22382"/>
                </a:lnTo>
                <a:lnTo>
                  <a:pt x="27137" y="21833"/>
                </a:lnTo>
                <a:lnTo>
                  <a:pt x="27069" y="21079"/>
                </a:lnTo>
                <a:lnTo>
                  <a:pt x="27000" y="20416"/>
                </a:lnTo>
                <a:lnTo>
                  <a:pt x="26886" y="19799"/>
                </a:lnTo>
                <a:lnTo>
                  <a:pt x="26657" y="19181"/>
                </a:lnTo>
                <a:lnTo>
                  <a:pt x="26589" y="18953"/>
                </a:lnTo>
                <a:lnTo>
                  <a:pt x="26246" y="18587"/>
                </a:lnTo>
                <a:lnTo>
                  <a:pt x="26017" y="18518"/>
                </a:lnTo>
                <a:lnTo>
                  <a:pt x="25811" y="18473"/>
                </a:lnTo>
                <a:lnTo>
                  <a:pt x="25491" y="18358"/>
                </a:lnTo>
                <a:lnTo>
                  <a:pt x="25423" y="18267"/>
                </a:lnTo>
                <a:lnTo>
                  <a:pt x="25057" y="18153"/>
                </a:lnTo>
                <a:lnTo>
                  <a:pt x="24508" y="18176"/>
                </a:lnTo>
                <a:lnTo>
                  <a:pt x="23800" y="18267"/>
                </a:lnTo>
                <a:lnTo>
                  <a:pt x="23182" y="18336"/>
                </a:lnTo>
                <a:lnTo>
                  <a:pt x="22748" y="18564"/>
                </a:lnTo>
                <a:lnTo>
                  <a:pt x="22291" y="18930"/>
                </a:lnTo>
                <a:lnTo>
                  <a:pt x="21948" y="19250"/>
                </a:lnTo>
                <a:lnTo>
                  <a:pt x="21605" y="19410"/>
                </a:lnTo>
                <a:lnTo>
                  <a:pt x="21422" y="19433"/>
                </a:lnTo>
                <a:lnTo>
                  <a:pt x="20896" y="19501"/>
                </a:lnTo>
                <a:lnTo>
                  <a:pt x="20599" y="19433"/>
                </a:lnTo>
                <a:lnTo>
                  <a:pt x="20507" y="19364"/>
                </a:lnTo>
                <a:lnTo>
                  <a:pt x="20256" y="18953"/>
                </a:lnTo>
                <a:lnTo>
                  <a:pt x="20005" y="18564"/>
                </a:lnTo>
                <a:lnTo>
                  <a:pt x="19845" y="18336"/>
                </a:lnTo>
                <a:lnTo>
                  <a:pt x="19639" y="17810"/>
                </a:lnTo>
                <a:lnTo>
                  <a:pt x="19662" y="17627"/>
                </a:lnTo>
                <a:lnTo>
                  <a:pt x="19753" y="17444"/>
                </a:lnTo>
                <a:lnTo>
                  <a:pt x="20187" y="17101"/>
                </a:lnTo>
                <a:lnTo>
                  <a:pt x="20416" y="16987"/>
                </a:lnTo>
                <a:lnTo>
                  <a:pt x="20919" y="16735"/>
                </a:lnTo>
                <a:lnTo>
                  <a:pt x="21262" y="16552"/>
                </a:lnTo>
                <a:lnTo>
                  <a:pt x="21353" y="16484"/>
                </a:lnTo>
                <a:lnTo>
                  <a:pt x="21216" y="16004"/>
                </a:lnTo>
                <a:lnTo>
                  <a:pt x="21193" y="15798"/>
                </a:lnTo>
                <a:lnTo>
                  <a:pt x="21216" y="15364"/>
                </a:lnTo>
                <a:lnTo>
                  <a:pt x="21308" y="14906"/>
                </a:lnTo>
                <a:lnTo>
                  <a:pt x="21376" y="14678"/>
                </a:lnTo>
                <a:lnTo>
                  <a:pt x="21559" y="14426"/>
                </a:lnTo>
                <a:lnTo>
                  <a:pt x="21811" y="14358"/>
                </a:lnTo>
                <a:lnTo>
                  <a:pt x="21994" y="14403"/>
                </a:lnTo>
                <a:lnTo>
                  <a:pt x="22314" y="14472"/>
                </a:lnTo>
                <a:lnTo>
                  <a:pt x="22474" y="14426"/>
                </a:lnTo>
                <a:lnTo>
                  <a:pt x="22588" y="14403"/>
                </a:lnTo>
                <a:lnTo>
                  <a:pt x="22725" y="14289"/>
                </a:lnTo>
                <a:lnTo>
                  <a:pt x="22885" y="13763"/>
                </a:lnTo>
                <a:lnTo>
                  <a:pt x="23045" y="13580"/>
                </a:lnTo>
                <a:lnTo>
                  <a:pt x="23274" y="13466"/>
                </a:lnTo>
                <a:lnTo>
                  <a:pt x="23754" y="13260"/>
                </a:lnTo>
                <a:lnTo>
                  <a:pt x="23868" y="13123"/>
                </a:lnTo>
                <a:lnTo>
                  <a:pt x="23982" y="12917"/>
                </a:lnTo>
                <a:lnTo>
                  <a:pt x="24211" y="12483"/>
                </a:lnTo>
                <a:lnTo>
                  <a:pt x="24234" y="12277"/>
                </a:lnTo>
                <a:lnTo>
                  <a:pt x="24165" y="12231"/>
                </a:lnTo>
                <a:lnTo>
                  <a:pt x="23960" y="12140"/>
                </a:lnTo>
                <a:lnTo>
                  <a:pt x="23731" y="11843"/>
                </a:lnTo>
                <a:lnTo>
                  <a:pt x="23617" y="11774"/>
                </a:lnTo>
                <a:lnTo>
                  <a:pt x="23228" y="11614"/>
                </a:lnTo>
                <a:lnTo>
                  <a:pt x="22748" y="11500"/>
                </a:lnTo>
                <a:lnTo>
                  <a:pt x="22679" y="11477"/>
                </a:lnTo>
                <a:lnTo>
                  <a:pt x="22588" y="11294"/>
                </a:lnTo>
                <a:lnTo>
                  <a:pt x="22542" y="10883"/>
                </a:lnTo>
                <a:lnTo>
                  <a:pt x="22496" y="10608"/>
                </a:lnTo>
                <a:lnTo>
                  <a:pt x="22382" y="10403"/>
                </a:lnTo>
                <a:lnTo>
                  <a:pt x="21971" y="10220"/>
                </a:lnTo>
                <a:lnTo>
                  <a:pt x="21856" y="10105"/>
                </a:lnTo>
                <a:lnTo>
                  <a:pt x="21788" y="9945"/>
                </a:lnTo>
                <a:lnTo>
                  <a:pt x="21742" y="9534"/>
                </a:lnTo>
                <a:lnTo>
                  <a:pt x="21833" y="9351"/>
                </a:lnTo>
                <a:lnTo>
                  <a:pt x="22016" y="9077"/>
                </a:lnTo>
                <a:lnTo>
                  <a:pt x="22291" y="8711"/>
                </a:lnTo>
                <a:lnTo>
                  <a:pt x="22428" y="8459"/>
                </a:lnTo>
                <a:lnTo>
                  <a:pt x="22496" y="7865"/>
                </a:lnTo>
                <a:lnTo>
                  <a:pt x="22496" y="7682"/>
                </a:lnTo>
                <a:lnTo>
                  <a:pt x="22542" y="7636"/>
                </a:lnTo>
                <a:lnTo>
                  <a:pt x="22702" y="7682"/>
                </a:lnTo>
                <a:lnTo>
                  <a:pt x="23068" y="7911"/>
                </a:lnTo>
                <a:lnTo>
                  <a:pt x="23319" y="8116"/>
                </a:lnTo>
                <a:lnTo>
                  <a:pt x="23525" y="8254"/>
                </a:lnTo>
                <a:lnTo>
                  <a:pt x="23960" y="8254"/>
                </a:lnTo>
                <a:lnTo>
                  <a:pt x="24165" y="8276"/>
                </a:lnTo>
                <a:lnTo>
                  <a:pt x="24234" y="8276"/>
                </a:lnTo>
                <a:lnTo>
                  <a:pt x="24325" y="8071"/>
                </a:lnTo>
                <a:lnTo>
                  <a:pt x="24348" y="7522"/>
                </a:lnTo>
                <a:lnTo>
                  <a:pt x="24371" y="7179"/>
                </a:lnTo>
                <a:lnTo>
                  <a:pt x="24371" y="6905"/>
                </a:lnTo>
                <a:lnTo>
                  <a:pt x="24211" y="6402"/>
                </a:lnTo>
                <a:lnTo>
                  <a:pt x="24120" y="6150"/>
                </a:lnTo>
                <a:lnTo>
                  <a:pt x="23914" y="5556"/>
                </a:lnTo>
                <a:lnTo>
                  <a:pt x="23822" y="5144"/>
                </a:lnTo>
                <a:lnTo>
                  <a:pt x="23434" y="4847"/>
                </a:lnTo>
                <a:lnTo>
                  <a:pt x="22977" y="4550"/>
                </a:lnTo>
                <a:lnTo>
                  <a:pt x="22885" y="4390"/>
                </a:lnTo>
                <a:lnTo>
                  <a:pt x="22885" y="3727"/>
                </a:lnTo>
                <a:lnTo>
                  <a:pt x="22977" y="3475"/>
                </a:lnTo>
                <a:lnTo>
                  <a:pt x="22999" y="3384"/>
                </a:lnTo>
                <a:lnTo>
                  <a:pt x="22885" y="3087"/>
                </a:lnTo>
                <a:lnTo>
                  <a:pt x="22519" y="2675"/>
                </a:lnTo>
                <a:lnTo>
                  <a:pt x="22382" y="2584"/>
                </a:lnTo>
                <a:lnTo>
                  <a:pt x="22245" y="2538"/>
                </a:lnTo>
                <a:lnTo>
                  <a:pt x="21879" y="2218"/>
                </a:lnTo>
                <a:lnTo>
                  <a:pt x="21696" y="2172"/>
                </a:lnTo>
                <a:lnTo>
                  <a:pt x="21628" y="2149"/>
                </a:lnTo>
                <a:lnTo>
                  <a:pt x="21536" y="1944"/>
                </a:lnTo>
                <a:lnTo>
                  <a:pt x="21491" y="1486"/>
                </a:lnTo>
                <a:lnTo>
                  <a:pt x="21491" y="1326"/>
                </a:lnTo>
                <a:lnTo>
                  <a:pt x="21445" y="1189"/>
                </a:lnTo>
                <a:lnTo>
                  <a:pt x="21102" y="732"/>
                </a:lnTo>
                <a:lnTo>
                  <a:pt x="20965" y="641"/>
                </a:lnTo>
                <a:lnTo>
                  <a:pt x="20873" y="526"/>
                </a:lnTo>
                <a:lnTo>
                  <a:pt x="20736" y="183"/>
                </a:lnTo>
                <a:lnTo>
                  <a:pt x="20599" y="0"/>
                </a:ln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 panose="02040502050405020303" pitchFamily="18" charset="0"/>
            </a:endParaRPr>
          </a:p>
        </p:txBody>
      </p:sp>
      <p:sp>
        <p:nvSpPr>
          <p:cNvPr id="351" name="Google Shape;351;p19"/>
          <p:cNvSpPr/>
          <p:nvPr/>
        </p:nvSpPr>
        <p:spPr>
          <a:xfrm>
            <a:off x="3551482" y="1743191"/>
            <a:ext cx="1321716" cy="1151497"/>
          </a:xfrm>
          <a:custGeom>
            <a:avLst/>
            <a:gdLst/>
            <a:ahLst/>
            <a:cxnLst/>
            <a:rect l="l" t="t" r="r" b="b"/>
            <a:pathLst>
              <a:path w="58756" h="51189" extrusionOk="0">
                <a:moveTo>
                  <a:pt x="23891" y="1"/>
                </a:moveTo>
                <a:lnTo>
                  <a:pt x="23685" y="23"/>
                </a:lnTo>
                <a:lnTo>
                  <a:pt x="23548" y="161"/>
                </a:lnTo>
                <a:lnTo>
                  <a:pt x="23251" y="481"/>
                </a:lnTo>
                <a:lnTo>
                  <a:pt x="22931" y="755"/>
                </a:lnTo>
                <a:lnTo>
                  <a:pt x="22771" y="846"/>
                </a:lnTo>
                <a:lnTo>
                  <a:pt x="22634" y="915"/>
                </a:lnTo>
                <a:lnTo>
                  <a:pt x="22451" y="1007"/>
                </a:lnTo>
                <a:lnTo>
                  <a:pt x="22451" y="1167"/>
                </a:lnTo>
                <a:lnTo>
                  <a:pt x="22496" y="1349"/>
                </a:lnTo>
                <a:lnTo>
                  <a:pt x="22519" y="1692"/>
                </a:lnTo>
                <a:lnTo>
                  <a:pt x="22405" y="1738"/>
                </a:lnTo>
                <a:lnTo>
                  <a:pt x="22268" y="1807"/>
                </a:lnTo>
                <a:lnTo>
                  <a:pt x="22153" y="2058"/>
                </a:lnTo>
                <a:lnTo>
                  <a:pt x="22153" y="2218"/>
                </a:lnTo>
                <a:lnTo>
                  <a:pt x="22245" y="2493"/>
                </a:lnTo>
                <a:lnTo>
                  <a:pt x="22222" y="2675"/>
                </a:lnTo>
                <a:lnTo>
                  <a:pt x="22085" y="2813"/>
                </a:lnTo>
                <a:lnTo>
                  <a:pt x="22016" y="3110"/>
                </a:lnTo>
                <a:lnTo>
                  <a:pt x="22062" y="3498"/>
                </a:lnTo>
                <a:lnTo>
                  <a:pt x="22131" y="3864"/>
                </a:lnTo>
                <a:lnTo>
                  <a:pt x="22131" y="4047"/>
                </a:lnTo>
                <a:lnTo>
                  <a:pt x="22131" y="4344"/>
                </a:lnTo>
                <a:lnTo>
                  <a:pt x="22268" y="4413"/>
                </a:lnTo>
                <a:lnTo>
                  <a:pt x="22428" y="4481"/>
                </a:lnTo>
                <a:lnTo>
                  <a:pt x="22656" y="4573"/>
                </a:lnTo>
                <a:lnTo>
                  <a:pt x="22725" y="4687"/>
                </a:lnTo>
                <a:lnTo>
                  <a:pt x="22816" y="4847"/>
                </a:lnTo>
                <a:lnTo>
                  <a:pt x="23068" y="4984"/>
                </a:lnTo>
                <a:lnTo>
                  <a:pt x="23251" y="5007"/>
                </a:lnTo>
                <a:lnTo>
                  <a:pt x="23548" y="4916"/>
                </a:lnTo>
                <a:lnTo>
                  <a:pt x="23754" y="4916"/>
                </a:lnTo>
                <a:lnTo>
                  <a:pt x="23891" y="4962"/>
                </a:lnTo>
                <a:lnTo>
                  <a:pt x="24234" y="4939"/>
                </a:lnTo>
                <a:lnTo>
                  <a:pt x="24325" y="4870"/>
                </a:lnTo>
                <a:lnTo>
                  <a:pt x="24417" y="4824"/>
                </a:lnTo>
                <a:lnTo>
                  <a:pt x="24714" y="4779"/>
                </a:lnTo>
                <a:lnTo>
                  <a:pt x="24805" y="4824"/>
                </a:lnTo>
                <a:lnTo>
                  <a:pt x="24897" y="4962"/>
                </a:lnTo>
                <a:lnTo>
                  <a:pt x="24897" y="5144"/>
                </a:lnTo>
                <a:lnTo>
                  <a:pt x="24897" y="5305"/>
                </a:lnTo>
                <a:lnTo>
                  <a:pt x="24851" y="5579"/>
                </a:lnTo>
                <a:lnTo>
                  <a:pt x="24760" y="5602"/>
                </a:lnTo>
                <a:lnTo>
                  <a:pt x="24623" y="5602"/>
                </a:lnTo>
                <a:lnTo>
                  <a:pt x="24417" y="5625"/>
                </a:lnTo>
                <a:lnTo>
                  <a:pt x="24371" y="5762"/>
                </a:lnTo>
                <a:lnTo>
                  <a:pt x="24348" y="6082"/>
                </a:lnTo>
                <a:lnTo>
                  <a:pt x="24371" y="6425"/>
                </a:lnTo>
                <a:lnTo>
                  <a:pt x="24440" y="6676"/>
                </a:lnTo>
                <a:lnTo>
                  <a:pt x="24577" y="6791"/>
                </a:lnTo>
                <a:lnTo>
                  <a:pt x="24645" y="6859"/>
                </a:lnTo>
                <a:lnTo>
                  <a:pt x="24737" y="7019"/>
                </a:lnTo>
                <a:lnTo>
                  <a:pt x="24737" y="7156"/>
                </a:lnTo>
                <a:lnTo>
                  <a:pt x="24737" y="7499"/>
                </a:lnTo>
                <a:lnTo>
                  <a:pt x="24737" y="7865"/>
                </a:lnTo>
                <a:lnTo>
                  <a:pt x="24714" y="8231"/>
                </a:lnTo>
                <a:lnTo>
                  <a:pt x="24714" y="8482"/>
                </a:lnTo>
                <a:lnTo>
                  <a:pt x="24691" y="8597"/>
                </a:lnTo>
                <a:lnTo>
                  <a:pt x="24463" y="8642"/>
                </a:lnTo>
                <a:lnTo>
                  <a:pt x="24303" y="8665"/>
                </a:lnTo>
                <a:lnTo>
                  <a:pt x="23800" y="8688"/>
                </a:lnTo>
                <a:lnTo>
                  <a:pt x="23479" y="8619"/>
                </a:lnTo>
                <a:lnTo>
                  <a:pt x="23342" y="8505"/>
                </a:lnTo>
                <a:lnTo>
                  <a:pt x="23251" y="8345"/>
                </a:lnTo>
                <a:lnTo>
                  <a:pt x="23205" y="8254"/>
                </a:lnTo>
                <a:lnTo>
                  <a:pt x="23045" y="8094"/>
                </a:lnTo>
                <a:lnTo>
                  <a:pt x="22908" y="8094"/>
                </a:lnTo>
                <a:lnTo>
                  <a:pt x="22748" y="8117"/>
                </a:lnTo>
                <a:lnTo>
                  <a:pt x="22474" y="8117"/>
                </a:lnTo>
                <a:lnTo>
                  <a:pt x="22359" y="8208"/>
                </a:lnTo>
                <a:lnTo>
                  <a:pt x="22336" y="8277"/>
                </a:lnTo>
                <a:lnTo>
                  <a:pt x="22382" y="8482"/>
                </a:lnTo>
                <a:lnTo>
                  <a:pt x="22474" y="8825"/>
                </a:lnTo>
                <a:lnTo>
                  <a:pt x="22405" y="8894"/>
                </a:lnTo>
                <a:lnTo>
                  <a:pt x="22222" y="9077"/>
                </a:lnTo>
                <a:lnTo>
                  <a:pt x="22153" y="9305"/>
                </a:lnTo>
                <a:lnTo>
                  <a:pt x="22131" y="9694"/>
                </a:lnTo>
                <a:lnTo>
                  <a:pt x="22176" y="9923"/>
                </a:lnTo>
                <a:lnTo>
                  <a:pt x="22199" y="10014"/>
                </a:lnTo>
                <a:lnTo>
                  <a:pt x="22222" y="10311"/>
                </a:lnTo>
                <a:lnTo>
                  <a:pt x="22153" y="10768"/>
                </a:lnTo>
                <a:lnTo>
                  <a:pt x="22131" y="11271"/>
                </a:lnTo>
                <a:lnTo>
                  <a:pt x="22131" y="11614"/>
                </a:lnTo>
                <a:lnTo>
                  <a:pt x="22085" y="11843"/>
                </a:lnTo>
                <a:lnTo>
                  <a:pt x="21971" y="12026"/>
                </a:lnTo>
                <a:lnTo>
                  <a:pt x="21902" y="12209"/>
                </a:lnTo>
                <a:lnTo>
                  <a:pt x="21902" y="12437"/>
                </a:lnTo>
                <a:lnTo>
                  <a:pt x="21902" y="12712"/>
                </a:lnTo>
                <a:lnTo>
                  <a:pt x="21902" y="12849"/>
                </a:lnTo>
                <a:lnTo>
                  <a:pt x="21971" y="13055"/>
                </a:lnTo>
                <a:lnTo>
                  <a:pt x="22062" y="13100"/>
                </a:lnTo>
                <a:lnTo>
                  <a:pt x="22176" y="13123"/>
                </a:lnTo>
                <a:lnTo>
                  <a:pt x="22359" y="13169"/>
                </a:lnTo>
                <a:lnTo>
                  <a:pt x="22359" y="13283"/>
                </a:lnTo>
                <a:lnTo>
                  <a:pt x="22382" y="13306"/>
                </a:lnTo>
                <a:lnTo>
                  <a:pt x="22748" y="13283"/>
                </a:lnTo>
                <a:lnTo>
                  <a:pt x="23525" y="13283"/>
                </a:lnTo>
                <a:lnTo>
                  <a:pt x="23662" y="13260"/>
                </a:lnTo>
                <a:lnTo>
                  <a:pt x="23891" y="13352"/>
                </a:lnTo>
                <a:lnTo>
                  <a:pt x="23982" y="13443"/>
                </a:lnTo>
                <a:lnTo>
                  <a:pt x="24051" y="13580"/>
                </a:lnTo>
                <a:lnTo>
                  <a:pt x="24303" y="13741"/>
                </a:lnTo>
                <a:lnTo>
                  <a:pt x="24463" y="13763"/>
                </a:lnTo>
                <a:lnTo>
                  <a:pt x="24760" y="13878"/>
                </a:lnTo>
                <a:lnTo>
                  <a:pt x="25057" y="14038"/>
                </a:lnTo>
                <a:lnTo>
                  <a:pt x="25194" y="14106"/>
                </a:lnTo>
                <a:lnTo>
                  <a:pt x="25423" y="14289"/>
                </a:lnTo>
                <a:lnTo>
                  <a:pt x="25514" y="14426"/>
                </a:lnTo>
                <a:lnTo>
                  <a:pt x="25606" y="14609"/>
                </a:lnTo>
                <a:lnTo>
                  <a:pt x="25949" y="14952"/>
                </a:lnTo>
                <a:lnTo>
                  <a:pt x="26109" y="14998"/>
                </a:lnTo>
                <a:lnTo>
                  <a:pt x="26429" y="14975"/>
                </a:lnTo>
                <a:lnTo>
                  <a:pt x="26703" y="14952"/>
                </a:lnTo>
                <a:lnTo>
                  <a:pt x="26794" y="14952"/>
                </a:lnTo>
                <a:lnTo>
                  <a:pt x="26954" y="14769"/>
                </a:lnTo>
                <a:lnTo>
                  <a:pt x="26977" y="14655"/>
                </a:lnTo>
                <a:lnTo>
                  <a:pt x="26977" y="14335"/>
                </a:lnTo>
                <a:lnTo>
                  <a:pt x="27046" y="14106"/>
                </a:lnTo>
                <a:lnTo>
                  <a:pt x="27183" y="13946"/>
                </a:lnTo>
                <a:lnTo>
                  <a:pt x="27343" y="13809"/>
                </a:lnTo>
                <a:lnTo>
                  <a:pt x="27435" y="13855"/>
                </a:lnTo>
                <a:lnTo>
                  <a:pt x="27617" y="14152"/>
                </a:lnTo>
                <a:lnTo>
                  <a:pt x="27709" y="14198"/>
                </a:lnTo>
                <a:lnTo>
                  <a:pt x="27800" y="14198"/>
                </a:lnTo>
                <a:lnTo>
                  <a:pt x="27869" y="14449"/>
                </a:lnTo>
                <a:lnTo>
                  <a:pt x="27869" y="14632"/>
                </a:lnTo>
                <a:lnTo>
                  <a:pt x="27869" y="14792"/>
                </a:lnTo>
                <a:lnTo>
                  <a:pt x="27983" y="14998"/>
                </a:lnTo>
                <a:lnTo>
                  <a:pt x="28052" y="14998"/>
                </a:lnTo>
                <a:lnTo>
                  <a:pt x="28098" y="15021"/>
                </a:lnTo>
                <a:lnTo>
                  <a:pt x="28052" y="15341"/>
                </a:lnTo>
                <a:lnTo>
                  <a:pt x="28098" y="15387"/>
                </a:lnTo>
                <a:lnTo>
                  <a:pt x="28212" y="15387"/>
                </a:lnTo>
                <a:lnTo>
                  <a:pt x="28349" y="15432"/>
                </a:lnTo>
                <a:lnTo>
                  <a:pt x="28395" y="15592"/>
                </a:lnTo>
                <a:lnTo>
                  <a:pt x="28418" y="15844"/>
                </a:lnTo>
                <a:lnTo>
                  <a:pt x="28418" y="16392"/>
                </a:lnTo>
                <a:lnTo>
                  <a:pt x="28349" y="16598"/>
                </a:lnTo>
                <a:lnTo>
                  <a:pt x="28143" y="16827"/>
                </a:lnTo>
                <a:lnTo>
                  <a:pt x="27846" y="16941"/>
                </a:lnTo>
                <a:lnTo>
                  <a:pt x="27709" y="17078"/>
                </a:lnTo>
                <a:lnTo>
                  <a:pt x="27595" y="17307"/>
                </a:lnTo>
                <a:lnTo>
                  <a:pt x="27503" y="17376"/>
                </a:lnTo>
                <a:lnTo>
                  <a:pt x="27297" y="17444"/>
                </a:lnTo>
                <a:lnTo>
                  <a:pt x="27023" y="17421"/>
                </a:lnTo>
                <a:lnTo>
                  <a:pt x="26863" y="17490"/>
                </a:lnTo>
                <a:lnTo>
                  <a:pt x="26726" y="17696"/>
                </a:lnTo>
                <a:lnTo>
                  <a:pt x="26589" y="17696"/>
                </a:lnTo>
                <a:lnTo>
                  <a:pt x="26452" y="17627"/>
                </a:lnTo>
                <a:lnTo>
                  <a:pt x="26291" y="17421"/>
                </a:lnTo>
                <a:lnTo>
                  <a:pt x="26131" y="17398"/>
                </a:lnTo>
                <a:lnTo>
                  <a:pt x="25926" y="17421"/>
                </a:lnTo>
                <a:lnTo>
                  <a:pt x="25697" y="17467"/>
                </a:lnTo>
                <a:lnTo>
                  <a:pt x="25674" y="17581"/>
                </a:lnTo>
                <a:lnTo>
                  <a:pt x="25720" y="17764"/>
                </a:lnTo>
                <a:lnTo>
                  <a:pt x="25743" y="18199"/>
                </a:lnTo>
                <a:lnTo>
                  <a:pt x="25674" y="18221"/>
                </a:lnTo>
                <a:lnTo>
                  <a:pt x="25537" y="18153"/>
                </a:lnTo>
                <a:lnTo>
                  <a:pt x="25263" y="17970"/>
                </a:lnTo>
                <a:lnTo>
                  <a:pt x="25217" y="17810"/>
                </a:lnTo>
                <a:lnTo>
                  <a:pt x="25171" y="17673"/>
                </a:lnTo>
                <a:lnTo>
                  <a:pt x="25034" y="17581"/>
                </a:lnTo>
                <a:lnTo>
                  <a:pt x="24874" y="17558"/>
                </a:lnTo>
                <a:lnTo>
                  <a:pt x="24531" y="17467"/>
                </a:lnTo>
                <a:lnTo>
                  <a:pt x="24280" y="17376"/>
                </a:lnTo>
                <a:lnTo>
                  <a:pt x="24142" y="17330"/>
                </a:lnTo>
                <a:lnTo>
                  <a:pt x="23845" y="17124"/>
                </a:lnTo>
                <a:lnTo>
                  <a:pt x="23822" y="17033"/>
                </a:lnTo>
                <a:lnTo>
                  <a:pt x="23800" y="16964"/>
                </a:lnTo>
                <a:lnTo>
                  <a:pt x="23617" y="16804"/>
                </a:lnTo>
                <a:lnTo>
                  <a:pt x="23594" y="16690"/>
                </a:lnTo>
                <a:lnTo>
                  <a:pt x="23594" y="16232"/>
                </a:lnTo>
                <a:lnTo>
                  <a:pt x="23571" y="15661"/>
                </a:lnTo>
                <a:lnTo>
                  <a:pt x="23571" y="15432"/>
                </a:lnTo>
                <a:lnTo>
                  <a:pt x="23525" y="15066"/>
                </a:lnTo>
                <a:lnTo>
                  <a:pt x="23365" y="14975"/>
                </a:lnTo>
                <a:lnTo>
                  <a:pt x="23045" y="14906"/>
                </a:lnTo>
                <a:lnTo>
                  <a:pt x="22816" y="14769"/>
                </a:lnTo>
                <a:lnTo>
                  <a:pt x="22725" y="14678"/>
                </a:lnTo>
                <a:lnTo>
                  <a:pt x="22588" y="14655"/>
                </a:lnTo>
                <a:lnTo>
                  <a:pt x="22474" y="14518"/>
                </a:lnTo>
                <a:lnTo>
                  <a:pt x="22428" y="14449"/>
                </a:lnTo>
                <a:lnTo>
                  <a:pt x="22359" y="14381"/>
                </a:lnTo>
                <a:lnTo>
                  <a:pt x="22336" y="14381"/>
                </a:lnTo>
                <a:lnTo>
                  <a:pt x="22085" y="14243"/>
                </a:lnTo>
                <a:lnTo>
                  <a:pt x="21788" y="13992"/>
                </a:lnTo>
                <a:lnTo>
                  <a:pt x="21651" y="13901"/>
                </a:lnTo>
                <a:lnTo>
                  <a:pt x="21399" y="13809"/>
                </a:lnTo>
                <a:lnTo>
                  <a:pt x="21353" y="13649"/>
                </a:lnTo>
                <a:lnTo>
                  <a:pt x="21285" y="13489"/>
                </a:lnTo>
                <a:lnTo>
                  <a:pt x="21125" y="13260"/>
                </a:lnTo>
                <a:lnTo>
                  <a:pt x="21148" y="13146"/>
                </a:lnTo>
                <a:lnTo>
                  <a:pt x="21170" y="12986"/>
                </a:lnTo>
                <a:lnTo>
                  <a:pt x="21033" y="12666"/>
                </a:lnTo>
                <a:lnTo>
                  <a:pt x="21033" y="12552"/>
                </a:lnTo>
                <a:lnTo>
                  <a:pt x="21079" y="12460"/>
                </a:lnTo>
                <a:lnTo>
                  <a:pt x="21262" y="12277"/>
                </a:lnTo>
                <a:lnTo>
                  <a:pt x="21308" y="12163"/>
                </a:lnTo>
                <a:lnTo>
                  <a:pt x="21285" y="11820"/>
                </a:lnTo>
                <a:lnTo>
                  <a:pt x="21239" y="11546"/>
                </a:lnTo>
                <a:lnTo>
                  <a:pt x="21216" y="11477"/>
                </a:lnTo>
                <a:lnTo>
                  <a:pt x="21056" y="11409"/>
                </a:lnTo>
                <a:lnTo>
                  <a:pt x="21056" y="11317"/>
                </a:lnTo>
                <a:lnTo>
                  <a:pt x="21170" y="10997"/>
                </a:lnTo>
                <a:lnTo>
                  <a:pt x="21239" y="10563"/>
                </a:lnTo>
                <a:lnTo>
                  <a:pt x="21216" y="10128"/>
                </a:lnTo>
                <a:lnTo>
                  <a:pt x="21216" y="9648"/>
                </a:lnTo>
                <a:lnTo>
                  <a:pt x="21170" y="8985"/>
                </a:lnTo>
                <a:lnTo>
                  <a:pt x="21216" y="8528"/>
                </a:lnTo>
                <a:lnTo>
                  <a:pt x="21399" y="8482"/>
                </a:lnTo>
                <a:lnTo>
                  <a:pt x="21582" y="8437"/>
                </a:lnTo>
                <a:lnTo>
                  <a:pt x="21628" y="8299"/>
                </a:lnTo>
                <a:lnTo>
                  <a:pt x="21742" y="8162"/>
                </a:lnTo>
                <a:lnTo>
                  <a:pt x="21856" y="8025"/>
                </a:lnTo>
                <a:lnTo>
                  <a:pt x="21971" y="7819"/>
                </a:lnTo>
                <a:lnTo>
                  <a:pt x="22153" y="7659"/>
                </a:lnTo>
                <a:lnTo>
                  <a:pt x="22245" y="7454"/>
                </a:lnTo>
                <a:lnTo>
                  <a:pt x="22222" y="7179"/>
                </a:lnTo>
                <a:lnTo>
                  <a:pt x="22176" y="6996"/>
                </a:lnTo>
                <a:lnTo>
                  <a:pt x="22062" y="6951"/>
                </a:lnTo>
                <a:lnTo>
                  <a:pt x="21788" y="6928"/>
                </a:lnTo>
                <a:lnTo>
                  <a:pt x="21742" y="6882"/>
                </a:lnTo>
                <a:lnTo>
                  <a:pt x="21765" y="6722"/>
                </a:lnTo>
                <a:lnTo>
                  <a:pt x="21605" y="6676"/>
                </a:lnTo>
                <a:lnTo>
                  <a:pt x="21376" y="6653"/>
                </a:lnTo>
                <a:lnTo>
                  <a:pt x="21056" y="6493"/>
                </a:lnTo>
                <a:lnTo>
                  <a:pt x="20942" y="6379"/>
                </a:lnTo>
                <a:lnTo>
                  <a:pt x="20690" y="6196"/>
                </a:lnTo>
                <a:lnTo>
                  <a:pt x="20439" y="5990"/>
                </a:lnTo>
                <a:lnTo>
                  <a:pt x="20142" y="5807"/>
                </a:lnTo>
                <a:lnTo>
                  <a:pt x="19867" y="5579"/>
                </a:lnTo>
                <a:lnTo>
                  <a:pt x="19799" y="5419"/>
                </a:lnTo>
                <a:lnTo>
                  <a:pt x="19707" y="5305"/>
                </a:lnTo>
                <a:lnTo>
                  <a:pt x="19593" y="5305"/>
                </a:lnTo>
                <a:lnTo>
                  <a:pt x="19273" y="5465"/>
                </a:lnTo>
                <a:lnTo>
                  <a:pt x="18999" y="5579"/>
                </a:lnTo>
                <a:lnTo>
                  <a:pt x="18884" y="5579"/>
                </a:lnTo>
                <a:lnTo>
                  <a:pt x="18678" y="5716"/>
                </a:lnTo>
                <a:lnTo>
                  <a:pt x="18678" y="5853"/>
                </a:lnTo>
                <a:lnTo>
                  <a:pt x="18747" y="5990"/>
                </a:lnTo>
                <a:lnTo>
                  <a:pt x="18839" y="6333"/>
                </a:lnTo>
                <a:lnTo>
                  <a:pt x="18747" y="6402"/>
                </a:lnTo>
                <a:lnTo>
                  <a:pt x="18610" y="6425"/>
                </a:lnTo>
                <a:lnTo>
                  <a:pt x="18496" y="6539"/>
                </a:lnTo>
                <a:lnTo>
                  <a:pt x="18473" y="6676"/>
                </a:lnTo>
                <a:lnTo>
                  <a:pt x="18450" y="6928"/>
                </a:lnTo>
                <a:lnTo>
                  <a:pt x="18473" y="7088"/>
                </a:lnTo>
                <a:lnTo>
                  <a:pt x="18496" y="7179"/>
                </a:lnTo>
                <a:lnTo>
                  <a:pt x="18587" y="7408"/>
                </a:lnTo>
                <a:lnTo>
                  <a:pt x="18678" y="7408"/>
                </a:lnTo>
                <a:lnTo>
                  <a:pt x="18816" y="7385"/>
                </a:lnTo>
                <a:lnTo>
                  <a:pt x="18999" y="7454"/>
                </a:lnTo>
                <a:lnTo>
                  <a:pt x="19044" y="7568"/>
                </a:lnTo>
                <a:lnTo>
                  <a:pt x="19090" y="7682"/>
                </a:lnTo>
                <a:lnTo>
                  <a:pt x="19273" y="7751"/>
                </a:lnTo>
                <a:lnTo>
                  <a:pt x="19296" y="7865"/>
                </a:lnTo>
                <a:lnTo>
                  <a:pt x="19273" y="8025"/>
                </a:lnTo>
                <a:lnTo>
                  <a:pt x="19227" y="8231"/>
                </a:lnTo>
                <a:lnTo>
                  <a:pt x="19250" y="8437"/>
                </a:lnTo>
                <a:lnTo>
                  <a:pt x="19319" y="8688"/>
                </a:lnTo>
                <a:lnTo>
                  <a:pt x="19273" y="8780"/>
                </a:lnTo>
                <a:lnTo>
                  <a:pt x="19159" y="8848"/>
                </a:lnTo>
                <a:lnTo>
                  <a:pt x="18953" y="8917"/>
                </a:lnTo>
                <a:lnTo>
                  <a:pt x="18930" y="9008"/>
                </a:lnTo>
                <a:lnTo>
                  <a:pt x="18953" y="9100"/>
                </a:lnTo>
                <a:lnTo>
                  <a:pt x="18976" y="9282"/>
                </a:lnTo>
                <a:lnTo>
                  <a:pt x="18884" y="9351"/>
                </a:lnTo>
                <a:lnTo>
                  <a:pt x="18793" y="9420"/>
                </a:lnTo>
                <a:lnTo>
                  <a:pt x="18656" y="9557"/>
                </a:lnTo>
                <a:lnTo>
                  <a:pt x="18518" y="9557"/>
                </a:lnTo>
                <a:lnTo>
                  <a:pt x="18336" y="9534"/>
                </a:lnTo>
                <a:lnTo>
                  <a:pt x="18107" y="9420"/>
                </a:lnTo>
                <a:lnTo>
                  <a:pt x="18084" y="9305"/>
                </a:lnTo>
                <a:lnTo>
                  <a:pt x="18061" y="9191"/>
                </a:lnTo>
                <a:lnTo>
                  <a:pt x="18084" y="8962"/>
                </a:lnTo>
                <a:lnTo>
                  <a:pt x="17970" y="8917"/>
                </a:lnTo>
                <a:lnTo>
                  <a:pt x="17810" y="8894"/>
                </a:lnTo>
                <a:lnTo>
                  <a:pt x="17695" y="8825"/>
                </a:lnTo>
                <a:lnTo>
                  <a:pt x="17513" y="8780"/>
                </a:lnTo>
                <a:lnTo>
                  <a:pt x="17284" y="8780"/>
                </a:lnTo>
                <a:lnTo>
                  <a:pt x="17124" y="8734"/>
                </a:lnTo>
                <a:lnTo>
                  <a:pt x="17078" y="8642"/>
                </a:lnTo>
                <a:lnTo>
                  <a:pt x="17055" y="8437"/>
                </a:lnTo>
                <a:lnTo>
                  <a:pt x="17055" y="8185"/>
                </a:lnTo>
                <a:lnTo>
                  <a:pt x="17055" y="7865"/>
                </a:lnTo>
                <a:lnTo>
                  <a:pt x="17078" y="7614"/>
                </a:lnTo>
                <a:lnTo>
                  <a:pt x="17101" y="7545"/>
                </a:lnTo>
                <a:lnTo>
                  <a:pt x="17215" y="7431"/>
                </a:lnTo>
                <a:lnTo>
                  <a:pt x="17307" y="7408"/>
                </a:lnTo>
                <a:lnTo>
                  <a:pt x="17581" y="7431"/>
                </a:lnTo>
                <a:lnTo>
                  <a:pt x="17787" y="7408"/>
                </a:lnTo>
                <a:lnTo>
                  <a:pt x="17878" y="7362"/>
                </a:lnTo>
                <a:lnTo>
                  <a:pt x="17901" y="7111"/>
                </a:lnTo>
                <a:lnTo>
                  <a:pt x="17970" y="6653"/>
                </a:lnTo>
                <a:lnTo>
                  <a:pt x="17970" y="6310"/>
                </a:lnTo>
                <a:lnTo>
                  <a:pt x="17833" y="6173"/>
                </a:lnTo>
                <a:lnTo>
                  <a:pt x="17764" y="5990"/>
                </a:lnTo>
                <a:lnTo>
                  <a:pt x="17718" y="5693"/>
                </a:lnTo>
                <a:lnTo>
                  <a:pt x="17650" y="5373"/>
                </a:lnTo>
                <a:lnTo>
                  <a:pt x="17604" y="5144"/>
                </a:lnTo>
                <a:lnTo>
                  <a:pt x="17467" y="5030"/>
                </a:lnTo>
                <a:lnTo>
                  <a:pt x="17398" y="4824"/>
                </a:lnTo>
                <a:lnTo>
                  <a:pt x="17307" y="4642"/>
                </a:lnTo>
                <a:lnTo>
                  <a:pt x="17170" y="4459"/>
                </a:lnTo>
                <a:lnTo>
                  <a:pt x="17124" y="4184"/>
                </a:lnTo>
                <a:lnTo>
                  <a:pt x="17010" y="3956"/>
                </a:lnTo>
                <a:lnTo>
                  <a:pt x="16872" y="3773"/>
                </a:lnTo>
                <a:lnTo>
                  <a:pt x="16804" y="3430"/>
                </a:lnTo>
                <a:lnTo>
                  <a:pt x="16781" y="3110"/>
                </a:lnTo>
                <a:lnTo>
                  <a:pt x="16598" y="2927"/>
                </a:lnTo>
                <a:lnTo>
                  <a:pt x="16461" y="2721"/>
                </a:lnTo>
                <a:lnTo>
                  <a:pt x="16255" y="2538"/>
                </a:lnTo>
                <a:lnTo>
                  <a:pt x="15958" y="2470"/>
                </a:lnTo>
                <a:lnTo>
                  <a:pt x="15592" y="2515"/>
                </a:lnTo>
                <a:lnTo>
                  <a:pt x="14929" y="2538"/>
                </a:lnTo>
                <a:lnTo>
                  <a:pt x="14266" y="2493"/>
                </a:lnTo>
                <a:lnTo>
                  <a:pt x="13946" y="2538"/>
                </a:lnTo>
                <a:lnTo>
                  <a:pt x="13946" y="2607"/>
                </a:lnTo>
                <a:lnTo>
                  <a:pt x="13809" y="2744"/>
                </a:lnTo>
                <a:lnTo>
                  <a:pt x="13695" y="2767"/>
                </a:lnTo>
                <a:lnTo>
                  <a:pt x="13283" y="2813"/>
                </a:lnTo>
                <a:lnTo>
                  <a:pt x="12872" y="2813"/>
                </a:lnTo>
                <a:lnTo>
                  <a:pt x="12620" y="2881"/>
                </a:lnTo>
                <a:lnTo>
                  <a:pt x="12391" y="3018"/>
                </a:lnTo>
                <a:lnTo>
                  <a:pt x="12026" y="3064"/>
                </a:lnTo>
                <a:lnTo>
                  <a:pt x="11706" y="3087"/>
                </a:lnTo>
                <a:lnTo>
                  <a:pt x="11546" y="3178"/>
                </a:lnTo>
                <a:lnTo>
                  <a:pt x="11431" y="3361"/>
                </a:lnTo>
                <a:lnTo>
                  <a:pt x="11271" y="3521"/>
                </a:lnTo>
                <a:lnTo>
                  <a:pt x="11134" y="3681"/>
                </a:lnTo>
                <a:lnTo>
                  <a:pt x="11088" y="3773"/>
                </a:lnTo>
                <a:lnTo>
                  <a:pt x="10905" y="3933"/>
                </a:lnTo>
                <a:lnTo>
                  <a:pt x="10745" y="3956"/>
                </a:lnTo>
                <a:lnTo>
                  <a:pt x="9808" y="3956"/>
                </a:lnTo>
                <a:lnTo>
                  <a:pt x="8916" y="3933"/>
                </a:lnTo>
                <a:lnTo>
                  <a:pt x="8756" y="3910"/>
                </a:lnTo>
                <a:lnTo>
                  <a:pt x="8436" y="3658"/>
                </a:lnTo>
                <a:lnTo>
                  <a:pt x="8276" y="3636"/>
                </a:lnTo>
                <a:lnTo>
                  <a:pt x="7751" y="3658"/>
                </a:lnTo>
                <a:lnTo>
                  <a:pt x="7270" y="3681"/>
                </a:lnTo>
                <a:lnTo>
                  <a:pt x="7088" y="3727"/>
                </a:lnTo>
                <a:lnTo>
                  <a:pt x="6767" y="3979"/>
                </a:lnTo>
                <a:lnTo>
                  <a:pt x="6676" y="4116"/>
                </a:lnTo>
                <a:lnTo>
                  <a:pt x="6562" y="4321"/>
                </a:lnTo>
                <a:lnTo>
                  <a:pt x="6265" y="4619"/>
                </a:lnTo>
                <a:lnTo>
                  <a:pt x="5967" y="4870"/>
                </a:lnTo>
                <a:lnTo>
                  <a:pt x="5716" y="5030"/>
                </a:lnTo>
                <a:lnTo>
                  <a:pt x="5373" y="5167"/>
                </a:lnTo>
                <a:lnTo>
                  <a:pt x="5236" y="5282"/>
                </a:lnTo>
                <a:lnTo>
                  <a:pt x="5190" y="5396"/>
                </a:lnTo>
                <a:lnTo>
                  <a:pt x="5236" y="5647"/>
                </a:lnTo>
                <a:lnTo>
                  <a:pt x="5281" y="5990"/>
                </a:lnTo>
                <a:lnTo>
                  <a:pt x="5373" y="6242"/>
                </a:lnTo>
                <a:lnTo>
                  <a:pt x="5556" y="6356"/>
                </a:lnTo>
                <a:lnTo>
                  <a:pt x="5739" y="6493"/>
                </a:lnTo>
                <a:lnTo>
                  <a:pt x="5807" y="6722"/>
                </a:lnTo>
                <a:lnTo>
                  <a:pt x="5807" y="6996"/>
                </a:lnTo>
                <a:lnTo>
                  <a:pt x="5784" y="7133"/>
                </a:lnTo>
                <a:lnTo>
                  <a:pt x="5693" y="7339"/>
                </a:lnTo>
                <a:lnTo>
                  <a:pt x="5556" y="7362"/>
                </a:lnTo>
                <a:lnTo>
                  <a:pt x="5259" y="7339"/>
                </a:lnTo>
                <a:lnTo>
                  <a:pt x="4916" y="7339"/>
                </a:lnTo>
                <a:lnTo>
                  <a:pt x="4756" y="7362"/>
                </a:lnTo>
                <a:lnTo>
                  <a:pt x="4641" y="7568"/>
                </a:lnTo>
                <a:lnTo>
                  <a:pt x="4596" y="7682"/>
                </a:lnTo>
                <a:lnTo>
                  <a:pt x="4504" y="7888"/>
                </a:lnTo>
                <a:lnTo>
                  <a:pt x="4527" y="8117"/>
                </a:lnTo>
                <a:lnTo>
                  <a:pt x="4550" y="8345"/>
                </a:lnTo>
                <a:lnTo>
                  <a:pt x="4481" y="8528"/>
                </a:lnTo>
                <a:lnTo>
                  <a:pt x="4413" y="8734"/>
                </a:lnTo>
                <a:lnTo>
                  <a:pt x="4436" y="8985"/>
                </a:lnTo>
                <a:lnTo>
                  <a:pt x="4481" y="9374"/>
                </a:lnTo>
                <a:lnTo>
                  <a:pt x="4527" y="9740"/>
                </a:lnTo>
                <a:lnTo>
                  <a:pt x="4550" y="9785"/>
                </a:lnTo>
                <a:lnTo>
                  <a:pt x="4756" y="9785"/>
                </a:lnTo>
                <a:lnTo>
                  <a:pt x="4824" y="9854"/>
                </a:lnTo>
                <a:lnTo>
                  <a:pt x="4870" y="9968"/>
                </a:lnTo>
                <a:lnTo>
                  <a:pt x="4984" y="10128"/>
                </a:lnTo>
                <a:lnTo>
                  <a:pt x="5121" y="10174"/>
                </a:lnTo>
                <a:lnTo>
                  <a:pt x="5487" y="10220"/>
                </a:lnTo>
                <a:lnTo>
                  <a:pt x="5853" y="10288"/>
                </a:lnTo>
                <a:lnTo>
                  <a:pt x="5967" y="10334"/>
                </a:lnTo>
                <a:lnTo>
                  <a:pt x="6059" y="10471"/>
                </a:lnTo>
                <a:lnTo>
                  <a:pt x="6219" y="10494"/>
                </a:lnTo>
                <a:lnTo>
                  <a:pt x="6722" y="10471"/>
                </a:lnTo>
                <a:lnTo>
                  <a:pt x="7179" y="10494"/>
                </a:lnTo>
                <a:lnTo>
                  <a:pt x="7362" y="10494"/>
                </a:lnTo>
                <a:lnTo>
                  <a:pt x="7773" y="10517"/>
                </a:lnTo>
                <a:lnTo>
                  <a:pt x="7819" y="10608"/>
                </a:lnTo>
                <a:lnTo>
                  <a:pt x="7865" y="10746"/>
                </a:lnTo>
                <a:lnTo>
                  <a:pt x="8162" y="11043"/>
                </a:lnTo>
                <a:lnTo>
                  <a:pt x="8276" y="11111"/>
                </a:lnTo>
                <a:lnTo>
                  <a:pt x="8414" y="11134"/>
                </a:lnTo>
                <a:lnTo>
                  <a:pt x="8574" y="11386"/>
                </a:lnTo>
                <a:lnTo>
                  <a:pt x="8711" y="11774"/>
                </a:lnTo>
                <a:lnTo>
                  <a:pt x="8871" y="11980"/>
                </a:lnTo>
                <a:lnTo>
                  <a:pt x="8962" y="12049"/>
                </a:lnTo>
                <a:lnTo>
                  <a:pt x="8916" y="12254"/>
                </a:lnTo>
                <a:lnTo>
                  <a:pt x="8894" y="12392"/>
                </a:lnTo>
                <a:lnTo>
                  <a:pt x="8916" y="12689"/>
                </a:lnTo>
                <a:lnTo>
                  <a:pt x="8848" y="12917"/>
                </a:lnTo>
                <a:lnTo>
                  <a:pt x="8688" y="13032"/>
                </a:lnTo>
                <a:lnTo>
                  <a:pt x="8528" y="13032"/>
                </a:lnTo>
                <a:lnTo>
                  <a:pt x="8414" y="12940"/>
                </a:lnTo>
                <a:lnTo>
                  <a:pt x="8322" y="12689"/>
                </a:lnTo>
                <a:lnTo>
                  <a:pt x="8299" y="12575"/>
                </a:lnTo>
                <a:lnTo>
                  <a:pt x="8093" y="12460"/>
                </a:lnTo>
                <a:lnTo>
                  <a:pt x="8025" y="12323"/>
                </a:lnTo>
                <a:lnTo>
                  <a:pt x="7888" y="12026"/>
                </a:lnTo>
                <a:lnTo>
                  <a:pt x="7682" y="11729"/>
                </a:lnTo>
                <a:lnTo>
                  <a:pt x="7613" y="11546"/>
                </a:lnTo>
                <a:lnTo>
                  <a:pt x="7453" y="11340"/>
                </a:lnTo>
                <a:lnTo>
                  <a:pt x="7316" y="11317"/>
                </a:lnTo>
                <a:lnTo>
                  <a:pt x="6950" y="11340"/>
                </a:lnTo>
                <a:lnTo>
                  <a:pt x="6699" y="11363"/>
                </a:lnTo>
                <a:lnTo>
                  <a:pt x="6607" y="11386"/>
                </a:lnTo>
                <a:lnTo>
                  <a:pt x="6333" y="11500"/>
                </a:lnTo>
                <a:lnTo>
                  <a:pt x="6310" y="11637"/>
                </a:lnTo>
                <a:lnTo>
                  <a:pt x="6310" y="11774"/>
                </a:lnTo>
                <a:lnTo>
                  <a:pt x="6196" y="11889"/>
                </a:lnTo>
                <a:lnTo>
                  <a:pt x="6173" y="11980"/>
                </a:lnTo>
                <a:lnTo>
                  <a:pt x="6265" y="12186"/>
                </a:lnTo>
                <a:lnTo>
                  <a:pt x="6356" y="12415"/>
                </a:lnTo>
                <a:lnTo>
                  <a:pt x="6310" y="12689"/>
                </a:lnTo>
                <a:lnTo>
                  <a:pt x="6310" y="13032"/>
                </a:lnTo>
                <a:lnTo>
                  <a:pt x="6356" y="13466"/>
                </a:lnTo>
                <a:lnTo>
                  <a:pt x="6356" y="13878"/>
                </a:lnTo>
                <a:lnTo>
                  <a:pt x="6425" y="14403"/>
                </a:lnTo>
                <a:lnTo>
                  <a:pt x="6539" y="15204"/>
                </a:lnTo>
                <a:lnTo>
                  <a:pt x="6539" y="16278"/>
                </a:lnTo>
                <a:lnTo>
                  <a:pt x="6562" y="17238"/>
                </a:lnTo>
                <a:lnTo>
                  <a:pt x="6562" y="18290"/>
                </a:lnTo>
                <a:lnTo>
                  <a:pt x="6516" y="18496"/>
                </a:lnTo>
                <a:lnTo>
                  <a:pt x="6310" y="18839"/>
                </a:lnTo>
                <a:lnTo>
                  <a:pt x="6219" y="18999"/>
                </a:lnTo>
                <a:lnTo>
                  <a:pt x="6059" y="19296"/>
                </a:lnTo>
                <a:lnTo>
                  <a:pt x="5899" y="19707"/>
                </a:lnTo>
                <a:lnTo>
                  <a:pt x="5853" y="19936"/>
                </a:lnTo>
                <a:lnTo>
                  <a:pt x="5853" y="20165"/>
                </a:lnTo>
                <a:lnTo>
                  <a:pt x="5716" y="20416"/>
                </a:lnTo>
                <a:lnTo>
                  <a:pt x="5441" y="20759"/>
                </a:lnTo>
                <a:lnTo>
                  <a:pt x="5419" y="20942"/>
                </a:lnTo>
                <a:lnTo>
                  <a:pt x="5373" y="21079"/>
                </a:lnTo>
                <a:lnTo>
                  <a:pt x="5236" y="21239"/>
                </a:lnTo>
                <a:lnTo>
                  <a:pt x="5213" y="21422"/>
                </a:lnTo>
                <a:lnTo>
                  <a:pt x="5167" y="21719"/>
                </a:lnTo>
                <a:lnTo>
                  <a:pt x="5167" y="22062"/>
                </a:lnTo>
                <a:lnTo>
                  <a:pt x="5144" y="22519"/>
                </a:lnTo>
                <a:lnTo>
                  <a:pt x="5099" y="23022"/>
                </a:lnTo>
                <a:lnTo>
                  <a:pt x="5121" y="23297"/>
                </a:lnTo>
                <a:lnTo>
                  <a:pt x="5099" y="23731"/>
                </a:lnTo>
                <a:lnTo>
                  <a:pt x="5030" y="23823"/>
                </a:lnTo>
                <a:lnTo>
                  <a:pt x="4893" y="24097"/>
                </a:lnTo>
                <a:lnTo>
                  <a:pt x="4870" y="24348"/>
                </a:lnTo>
                <a:lnTo>
                  <a:pt x="4870" y="24417"/>
                </a:lnTo>
                <a:lnTo>
                  <a:pt x="4733" y="24623"/>
                </a:lnTo>
                <a:lnTo>
                  <a:pt x="4550" y="24646"/>
                </a:lnTo>
                <a:lnTo>
                  <a:pt x="4024" y="24646"/>
                </a:lnTo>
                <a:lnTo>
                  <a:pt x="3453" y="24668"/>
                </a:lnTo>
                <a:lnTo>
                  <a:pt x="3201" y="24668"/>
                </a:lnTo>
                <a:lnTo>
                  <a:pt x="2698" y="24600"/>
                </a:lnTo>
                <a:lnTo>
                  <a:pt x="2584" y="24508"/>
                </a:lnTo>
                <a:lnTo>
                  <a:pt x="2561" y="24394"/>
                </a:lnTo>
                <a:lnTo>
                  <a:pt x="2469" y="24257"/>
                </a:lnTo>
                <a:lnTo>
                  <a:pt x="2309" y="24234"/>
                </a:lnTo>
                <a:lnTo>
                  <a:pt x="1989" y="24234"/>
                </a:lnTo>
                <a:lnTo>
                  <a:pt x="1555" y="24257"/>
                </a:lnTo>
                <a:lnTo>
                  <a:pt x="1258" y="24257"/>
                </a:lnTo>
                <a:lnTo>
                  <a:pt x="892" y="24325"/>
                </a:lnTo>
                <a:lnTo>
                  <a:pt x="846" y="24440"/>
                </a:lnTo>
                <a:lnTo>
                  <a:pt x="846" y="24600"/>
                </a:lnTo>
                <a:lnTo>
                  <a:pt x="823" y="24920"/>
                </a:lnTo>
                <a:lnTo>
                  <a:pt x="686" y="25034"/>
                </a:lnTo>
                <a:lnTo>
                  <a:pt x="526" y="25126"/>
                </a:lnTo>
                <a:lnTo>
                  <a:pt x="389" y="25377"/>
                </a:lnTo>
                <a:lnTo>
                  <a:pt x="389" y="25491"/>
                </a:lnTo>
                <a:lnTo>
                  <a:pt x="389" y="25674"/>
                </a:lnTo>
                <a:lnTo>
                  <a:pt x="343" y="25857"/>
                </a:lnTo>
                <a:lnTo>
                  <a:pt x="252" y="25949"/>
                </a:lnTo>
                <a:lnTo>
                  <a:pt x="46" y="26086"/>
                </a:lnTo>
                <a:lnTo>
                  <a:pt x="0" y="26200"/>
                </a:lnTo>
                <a:lnTo>
                  <a:pt x="23" y="26795"/>
                </a:lnTo>
                <a:lnTo>
                  <a:pt x="69" y="27343"/>
                </a:lnTo>
                <a:lnTo>
                  <a:pt x="252" y="27549"/>
                </a:lnTo>
                <a:lnTo>
                  <a:pt x="526" y="27663"/>
                </a:lnTo>
                <a:lnTo>
                  <a:pt x="686" y="27846"/>
                </a:lnTo>
                <a:lnTo>
                  <a:pt x="938" y="28052"/>
                </a:lnTo>
                <a:lnTo>
                  <a:pt x="1235" y="28143"/>
                </a:lnTo>
                <a:lnTo>
                  <a:pt x="1418" y="28189"/>
                </a:lnTo>
                <a:lnTo>
                  <a:pt x="1601" y="28235"/>
                </a:lnTo>
                <a:lnTo>
                  <a:pt x="1852" y="28303"/>
                </a:lnTo>
                <a:lnTo>
                  <a:pt x="2241" y="28326"/>
                </a:lnTo>
                <a:lnTo>
                  <a:pt x="2698" y="28303"/>
                </a:lnTo>
                <a:lnTo>
                  <a:pt x="3132" y="28258"/>
                </a:lnTo>
                <a:lnTo>
                  <a:pt x="3407" y="28235"/>
                </a:lnTo>
                <a:lnTo>
                  <a:pt x="3521" y="28098"/>
                </a:lnTo>
                <a:lnTo>
                  <a:pt x="3681" y="27938"/>
                </a:lnTo>
                <a:lnTo>
                  <a:pt x="4047" y="27938"/>
                </a:lnTo>
                <a:lnTo>
                  <a:pt x="4138" y="27961"/>
                </a:lnTo>
                <a:lnTo>
                  <a:pt x="4321" y="28143"/>
                </a:lnTo>
                <a:lnTo>
                  <a:pt x="4367" y="28281"/>
                </a:lnTo>
                <a:lnTo>
                  <a:pt x="4527" y="28418"/>
                </a:lnTo>
                <a:lnTo>
                  <a:pt x="4733" y="28486"/>
                </a:lnTo>
                <a:lnTo>
                  <a:pt x="4847" y="28646"/>
                </a:lnTo>
                <a:lnTo>
                  <a:pt x="4939" y="28966"/>
                </a:lnTo>
                <a:lnTo>
                  <a:pt x="4961" y="29126"/>
                </a:lnTo>
                <a:lnTo>
                  <a:pt x="4916" y="29264"/>
                </a:lnTo>
                <a:lnTo>
                  <a:pt x="4847" y="29309"/>
                </a:lnTo>
                <a:lnTo>
                  <a:pt x="4596" y="29401"/>
                </a:lnTo>
                <a:lnTo>
                  <a:pt x="4390" y="29561"/>
                </a:lnTo>
                <a:lnTo>
                  <a:pt x="4344" y="29675"/>
                </a:lnTo>
                <a:lnTo>
                  <a:pt x="4253" y="29927"/>
                </a:lnTo>
                <a:lnTo>
                  <a:pt x="4298" y="30041"/>
                </a:lnTo>
                <a:lnTo>
                  <a:pt x="4413" y="30110"/>
                </a:lnTo>
                <a:lnTo>
                  <a:pt x="4618" y="30224"/>
                </a:lnTo>
                <a:lnTo>
                  <a:pt x="4641" y="30338"/>
                </a:lnTo>
                <a:lnTo>
                  <a:pt x="4596" y="30635"/>
                </a:lnTo>
                <a:lnTo>
                  <a:pt x="4641" y="30795"/>
                </a:lnTo>
                <a:lnTo>
                  <a:pt x="4756" y="30864"/>
                </a:lnTo>
                <a:lnTo>
                  <a:pt x="4870" y="30978"/>
                </a:lnTo>
                <a:lnTo>
                  <a:pt x="5190" y="31001"/>
                </a:lnTo>
                <a:lnTo>
                  <a:pt x="5487" y="31001"/>
                </a:lnTo>
                <a:lnTo>
                  <a:pt x="6196" y="30910"/>
                </a:lnTo>
                <a:lnTo>
                  <a:pt x="6859" y="30818"/>
                </a:lnTo>
                <a:lnTo>
                  <a:pt x="7065" y="30818"/>
                </a:lnTo>
                <a:lnTo>
                  <a:pt x="7453" y="30635"/>
                </a:lnTo>
                <a:lnTo>
                  <a:pt x="7659" y="30407"/>
                </a:lnTo>
                <a:lnTo>
                  <a:pt x="7888" y="30132"/>
                </a:lnTo>
                <a:lnTo>
                  <a:pt x="8436" y="29629"/>
                </a:lnTo>
                <a:lnTo>
                  <a:pt x="8665" y="29515"/>
                </a:lnTo>
                <a:lnTo>
                  <a:pt x="8871" y="29492"/>
                </a:lnTo>
                <a:lnTo>
                  <a:pt x="9191" y="29515"/>
                </a:lnTo>
                <a:lnTo>
                  <a:pt x="9351" y="29424"/>
                </a:lnTo>
                <a:lnTo>
                  <a:pt x="9397" y="29286"/>
                </a:lnTo>
                <a:lnTo>
                  <a:pt x="9442" y="29035"/>
                </a:lnTo>
                <a:lnTo>
                  <a:pt x="9397" y="28669"/>
                </a:lnTo>
                <a:lnTo>
                  <a:pt x="9465" y="28486"/>
                </a:lnTo>
                <a:lnTo>
                  <a:pt x="9694" y="28189"/>
                </a:lnTo>
                <a:lnTo>
                  <a:pt x="10014" y="27869"/>
                </a:lnTo>
                <a:lnTo>
                  <a:pt x="10174" y="27663"/>
                </a:lnTo>
                <a:lnTo>
                  <a:pt x="10357" y="27252"/>
                </a:lnTo>
                <a:lnTo>
                  <a:pt x="10311" y="27069"/>
                </a:lnTo>
                <a:lnTo>
                  <a:pt x="10060" y="26772"/>
                </a:lnTo>
                <a:lnTo>
                  <a:pt x="9740" y="26566"/>
                </a:lnTo>
                <a:lnTo>
                  <a:pt x="9625" y="26429"/>
                </a:lnTo>
                <a:lnTo>
                  <a:pt x="9648" y="26132"/>
                </a:lnTo>
                <a:lnTo>
                  <a:pt x="9740" y="25994"/>
                </a:lnTo>
                <a:lnTo>
                  <a:pt x="9922" y="25903"/>
                </a:lnTo>
                <a:lnTo>
                  <a:pt x="10494" y="25743"/>
                </a:lnTo>
                <a:lnTo>
                  <a:pt x="10654" y="25629"/>
                </a:lnTo>
                <a:lnTo>
                  <a:pt x="10745" y="25514"/>
                </a:lnTo>
                <a:lnTo>
                  <a:pt x="11134" y="25423"/>
                </a:lnTo>
                <a:lnTo>
                  <a:pt x="11317" y="25446"/>
                </a:lnTo>
                <a:lnTo>
                  <a:pt x="11751" y="25697"/>
                </a:lnTo>
                <a:lnTo>
                  <a:pt x="12094" y="26063"/>
                </a:lnTo>
                <a:lnTo>
                  <a:pt x="12277" y="26200"/>
                </a:lnTo>
                <a:lnTo>
                  <a:pt x="12529" y="26360"/>
                </a:lnTo>
                <a:lnTo>
                  <a:pt x="12620" y="26543"/>
                </a:lnTo>
                <a:lnTo>
                  <a:pt x="12597" y="26657"/>
                </a:lnTo>
                <a:lnTo>
                  <a:pt x="12574" y="26909"/>
                </a:lnTo>
                <a:lnTo>
                  <a:pt x="12757" y="27320"/>
                </a:lnTo>
                <a:lnTo>
                  <a:pt x="12917" y="27366"/>
                </a:lnTo>
                <a:lnTo>
                  <a:pt x="13260" y="27412"/>
                </a:lnTo>
                <a:lnTo>
                  <a:pt x="13649" y="27412"/>
                </a:lnTo>
                <a:lnTo>
                  <a:pt x="14106" y="27435"/>
                </a:lnTo>
                <a:lnTo>
                  <a:pt x="14746" y="27640"/>
                </a:lnTo>
                <a:lnTo>
                  <a:pt x="14883" y="27709"/>
                </a:lnTo>
                <a:lnTo>
                  <a:pt x="15043" y="27938"/>
                </a:lnTo>
                <a:lnTo>
                  <a:pt x="15203" y="28303"/>
                </a:lnTo>
                <a:lnTo>
                  <a:pt x="15364" y="28418"/>
                </a:lnTo>
                <a:lnTo>
                  <a:pt x="15455" y="28463"/>
                </a:lnTo>
                <a:lnTo>
                  <a:pt x="15592" y="28623"/>
                </a:lnTo>
                <a:lnTo>
                  <a:pt x="15684" y="29012"/>
                </a:lnTo>
                <a:lnTo>
                  <a:pt x="15638" y="29264"/>
                </a:lnTo>
                <a:lnTo>
                  <a:pt x="15592" y="29515"/>
                </a:lnTo>
                <a:lnTo>
                  <a:pt x="15524" y="29927"/>
                </a:lnTo>
                <a:lnTo>
                  <a:pt x="15386" y="30110"/>
                </a:lnTo>
                <a:lnTo>
                  <a:pt x="15295" y="30155"/>
                </a:lnTo>
                <a:lnTo>
                  <a:pt x="15135" y="30247"/>
                </a:lnTo>
                <a:lnTo>
                  <a:pt x="14883" y="30498"/>
                </a:lnTo>
                <a:lnTo>
                  <a:pt x="14678" y="30658"/>
                </a:lnTo>
                <a:lnTo>
                  <a:pt x="14449" y="30818"/>
                </a:lnTo>
                <a:lnTo>
                  <a:pt x="14312" y="31115"/>
                </a:lnTo>
                <a:lnTo>
                  <a:pt x="14335" y="31253"/>
                </a:lnTo>
                <a:lnTo>
                  <a:pt x="14403" y="31413"/>
                </a:lnTo>
                <a:lnTo>
                  <a:pt x="14609" y="31710"/>
                </a:lnTo>
                <a:lnTo>
                  <a:pt x="14769" y="31710"/>
                </a:lnTo>
                <a:lnTo>
                  <a:pt x="14998" y="31733"/>
                </a:lnTo>
                <a:lnTo>
                  <a:pt x="15592" y="31938"/>
                </a:lnTo>
                <a:lnTo>
                  <a:pt x="15798" y="31961"/>
                </a:lnTo>
                <a:lnTo>
                  <a:pt x="15866" y="31961"/>
                </a:lnTo>
                <a:lnTo>
                  <a:pt x="15981" y="32076"/>
                </a:lnTo>
                <a:lnTo>
                  <a:pt x="16095" y="32373"/>
                </a:lnTo>
                <a:lnTo>
                  <a:pt x="16072" y="32533"/>
                </a:lnTo>
                <a:lnTo>
                  <a:pt x="16027" y="32693"/>
                </a:lnTo>
                <a:lnTo>
                  <a:pt x="15798" y="33013"/>
                </a:lnTo>
                <a:lnTo>
                  <a:pt x="15524" y="33150"/>
                </a:lnTo>
                <a:lnTo>
                  <a:pt x="15066" y="33150"/>
                </a:lnTo>
                <a:lnTo>
                  <a:pt x="14769" y="33356"/>
                </a:lnTo>
                <a:lnTo>
                  <a:pt x="14518" y="33493"/>
                </a:lnTo>
                <a:lnTo>
                  <a:pt x="14220" y="33562"/>
                </a:lnTo>
                <a:lnTo>
                  <a:pt x="13649" y="33630"/>
                </a:lnTo>
                <a:lnTo>
                  <a:pt x="13489" y="33767"/>
                </a:lnTo>
                <a:lnTo>
                  <a:pt x="13397" y="33973"/>
                </a:lnTo>
                <a:lnTo>
                  <a:pt x="13306" y="34385"/>
                </a:lnTo>
                <a:lnTo>
                  <a:pt x="13443" y="34545"/>
                </a:lnTo>
                <a:lnTo>
                  <a:pt x="13603" y="34705"/>
                </a:lnTo>
                <a:lnTo>
                  <a:pt x="13878" y="34933"/>
                </a:lnTo>
                <a:lnTo>
                  <a:pt x="14106" y="35025"/>
                </a:lnTo>
                <a:lnTo>
                  <a:pt x="14243" y="35002"/>
                </a:lnTo>
                <a:lnTo>
                  <a:pt x="14883" y="34910"/>
                </a:lnTo>
                <a:lnTo>
                  <a:pt x="15341" y="34750"/>
                </a:lnTo>
                <a:lnTo>
                  <a:pt x="15684" y="34430"/>
                </a:lnTo>
                <a:lnTo>
                  <a:pt x="15912" y="34179"/>
                </a:lnTo>
                <a:lnTo>
                  <a:pt x="16164" y="34225"/>
                </a:lnTo>
                <a:lnTo>
                  <a:pt x="16598" y="34316"/>
                </a:lnTo>
                <a:lnTo>
                  <a:pt x="17353" y="34385"/>
                </a:lnTo>
                <a:lnTo>
                  <a:pt x="17947" y="34385"/>
                </a:lnTo>
                <a:lnTo>
                  <a:pt x="18290" y="34065"/>
                </a:lnTo>
                <a:lnTo>
                  <a:pt x="18587" y="33653"/>
                </a:lnTo>
                <a:lnTo>
                  <a:pt x="18724" y="33539"/>
                </a:lnTo>
                <a:lnTo>
                  <a:pt x="19204" y="33264"/>
                </a:lnTo>
                <a:lnTo>
                  <a:pt x="19341" y="33242"/>
                </a:lnTo>
                <a:lnTo>
                  <a:pt x="19433" y="33310"/>
                </a:lnTo>
                <a:lnTo>
                  <a:pt x="19799" y="33653"/>
                </a:lnTo>
                <a:lnTo>
                  <a:pt x="20050" y="33745"/>
                </a:lnTo>
                <a:lnTo>
                  <a:pt x="20347" y="33745"/>
                </a:lnTo>
                <a:lnTo>
                  <a:pt x="20736" y="33676"/>
                </a:lnTo>
                <a:lnTo>
                  <a:pt x="20919" y="33584"/>
                </a:lnTo>
                <a:lnTo>
                  <a:pt x="20942" y="33493"/>
                </a:lnTo>
                <a:lnTo>
                  <a:pt x="21010" y="33333"/>
                </a:lnTo>
                <a:lnTo>
                  <a:pt x="21308" y="33104"/>
                </a:lnTo>
                <a:lnTo>
                  <a:pt x="21491" y="32990"/>
                </a:lnTo>
                <a:lnTo>
                  <a:pt x="21696" y="32830"/>
                </a:lnTo>
                <a:lnTo>
                  <a:pt x="22153" y="32533"/>
                </a:lnTo>
                <a:lnTo>
                  <a:pt x="22336" y="32350"/>
                </a:lnTo>
                <a:lnTo>
                  <a:pt x="22359" y="32236"/>
                </a:lnTo>
                <a:lnTo>
                  <a:pt x="22336" y="32053"/>
                </a:lnTo>
                <a:lnTo>
                  <a:pt x="22199" y="31893"/>
                </a:lnTo>
                <a:lnTo>
                  <a:pt x="22016" y="31847"/>
                </a:lnTo>
                <a:lnTo>
                  <a:pt x="21856" y="31870"/>
                </a:lnTo>
                <a:lnTo>
                  <a:pt x="21491" y="31938"/>
                </a:lnTo>
                <a:lnTo>
                  <a:pt x="21033" y="31916"/>
                </a:lnTo>
                <a:lnTo>
                  <a:pt x="20873" y="31824"/>
                </a:lnTo>
                <a:lnTo>
                  <a:pt x="20850" y="31756"/>
                </a:lnTo>
                <a:lnTo>
                  <a:pt x="20805" y="31321"/>
                </a:lnTo>
                <a:lnTo>
                  <a:pt x="20736" y="30887"/>
                </a:lnTo>
                <a:lnTo>
                  <a:pt x="20599" y="30407"/>
                </a:lnTo>
                <a:lnTo>
                  <a:pt x="20485" y="30041"/>
                </a:lnTo>
                <a:lnTo>
                  <a:pt x="20553" y="29904"/>
                </a:lnTo>
                <a:lnTo>
                  <a:pt x="20988" y="29584"/>
                </a:lnTo>
                <a:lnTo>
                  <a:pt x="21056" y="29447"/>
                </a:lnTo>
                <a:lnTo>
                  <a:pt x="21010" y="29286"/>
                </a:lnTo>
                <a:lnTo>
                  <a:pt x="20873" y="28966"/>
                </a:lnTo>
                <a:lnTo>
                  <a:pt x="20690" y="28806"/>
                </a:lnTo>
                <a:lnTo>
                  <a:pt x="20553" y="28761"/>
                </a:lnTo>
                <a:lnTo>
                  <a:pt x="19982" y="28601"/>
                </a:lnTo>
                <a:lnTo>
                  <a:pt x="19547" y="28486"/>
                </a:lnTo>
                <a:lnTo>
                  <a:pt x="19387" y="28463"/>
                </a:lnTo>
                <a:lnTo>
                  <a:pt x="19204" y="28212"/>
                </a:lnTo>
                <a:lnTo>
                  <a:pt x="19159" y="28052"/>
                </a:lnTo>
                <a:lnTo>
                  <a:pt x="19090" y="27846"/>
                </a:lnTo>
                <a:lnTo>
                  <a:pt x="18999" y="27320"/>
                </a:lnTo>
                <a:lnTo>
                  <a:pt x="19067" y="27092"/>
                </a:lnTo>
                <a:lnTo>
                  <a:pt x="19159" y="26932"/>
                </a:lnTo>
                <a:lnTo>
                  <a:pt x="19479" y="26772"/>
                </a:lnTo>
                <a:lnTo>
                  <a:pt x="19639" y="26749"/>
                </a:lnTo>
                <a:lnTo>
                  <a:pt x="20187" y="26657"/>
                </a:lnTo>
                <a:lnTo>
                  <a:pt x="20507" y="26566"/>
                </a:lnTo>
                <a:lnTo>
                  <a:pt x="20485" y="26474"/>
                </a:lnTo>
                <a:lnTo>
                  <a:pt x="20347" y="25812"/>
                </a:lnTo>
                <a:lnTo>
                  <a:pt x="20416" y="25674"/>
                </a:lnTo>
                <a:lnTo>
                  <a:pt x="20896" y="25606"/>
                </a:lnTo>
                <a:lnTo>
                  <a:pt x="21193" y="25674"/>
                </a:lnTo>
                <a:lnTo>
                  <a:pt x="21376" y="25880"/>
                </a:lnTo>
                <a:lnTo>
                  <a:pt x="21673" y="26109"/>
                </a:lnTo>
                <a:lnTo>
                  <a:pt x="21925" y="26132"/>
                </a:lnTo>
                <a:lnTo>
                  <a:pt x="22222" y="26109"/>
                </a:lnTo>
                <a:lnTo>
                  <a:pt x="22359" y="25994"/>
                </a:lnTo>
                <a:lnTo>
                  <a:pt x="22656" y="25583"/>
                </a:lnTo>
                <a:lnTo>
                  <a:pt x="22794" y="25514"/>
                </a:lnTo>
                <a:lnTo>
                  <a:pt x="22931" y="25514"/>
                </a:lnTo>
                <a:lnTo>
                  <a:pt x="23205" y="25537"/>
                </a:lnTo>
                <a:lnTo>
                  <a:pt x="23319" y="25651"/>
                </a:lnTo>
                <a:lnTo>
                  <a:pt x="23319" y="25720"/>
                </a:lnTo>
                <a:lnTo>
                  <a:pt x="23274" y="26200"/>
                </a:lnTo>
                <a:lnTo>
                  <a:pt x="23319" y="26635"/>
                </a:lnTo>
                <a:lnTo>
                  <a:pt x="23502" y="26932"/>
                </a:lnTo>
                <a:lnTo>
                  <a:pt x="23708" y="27320"/>
                </a:lnTo>
                <a:lnTo>
                  <a:pt x="23800" y="27526"/>
                </a:lnTo>
                <a:lnTo>
                  <a:pt x="24165" y="27823"/>
                </a:lnTo>
                <a:lnTo>
                  <a:pt x="24371" y="27846"/>
                </a:lnTo>
                <a:lnTo>
                  <a:pt x="24554" y="27778"/>
                </a:lnTo>
                <a:lnTo>
                  <a:pt x="24943" y="27458"/>
                </a:lnTo>
                <a:lnTo>
                  <a:pt x="25103" y="27366"/>
                </a:lnTo>
                <a:lnTo>
                  <a:pt x="25286" y="27343"/>
                </a:lnTo>
                <a:lnTo>
                  <a:pt x="25628" y="27480"/>
                </a:lnTo>
                <a:lnTo>
                  <a:pt x="25743" y="27549"/>
                </a:lnTo>
                <a:lnTo>
                  <a:pt x="25994" y="27846"/>
                </a:lnTo>
                <a:lnTo>
                  <a:pt x="26291" y="27983"/>
                </a:lnTo>
                <a:lnTo>
                  <a:pt x="26429" y="27983"/>
                </a:lnTo>
                <a:lnTo>
                  <a:pt x="26657" y="27938"/>
                </a:lnTo>
                <a:lnTo>
                  <a:pt x="26703" y="27778"/>
                </a:lnTo>
                <a:lnTo>
                  <a:pt x="26657" y="27160"/>
                </a:lnTo>
                <a:lnTo>
                  <a:pt x="26657" y="26726"/>
                </a:lnTo>
                <a:lnTo>
                  <a:pt x="26749" y="26635"/>
                </a:lnTo>
                <a:lnTo>
                  <a:pt x="27046" y="26474"/>
                </a:lnTo>
                <a:lnTo>
                  <a:pt x="27160" y="26314"/>
                </a:lnTo>
                <a:lnTo>
                  <a:pt x="27297" y="26132"/>
                </a:lnTo>
                <a:lnTo>
                  <a:pt x="27778" y="25857"/>
                </a:lnTo>
                <a:lnTo>
                  <a:pt x="27938" y="25789"/>
                </a:lnTo>
                <a:lnTo>
                  <a:pt x="28372" y="25766"/>
                </a:lnTo>
                <a:lnTo>
                  <a:pt x="28829" y="25812"/>
                </a:lnTo>
                <a:lnTo>
                  <a:pt x="28966" y="25880"/>
                </a:lnTo>
                <a:lnTo>
                  <a:pt x="29103" y="26292"/>
                </a:lnTo>
                <a:lnTo>
                  <a:pt x="29126" y="26543"/>
                </a:lnTo>
                <a:lnTo>
                  <a:pt x="29103" y="26840"/>
                </a:lnTo>
                <a:lnTo>
                  <a:pt x="29126" y="27686"/>
                </a:lnTo>
                <a:lnTo>
                  <a:pt x="29218" y="27800"/>
                </a:lnTo>
                <a:lnTo>
                  <a:pt x="29332" y="27823"/>
                </a:lnTo>
                <a:lnTo>
                  <a:pt x="29538" y="28098"/>
                </a:lnTo>
                <a:lnTo>
                  <a:pt x="29515" y="28372"/>
                </a:lnTo>
                <a:lnTo>
                  <a:pt x="29446" y="28646"/>
                </a:lnTo>
                <a:lnTo>
                  <a:pt x="29241" y="29035"/>
                </a:lnTo>
                <a:lnTo>
                  <a:pt x="29035" y="29195"/>
                </a:lnTo>
                <a:lnTo>
                  <a:pt x="28875" y="29332"/>
                </a:lnTo>
                <a:lnTo>
                  <a:pt x="28783" y="29515"/>
                </a:lnTo>
                <a:lnTo>
                  <a:pt x="28486" y="29698"/>
                </a:lnTo>
                <a:lnTo>
                  <a:pt x="27960" y="29949"/>
                </a:lnTo>
                <a:lnTo>
                  <a:pt x="27755" y="30064"/>
                </a:lnTo>
                <a:lnTo>
                  <a:pt x="27640" y="30201"/>
                </a:lnTo>
                <a:lnTo>
                  <a:pt x="27572" y="30498"/>
                </a:lnTo>
                <a:lnTo>
                  <a:pt x="27572" y="30658"/>
                </a:lnTo>
                <a:lnTo>
                  <a:pt x="27526" y="31115"/>
                </a:lnTo>
                <a:lnTo>
                  <a:pt x="27595" y="31504"/>
                </a:lnTo>
                <a:lnTo>
                  <a:pt x="27709" y="31618"/>
                </a:lnTo>
                <a:lnTo>
                  <a:pt x="28075" y="31801"/>
                </a:lnTo>
                <a:lnTo>
                  <a:pt x="28486" y="31801"/>
                </a:lnTo>
                <a:lnTo>
                  <a:pt x="28875" y="31847"/>
                </a:lnTo>
                <a:lnTo>
                  <a:pt x="29058" y="31938"/>
                </a:lnTo>
                <a:lnTo>
                  <a:pt x="29195" y="32053"/>
                </a:lnTo>
                <a:lnTo>
                  <a:pt x="29218" y="32464"/>
                </a:lnTo>
                <a:lnTo>
                  <a:pt x="29218" y="32739"/>
                </a:lnTo>
                <a:lnTo>
                  <a:pt x="29195" y="33036"/>
                </a:lnTo>
                <a:lnTo>
                  <a:pt x="29103" y="33402"/>
                </a:lnTo>
                <a:lnTo>
                  <a:pt x="28989" y="33539"/>
                </a:lnTo>
                <a:lnTo>
                  <a:pt x="28898" y="33562"/>
                </a:lnTo>
                <a:lnTo>
                  <a:pt x="28738" y="33493"/>
                </a:lnTo>
                <a:lnTo>
                  <a:pt x="28326" y="33104"/>
                </a:lnTo>
                <a:lnTo>
                  <a:pt x="28120" y="33059"/>
                </a:lnTo>
                <a:lnTo>
                  <a:pt x="27915" y="33036"/>
                </a:lnTo>
                <a:lnTo>
                  <a:pt x="27617" y="33082"/>
                </a:lnTo>
                <a:lnTo>
                  <a:pt x="27480" y="33196"/>
                </a:lnTo>
                <a:lnTo>
                  <a:pt x="27435" y="33310"/>
                </a:lnTo>
                <a:lnTo>
                  <a:pt x="27389" y="33539"/>
                </a:lnTo>
                <a:lnTo>
                  <a:pt x="27297" y="33973"/>
                </a:lnTo>
                <a:lnTo>
                  <a:pt x="27389" y="34087"/>
                </a:lnTo>
                <a:lnTo>
                  <a:pt x="27480" y="34202"/>
                </a:lnTo>
                <a:lnTo>
                  <a:pt x="27640" y="34659"/>
                </a:lnTo>
                <a:lnTo>
                  <a:pt x="27778" y="34819"/>
                </a:lnTo>
                <a:lnTo>
                  <a:pt x="28349" y="35093"/>
                </a:lnTo>
                <a:lnTo>
                  <a:pt x="28692" y="35231"/>
                </a:lnTo>
                <a:lnTo>
                  <a:pt x="28852" y="35253"/>
                </a:lnTo>
                <a:lnTo>
                  <a:pt x="29218" y="35436"/>
                </a:lnTo>
                <a:lnTo>
                  <a:pt x="29584" y="35711"/>
                </a:lnTo>
                <a:lnTo>
                  <a:pt x="29904" y="36008"/>
                </a:lnTo>
                <a:lnTo>
                  <a:pt x="29972" y="36145"/>
                </a:lnTo>
                <a:lnTo>
                  <a:pt x="29949" y="36465"/>
                </a:lnTo>
                <a:lnTo>
                  <a:pt x="29904" y="36694"/>
                </a:lnTo>
                <a:lnTo>
                  <a:pt x="29789" y="37128"/>
                </a:lnTo>
                <a:lnTo>
                  <a:pt x="29652" y="37517"/>
                </a:lnTo>
                <a:lnTo>
                  <a:pt x="29584" y="37745"/>
                </a:lnTo>
                <a:lnTo>
                  <a:pt x="29606" y="38157"/>
                </a:lnTo>
                <a:lnTo>
                  <a:pt x="29675" y="38340"/>
                </a:lnTo>
                <a:lnTo>
                  <a:pt x="29721" y="38408"/>
                </a:lnTo>
                <a:lnTo>
                  <a:pt x="29904" y="38454"/>
                </a:lnTo>
                <a:lnTo>
                  <a:pt x="30269" y="38454"/>
                </a:lnTo>
                <a:lnTo>
                  <a:pt x="30429" y="38523"/>
                </a:lnTo>
                <a:lnTo>
                  <a:pt x="30795" y="38843"/>
                </a:lnTo>
                <a:lnTo>
                  <a:pt x="31047" y="39140"/>
                </a:lnTo>
                <a:lnTo>
                  <a:pt x="31115" y="39231"/>
                </a:lnTo>
                <a:lnTo>
                  <a:pt x="31275" y="39414"/>
                </a:lnTo>
                <a:lnTo>
                  <a:pt x="31298" y="39574"/>
                </a:lnTo>
                <a:lnTo>
                  <a:pt x="31253" y="39666"/>
                </a:lnTo>
                <a:lnTo>
                  <a:pt x="31115" y="39871"/>
                </a:lnTo>
                <a:lnTo>
                  <a:pt x="30841" y="40169"/>
                </a:lnTo>
                <a:lnTo>
                  <a:pt x="30795" y="40329"/>
                </a:lnTo>
                <a:lnTo>
                  <a:pt x="30864" y="40489"/>
                </a:lnTo>
                <a:lnTo>
                  <a:pt x="31230" y="40786"/>
                </a:lnTo>
                <a:lnTo>
                  <a:pt x="31298" y="40809"/>
                </a:lnTo>
                <a:lnTo>
                  <a:pt x="31344" y="40786"/>
                </a:lnTo>
                <a:lnTo>
                  <a:pt x="31618" y="40786"/>
                </a:lnTo>
                <a:lnTo>
                  <a:pt x="31755" y="40900"/>
                </a:lnTo>
                <a:lnTo>
                  <a:pt x="31778" y="41037"/>
                </a:lnTo>
                <a:lnTo>
                  <a:pt x="31801" y="41289"/>
                </a:lnTo>
                <a:lnTo>
                  <a:pt x="31687" y="41723"/>
                </a:lnTo>
                <a:lnTo>
                  <a:pt x="31481" y="41906"/>
                </a:lnTo>
                <a:lnTo>
                  <a:pt x="31253" y="42043"/>
                </a:lnTo>
                <a:lnTo>
                  <a:pt x="30955" y="42112"/>
                </a:lnTo>
                <a:lnTo>
                  <a:pt x="30818" y="42226"/>
                </a:lnTo>
                <a:lnTo>
                  <a:pt x="30795" y="42341"/>
                </a:lnTo>
                <a:lnTo>
                  <a:pt x="30727" y="42821"/>
                </a:lnTo>
                <a:lnTo>
                  <a:pt x="30795" y="43209"/>
                </a:lnTo>
                <a:lnTo>
                  <a:pt x="30887" y="43369"/>
                </a:lnTo>
                <a:lnTo>
                  <a:pt x="31184" y="43621"/>
                </a:lnTo>
                <a:lnTo>
                  <a:pt x="31230" y="43804"/>
                </a:lnTo>
                <a:lnTo>
                  <a:pt x="31321" y="44147"/>
                </a:lnTo>
                <a:lnTo>
                  <a:pt x="31550" y="44444"/>
                </a:lnTo>
                <a:lnTo>
                  <a:pt x="31664" y="44627"/>
                </a:lnTo>
                <a:lnTo>
                  <a:pt x="32098" y="44810"/>
                </a:lnTo>
                <a:lnTo>
                  <a:pt x="32350" y="44855"/>
                </a:lnTo>
                <a:lnTo>
                  <a:pt x="32921" y="44878"/>
                </a:lnTo>
                <a:lnTo>
                  <a:pt x="33379" y="44832"/>
                </a:lnTo>
                <a:lnTo>
                  <a:pt x="33607" y="44672"/>
                </a:lnTo>
                <a:lnTo>
                  <a:pt x="33836" y="44444"/>
                </a:lnTo>
                <a:lnTo>
                  <a:pt x="34019" y="44375"/>
                </a:lnTo>
                <a:lnTo>
                  <a:pt x="34499" y="44192"/>
                </a:lnTo>
                <a:lnTo>
                  <a:pt x="34705" y="44192"/>
                </a:lnTo>
                <a:lnTo>
                  <a:pt x="34910" y="44215"/>
                </a:lnTo>
                <a:lnTo>
                  <a:pt x="35208" y="44238"/>
                </a:lnTo>
                <a:lnTo>
                  <a:pt x="35322" y="44330"/>
                </a:lnTo>
                <a:lnTo>
                  <a:pt x="35322" y="44444"/>
                </a:lnTo>
                <a:lnTo>
                  <a:pt x="35322" y="44695"/>
                </a:lnTo>
                <a:lnTo>
                  <a:pt x="35299" y="45130"/>
                </a:lnTo>
                <a:lnTo>
                  <a:pt x="35139" y="45313"/>
                </a:lnTo>
                <a:lnTo>
                  <a:pt x="34979" y="45518"/>
                </a:lnTo>
                <a:lnTo>
                  <a:pt x="34750" y="45930"/>
                </a:lnTo>
                <a:lnTo>
                  <a:pt x="34545" y="46067"/>
                </a:lnTo>
                <a:lnTo>
                  <a:pt x="34293" y="46204"/>
                </a:lnTo>
                <a:lnTo>
                  <a:pt x="33904" y="46593"/>
                </a:lnTo>
                <a:lnTo>
                  <a:pt x="33859" y="46844"/>
                </a:lnTo>
                <a:lnTo>
                  <a:pt x="33927" y="47484"/>
                </a:lnTo>
                <a:lnTo>
                  <a:pt x="34065" y="47896"/>
                </a:lnTo>
                <a:lnTo>
                  <a:pt x="34133" y="48010"/>
                </a:lnTo>
                <a:lnTo>
                  <a:pt x="34316" y="48239"/>
                </a:lnTo>
                <a:lnTo>
                  <a:pt x="34339" y="48422"/>
                </a:lnTo>
                <a:lnTo>
                  <a:pt x="34293" y="48490"/>
                </a:lnTo>
                <a:lnTo>
                  <a:pt x="34179" y="48628"/>
                </a:lnTo>
                <a:lnTo>
                  <a:pt x="33859" y="48948"/>
                </a:lnTo>
                <a:lnTo>
                  <a:pt x="33653" y="49039"/>
                </a:lnTo>
                <a:lnTo>
                  <a:pt x="33447" y="49108"/>
                </a:lnTo>
                <a:lnTo>
                  <a:pt x="33287" y="49176"/>
                </a:lnTo>
                <a:lnTo>
                  <a:pt x="33287" y="49359"/>
                </a:lnTo>
                <a:lnTo>
                  <a:pt x="33310" y="49885"/>
                </a:lnTo>
                <a:lnTo>
                  <a:pt x="33424" y="50228"/>
                </a:lnTo>
                <a:lnTo>
                  <a:pt x="33516" y="50319"/>
                </a:lnTo>
                <a:lnTo>
                  <a:pt x="33767" y="50456"/>
                </a:lnTo>
                <a:lnTo>
                  <a:pt x="33927" y="50479"/>
                </a:lnTo>
                <a:lnTo>
                  <a:pt x="34133" y="50456"/>
                </a:lnTo>
                <a:lnTo>
                  <a:pt x="34407" y="50479"/>
                </a:lnTo>
                <a:lnTo>
                  <a:pt x="34545" y="50594"/>
                </a:lnTo>
                <a:lnTo>
                  <a:pt x="34590" y="50685"/>
                </a:lnTo>
                <a:lnTo>
                  <a:pt x="34659" y="50891"/>
                </a:lnTo>
                <a:lnTo>
                  <a:pt x="34865" y="51051"/>
                </a:lnTo>
                <a:lnTo>
                  <a:pt x="35070" y="51097"/>
                </a:lnTo>
                <a:lnTo>
                  <a:pt x="35345" y="51142"/>
                </a:lnTo>
                <a:lnTo>
                  <a:pt x="35688" y="51188"/>
                </a:lnTo>
                <a:lnTo>
                  <a:pt x="35848" y="51119"/>
                </a:lnTo>
                <a:lnTo>
                  <a:pt x="35893" y="51028"/>
                </a:lnTo>
                <a:lnTo>
                  <a:pt x="35962" y="50845"/>
                </a:lnTo>
                <a:lnTo>
                  <a:pt x="36076" y="50502"/>
                </a:lnTo>
                <a:lnTo>
                  <a:pt x="35985" y="50388"/>
                </a:lnTo>
                <a:lnTo>
                  <a:pt x="35665" y="50091"/>
                </a:lnTo>
                <a:lnTo>
                  <a:pt x="35368" y="49953"/>
                </a:lnTo>
                <a:lnTo>
                  <a:pt x="35230" y="49908"/>
                </a:lnTo>
                <a:lnTo>
                  <a:pt x="35048" y="49702"/>
                </a:lnTo>
                <a:lnTo>
                  <a:pt x="35025" y="49542"/>
                </a:lnTo>
                <a:lnTo>
                  <a:pt x="35048" y="49359"/>
                </a:lnTo>
                <a:lnTo>
                  <a:pt x="35299" y="49016"/>
                </a:lnTo>
                <a:lnTo>
                  <a:pt x="35413" y="48879"/>
                </a:lnTo>
                <a:lnTo>
                  <a:pt x="35528" y="48765"/>
                </a:lnTo>
                <a:lnTo>
                  <a:pt x="35825" y="48399"/>
                </a:lnTo>
                <a:lnTo>
                  <a:pt x="35985" y="48399"/>
                </a:lnTo>
                <a:lnTo>
                  <a:pt x="36099" y="48467"/>
                </a:lnTo>
                <a:lnTo>
                  <a:pt x="36305" y="48696"/>
                </a:lnTo>
                <a:lnTo>
                  <a:pt x="36374" y="48856"/>
                </a:lnTo>
                <a:lnTo>
                  <a:pt x="36488" y="49039"/>
                </a:lnTo>
                <a:lnTo>
                  <a:pt x="36785" y="49291"/>
                </a:lnTo>
                <a:lnTo>
                  <a:pt x="37471" y="49291"/>
                </a:lnTo>
                <a:lnTo>
                  <a:pt x="37562" y="49199"/>
                </a:lnTo>
                <a:lnTo>
                  <a:pt x="37631" y="49062"/>
                </a:lnTo>
                <a:lnTo>
                  <a:pt x="37768" y="48765"/>
                </a:lnTo>
                <a:lnTo>
                  <a:pt x="37928" y="48673"/>
                </a:lnTo>
                <a:lnTo>
                  <a:pt x="38157" y="48605"/>
                </a:lnTo>
                <a:lnTo>
                  <a:pt x="38545" y="48605"/>
                </a:lnTo>
                <a:lnTo>
                  <a:pt x="38660" y="48742"/>
                </a:lnTo>
                <a:lnTo>
                  <a:pt x="38797" y="48993"/>
                </a:lnTo>
                <a:lnTo>
                  <a:pt x="38934" y="49130"/>
                </a:lnTo>
                <a:lnTo>
                  <a:pt x="39026" y="49245"/>
                </a:lnTo>
                <a:lnTo>
                  <a:pt x="39323" y="49359"/>
                </a:lnTo>
                <a:lnTo>
                  <a:pt x="39437" y="49245"/>
                </a:lnTo>
                <a:lnTo>
                  <a:pt x="39528" y="49176"/>
                </a:lnTo>
                <a:lnTo>
                  <a:pt x="39871" y="49016"/>
                </a:lnTo>
                <a:lnTo>
                  <a:pt x="40306" y="48673"/>
                </a:lnTo>
                <a:lnTo>
                  <a:pt x="40923" y="48285"/>
                </a:lnTo>
                <a:lnTo>
                  <a:pt x="41380" y="47896"/>
                </a:lnTo>
                <a:lnTo>
                  <a:pt x="41517" y="47690"/>
                </a:lnTo>
                <a:lnTo>
                  <a:pt x="41860" y="47302"/>
                </a:lnTo>
                <a:lnTo>
                  <a:pt x="42020" y="47210"/>
                </a:lnTo>
                <a:lnTo>
                  <a:pt x="42318" y="47027"/>
                </a:lnTo>
                <a:lnTo>
                  <a:pt x="42615" y="46684"/>
                </a:lnTo>
                <a:lnTo>
                  <a:pt x="42729" y="46501"/>
                </a:lnTo>
                <a:lnTo>
                  <a:pt x="42821" y="46067"/>
                </a:lnTo>
                <a:lnTo>
                  <a:pt x="42821" y="45861"/>
                </a:lnTo>
                <a:lnTo>
                  <a:pt x="42866" y="45655"/>
                </a:lnTo>
                <a:lnTo>
                  <a:pt x="43049" y="45175"/>
                </a:lnTo>
                <a:lnTo>
                  <a:pt x="43186" y="45061"/>
                </a:lnTo>
                <a:lnTo>
                  <a:pt x="43529" y="44855"/>
                </a:lnTo>
                <a:lnTo>
                  <a:pt x="43827" y="44558"/>
                </a:lnTo>
                <a:lnTo>
                  <a:pt x="43918" y="44421"/>
                </a:lnTo>
                <a:lnTo>
                  <a:pt x="44238" y="44238"/>
                </a:lnTo>
                <a:lnTo>
                  <a:pt x="44375" y="44192"/>
                </a:lnTo>
                <a:lnTo>
                  <a:pt x="44604" y="44192"/>
                </a:lnTo>
                <a:lnTo>
                  <a:pt x="44832" y="44284"/>
                </a:lnTo>
                <a:lnTo>
                  <a:pt x="45175" y="44467"/>
                </a:lnTo>
                <a:lnTo>
                  <a:pt x="45450" y="44764"/>
                </a:lnTo>
                <a:lnTo>
                  <a:pt x="45541" y="44924"/>
                </a:lnTo>
                <a:lnTo>
                  <a:pt x="45747" y="45198"/>
                </a:lnTo>
                <a:lnTo>
                  <a:pt x="45884" y="45221"/>
                </a:lnTo>
                <a:lnTo>
                  <a:pt x="46181" y="45198"/>
                </a:lnTo>
                <a:lnTo>
                  <a:pt x="46433" y="45221"/>
                </a:lnTo>
                <a:lnTo>
                  <a:pt x="46570" y="45221"/>
                </a:lnTo>
                <a:lnTo>
                  <a:pt x="46821" y="45107"/>
                </a:lnTo>
                <a:lnTo>
                  <a:pt x="46844" y="44970"/>
                </a:lnTo>
                <a:lnTo>
                  <a:pt x="46959" y="44558"/>
                </a:lnTo>
                <a:lnTo>
                  <a:pt x="47141" y="44261"/>
                </a:lnTo>
                <a:lnTo>
                  <a:pt x="47210" y="44215"/>
                </a:lnTo>
                <a:lnTo>
                  <a:pt x="47370" y="44169"/>
                </a:lnTo>
                <a:lnTo>
                  <a:pt x="47187" y="43781"/>
                </a:lnTo>
                <a:lnTo>
                  <a:pt x="47027" y="43529"/>
                </a:lnTo>
                <a:lnTo>
                  <a:pt x="46799" y="43255"/>
                </a:lnTo>
                <a:lnTo>
                  <a:pt x="46387" y="42729"/>
                </a:lnTo>
                <a:lnTo>
                  <a:pt x="46227" y="42363"/>
                </a:lnTo>
                <a:lnTo>
                  <a:pt x="46250" y="42203"/>
                </a:lnTo>
                <a:lnTo>
                  <a:pt x="46318" y="41860"/>
                </a:lnTo>
                <a:lnTo>
                  <a:pt x="46684" y="41197"/>
                </a:lnTo>
                <a:lnTo>
                  <a:pt x="46959" y="40855"/>
                </a:lnTo>
                <a:lnTo>
                  <a:pt x="47233" y="40557"/>
                </a:lnTo>
                <a:lnTo>
                  <a:pt x="47507" y="40283"/>
                </a:lnTo>
                <a:lnTo>
                  <a:pt x="47530" y="40100"/>
                </a:lnTo>
                <a:lnTo>
                  <a:pt x="47507" y="40009"/>
                </a:lnTo>
                <a:lnTo>
                  <a:pt x="47347" y="39734"/>
                </a:lnTo>
                <a:lnTo>
                  <a:pt x="46890" y="39026"/>
                </a:lnTo>
                <a:lnTo>
                  <a:pt x="46799" y="38660"/>
                </a:lnTo>
                <a:lnTo>
                  <a:pt x="46776" y="38271"/>
                </a:lnTo>
                <a:lnTo>
                  <a:pt x="46959" y="37334"/>
                </a:lnTo>
                <a:lnTo>
                  <a:pt x="47027" y="36945"/>
                </a:lnTo>
                <a:lnTo>
                  <a:pt x="47096" y="36557"/>
                </a:lnTo>
                <a:lnTo>
                  <a:pt x="47279" y="36008"/>
                </a:lnTo>
                <a:lnTo>
                  <a:pt x="47462" y="35825"/>
                </a:lnTo>
                <a:lnTo>
                  <a:pt x="47576" y="35848"/>
                </a:lnTo>
                <a:lnTo>
                  <a:pt x="47896" y="35939"/>
                </a:lnTo>
                <a:lnTo>
                  <a:pt x="48948" y="35916"/>
                </a:lnTo>
                <a:lnTo>
                  <a:pt x="49451" y="35779"/>
                </a:lnTo>
                <a:lnTo>
                  <a:pt x="49908" y="35619"/>
                </a:lnTo>
                <a:lnTo>
                  <a:pt x="50456" y="35368"/>
                </a:lnTo>
                <a:lnTo>
                  <a:pt x="50799" y="35093"/>
                </a:lnTo>
                <a:lnTo>
                  <a:pt x="50937" y="34910"/>
                </a:lnTo>
                <a:lnTo>
                  <a:pt x="51302" y="34522"/>
                </a:lnTo>
                <a:lnTo>
                  <a:pt x="51760" y="33996"/>
                </a:lnTo>
                <a:lnTo>
                  <a:pt x="51760" y="33699"/>
                </a:lnTo>
                <a:lnTo>
                  <a:pt x="51577" y="33584"/>
                </a:lnTo>
                <a:lnTo>
                  <a:pt x="51165" y="33402"/>
                </a:lnTo>
                <a:lnTo>
                  <a:pt x="50891" y="33219"/>
                </a:lnTo>
                <a:lnTo>
                  <a:pt x="50845" y="32899"/>
                </a:lnTo>
                <a:lnTo>
                  <a:pt x="50868" y="32647"/>
                </a:lnTo>
                <a:lnTo>
                  <a:pt x="50937" y="32007"/>
                </a:lnTo>
                <a:lnTo>
                  <a:pt x="51051" y="30933"/>
                </a:lnTo>
                <a:lnTo>
                  <a:pt x="51005" y="30384"/>
                </a:lnTo>
                <a:lnTo>
                  <a:pt x="50937" y="30224"/>
                </a:lnTo>
                <a:lnTo>
                  <a:pt x="50777" y="29904"/>
                </a:lnTo>
                <a:lnTo>
                  <a:pt x="50731" y="29332"/>
                </a:lnTo>
                <a:lnTo>
                  <a:pt x="50845" y="29012"/>
                </a:lnTo>
                <a:lnTo>
                  <a:pt x="50937" y="28875"/>
                </a:lnTo>
                <a:lnTo>
                  <a:pt x="51302" y="28669"/>
                </a:lnTo>
                <a:lnTo>
                  <a:pt x="51988" y="28326"/>
                </a:lnTo>
                <a:lnTo>
                  <a:pt x="52148" y="28143"/>
                </a:lnTo>
                <a:lnTo>
                  <a:pt x="52102" y="28029"/>
                </a:lnTo>
                <a:lnTo>
                  <a:pt x="52034" y="27938"/>
                </a:lnTo>
                <a:lnTo>
                  <a:pt x="51645" y="27686"/>
                </a:lnTo>
                <a:lnTo>
                  <a:pt x="51005" y="27298"/>
                </a:lnTo>
                <a:lnTo>
                  <a:pt x="50731" y="26932"/>
                </a:lnTo>
                <a:lnTo>
                  <a:pt x="50708" y="26703"/>
                </a:lnTo>
                <a:lnTo>
                  <a:pt x="50777" y="26154"/>
                </a:lnTo>
                <a:lnTo>
                  <a:pt x="50982" y="25400"/>
                </a:lnTo>
                <a:lnTo>
                  <a:pt x="50982" y="25034"/>
                </a:lnTo>
                <a:lnTo>
                  <a:pt x="50868" y="24897"/>
                </a:lnTo>
                <a:lnTo>
                  <a:pt x="50571" y="24646"/>
                </a:lnTo>
                <a:lnTo>
                  <a:pt x="49976" y="24028"/>
                </a:lnTo>
                <a:lnTo>
                  <a:pt x="49771" y="23640"/>
                </a:lnTo>
                <a:lnTo>
                  <a:pt x="49588" y="23228"/>
                </a:lnTo>
                <a:lnTo>
                  <a:pt x="49245" y="22702"/>
                </a:lnTo>
                <a:lnTo>
                  <a:pt x="48970" y="22542"/>
                </a:lnTo>
                <a:lnTo>
                  <a:pt x="48833" y="22542"/>
                </a:lnTo>
                <a:lnTo>
                  <a:pt x="48673" y="22565"/>
                </a:lnTo>
                <a:lnTo>
                  <a:pt x="48399" y="22451"/>
                </a:lnTo>
                <a:lnTo>
                  <a:pt x="48102" y="22154"/>
                </a:lnTo>
                <a:lnTo>
                  <a:pt x="48033" y="21971"/>
                </a:lnTo>
                <a:lnTo>
                  <a:pt x="48102" y="21742"/>
                </a:lnTo>
                <a:lnTo>
                  <a:pt x="48216" y="21376"/>
                </a:lnTo>
                <a:lnTo>
                  <a:pt x="48285" y="21125"/>
                </a:lnTo>
                <a:lnTo>
                  <a:pt x="48582" y="20668"/>
                </a:lnTo>
                <a:lnTo>
                  <a:pt x="48719" y="20599"/>
                </a:lnTo>
                <a:lnTo>
                  <a:pt x="49130" y="20530"/>
                </a:lnTo>
                <a:lnTo>
                  <a:pt x="49656" y="20462"/>
                </a:lnTo>
                <a:lnTo>
                  <a:pt x="49908" y="20485"/>
                </a:lnTo>
                <a:lnTo>
                  <a:pt x="50388" y="20553"/>
                </a:lnTo>
                <a:lnTo>
                  <a:pt x="50479" y="20645"/>
                </a:lnTo>
                <a:lnTo>
                  <a:pt x="50571" y="20713"/>
                </a:lnTo>
                <a:lnTo>
                  <a:pt x="50959" y="20690"/>
                </a:lnTo>
                <a:lnTo>
                  <a:pt x="51097" y="20645"/>
                </a:lnTo>
                <a:lnTo>
                  <a:pt x="51142" y="20530"/>
                </a:lnTo>
                <a:lnTo>
                  <a:pt x="51234" y="20050"/>
                </a:lnTo>
                <a:lnTo>
                  <a:pt x="51302" y="19890"/>
                </a:lnTo>
                <a:lnTo>
                  <a:pt x="51600" y="19822"/>
                </a:lnTo>
                <a:lnTo>
                  <a:pt x="52011" y="19822"/>
                </a:lnTo>
                <a:lnTo>
                  <a:pt x="52743" y="19776"/>
                </a:lnTo>
                <a:lnTo>
                  <a:pt x="53406" y="19776"/>
                </a:lnTo>
                <a:lnTo>
                  <a:pt x="53634" y="19799"/>
                </a:lnTo>
                <a:lnTo>
                  <a:pt x="54457" y="20050"/>
                </a:lnTo>
                <a:lnTo>
                  <a:pt x="54754" y="20050"/>
                </a:lnTo>
                <a:lnTo>
                  <a:pt x="54937" y="19959"/>
                </a:lnTo>
                <a:lnTo>
                  <a:pt x="55097" y="19662"/>
                </a:lnTo>
                <a:lnTo>
                  <a:pt x="55235" y="19616"/>
                </a:lnTo>
                <a:lnTo>
                  <a:pt x="55829" y="19662"/>
                </a:lnTo>
                <a:lnTo>
                  <a:pt x="56401" y="19662"/>
                </a:lnTo>
                <a:lnTo>
                  <a:pt x="56538" y="19639"/>
                </a:lnTo>
                <a:lnTo>
                  <a:pt x="56698" y="19547"/>
                </a:lnTo>
                <a:lnTo>
                  <a:pt x="56698" y="19387"/>
                </a:lnTo>
                <a:lnTo>
                  <a:pt x="56675" y="18839"/>
                </a:lnTo>
                <a:lnTo>
                  <a:pt x="56766" y="18381"/>
                </a:lnTo>
                <a:lnTo>
                  <a:pt x="56949" y="18061"/>
                </a:lnTo>
                <a:lnTo>
                  <a:pt x="57201" y="17856"/>
                </a:lnTo>
                <a:lnTo>
                  <a:pt x="57612" y="17673"/>
                </a:lnTo>
                <a:lnTo>
                  <a:pt x="58047" y="17581"/>
                </a:lnTo>
                <a:lnTo>
                  <a:pt x="58207" y="17604"/>
                </a:lnTo>
                <a:lnTo>
                  <a:pt x="58527" y="17513"/>
                </a:lnTo>
                <a:lnTo>
                  <a:pt x="58595" y="17421"/>
                </a:lnTo>
                <a:lnTo>
                  <a:pt x="58664" y="17330"/>
                </a:lnTo>
                <a:lnTo>
                  <a:pt x="58755" y="17170"/>
                </a:lnTo>
                <a:lnTo>
                  <a:pt x="58572" y="17033"/>
                </a:lnTo>
                <a:lnTo>
                  <a:pt x="58367" y="16690"/>
                </a:lnTo>
                <a:lnTo>
                  <a:pt x="58092" y="16415"/>
                </a:lnTo>
                <a:lnTo>
                  <a:pt x="57795" y="16278"/>
                </a:lnTo>
                <a:lnTo>
                  <a:pt x="57635" y="16141"/>
                </a:lnTo>
                <a:lnTo>
                  <a:pt x="57361" y="15935"/>
                </a:lnTo>
                <a:lnTo>
                  <a:pt x="57178" y="15890"/>
                </a:lnTo>
                <a:lnTo>
                  <a:pt x="56698" y="15798"/>
                </a:lnTo>
                <a:lnTo>
                  <a:pt x="55989" y="15752"/>
                </a:lnTo>
                <a:lnTo>
                  <a:pt x="55326" y="15707"/>
                </a:lnTo>
                <a:lnTo>
                  <a:pt x="54937" y="15684"/>
                </a:lnTo>
                <a:lnTo>
                  <a:pt x="54754" y="15684"/>
                </a:lnTo>
                <a:lnTo>
                  <a:pt x="54366" y="15455"/>
                </a:lnTo>
                <a:lnTo>
                  <a:pt x="54274" y="15318"/>
                </a:lnTo>
                <a:lnTo>
                  <a:pt x="53977" y="14838"/>
                </a:lnTo>
                <a:lnTo>
                  <a:pt x="53657" y="14449"/>
                </a:lnTo>
                <a:lnTo>
                  <a:pt x="53154" y="14403"/>
                </a:lnTo>
                <a:lnTo>
                  <a:pt x="52423" y="14426"/>
                </a:lnTo>
                <a:lnTo>
                  <a:pt x="51897" y="14403"/>
                </a:lnTo>
                <a:lnTo>
                  <a:pt x="51462" y="14266"/>
                </a:lnTo>
                <a:lnTo>
                  <a:pt x="51051" y="13969"/>
                </a:lnTo>
                <a:lnTo>
                  <a:pt x="50799" y="13695"/>
                </a:lnTo>
                <a:lnTo>
                  <a:pt x="50639" y="13329"/>
                </a:lnTo>
                <a:lnTo>
                  <a:pt x="50456" y="13009"/>
                </a:lnTo>
                <a:lnTo>
                  <a:pt x="50114" y="12986"/>
                </a:lnTo>
                <a:lnTo>
                  <a:pt x="49565" y="12963"/>
                </a:lnTo>
                <a:lnTo>
                  <a:pt x="49382" y="12917"/>
                </a:lnTo>
                <a:lnTo>
                  <a:pt x="49130" y="12757"/>
                </a:lnTo>
                <a:lnTo>
                  <a:pt x="49016" y="12735"/>
                </a:lnTo>
                <a:lnTo>
                  <a:pt x="48879" y="12735"/>
                </a:lnTo>
                <a:lnTo>
                  <a:pt x="48627" y="12643"/>
                </a:lnTo>
                <a:lnTo>
                  <a:pt x="48559" y="12552"/>
                </a:lnTo>
                <a:lnTo>
                  <a:pt x="48559" y="12415"/>
                </a:lnTo>
                <a:lnTo>
                  <a:pt x="48719" y="11980"/>
                </a:lnTo>
                <a:lnTo>
                  <a:pt x="48742" y="11797"/>
                </a:lnTo>
                <a:lnTo>
                  <a:pt x="48719" y="11614"/>
                </a:lnTo>
                <a:lnTo>
                  <a:pt x="48513" y="11340"/>
                </a:lnTo>
                <a:lnTo>
                  <a:pt x="48399" y="11271"/>
                </a:lnTo>
                <a:lnTo>
                  <a:pt x="48285" y="11180"/>
                </a:lnTo>
                <a:lnTo>
                  <a:pt x="47919" y="10883"/>
                </a:lnTo>
                <a:lnTo>
                  <a:pt x="47690" y="10837"/>
                </a:lnTo>
                <a:lnTo>
                  <a:pt x="47233" y="10860"/>
                </a:lnTo>
                <a:lnTo>
                  <a:pt x="47004" y="10768"/>
                </a:lnTo>
                <a:lnTo>
                  <a:pt x="46959" y="10677"/>
                </a:lnTo>
                <a:lnTo>
                  <a:pt x="46959" y="10494"/>
                </a:lnTo>
                <a:lnTo>
                  <a:pt x="46730" y="10517"/>
                </a:lnTo>
                <a:lnTo>
                  <a:pt x="46593" y="10494"/>
                </a:lnTo>
                <a:lnTo>
                  <a:pt x="46250" y="10448"/>
                </a:lnTo>
                <a:lnTo>
                  <a:pt x="45953" y="10403"/>
                </a:lnTo>
                <a:lnTo>
                  <a:pt x="45701" y="10380"/>
                </a:lnTo>
                <a:lnTo>
                  <a:pt x="45244" y="10220"/>
                </a:lnTo>
                <a:lnTo>
                  <a:pt x="45107" y="10105"/>
                </a:lnTo>
                <a:lnTo>
                  <a:pt x="44970" y="9991"/>
                </a:lnTo>
                <a:lnTo>
                  <a:pt x="44444" y="9854"/>
                </a:lnTo>
                <a:lnTo>
                  <a:pt x="44307" y="9763"/>
                </a:lnTo>
                <a:lnTo>
                  <a:pt x="44169" y="9808"/>
                </a:lnTo>
                <a:lnTo>
                  <a:pt x="44078" y="9831"/>
                </a:lnTo>
                <a:lnTo>
                  <a:pt x="43781" y="9808"/>
                </a:lnTo>
                <a:lnTo>
                  <a:pt x="43461" y="9831"/>
                </a:lnTo>
                <a:lnTo>
                  <a:pt x="43346" y="9900"/>
                </a:lnTo>
                <a:lnTo>
                  <a:pt x="43095" y="10128"/>
                </a:lnTo>
                <a:lnTo>
                  <a:pt x="42592" y="10128"/>
                </a:lnTo>
                <a:lnTo>
                  <a:pt x="42272" y="10014"/>
                </a:lnTo>
                <a:lnTo>
                  <a:pt x="41998" y="9694"/>
                </a:lnTo>
                <a:lnTo>
                  <a:pt x="41723" y="9488"/>
                </a:lnTo>
                <a:lnTo>
                  <a:pt x="41380" y="9511"/>
                </a:lnTo>
                <a:lnTo>
                  <a:pt x="40969" y="9671"/>
                </a:lnTo>
                <a:lnTo>
                  <a:pt x="40672" y="9900"/>
                </a:lnTo>
                <a:lnTo>
                  <a:pt x="40397" y="10105"/>
                </a:lnTo>
                <a:lnTo>
                  <a:pt x="40260" y="10174"/>
                </a:lnTo>
                <a:lnTo>
                  <a:pt x="40054" y="10426"/>
                </a:lnTo>
                <a:lnTo>
                  <a:pt x="39986" y="10608"/>
                </a:lnTo>
                <a:lnTo>
                  <a:pt x="39894" y="10768"/>
                </a:lnTo>
                <a:lnTo>
                  <a:pt x="39574" y="10814"/>
                </a:lnTo>
                <a:lnTo>
                  <a:pt x="39437" y="10814"/>
                </a:lnTo>
                <a:lnTo>
                  <a:pt x="39323" y="10837"/>
                </a:lnTo>
                <a:lnTo>
                  <a:pt x="39048" y="10723"/>
                </a:lnTo>
                <a:lnTo>
                  <a:pt x="38980" y="10631"/>
                </a:lnTo>
                <a:lnTo>
                  <a:pt x="38888" y="10380"/>
                </a:lnTo>
                <a:lnTo>
                  <a:pt x="38865" y="10060"/>
                </a:lnTo>
                <a:lnTo>
                  <a:pt x="38865" y="9900"/>
                </a:lnTo>
                <a:lnTo>
                  <a:pt x="38751" y="9511"/>
                </a:lnTo>
                <a:lnTo>
                  <a:pt x="38660" y="9465"/>
                </a:lnTo>
                <a:lnTo>
                  <a:pt x="38408" y="9603"/>
                </a:lnTo>
                <a:lnTo>
                  <a:pt x="38157" y="9808"/>
                </a:lnTo>
                <a:lnTo>
                  <a:pt x="37974" y="10037"/>
                </a:lnTo>
                <a:lnTo>
                  <a:pt x="37837" y="10243"/>
                </a:lnTo>
                <a:lnTo>
                  <a:pt x="37631" y="10357"/>
                </a:lnTo>
                <a:lnTo>
                  <a:pt x="37357" y="10403"/>
                </a:lnTo>
                <a:lnTo>
                  <a:pt x="37288" y="10334"/>
                </a:lnTo>
                <a:lnTo>
                  <a:pt x="37288" y="10083"/>
                </a:lnTo>
                <a:lnTo>
                  <a:pt x="37288" y="9923"/>
                </a:lnTo>
                <a:lnTo>
                  <a:pt x="37242" y="9511"/>
                </a:lnTo>
                <a:lnTo>
                  <a:pt x="37151" y="9191"/>
                </a:lnTo>
                <a:lnTo>
                  <a:pt x="36968" y="8985"/>
                </a:lnTo>
                <a:lnTo>
                  <a:pt x="36625" y="8825"/>
                </a:lnTo>
                <a:lnTo>
                  <a:pt x="36511" y="8734"/>
                </a:lnTo>
                <a:lnTo>
                  <a:pt x="36488" y="8391"/>
                </a:lnTo>
                <a:lnTo>
                  <a:pt x="36465" y="8277"/>
                </a:lnTo>
                <a:lnTo>
                  <a:pt x="36214" y="8048"/>
                </a:lnTo>
                <a:lnTo>
                  <a:pt x="35939" y="7934"/>
                </a:lnTo>
                <a:lnTo>
                  <a:pt x="35802" y="7751"/>
                </a:lnTo>
                <a:lnTo>
                  <a:pt x="35756" y="7408"/>
                </a:lnTo>
                <a:lnTo>
                  <a:pt x="35779" y="7202"/>
                </a:lnTo>
                <a:lnTo>
                  <a:pt x="35802" y="6882"/>
                </a:lnTo>
                <a:lnTo>
                  <a:pt x="35802" y="6859"/>
                </a:lnTo>
                <a:lnTo>
                  <a:pt x="35779" y="6859"/>
                </a:lnTo>
                <a:lnTo>
                  <a:pt x="35642" y="6676"/>
                </a:lnTo>
                <a:lnTo>
                  <a:pt x="35482" y="6653"/>
                </a:lnTo>
                <a:lnTo>
                  <a:pt x="35436" y="6608"/>
                </a:lnTo>
                <a:lnTo>
                  <a:pt x="35390" y="6356"/>
                </a:lnTo>
                <a:lnTo>
                  <a:pt x="35345" y="6265"/>
                </a:lnTo>
                <a:lnTo>
                  <a:pt x="35208" y="6219"/>
                </a:lnTo>
                <a:lnTo>
                  <a:pt x="34979" y="6219"/>
                </a:lnTo>
                <a:lnTo>
                  <a:pt x="34590" y="6265"/>
                </a:lnTo>
                <a:lnTo>
                  <a:pt x="34362" y="6219"/>
                </a:lnTo>
                <a:lnTo>
                  <a:pt x="34407" y="6013"/>
                </a:lnTo>
                <a:lnTo>
                  <a:pt x="34316" y="5853"/>
                </a:lnTo>
                <a:lnTo>
                  <a:pt x="34202" y="5853"/>
                </a:lnTo>
                <a:lnTo>
                  <a:pt x="34065" y="5922"/>
                </a:lnTo>
                <a:lnTo>
                  <a:pt x="34019" y="5853"/>
                </a:lnTo>
                <a:lnTo>
                  <a:pt x="33996" y="5739"/>
                </a:lnTo>
                <a:lnTo>
                  <a:pt x="33950" y="5282"/>
                </a:lnTo>
                <a:lnTo>
                  <a:pt x="33882" y="5099"/>
                </a:lnTo>
                <a:lnTo>
                  <a:pt x="33836" y="5099"/>
                </a:lnTo>
                <a:lnTo>
                  <a:pt x="33767" y="4870"/>
                </a:lnTo>
                <a:lnTo>
                  <a:pt x="33744" y="4642"/>
                </a:lnTo>
                <a:lnTo>
                  <a:pt x="33790" y="4459"/>
                </a:lnTo>
                <a:lnTo>
                  <a:pt x="33744" y="4390"/>
                </a:lnTo>
                <a:lnTo>
                  <a:pt x="33653" y="4367"/>
                </a:lnTo>
                <a:lnTo>
                  <a:pt x="33493" y="4344"/>
                </a:lnTo>
                <a:lnTo>
                  <a:pt x="33379" y="4299"/>
                </a:lnTo>
                <a:lnTo>
                  <a:pt x="33333" y="4207"/>
                </a:lnTo>
                <a:lnTo>
                  <a:pt x="33287" y="4001"/>
                </a:lnTo>
                <a:lnTo>
                  <a:pt x="33150" y="3864"/>
                </a:lnTo>
                <a:lnTo>
                  <a:pt x="33081" y="3796"/>
                </a:lnTo>
                <a:lnTo>
                  <a:pt x="33081" y="3658"/>
                </a:lnTo>
                <a:lnTo>
                  <a:pt x="32876" y="3521"/>
                </a:lnTo>
                <a:lnTo>
                  <a:pt x="32601" y="3361"/>
                </a:lnTo>
                <a:lnTo>
                  <a:pt x="32396" y="3201"/>
                </a:lnTo>
                <a:lnTo>
                  <a:pt x="32007" y="2973"/>
                </a:lnTo>
                <a:lnTo>
                  <a:pt x="31915" y="2904"/>
                </a:lnTo>
                <a:lnTo>
                  <a:pt x="31870" y="2881"/>
                </a:lnTo>
                <a:lnTo>
                  <a:pt x="31618" y="2790"/>
                </a:lnTo>
                <a:lnTo>
                  <a:pt x="31573" y="2653"/>
                </a:lnTo>
                <a:lnTo>
                  <a:pt x="31527" y="2401"/>
                </a:lnTo>
                <a:lnTo>
                  <a:pt x="31458" y="2195"/>
                </a:lnTo>
                <a:lnTo>
                  <a:pt x="31367" y="2035"/>
                </a:lnTo>
                <a:lnTo>
                  <a:pt x="31207" y="1875"/>
                </a:lnTo>
                <a:lnTo>
                  <a:pt x="31138" y="1761"/>
                </a:lnTo>
                <a:lnTo>
                  <a:pt x="31115" y="1624"/>
                </a:lnTo>
                <a:lnTo>
                  <a:pt x="30955" y="1532"/>
                </a:lnTo>
                <a:lnTo>
                  <a:pt x="30567" y="1372"/>
                </a:lnTo>
                <a:lnTo>
                  <a:pt x="30178" y="1327"/>
                </a:lnTo>
                <a:lnTo>
                  <a:pt x="29949" y="1281"/>
                </a:lnTo>
                <a:lnTo>
                  <a:pt x="29584" y="1167"/>
                </a:lnTo>
                <a:lnTo>
                  <a:pt x="29195" y="1007"/>
                </a:lnTo>
                <a:lnTo>
                  <a:pt x="29012" y="938"/>
                </a:lnTo>
                <a:lnTo>
                  <a:pt x="28646" y="915"/>
                </a:lnTo>
                <a:lnTo>
                  <a:pt x="28395" y="961"/>
                </a:lnTo>
                <a:lnTo>
                  <a:pt x="28258" y="1007"/>
                </a:lnTo>
                <a:lnTo>
                  <a:pt x="27960" y="1189"/>
                </a:lnTo>
                <a:lnTo>
                  <a:pt x="27778" y="1189"/>
                </a:lnTo>
                <a:lnTo>
                  <a:pt x="27320" y="1144"/>
                </a:lnTo>
                <a:lnTo>
                  <a:pt x="26886" y="1167"/>
                </a:lnTo>
                <a:lnTo>
                  <a:pt x="26566" y="1281"/>
                </a:lnTo>
                <a:lnTo>
                  <a:pt x="26131" y="1304"/>
                </a:lnTo>
                <a:lnTo>
                  <a:pt x="25903" y="1281"/>
                </a:lnTo>
                <a:lnTo>
                  <a:pt x="25514" y="1167"/>
                </a:lnTo>
                <a:lnTo>
                  <a:pt x="25423" y="1052"/>
                </a:lnTo>
                <a:lnTo>
                  <a:pt x="25354" y="938"/>
                </a:lnTo>
                <a:lnTo>
                  <a:pt x="25194" y="892"/>
                </a:lnTo>
                <a:lnTo>
                  <a:pt x="25057" y="778"/>
                </a:lnTo>
                <a:lnTo>
                  <a:pt x="24943" y="641"/>
                </a:lnTo>
                <a:lnTo>
                  <a:pt x="24897" y="435"/>
                </a:lnTo>
                <a:lnTo>
                  <a:pt x="24714" y="412"/>
                </a:lnTo>
                <a:lnTo>
                  <a:pt x="24508" y="366"/>
                </a:lnTo>
                <a:lnTo>
                  <a:pt x="24371" y="115"/>
                </a:lnTo>
                <a:lnTo>
                  <a:pt x="24188" y="69"/>
                </a:lnTo>
                <a:lnTo>
                  <a:pt x="23891" y="1"/>
                </a:ln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 panose="02040502050405020303" pitchFamily="18" charset="0"/>
            </a:endParaRPr>
          </a:p>
        </p:txBody>
      </p:sp>
      <p:sp>
        <p:nvSpPr>
          <p:cNvPr id="352" name="Google Shape;352;p19"/>
          <p:cNvSpPr/>
          <p:nvPr/>
        </p:nvSpPr>
        <p:spPr>
          <a:xfrm>
            <a:off x="3329337" y="2315021"/>
            <a:ext cx="937547" cy="1000803"/>
          </a:xfrm>
          <a:custGeom>
            <a:avLst/>
            <a:gdLst/>
            <a:ahLst/>
            <a:cxnLst/>
            <a:rect l="l" t="t" r="r" b="b"/>
            <a:pathLst>
              <a:path w="41678" h="44490" extrusionOk="0">
                <a:moveTo>
                  <a:pt x="21010" y="1"/>
                </a:moveTo>
                <a:lnTo>
                  <a:pt x="20621" y="92"/>
                </a:lnTo>
                <a:lnTo>
                  <a:pt x="20530" y="207"/>
                </a:lnTo>
                <a:lnTo>
                  <a:pt x="20370" y="321"/>
                </a:lnTo>
                <a:lnTo>
                  <a:pt x="19798" y="481"/>
                </a:lnTo>
                <a:lnTo>
                  <a:pt x="19616" y="572"/>
                </a:lnTo>
                <a:lnTo>
                  <a:pt x="19524" y="710"/>
                </a:lnTo>
                <a:lnTo>
                  <a:pt x="19501" y="1007"/>
                </a:lnTo>
                <a:lnTo>
                  <a:pt x="19616" y="1144"/>
                </a:lnTo>
                <a:lnTo>
                  <a:pt x="19936" y="1350"/>
                </a:lnTo>
                <a:lnTo>
                  <a:pt x="20187" y="1647"/>
                </a:lnTo>
                <a:lnTo>
                  <a:pt x="20233" y="1830"/>
                </a:lnTo>
                <a:lnTo>
                  <a:pt x="20050" y="2241"/>
                </a:lnTo>
                <a:lnTo>
                  <a:pt x="19890" y="2447"/>
                </a:lnTo>
                <a:lnTo>
                  <a:pt x="19570" y="2767"/>
                </a:lnTo>
                <a:lnTo>
                  <a:pt x="19341" y="3064"/>
                </a:lnTo>
                <a:lnTo>
                  <a:pt x="19273" y="3247"/>
                </a:lnTo>
                <a:lnTo>
                  <a:pt x="19318" y="3613"/>
                </a:lnTo>
                <a:lnTo>
                  <a:pt x="19273" y="3864"/>
                </a:lnTo>
                <a:lnTo>
                  <a:pt x="19227" y="4002"/>
                </a:lnTo>
                <a:lnTo>
                  <a:pt x="19067" y="4093"/>
                </a:lnTo>
                <a:lnTo>
                  <a:pt x="18747" y="4070"/>
                </a:lnTo>
                <a:lnTo>
                  <a:pt x="18541" y="4093"/>
                </a:lnTo>
                <a:lnTo>
                  <a:pt x="18312" y="4207"/>
                </a:lnTo>
                <a:lnTo>
                  <a:pt x="17764" y="4710"/>
                </a:lnTo>
                <a:lnTo>
                  <a:pt x="17535" y="4985"/>
                </a:lnTo>
                <a:lnTo>
                  <a:pt x="17329" y="5213"/>
                </a:lnTo>
                <a:lnTo>
                  <a:pt x="16941" y="5396"/>
                </a:lnTo>
                <a:lnTo>
                  <a:pt x="16735" y="5396"/>
                </a:lnTo>
                <a:lnTo>
                  <a:pt x="16072" y="5488"/>
                </a:lnTo>
                <a:lnTo>
                  <a:pt x="15363" y="5579"/>
                </a:lnTo>
                <a:lnTo>
                  <a:pt x="15066" y="5579"/>
                </a:lnTo>
                <a:lnTo>
                  <a:pt x="14746" y="5556"/>
                </a:lnTo>
                <a:lnTo>
                  <a:pt x="14746" y="5556"/>
                </a:lnTo>
                <a:lnTo>
                  <a:pt x="14792" y="5625"/>
                </a:lnTo>
                <a:lnTo>
                  <a:pt x="14792" y="5739"/>
                </a:lnTo>
                <a:lnTo>
                  <a:pt x="14677" y="6036"/>
                </a:lnTo>
                <a:lnTo>
                  <a:pt x="14472" y="6265"/>
                </a:lnTo>
                <a:lnTo>
                  <a:pt x="14357" y="6311"/>
                </a:lnTo>
                <a:lnTo>
                  <a:pt x="14037" y="6356"/>
                </a:lnTo>
                <a:lnTo>
                  <a:pt x="13900" y="6471"/>
                </a:lnTo>
                <a:lnTo>
                  <a:pt x="13786" y="6699"/>
                </a:lnTo>
                <a:lnTo>
                  <a:pt x="13580" y="6951"/>
                </a:lnTo>
                <a:lnTo>
                  <a:pt x="13306" y="7202"/>
                </a:lnTo>
                <a:lnTo>
                  <a:pt x="13214" y="7339"/>
                </a:lnTo>
                <a:lnTo>
                  <a:pt x="13191" y="7431"/>
                </a:lnTo>
                <a:lnTo>
                  <a:pt x="13168" y="7705"/>
                </a:lnTo>
                <a:lnTo>
                  <a:pt x="13077" y="7797"/>
                </a:lnTo>
                <a:lnTo>
                  <a:pt x="12871" y="7934"/>
                </a:lnTo>
                <a:lnTo>
                  <a:pt x="12826" y="8071"/>
                </a:lnTo>
                <a:lnTo>
                  <a:pt x="12803" y="8254"/>
                </a:lnTo>
                <a:lnTo>
                  <a:pt x="12803" y="8505"/>
                </a:lnTo>
                <a:lnTo>
                  <a:pt x="12780" y="8620"/>
                </a:lnTo>
                <a:lnTo>
                  <a:pt x="12528" y="8734"/>
                </a:lnTo>
                <a:lnTo>
                  <a:pt x="12368" y="8757"/>
                </a:lnTo>
                <a:lnTo>
                  <a:pt x="12163" y="8780"/>
                </a:lnTo>
                <a:lnTo>
                  <a:pt x="11797" y="8917"/>
                </a:lnTo>
                <a:lnTo>
                  <a:pt x="11751" y="9031"/>
                </a:lnTo>
                <a:lnTo>
                  <a:pt x="11797" y="9146"/>
                </a:lnTo>
                <a:lnTo>
                  <a:pt x="11774" y="9306"/>
                </a:lnTo>
                <a:lnTo>
                  <a:pt x="11728" y="9420"/>
                </a:lnTo>
                <a:lnTo>
                  <a:pt x="11591" y="9694"/>
                </a:lnTo>
                <a:lnTo>
                  <a:pt x="11568" y="9991"/>
                </a:lnTo>
                <a:lnTo>
                  <a:pt x="11545" y="10106"/>
                </a:lnTo>
                <a:lnTo>
                  <a:pt x="11385" y="10266"/>
                </a:lnTo>
                <a:lnTo>
                  <a:pt x="11362" y="10357"/>
                </a:lnTo>
                <a:lnTo>
                  <a:pt x="11362" y="10449"/>
                </a:lnTo>
                <a:lnTo>
                  <a:pt x="11408" y="10677"/>
                </a:lnTo>
                <a:lnTo>
                  <a:pt x="11477" y="10723"/>
                </a:lnTo>
                <a:lnTo>
                  <a:pt x="11591" y="10723"/>
                </a:lnTo>
                <a:lnTo>
                  <a:pt x="11865" y="10837"/>
                </a:lnTo>
                <a:lnTo>
                  <a:pt x="11911" y="10929"/>
                </a:lnTo>
                <a:lnTo>
                  <a:pt x="11934" y="11180"/>
                </a:lnTo>
                <a:lnTo>
                  <a:pt x="11934" y="11477"/>
                </a:lnTo>
                <a:lnTo>
                  <a:pt x="11934" y="11660"/>
                </a:lnTo>
                <a:lnTo>
                  <a:pt x="11934" y="12003"/>
                </a:lnTo>
                <a:lnTo>
                  <a:pt x="11842" y="12072"/>
                </a:lnTo>
                <a:lnTo>
                  <a:pt x="11637" y="12140"/>
                </a:lnTo>
                <a:lnTo>
                  <a:pt x="11522" y="12300"/>
                </a:lnTo>
                <a:lnTo>
                  <a:pt x="11454" y="12415"/>
                </a:lnTo>
                <a:lnTo>
                  <a:pt x="11431" y="12575"/>
                </a:lnTo>
                <a:lnTo>
                  <a:pt x="11385" y="12872"/>
                </a:lnTo>
                <a:lnTo>
                  <a:pt x="11294" y="13123"/>
                </a:lnTo>
                <a:lnTo>
                  <a:pt x="11271" y="13215"/>
                </a:lnTo>
                <a:lnTo>
                  <a:pt x="11157" y="13421"/>
                </a:lnTo>
                <a:lnTo>
                  <a:pt x="11042" y="13489"/>
                </a:lnTo>
                <a:lnTo>
                  <a:pt x="10859" y="13558"/>
                </a:lnTo>
                <a:lnTo>
                  <a:pt x="10517" y="13604"/>
                </a:lnTo>
                <a:lnTo>
                  <a:pt x="10059" y="13626"/>
                </a:lnTo>
                <a:lnTo>
                  <a:pt x="9693" y="13649"/>
                </a:lnTo>
                <a:lnTo>
                  <a:pt x="9556" y="13672"/>
                </a:lnTo>
                <a:lnTo>
                  <a:pt x="9373" y="13832"/>
                </a:lnTo>
                <a:lnTo>
                  <a:pt x="9099" y="13855"/>
                </a:lnTo>
                <a:lnTo>
                  <a:pt x="8390" y="13901"/>
                </a:lnTo>
                <a:lnTo>
                  <a:pt x="7750" y="13924"/>
                </a:lnTo>
                <a:lnTo>
                  <a:pt x="7293" y="13855"/>
                </a:lnTo>
                <a:lnTo>
                  <a:pt x="6950" y="13924"/>
                </a:lnTo>
                <a:lnTo>
                  <a:pt x="6744" y="14015"/>
                </a:lnTo>
                <a:lnTo>
                  <a:pt x="6401" y="14381"/>
                </a:lnTo>
                <a:lnTo>
                  <a:pt x="6287" y="14472"/>
                </a:lnTo>
                <a:lnTo>
                  <a:pt x="6127" y="14564"/>
                </a:lnTo>
                <a:lnTo>
                  <a:pt x="5716" y="14655"/>
                </a:lnTo>
                <a:lnTo>
                  <a:pt x="5441" y="14610"/>
                </a:lnTo>
                <a:lnTo>
                  <a:pt x="5007" y="14381"/>
                </a:lnTo>
                <a:lnTo>
                  <a:pt x="4870" y="14312"/>
                </a:lnTo>
                <a:lnTo>
                  <a:pt x="4778" y="14267"/>
                </a:lnTo>
                <a:lnTo>
                  <a:pt x="4710" y="14107"/>
                </a:lnTo>
                <a:lnTo>
                  <a:pt x="4550" y="14015"/>
                </a:lnTo>
                <a:lnTo>
                  <a:pt x="4367" y="13901"/>
                </a:lnTo>
                <a:lnTo>
                  <a:pt x="4138" y="13695"/>
                </a:lnTo>
                <a:lnTo>
                  <a:pt x="3978" y="13695"/>
                </a:lnTo>
                <a:lnTo>
                  <a:pt x="3795" y="13718"/>
                </a:lnTo>
                <a:lnTo>
                  <a:pt x="3521" y="13786"/>
                </a:lnTo>
                <a:lnTo>
                  <a:pt x="3498" y="13878"/>
                </a:lnTo>
                <a:lnTo>
                  <a:pt x="3521" y="14038"/>
                </a:lnTo>
                <a:lnTo>
                  <a:pt x="3429" y="14335"/>
                </a:lnTo>
                <a:lnTo>
                  <a:pt x="3384" y="14541"/>
                </a:lnTo>
                <a:lnTo>
                  <a:pt x="3406" y="14838"/>
                </a:lnTo>
                <a:lnTo>
                  <a:pt x="3315" y="14930"/>
                </a:lnTo>
                <a:lnTo>
                  <a:pt x="3201" y="14998"/>
                </a:lnTo>
                <a:lnTo>
                  <a:pt x="3064" y="15250"/>
                </a:lnTo>
                <a:lnTo>
                  <a:pt x="3041" y="15364"/>
                </a:lnTo>
                <a:lnTo>
                  <a:pt x="3041" y="15501"/>
                </a:lnTo>
                <a:lnTo>
                  <a:pt x="2972" y="15707"/>
                </a:lnTo>
                <a:lnTo>
                  <a:pt x="2835" y="15730"/>
                </a:lnTo>
                <a:lnTo>
                  <a:pt x="2652" y="15707"/>
                </a:lnTo>
                <a:lnTo>
                  <a:pt x="2355" y="15707"/>
                </a:lnTo>
                <a:lnTo>
                  <a:pt x="2012" y="15753"/>
                </a:lnTo>
                <a:lnTo>
                  <a:pt x="1806" y="15753"/>
                </a:lnTo>
                <a:lnTo>
                  <a:pt x="1509" y="15661"/>
                </a:lnTo>
                <a:lnTo>
                  <a:pt x="1372" y="15661"/>
                </a:lnTo>
                <a:lnTo>
                  <a:pt x="1555" y="15935"/>
                </a:lnTo>
                <a:lnTo>
                  <a:pt x="1783" y="16233"/>
                </a:lnTo>
                <a:lnTo>
                  <a:pt x="1852" y="16278"/>
                </a:lnTo>
                <a:lnTo>
                  <a:pt x="2058" y="16370"/>
                </a:lnTo>
                <a:lnTo>
                  <a:pt x="2103" y="16553"/>
                </a:lnTo>
                <a:lnTo>
                  <a:pt x="2149" y="16896"/>
                </a:lnTo>
                <a:lnTo>
                  <a:pt x="2149" y="17170"/>
                </a:lnTo>
                <a:lnTo>
                  <a:pt x="2080" y="17559"/>
                </a:lnTo>
                <a:lnTo>
                  <a:pt x="2149" y="17787"/>
                </a:lnTo>
                <a:lnTo>
                  <a:pt x="2332" y="18016"/>
                </a:lnTo>
                <a:lnTo>
                  <a:pt x="2561" y="18359"/>
                </a:lnTo>
                <a:lnTo>
                  <a:pt x="2835" y="18816"/>
                </a:lnTo>
                <a:lnTo>
                  <a:pt x="3064" y="19250"/>
                </a:lnTo>
                <a:lnTo>
                  <a:pt x="3224" y="19570"/>
                </a:lnTo>
                <a:lnTo>
                  <a:pt x="3498" y="19913"/>
                </a:lnTo>
                <a:lnTo>
                  <a:pt x="3658" y="20142"/>
                </a:lnTo>
                <a:lnTo>
                  <a:pt x="3772" y="20394"/>
                </a:lnTo>
                <a:lnTo>
                  <a:pt x="3887" y="20668"/>
                </a:lnTo>
                <a:lnTo>
                  <a:pt x="3978" y="20759"/>
                </a:lnTo>
                <a:lnTo>
                  <a:pt x="4069" y="20851"/>
                </a:lnTo>
                <a:lnTo>
                  <a:pt x="4092" y="21125"/>
                </a:lnTo>
                <a:lnTo>
                  <a:pt x="4161" y="21194"/>
                </a:lnTo>
                <a:lnTo>
                  <a:pt x="4344" y="21308"/>
                </a:lnTo>
                <a:lnTo>
                  <a:pt x="4344" y="21399"/>
                </a:lnTo>
                <a:lnTo>
                  <a:pt x="4321" y="21697"/>
                </a:lnTo>
                <a:lnTo>
                  <a:pt x="4321" y="22177"/>
                </a:lnTo>
                <a:lnTo>
                  <a:pt x="4230" y="22634"/>
                </a:lnTo>
                <a:lnTo>
                  <a:pt x="4092" y="22931"/>
                </a:lnTo>
                <a:lnTo>
                  <a:pt x="4092" y="23160"/>
                </a:lnTo>
                <a:lnTo>
                  <a:pt x="4001" y="23388"/>
                </a:lnTo>
                <a:lnTo>
                  <a:pt x="3864" y="23503"/>
                </a:lnTo>
                <a:lnTo>
                  <a:pt x="3864" y="23686"/>
                </a:lnTo>
                <a:lnTo>
                  <a:pt x="3864" y="23846"/>
                </a:lnTo>
                <a:lnTo>
                  <a:pt x="3772" y="24189"/>
                </a:lnTo>
                <a:lnTo>
                  <a:pt x="3612" y="24280"/>
                </a:lnTo>
                <a:lnTo>
                  <a:pt x="3384" y="24440"/>
                </a:lnTo>
                <a:lnTo>
                  <a:pt x="3201" y="24692"/>
                </a:lnTo>
                <a:lnTo>
                  <a:pt x="2926" y="24874"/>
                </a:lnTo>
                <a:lnTo>
                  <a:pt x="2721" y="25080"/>
                </a:lnTo>
                <a:lnTo>
                  <a:pt x="2538" y="25446"/>
                </a:lnTo>
                <a:lnTo>
                  <a:pt x="2492" y="25766"/>
                </a:lnTo>
                <a:lnTo>
                  <a:pt x="2446" y="26018"/>
                </a:lnTo>
                <a:lnTo>
                  <a:pt x="2423" y="26246"/>
                </a:lnTo>
                <a:lnTo>
                  <a:pt x="2492" y="26475"/>
                </a:lnTo>
                <a:lnTo>
                  <a:pt x="2561" y="26863"/>
                </a:lnTo>
                <a:lnTo>
                  <a:pt x="2606" y="27023"/>
                </a:lnTo>
                <a:lnTo>
                  <a:pt x="2766" y="27275"/>
                </a:lnTo>
                <a:lnTo>
                  <a:pt x="2881" y="27343"/>
                </a:lnTo>
                <a:lnTo>
                  <a:pt x="2995" y="27412"/>
                </a:lnTo>
                <a:lnTo>
                  <a:pt x="3109" y="27618"/>
                </a:lnTo>
                <a:lnTo>
                  <a:pt x="3224" y="27709"/>
                </a:lnTo>
                <a:lnTo>
                  <a:pt x="3338" y="27778"/>
                </a:lnTo>
                <a:lnTo>
                  <a:pt x="3452" y="28006"/>
                </a:lnTo>
                <a:lnTo>
                  <a:pt x="3452" y="28121"/>
                </a:lnTo>
                <a:lnTo>
                  <a:pt x="3429" y="28258"/>
                </a:lnTo>
                <a:lnTo>
                  <a:pt x="3315" y="28532"/>
                </a:lnTo>
                <a:lnTo>
                  <a:pt x="3155" y="28692"/>
                </a:lnTo>
                <a:lnTo>
                  <a:pt x="2789" y="28921"/>
                </a:lnTo>
                <a:lnTo>
                  <a:pt x="2538" y="29081"/>
                </a:lnTo>
                <a:lnTo>
                  <a:pt x="2469" y="29172"/>
                </a:lnTo>
                <a:lnTo>
                  <a:pt x="2401" y="29310"/>
                </a:lnTo>
                <a:lnTo>
                  <a:pt x="2149" y="29332"/>
                </a:lnTo>
                <a:lnTo>
                  <a:pt x="1646" y="29378"/>
                </a:lnTo>
                <a:lnTo>
                  <a:pt x="1257" y="29401"/>
                </a:lnTo>
                <a:lnTo>
                  <a:pt x="1052" y="29401"/>
                </a:lnTo>
                <a:lnTo>
                  <a:pt x="800" y="29584"/>
                </a:lnTo>
                <a:lnTo>
                  <a:pt x="663" y="29653"/>
                </a:lnTo>
                <a:lnTo>
                  <a:pt x="434" y="29744"/>
                </a:lnTo>
                <a:lnTo>
                  <a:pt x="206" y="29904"/>
                </a:lnTo>
                <a:lnTo>
                  <a:pt x="92" y="29973"/>
                </a:lnTo>
                <a:lnTo>
                  <a:pt x="0" y="30155"/>
                </a:lnTo>
                <a:lnTo>
                  <a:pt x="0" y="30270"/>
                </a:lnTo>
                <a:lnTo>
                  <a:pt x="0" y="30567"/>
                </a:lnTo>
                <a:lnTo>
                  <a:pt x="92" y="30818"/>
                </a:lnTo>
                <a:lnTo>
                  <a:pt x="366" y="31047"/>
                </a:lnTo>
                <a:lnTo>
                  <a:pt x="709" y="31299"/>
                </a:lnTo>
                <a:lnTo>
                  <a:pt x="915" y="31481"/>
                </a:lnTo>
                <a:lnTo>
                  <a:pt x="1235" y="31664"/>
                </a:lnTo>
                <a:lnTo>
                  <a:pt x="1418" y="31710"/>
                </a:lnTo>
                <a:lnTo>
                  <a:pt x="1646" y="31824"/>
                </a:lnTo>
                <a:lnTo>
                  <a:pt x="1646" y="31984"/>
                </a:lnTo>
                <a:lnTo>
                  <a:pt x="1646" y="32167"/>
                </a:lnTo>
                <a:lnTo>
                  <a:pt x="1646" y="32442"/>
                </a:lnTo>
                <a:lnTo>
                  <a:pt x="1509" y="32579"/>
                </a:lnTo>
                <a:lnTo>
                  <a:pt x="1235" y="32876"/>
                </a:lnTo>
                <a:lnTo>
                  <a:pt x="960" y="33059"/>
                </a:lnTo>
                <a:lnTo>
                  <a:pt x="823" y="33150"/>
                </a:lnTo>
                <a:lnTo>
                  <a:pt x="709" y="33356"/>
                </a:lnTo>
                <a:lnTo>
                  <a:pt x="709" y="33493"/>
                </a:lnTo>
                <a:lnTo>
                  <a:pt x="640" y="34088"/>
                </a:lnTo>
                <a:lnTo>
                  <a:pt x="617" y="34911"/>
                </a:lnTo>
                <a:lnTo>
                  <a:pt x="640" y="35619"/>
                </a:lnTo>
                <a:lnTo>
                  <a:pt x="663" y="36100"/>
                </a:lnTo>
                <a:lnTo>
                  <a:pt x="686" y="36214"/>
                </a:lnTo>
                <a:lnTo>
                  <a:pt x="869" y="36397"/>
                </a:lnTo>
                <a:lnTo>
                  <a:pt x="915" y="36580"/>
                </a:lnTo>
                <a:lnTo>
                  <a:pt x="937" y="36808"/>
                </a:lnTo>
                <a:lnTo>
                  <a:pt x="1029" y="37105"/>
                </a:lnTo>
                <a:lnTo>
                  <a:pt x="1143" y="37174"/>
                </a:lnTo>
                <a:lnTo>
                  <a:pt x="1395" y="37265"/>
                </a:lnTo>
                <a:lnTo>
                  <a:pt x="1692" y="37471"/>
                </a:lnTo>
                <a:lnTo>
                  <a:pt x="2012" y="37746"/>
                </a:lnTo>
                <a:lnTo>
                  <a:pt x="2195" y="37997"/>
                </a:lnTo>
                <a:lnTo>
                  <a:pt x="2309" y="38340"/>
                </a:lnTo>
                <a:lnTo>
                  <a:pt x="2309" y="38683"/>
                </a:lnTo>
                <a:lnTo>
                  <a:pt x="2263" y="38774"/>
                </a:lnTo>
                <a:lnTo>
                  <a:pt x="2080" y="38866"/>
                </a:lnTo>
                <a:lnTo>
                  <a:pt x="2058" y="39026"/>
                </a:lnTo>
                <a:lnTo>
                  <a:pt x="2035" y="39460"/>
                </a:lnTo>
                <a:lnTo>
                  <a:pt x="2035" y="39849"/>
                </a:lnTo>
                <a:lnTo>
                  <a:pt x="2058" y="39986"/>
                </a:lnTo>
                <a:lnTo>
                  <a:pt x="2263" y="40146"/>
                </a:lnTo>
                <a:lnTo>
                  <a:pt x="2332" y="40283"/>
                </a:lnTo>
                <a:lnTo>
                  <a:pt x="2423" y="40420"/>
                </a:lnTo>
                <a:lnTo>
                  <a:pt x="2561" y="40489"/>
                </a:lnTo>
                <a:lnTo>
                  <a:pt x="2652" y="40718"/>
                </a:lnTo>
                <a:lnTo>
                  <a:pt x="2835" y="41289"/>
                </a:lnTo>
                <a:lnTo>
                  <a:pt x="2881" y="41472"/>
                </a:lnTo>
                <a:lnTo>
                  <a:pt x="2926" y="41541"/>
                </a:lnTo>
                <a:lnTo>
                  <a:pt x="3086" y="41838"/>
                </a:lnTo>
                <a:lnTo>
                  <a:pt x="3178" y="41975"/>
                </a:lnTo>
                <a:lnTo>
                  <a:pt x="3384" y="42089"/>
                </a:lnTo>
                <a:lnTo>
                  <a:pt x="3475" y="42249"/>
                </a:lnTo>
                <a:lnTo>
                  <a:pt x="3475" y="42409"/>
                </a:lnTo>
                <a:lnTo>
                  <a:pt x="3475" y="42729"/>
                </a:lnTo>
                <a:lnTo>
                  <a:pt x="3635" y="43255"/>
                </a:lnTo>
                <a:lnTo>
                  <a:pt x="3681" y="43644"/>
                </a:lnTo>
                <a:lnTo>
                  <a:pt x="3681" y="43987"/>
                </a:lnTo>
                <a:lnTo>
                  <a:pt x="3704" y="44238"/>
                </a:lnTo>
                <a:lnTo>
                  <a:pt x="4115" y="44444"/>
                </a:lnTo>
                <a:lnTo>
                  <a:pt x="4344" y="44490"/>
                </a:lnTo>
                <a:lnTo>
                  <a:pt x="4412" y="44307"/>
                </a:lnTo>
                <a:lnTo>
                  <a:pt x="4321" y="43255"/>
                </a:lnTo>
                <a:lnTo>
                  <a:pt x="4344" y="43004"/>
                </a:lnTo>
                <a:lnTo>
                  <a:pt x="4458" y="42912"/>
                </a:lnTo>
                <a:lnTo>
                  <a:pt x="4824" y="42958"/>
                </a:lnTo>
                <a:lnTo>
                  <a:pt x="4915" y="43050"/>
                </a:lnTo>
                <a:lnTo>
                  <a:pt x="4915" y="43301"/>
                </a:lnTo>
                <a:lnTo>
                  <a:pt x="4938" y="43598"/>
                </a:lnTo>
                <a:lnTo>
                  <a:pt x="5007" y="43781"/>
                </a:lnTo>
                <a:lnTo>
                  <a:pt x="5098" y="44147"/>
                </a:lnTo>
                <a:lnTo>
                  <a:pt x="5213" y="44284"/>
                </a:lnTo>
                <a:lnTo>
                  <a:pt x="5281" y="44284"/>
                </a:lnTo>
                <a:lnTo>
                  <a:pt x="5464" y="44147"/>
                </a:lnTo>
                <a:lnTo>
                  <a:pt x="5853" y="43667"/>
                </a:lnTo>
                <a:lnTo>
                  <a:pt x="5967" y="43598"/>
                </a:lnTo>
                <a:lnTo>
                  <a:pt x="6356" y="43552"/>
                </a:lnTo>
                <a:lnTo>
                  <a:pt x="6859" y="43415"/>
                </a:lnTo>
                <a:lnTo>
                  <a:pt x="6950" y="43415"/>
                </a:lnTo>
                <a:lnTo>
                  <a:pt x="7133" y="43530"/>
                </a:lnTo>
                <a:lnTo>
                  <a:pt x="7384" y="43804"/>
                </a:lnTo>
                <a:lnTo>
                  <a:pt x="7499" y="43895"/>
                </a:lnTo>
                <a:lnTo>
                  <a:pt x="7613" y="43964"/>
                </a:lnTo>
                <a:lnTo>
                  <a:pt x="8002" y="44193"/>
                </a:lnTo>
                <a:lnTo>
                  <a:pt x="8253" y="44193"/>
                </a:lnTo>
                <a:lnTo>
                  <a:pt x="8550" y="44147"/>
                </a:lnTo>
                <a:lnTo>
                  <a:pt x="9259" y="44170"/>
                </a:lnTo>
                <a:lnTo>
                  <a:pt x="9533" y="44101"/>
                </a:lnTo>
                <a:lnTo>
                  <a:pt x="9648" y="44055"/>
                </a:lnTo>
                <a:lnTo>
                  <a:pt x="9762" y="43850"/>
                </a:lnTo>
                <a:lnTo>
                  <a:pt x="9831" y="43461"/>
                </a:lnTo>
                <a:lnTo>
                  <a:pt x="9739" y="43210"/>
                </a:lnTo>
                <a:lnTo>
                  <a:pt x="9648" y="42981"/>
                </a:lnTo>
                <a:lnTo>
                  <a:pt x="9328" y="42524"/>
                </a:lnTo>
                <a:lnTo>
                  <a:pt x="9145" y="42364"/>
                </a:lnTo>
                <a:lnTo>
                  <a:pt x="8985" y="42204"/>
                </a:lnTo>
                <a:lnTo>
                  <a:pt x="8939" y="41724"/>
                </a:lnTo>
                <a:lnTo>
                  <a:pt x="9030" y="41518"/>
                </a:lnTo>
                <a:lnTo>
                  <a:pt x="9145" y="41312"/>
                </a:lnTo>
                <a:lnTo>
                  <a:pt x="9465" y="41038"/>
                </a:lnTo>
                <a:lnTo>
                  <a:pt x="9648" y="40969"/>
                </a:lnTo>
                <a:lnTo>
                  <a:pt x="9693" y="41015"/>
                </a:lnTo>
                <a:lnTo>
                  <a:pt x="9831" y="41129"/>
                </a:lnTo>
                <a:lnTo>
                  <a:pt x="10219" y="41381"/>
                </a:lnTo>
                <a:lnTo>
                  <a:pt x="10379" y="41381"/>
                </a:lnTo>
                <a:lnTo>
                  <a:pt x="10539" y="41358"/>
                </a:lnTo>
                <a:lnTo>
                  <a:pt x="10791" y="41221"/>
                </a:lnTo>
                <a:lnTo>
                  <a:pt x="10905" y="41061"/>
                </a:lnTo>
                <a:lnTo>
                  <a:pt x="10882" y="40969"/>
                </a:lnTo>
                <a:lnTo>
                  <a:pt x="10837" y="40740"/>
                </a:lnTo>
                <a:lnTo>
                  <a:pt x="10768" y="40443"/>
                </a:lnTo>
                <a:lnTo>
                  <a:pt x="10814" y="40283"/>
                </a:lnTo>
                <a:lnTo>
                  <a:pt x="10882" y="40192"/>
                </a:lnTo>
                <a:lnTo>
                  <a:pt x="11111" y="40077"/>
                </a:lnTo>
                <a:lnTo>
                  <a:pt x="11477" y="39917"/>
                </a:lnTo>
                <a:lnTo>
                  <a:pt x="11682" y="39757"/>
                </a:lnTo>
                <a:lnTo>
                  <a:pt x="11751" y="39597"/>
                </a:lnTo>
                <a:lnTo>
                  <a:pt x="11797" y="39460"/>
                </a:lnTo>
                <a:lnTo>
                  <a:pt x="11957" y="39277"/>
                </a:lnTo>
                <a:lnTo>
                  <a:pt x="12277" y="39140"/>
                </a:lnTo>
                <a:lnTo>
                  <a:pt x="12414" y="39094"/>
                </a:lnTo>
                <a:lnTo>
                  <a:pt x="12597" y="39072"/>
                </a:lnTo>
                <a:lnTo>
                  <a:pt x="13123" y="39072"/>
                </a:lnTo>
                <a:lnTo>
                  <a:pt x="13306" y="38934"/>
                </a:lnTo>
                <a:lnTo>
                  <a:pt x="13786" y="38591"/>
                </a:lnTo>
                <a:lnTo>
                  <a:pt x="14197" y="38409"/>
                </a:lnTo>
                <a:lnTo>
                  <a:pt x="14769" y="38043"/>
                </a:lnTo>
                <a:lnTo>
                  <a:pt x="15386" y="37700"/>
                </a:lnTo>
                <a:lnTo>
                  <a:pt x="16209" y="37746"/>
                </a:lnTo>
                <a:lnTo>
                  <a:pt x="17009" y="37768"/>
                </a:lnTo>
                <a:lnTo>
                  <a:pt x="17146" y="37654"/>
                </a:lnTo>
                <a:lnTo>
                  <a:pt x="17352" y="36991"/>
                </a:lnTo>
                <a:lnTo>
                  <a:pt x="17375" y="36808"/>
                </a:lnTo>
                <a:lnTo>
                  <a:pt x="17421" y="36671"/>
                </a:lnTo>
                <a:lnTo>
                  <a:pt x="17672" y="36260"/>
                </a:lnTo>
                <a:lnTo>
                  <a:pt x="17809" y="36214"/>
                </a:lnTo>
                <a:lnTo>
                  <a:pt x="18290" y="36054"/>
                </a:lnTo>
                <a:lnTo>
                  <a:pt x="18861" y="35871"/>
                </a:lnTo>
                <a:lnTo>
                  <a:pt x="19273" y="35688"/>
                </a:lnTo>
                <a:lnTo>
                  <a:pt x="19638" y="35574"/>
                </a:lnTo>
                <a:lnTo>
                  <a:pt x="19844" y="35551"/>
                </a:lnTo>
                <a:lnTo>
                  <a:pt x="20416" y="35414"/>
                </a:lnTo>
                <a:lnTo>
                  <a:pt x="20621" y="35277"/>
                </a:lnTo>
                <a:lnTo>
                  <a:pt x="20759" y="35116"/>
                </a:lnTo>
                <a:lnTo>
                  <a:pt x="20896" y="34796"/>
                </a:lnTo>
                <a:lnTo>
                  <a:pt x="20919" y="34545"/>
                </a:lnTo>
                <a:lnTo>
                  <a:pt x="20896" y="34271"/>
                </a:lnTo>
                <a:lnTo>
                  <a:pt x="20873" y="33722"/>
                </a:lnTo>
                <a:lnTo>
                  <a:pt x="20987" y="33585"/>
                </a:lnTo>
                <a:lnTo>
                  <a:pt x="21376" y="33333"/>
                </a:lnTo>
                <a:lnTo>
                  <a:pt x="21765" y="33242"/>
                </a:lnTo>
                <a:lnTo>
                  <a:pt x="21833" y="33219"/>
                </a:lnTo>
                <a:lnTo>
                  <a:pt x="21925" y="32967"/>
                </a:lnTo>
                <a:lnTo>
                  <a:pt x="22016" y="32396"/>
                </a:lnTo>
                <a:lnTo>
                  <a:pt x="22016" y="32144"/>
                </a:lnTo>
                <a:lnTo>
                  <a:pt x="22016" y="31916"/>
                </a:lnTo>
                <a:lnTo>
                  <a:pt x="22062" y="31527"/>
                </a:lnTo>
                <a:lnTo>
                  <a:pt x="22176" y="31367"/>
                </a:lnTo>
                <a:lnTo>
                  <a:pt x="22267" y="31321"/>
                </a:lnTo>
                <a:lnTo>
                  <a:pt x="22359" y="31321"/>
                </a:lnTo>
                <a:lnTo>
                  <a:pt x="22496" y="31504"/>
                </a:lnTo>
                <a:lnTo>
                  <a:pt x="22633" y="31847"/>
                </a:lnTo>
                <a:lnTo>
                  <a:pt x="22725" y="31962"/>
                </a:lnTo>
                <a:lnTo>
                  <a:pt x="22862" y="32053"/>
                </a:lnTo>
                <a:lnTo>
                  <a:pt x="23205" y="32510"/>
                </a:lnTo>
                <a:lnTo>
                  <a:pt x="23251" y="32647"/>
                </a:lnTo>
                <a:lnTo>
                  <a:pt x="23251" y="32807"/>
                </a:lnTo>
                <a:lnTo>
                  <a:pt x="23296" y="33265"/>
                </a:lnTo>
                <a:lnTo>
                  <a:pt x="23388" y="33470"/>
                </a:lnTo>
                <a:lnTo>
                  <a:pt x="23456" y="33493"/>
                </a:lnTo>
                <a:lnTo>
                  <a:pt x="23639" y="33539"/>
                </a:lnTo>
                <a:lnTo>
                  <a:pt x="24005" y="33859"/>
                </a:lnTo>
                <a:lnTo>
                  <a:pt x="24142" y="33905"/>
                </a:lnTo>
                <a:lnTo>
                  <a:pt x="24279" y="33996"/>
                </a:lnTo>
                <a:lnTo>
                  <a:pt x="24645" y="34408"/>
                </a:lnTo>
                <a:lnTo>
                  <a:pt x="24759" y="34705"/>
                </a:lnTo>
                <a:lnTo>
                  <a:pt x="24737" y="34796"/>
                </a:lnTo>
                <a:lnTo>
                  <a:pt x="24645" y="35048"/>
                </a:lnTo>
                <a:lnTo>
                  <a:pt x="24645" y="35711"/>
                </a:lnTo>
                <a:lnTo>
                  <a:pt x="24737" y="35871"/>
                </a:lnTo>
                <a:lnTo>
                  <a:pt x="25194" y="36168"/>
                </a:lnTo>
                <a:lnTo>
                  <a:pt x="25582" y="36465"/>
                </a:lnTo>
                <a:lnTo>
                  <a:pt x="25628" y="36648"/>
                </a:lnTo>
                <a:lnTo>
                  <a:pt x="25720" y="37014"/>
                </a:lnTo>
                <a:lnTo>
                  <a:pt x="25834" y="36923"/>
                </a:lnTo>
                <a:lnTo>
                  <a:pt x="25903" y="36808"/>
                </a:lnTo>
                <a:lnTo>
                  <a:pt x="25948" y="36397"/>
                </a:lnTo>
                <a:lnTo>
                  <a:pt x="26017" y="35962"/>
                </a:lnTo>
                <a:lnTo>
                  <a:pt x="26154" y="35414"/>
                </a:lnTo>
                <a:lnTo>
                  <a:pt x="26291" y="35002"/>
                </a:lnTo>
                <a:lnTo>
                  <a:pt x="26428" y="34865"/>
                </a:lnTo>
                <a:lnTo>
                  <a:pt x="26680" y="34476"/>
                </a:lnTo>
                <a:lnTo>
                  <a:pt x="26863" y="33973"/>
                </a:lnTo>
                <a:lnTo>
                  <a:pt x="27091" y="33653"/>
                </a:lnTo>
                <a:lnTo>
                  <a:pt x="27389" y="33425"/>
                </a:lnTo>
                <a:lnTo>
                  <a:pt x="27754" y="33265"/>
                </a:lnTo>
                <a:lnTo>
                  <a:pt x="28349" y="33013"/>
                </a:lnTo>
                <a:lnTo>
                  <a:pt x="28806" y="32716"/>
                </a:lnTo>
                <a:lnTo>
                  <a:pt x="29103" y="32442"/>
                </a:lnTo>
                <a:lnTo>
                  <a:pt x="29446" y="32282"/>
                </a:lnTo>
                <a:lnTo>
                  <a:pt x="29583" y="32190"/>
                </a:lnTo>
                <a:lnTo>
                  <a:pt x="29903" y="31802"/>
                </a:lnTo>
                <a:lnTo>
                  <a:pt x="29949" y="31641"/>
                </a:lnTo>
                <a:lnTo>
                  <a:pt x="29995" y="31276"/>
                </a:lnTo>
                <a:lnTo>
                  <a:pt x="30132" y="30841"/>
                </a:lnTo>
                <a:lnTo>
                  <a:pt x="30292" y="30430"/>
                </a:lnTo>
                <a:lnTo>
                  <a:pt x="30338" y="29950"/>
                </a:lnTo>
                <a:lnTo>
                  <a:pt x="30315" y="29378"/>
                </a:lnTo>
                <a:lnTo>
                  <a:pt x="30315" y="28967"/>
                </a:lnTo>
                <a:lnTo>
                  <a:pt x="30361" y="28852"/>
                </a:lnTo>
                <a:lnTo>
                  <a:pt x="30589" y="28692"/>
                </a:lnTo>
                <a:lnTo>
                  <a:pt x="30681" y="28669"/>
                </a:lnTo>
                <a:lnTo>
                  <a:pt x="31115" y="28692"/>
                </a:lnTo>
                <a:lnTo>
                  <a:pt x="31732" y="28692"/>
                </a:lnTo>
                <a:lnTo>
                  <a:pt x="32190" y="28715"/>
                </a:lnTo>
                <a:lnTo>
                  <a:pt x="32578" y="28715"/>
                </a:lnTo>
                <a:lnTo>
                  <a:pt x="32738" y="28692"/>
                </a:lnTo>
                <a:lnTo>
                  <a:pt x="33035" y="28578"/>
                </a:lnTo>
                <a:lnTo>
                  <a:pt x="33104" y="28464"/>
                </a:lnTo>
                <a:lnTo>
                  <a:pt x="33218" y="28075"/>
                </a:lnTo>
                <a:lnTo>
                  <a:pt x="33333" y="27709"/>
                </a:lnTo>
                <a:lnTo>
                  <a:pt x="33401" y="27549"/>
                </a:lnTo>
                <a:lnTo>
                  <a:pt x="33493" y="27092"/>
                </a:lnTo>
                <a:lnTo>
                  <a:pt x="33470" y="26818"/>
                </a:lnTo>
                <a:lnTo>
                  <a:pt x="33424" y="26315"/>
                </a:lnTo>
                <a:lnTo>
                  <a:pt x="33333" y="25926"/>
                </a:lnTo>
                <a:lnTo>
                  <a:pt x="33287" y="25743"/>
                </a:lnTo>
                <a:lnTo>
                  <a:pt x="33195" y="25606"/>
                </a:lnTo>
                <a:lnTo>
                  <a:pt x="33035" y="25606"/>
                </a:lnTo>
                <a:lnTo>
                  <a:pt x="32875" y="25675"/>
                </a:lnTo>
                <a:lnTo>
                  <a:pt x="32692" y="25880"/>
                </a:lnTo>
                <a:lnTo>
                  <a:pt x="32555" y="25972"/>
                </a:lnTo>
                <a:lnTo>
                  <a:pt x="32395" y="26086"/>
                </a:lnTo>
                <a:lnTo>
                  <a:pt x="32121" y="26155"/>
                </a:lnTo>
                <a:lnTo>
                  <a:pt x="32029" y="26063"/>
                </a:lnTo>
                <a:lnTo>
                  <a:pt x="31938" y="25789"/>
                </a:lnTo>
                <a:lnTo>
                  <a:pt x="31824" y="25583"/>
                </a:lnTo>
                <a:lnTo>
                  <a:pt x="31778" y="25492"/>
                </a:lnTo>
                <a:lnTo>
                  <a:pt x="31915" y="25217"/>
                </a:lnTo>
                <a:lnTo>
                  <a:pt x="31984" y="24989"/>
                </a:lnTo>
                <a:lnTo>
                  <a:pt x="32029" y="24737"/>
                </a:lnTo>
                <a:lnTo>
                  <a:pt x="32167" y="24303"/>
                </a:lnTo>
                <a:lnTo>
                  <a:pt x="32304" y="24211"/>
                </a:lnTo>
                <a:lnTo>
                  <a:pt x="32624" y="24143"/>
                </a:lnTo>
                <a:lnTo>
                  <a:pt x="32944" y="24074"/>
                </a:lnTo>
                <a:lnTo>
                  <a:pt x="33538" y="23914"/>
                </a:lnTo>
                <a:lnTo>
                  <a:pt x="34224" y="23823"/>
                </a:lnTo>
                <a:lnTo>
                  <a:pt x="34704" y="23891"/>
                </a:lnTo>
                <a:lnTo>
                  <a:pt x="35139" y="23869"/>
                </a:lnTo>
                <a:lnTo>
                  <a:pt x="35322" y="23800"/>
                </a:lnTo>
                <a:lnTo>
                  <a:pt x="35710" y="23617"/>
                </a:lnTo>
                <a:lnTo>
                  <a:pt x="35802" y="23503"/>
                </a:lnTo>
                <a:lnTo>
                  <a:pt x="35916" y="23160"/>
                </a:lnTo>
                <a:lnTo>
                  <a:pt x="35916" y="22771"/>
                </a:lnTo>
                <a:lnTo>
                  <a:pt x="35916" y="22268"/>
                </a:lnTo>
                <a:lnTo>
                  <a:pt x="36007" y="21788"/>
                </a:lnTo>
                <a:lnTo>
                  <a:pt x="36076" y="21651"/>
                </a:lnTo>
                <a:lnTo>
                  <a:pt x="36396" y="21422"/>
                </a:lnTo>
                <a:lnTo>
                  <a:pt x="36556" y="21354"/>
                </a:lnTo>
                <a:lnTo>
                  <a:pt x="36899" y="21354"/>
                </a:lnTo>
                <a:lnTo>
                  <a:pt x="37173" y="21399"/>
                </a:lnTo>
                <a:lnTo>
                  <a:pt x="37288" y="21399"/>
                </a:lnTo>
                <a:lnTo>
                  <a:pt x="37516" y="21651"/>
                </a:lnTo>
                <a:lnTo>
                  <a:pt x="37539" y="21857"/>
                </a:lnTo>
                <a:lnTo>
                  <a:pt x="37631" y="22131"/>
                </a:lnTo>
                <a:lnTo>
                  <a:pt x="38156" y="22817"/>
                </a:lnTo>
                <a:lnTo>
                  <a:pt x="38316" y="22908"/>
                </a:lnTo>
                <a:lnTo>
                  <a:pt x="38568" y="22931"/>
                </a:lnTo>
                <a:lnTo>
                  <a:pt x="38774" y="22931"/>
                </a:lnTo>
                <a:lnTo>
                  <a:pt x="38865" y="22863"/>
                </a:lnTo>
                <a:lnTo>
                  <a:pt x="39117" y="22565"/>
                </a:lnTo>
                <a:lnTo>
                  <a:pt x="39140" y="22428"/>
                </a:lnTo>
                <a:lnTo>
                  <a:pt x="39117" y="22291"/>
                </a:lnTo>
                <a:lnTo>
                  <a:pt x="39231" y="21902"/>
                </a:lnTo>
                <a:lnTo>
                  <a:pt x="39345" y="21857"/>
                </a:lnTo>
                <a:lnTo>
                  <a:pt x="39711" y="21788"/>
                </a:lnTo>
                <a:lnTo>
                  <a:pt x="39940" y="21651"/>
                </a:lnTo>
                <a:lnTo>
                  <a:pt x="40031" y="21354"/>
                </a:lnTo>
                <a:lnTo>
                  <a:pt x="40168" y="21079"/>
                </a:lnTo>
                <a:lnTo>
                  <a:pt x="40397" y="20942"/>
                </a:lnTo>
                <a:lnTo>
                  <a:pt x="40511" y="20714"/>
                </a:lnTo>
                <a:lnTo>
                  <a:pt x="40511" y="20302"/>
                </a:lnTo>
                <a:lnTo>
                  <a:pt x="40511" y="19731"/>
                </a:lnTo>
                <a:lnTo>
                  <a:pt x="40626" y="19365"/>
                </a:lnTo>
                <a:lnTo>
                  <a:pt x="40808" y="19136"/>
                </a:lnTo>
                <a:lnTo>
                  <a:pt x="40968" y="18976"/>
                </a:lnTo>
                <a:lnTo>
                  <a:pt x="41197" y="18679"/>
                </a:lnTo>
                <a:lnTo>
                  <a:pt x="41129" y="18542"/>
                </a:lnTo>
                <a:lnTo>
                  <a:pt x="41106" y="18382"/>
                </a:lnTo>
                <a:lnTo>
                  <a:pt x="41060" y="18199"/>
                </a:lnTo>
                <a:lnTo>
                  <a:pt x="40763" y="17947"/>
                </a:lnTo>
                <a:lnTo>
                  <a:pt x="40671" y="17787"/>
                </a:lnTo>
                <a:lnTo>
                  <a:pt x="40603" y="17399"/>
                </a:lnTo>
                <a:lnTo>
                  <a:pt x="40671" y="16919"/>
                </a:lnTo>
                <a:lnTo>
                  <a:pt x="40694" y="16804"/>
                </a:lnTo>
                <a:lnTo>
                  <a:pt x="40831" y="16690"/>
                </a:lnTo>
                <a:lnTo>
                  <a:pt x="41129" y="16621"/>
                </a:lnTo>
                <a:lnTo>
                  <a:pt x="41357" y="16484"/>
                </a:lnTo>
                <a:lnTo>
                  <a:pt x="41563" y="16301"/>
                </a:lnTo>
                <a:lnTo>
                  <a:pt x="41677" y="15867"/>
                </a:lnTo>
                <a:lnTo>
                  <a:pt x="41654" y="15615"/>
                </a:lnTo>
                <a:lnTo>
                  <a:pt x="41631" y="15478"/>
                </a:lnTo>
                <a:lnTo>
                  <a:pt x="41494" y="15364"/>
                </a:lnTo>
                <a:lnTo>
                  <a:pt x="41220" y="15364"/>
                </a:lnTo>
                <a:lnTo>
                  <a:pt x="41174" y="15387"/>
                </a:lnTo>
                <a:lnTo>
                  <a:pt x="41106" y="15364"/>
                </a:lnTo>
                <a:lnTo>
                  <a:pt x="40740" y="15067"/>
                </a:lnTo>
                <a:lnTo>
                  <a:pt x="40671" y="14907"/>
                </a:lnTo>
                <a:lnTo>
                  <a:pt x="40717" y="14747"/>
                </a:lnTo>
                <a:lnTo>
                  <a:pt x="40991" y="14449"/>
                </a:lnTo>
                <a:lnTo>
                  <a:pt x="41129" y="14244"/>
                </a:lnTo>
                <a:lnTo>
                  <a:pt x="41174" y="14152"/>
                </a:lnTo>
                <a:lnTo>
                  <a:pt x="41151" y="13992"/>
                </a:lnTo>
                <a:lnTo>
                  <a:pt x="40991" y="13809"/>
                </a:lnTo>
                <a:lnTo>
                  <a:pt x="40923" y="13718"/>
                </a:lnTo>
                <a:lnTo>
                  <a:pt x="40671" y="13421"/>
                </a:lnTo>
                <a:lnTo>
                  <a:pt x="40305" y="13101"/>
                </a:lnTo>
                <a:lnTo>
                  <a:pt x="40145" y="13032"/>
                </a:lnTo>
                <a:lnTo>
                  <a:pt x="39780" y="13032"/>
                </a:lnTo>
                <a:lnTo>
                  <a:pt x="39597" y="12986"/>
                </a:lnTo>
                <a:lnTo>
                  <a:pt x="39551" y="12918"/>
                </a:lnTo>
                <a:lnTo>
                  <a:pt x="39482" y="12735"/>
                </a:lnTo>
                <a:lnTo>
                  <a:pt x="39460" y="12323"/>
                </a:lnTo>
                <a:lnTo>
                  <a:pt x="39528" y="12095"/>
                </a:lnTo>
                <a:lnTo>
                  <a:pt x="39665" y="11706"/>
                </a:lnTo>
                <a:lnTo>
                  <a:pt x="39780" y="11272"/>
                </a:lnTo>
                <a:lnTo>
                  <a:pt x="39825" y="11043"/>
                </a:lnTo>
                <a:lnTo>
                  <a:pt x="39848" y="10723"/>
                </a:lnTo>
                <a:lnTo>
                  <a:pt x="39780" y="10586"/>
                </a:lnTo>
                <a:lnTo>
                  <a:pt x="39460" y="10289"/>
                </a:lnTo>
                <a:lnTo>
                  <a:pt x="39094" y="10014"/>
                </a:lnTo>
                <a:lnTo>
                  <a:pt x="38728" y="9831"/>
                </a:lnTo>
                <a:lnTo>
                  <a:pt x="38568" y="9809"/>
                </a:lnTo>
                <a:lnTo>
                  <a:pt x="38225" y="9671"/>
                </a:lnTo>
                <a:lnTo>
                  <a:pt x="37654" y="9397"/>
                </a:lnTo>
                <a:lnTo>
                  <a:pt x="37516" y="9237"/>
                </a:lnTo>
                <a:lnTo>
                  <a:pt x="37356" y="8780"/>
                </a:lnTo>
                <a:lnTo>
                  <a:pt x="37265" y="8665"/>
                </a:lnTo>
                <a:lnTo>
                  <a:pt x="37173" y="8551"/>
                </a:lnTo>
                <a:lnTo>
                  <a:pt x="37265" y="8117"/>
                </a:lnTo>
                <a:lnTo>
                  <a:pt x="37311" y="7888"/>
                </a:lnTo>
                <a:lnTo>
                  <a:pt x="37356" y="7774"/>
                </a:lnTo>
                <a:lnTo>
                  <a:pt x="37493" y="7660"/>
                </a:lnTo>
                <a:lnTo>
                  <a:pt x="37791" y="7614"/>
                </a:lnTo>
                <a:lnTo>
                  <a:pt x="37996" y="7637"/>
                </a:lnTo>
                <a:lnTo>
                  <a:pt x="38202" y="7705"/>
                </a:lnTo>
                <a:lnTo>
                  <a:pt x="38614" y="8071"/>
                </a:lnTo>
                <a:lnTo>
                  <a:pt x="38774" y="8140"/>
                </a:lnTo>
                <a:lnTo>
                  <a:pt x="38865" y="8117"/>
                </a:lnTo>
                <a:lnTo>
                  <a:pt x="38979" y="7980"/>
                </a:lnTo>
                <a:lnTo>
                  <a:pt x="39071" y="7614"/>
                </a:lnTo>
                <a:lnTo>
                  <a:pt x="39094" y="7317"/>
                </a:lnTo>
                <a:lnTo>
                  <a:pt x="39094" y="7042"/>
                </a:lnTo>
                <a:lnTo>
                  <a:pt x="39071" y="6631"/>
                </a:lnTo>
                <a:lnTo>
                  <a:pt x="38934" y="6516"/>
                </a:lnTo>
                <a:lnTo>
                  <a:pt x="38751" y="6425"/>
                </a:lnTo>
                <a:lnTo>
                  <a:pt x="38362" y="6379"/>
                </a:lnTo>
                <a:lnTo>
                  <a:pt x="37951" y="6379"/>
                </a:lnTo>
                <a:lnTo>
                  <a:pt x="37585" y="6196"/>
                </a:lnTo>
                <a:lnTo>
                  <a:pt x="37471" y="6082"/>
                </a:lnTo>
                <a:lnTo>
                  <a:pt x="37402" y="5693"/>
                </a:lnTo>
                <a:lnTo>
                  <a:pt x="37448" y="5236"/>
                </a:lnTo>
                <a:lnTo>
                  <a:pt x="37448" y="5076"/>
                </a:lnTo>
                <a:lnTo>
                  <a:pt x="37516" y="4779"/>
                </a:lnTo>
                <a:lnTo>
                  <a:pt x="37631" y="4642"/>
                </a:lnTo>
                <a:lnTo>
                  <a:pt x="37836" y="4527"/>
                </a:lnTo>
                <a:lnTo>
                  <a:pt x="38362" y="4276"/>
                </a:lnTo>
                <a:lnTo>
                  <a:pt x="38659" y="4093"/>
                </a:lnTo>
                <a:lnTo>
                  <a:pt x="38751" y="3910"/>
                </a:lnTo>
                <a:lnTo>
                  <a:pt x="38911" y="3773"/>
                </a:lnTo>
                <a:lnTo>
                  <a:pt x="39117" y="3613"/>
                </a:lnTo>
                <a:lnTo>
                  <a:pt x="39322" y="3224"/>
                </a:lnTo>
                <a:lnTo>
                  <a:pt x="39391" y="2950"/>
                </a:lnTo>
                <a:lnTo>
                  <a:pt x="39414" y="2676"/>
                </a:lnTo>
                <a:lnTo>
                  <a:pt x="39208" y="2401"/>
                </a:lnTo>
                <a:lnTo>
                  <a:pt x="39094" y="2378"/>
                </a:lnTo>
                <a:lnTo>
                  <a:pt x="39002" y="2264"/>
                </a:lnTo>
                <a:lnTo>
                  <a:pt x="38979" y="1418"/>
                </a:lnTo>
                <a:lnTo>
                  <a:pt x="39002" y="1121"/>
                </a:lnTo>
                <a:lnTo>
                  <a:pt x="38979" y="870"/>
                </a:lnTo>
                <a:lnTo>
                  <a:pt x="38842" y="458"/>
                </a:lnTo>
                <a:lnTo>
                  <a:pt x="38705" y="390"/>
                </a:lnTo>
                <a:lnTo>
                  <a:pt x="38248" y="344"/>
                </a:lnTo>
                <a:lnTo>
                  <a:pt x="37814" y="367"/>
                </a:lnTo>
                <a:lnTo>
                  <a:pt x="37654" y="435"/>
                </a:lnTo>
                <a:lnTo>
                  <a:pt x="37173" y="710"/>
                </a:lnTo>
                <a:lnTo>
                  <a:pt x="37036" y="892"/>
                </a:lnTo>
                <a:lnTo>
                  <a:pt x="36922" y="1052"/>
                </a:lnTo>
                <a:lnTo>
                  <a:pt x="36625" y="1213"/>
                </a:lnTo>
                <a:lnTo>
                  <a:pt x="36533" y="1304"/>
                </a:lnTo>
                <a:lnTo>
                  <a:pt x="36533" y="1738"/>
                </a:lnTo>
                <a:lnTo>
                  <a:pt x="36579" y="2356"/>
                </a:lnTo>
                <a:lnTo>
                  <a:pt x="36533" y="2516"/>
                </a:lnTo>
                <a:lnTo>
                  <a:pt x="36305" y="2561"/>
                </a:lnTo>
                <a:lnTo>
                  <a:pt x="36167" y="2561"/>
                </a:lnTo>
                <a:lnTo>
                  <a:pt x="35870" y="2424"/>
                </a:lnTo>
                <a:lnTo>
                  <a:pt x="35619" y="2127"/>
                </a:lnTo>
                <a:lnTo>
                  <a:pt x="35504" y="2058"/>
                </a:lnTo>
                <a:lnTo>
                  <a:pt x="35162" y="1921"/>
                </a:lnTo>
                <a:lnTo>
                  <a:pt x="34979" y="1944"/>
                </a:lnTo>
                <a:lnTo>
                  <a:pt x="34819" y="2036"/>
                </a:lnTo>
                <a:lnTo>
                  <a:pt x="34430" y="2356"/>
                </a:lnTo>
                <a:lnTo>
                  <a:pt x="34247" y="2424"/>
                </a:lnTo>
                <a:lnTo>
                  <a:pt x="34041" y="2401"/>
                </a:lnTo>
                <a:lnTo>
                  <a:pt x="33676" y="2104"/>
                </a:lnTo>
                <a:lnTo>
                  <a:pt x="33584" y="1898"/>
                </a:lnTo>
                <a:lnTo>
                  <a:pt x="33378" y="1510"/>
                </a:lnTo>
                <a:lnTo>
                  <a:pt x="33195" y="1213"/>
                </a:lnTo>
                <a:lnTo>
                  <a:pt x="33150" y="778"/>
                </a:lnTo>
                <a:lnTo>
                  <a:pt x="33195" y="298"/>
                </a:lnTo>
                <a:lnTo>
                  <a:pt x="33195" y="229"/>
                </a:lnTo>
                <a:lnTo>
                  <a:pt x="33081" y="115"/>
                </a:lnTo>
                <a:lnTo>
                  <a:pt x="32807" y="92"/>
                </a:lnTo>
                <a:lnTo>
                  <a:pt x="32670" y="92"/>
                </a:lnTo>
                <a:lnTo>
                  <a:pt x="32532" y="161"/>
                </a:lnTo>
                <a:lnTo>
                  <a:pt x="32235" y="572"/>
                </a:lnTo>
                <a:lnTo>
                  <a:pt x="32098" y="687"/>
                </a:lnTo>
                <a:lnTo>
                  <a:pt x="31801" y="710"/>
                </a:lnTo>
                <a:lnTo>
                  <a:pt x="31549" y="687"/>
                </a:lnTo>
                <a:lnTo>
                  <a:pt x="31252" y="458"/>
                </a:lnTo>
                <a:lnTo>
                  <a:pt x="31069" y="252"/>
                </a:lnTo>
                <a:lnTo>
                  <a:pt x="30772" y="184"/>
                </a:lnTo>
                <a:lnTo>
                  <a:pt x="30292" y="252"/>
                </a:lnTo>
                <a:lnTo>
                  <a:pt x="30223" y="390"/>
                </a:lnTo>
                <a:lnTo>
                  <a:pt x="30361" y="1052"/>
                </a:lnTo>
                <a:lnTo>
                  <a:pt x="30383" y="1144"/>
                </a:lnTo>
                <a:lnTo>
                  <a:pt x="30063" y="1235"/>
                </a:lnTo>
                <a:lnTo>
                  <a:pt x="29515" y="1327"/>
                </a:lnTo>
                <a:lnTo>
                  <a:pt x="29355" y="1350"/>
                </a:lnTo>
                <a:lnTo>
                  <a:pt x="29035" y="1510"/>
                </a:lnTo>
                <a:lnTo>
                  <a:pt x="28943" y="1670"/>
                </a:lnTo>
                <a:lnTo>
                  <a:pt x="28875" y="1898"/>
                </a:lnTo>
                <a:lnTo>
                  <a:pt x="28966" y="2424"/>
                </a:lnTo>
                <a:lnTo>
                  <a:pt x="29035" y="2630"/>
                </a:lnTo>
                <a:lnTo>
                  <a:pt x="29080" y="2790"/>
                </a:lnTo>
                <a:lnTo>
                  <a:pt x="29263" y="3041"/>
                </a:lnTo>
                <a:lnTo>
                  <a:pt x="29423" y="3064"/>
                </a:lnTo>
                <a:lnTo>
                  <a:pt x="29858" y="3179"/>
                </a:lnTo>
                <a:lnTo>
                  <a:pt x="30429" y="3339"/>
                </a:lnTo>
                <a:lnTo>
                  <a:pt x="30566" y="3384"/>
                </a:lnTo>
                <a:lnTo>
                  <a:pt x="30749" y="3544"/>
                </a:lnTo>
                <a:lnTo>
                  <a:pt x="30886" y="3864"/>
                </a:lnTo>
                <a:lnTo>
                  <a:pt x="30932" y="4025"/>
                </a:lnTo>
                <a:lnTo>
                  <a:pt x="30864" y="4162"/>
                </a:lnTo>
                <a:lnTo>
                  <a:pt x="30429" y="4482"/>
                </a:lnTo>
                <a:lnTo>
                  <a:pt x="30361" y="4619"/>
                </a:lnTo>
                <a:lnTo>
                  <a:pt x="30475" y="4985"/>
                </a:lnTo>
                <a:lnTo>
                  <a:pt x="30612" y="5465"/>
                </a:lnTo>
                <a:lnTo>
                  <a:pt x="30681" y="5899"/>
                </a:lnTo>
                <a:lnTo>
                  <a:pt x="30726" y="6334"/>
                </a:lnTo>
                <a:lnTo>
                  <a:pt x="30749" y="6402"/>
                </a:lnTo>
                <a:lnTo>
                  <a:pt x="30909" y="6494"/>
                </a:lnTo>
                <a:lnTo>
                  <a:pt x="31367" y="6516"/>
                </a:lnTo>
                <a:lnTo>
                  <a:pt x="31732" y="6448"/>
                </a:lnTo>
                <a:lnTo>
                  <a:pt x="31892" y="6425"/>
                </a:lnTo>
                <a:lnTo>
                  <a:pt x="32075" y="6471"/>
                </a:lnTo>
                <a:lnTo>
                  <a:pt x="32212" y="6631"/>
                </a:lnTo>
                <a:lnTo>
                  <a:pt x="32235" y="6814"/>
                </a:lnTo>
                <a:lnTo>
                  <a:pt x="32212" y="6928"/>
                </a:lnTo>
                <a:lnTo>
                  <a:pt x="32029" y="7111"/>
                </a:lnTo>
                <a:lnTo>
                  <a:pt x="31572" y="7408"/>
                </a:lnTo>
                <a:lnTo>
                  <a:pt x="31367" y="7568"/>
                </a:lnTo>
                <a:lnTo>
                  <a:pt x="31184" y="7705"/>
                </a:lnTo>
                <a:lnTo>
                  <a:pt x="30909" y="7911"/>
                </a:lnTo>
                <a:lnTo>
                  <a:pt x="30818" y="8071"/>
                </a:lnTo>
                <a:lnTo>
                  <a:pt x="30795" y="8162"/>
                </a:lnTo>
                <a:lnTo>
                  <a:pt x="30612" y="8254"/>
                </a:lnTo>
                <a:lnTo>
                  <a:pt x="30223" y="8323"/>
                </a:lnTo>
                <a:lnTo>
                  <a:pt x="29926" y="8323"/>
                </a:lnTo>
                <a:lnTo>
                  <a:pt x="29675" y="8231"/>
                </a:lnTo>
                <a:lnTo>
                  <a:pt x="29309" y="7888"/>
                </a:lnTo>
                <a:lnTo>
                  <a:pt x="29217" y="7820"/>
                </a:lnTo>
                <a:lnTo>
                  <a:pt x="29080" y="7842"/>
                </a:lnTo>
                <a:lnTo>
                  <a:pt x="28600" y="8094"/>
                </a:lnTo>
                <a:lnTo>
                  <a:pt x="28463" y="8231"/>
                </a:lnTo>
                <a:lnTo>
                  <a:pt x="28166" y="8643"/>
                </a:lnTo>
                <a:lnTo>
                  <a:pt x="27823" y="8963"/>
                </a:lnTo>
                <a:lnTo>
                  <a:pt x="27229" y="8963"/>
                </a:lnTo>
                <a:lnTo>
                  <a:pt x="26474" y="8894"/>
                </a:lnTo>
                <a:lnTo>
                  <a:pt x="26040" y="8803"/>
                </a:lnTo>
                <a:lnTo>
                  <a:pt x="25788" y="8757"/>
                </a:lnTo>
                <a:lnTo>
                  <a:pt x="25560" y="9008"/>
                </a:lnTo>
                <a:lnTo>
                  <a:pt x="25217" y="9328"/>
                </a:lnTo>
                <a:lnTo>
                  <a:pt x="24759" y="9488"/>
                </a:lnTo>
                <a:lnTo>
                  <a:pt x="24119" y="9580"/>
                </a:lnTo>
                <a:lnTo>
                  <a:pt x="23982" y="9603"/>
                </a:lnTo>
                <a:lnTo>
                  <a:pt x="23754" y="9511"/>
                </a:lnTo>
                <a:lnTo>
                  <a:pt x="23479" y="9283"/>
                </a:lnTo>
                <a:lnTo>
                  <a:pt x="23319" y="9123"/>
                </a:lnTo>
                <a:lnTo>
                  <a:pt x="23182" y="8963"/>
                </a:lnTo>
                <a:lnTo>
                  <a:pt x="23273" y="8551"/>
                </a:lnTo>
                <a:lnTo>
                  <a:pt x="23365" y="8345"/>
                </a:lnTo>
                <a:lnTo>
                  <a:pt x="23525" y="8208"/>
                </a:lnTo>
                <a:lnTo>
                  <a:pt x="24096" y="8140"/>
                </a:lnTo>
                <a:lnTo>
                  <a:pt x="24394" y="8071"/>
                </a:lnTo>
                <a:lnTo>
                  <a:pt x="24645" y="7934"/>
                </a:lnTo>
                <a:lnTo>
                  <a:pt x="24942" y="7728"/>
                </a:lnTo>
                <a:lnTo>
                  <a:pt x="25400" y="7728"/>
                </a:lnTo>
                <a:lnTo>
                  <a:pt x="25674" y="7591"/>
                </a:lnTo>
                <a:lnTo>
                  <a:pt x="25903" y="7271"/>
                </a:lnTo>
                <a:lnTo>
                  <a:pt x="25948" y="7111"/>
                </a:lnTo>
                <a:lnTo>
                  <a:pt x="25971" y="6951"/>
                </a:lnTo>
                <a:lnTo>
                  <a:pt x="25857" y="6654"/>
                </a:lnTo>
                <a:lnTo>
                  <a:pt x="25742" y="6539"/>
                </a:lnTo>
                <a:lnTo>
                  <a:pt x="25674" y="6539"/>
                </a:lnTo>
                <a:lnTo>
                  <a:pt x="25468" y="6516"/>
                </a:lnTo>
                <a:lnTo>
                  <a:pt x="24874" y="6311"/>
                </a:lnTo>
                <a:lnTo>
                  <a:pt x="24645" y="6288"/>
                </a:lnTo>
                <a:lnTo>
                  <a:pt x="24485" y="6288"/>
                </a:lnTo>
                <a:lnTo>
                  <a:pt x="24279" y="5991"/>
                </a:lnTo>
                <a:lnTo>
                  <a:pt x="24211" y="5831"/>
                </a:lnTo>
                <a:lnTo>
                  <a:pt x="24188" y="5693"/>
                </a:lnTo>
                <a:lnTo>
                  <a:pt x="24325" y="5396"/>
                </a:lnTo>
                <a:lnTo>
                  <a:pt x="24554" y="5236"/>
                </a:lnTo>
                <a:lnTo>
                  <a:pt x="24759" y="5076"/>
                </a:lnTo>
                <a:lnTo>
                  <a:pt x="25011" y="4825"/>
                </a:lnTo>
                <a:lnTo>
                  <a:pt x="25171" y="4733"/>
                </a:lnTo>
                <a:lnTo>
                  <a:pt x="25262" y="4688"/>
                </a:lnTo>
                <a:lnTo>
                  <a:pt x="25400" y="4505"/>
                </a:lnTo>
                <a:lnTo>
                  <a:pt x="25468" y="4093"/>
                </a:lnTo>
                <a:lnTo>
                  <a:pt x="25514" y="3842"/>
                </a:lnTo>
                <a:lnTo>
                  <a:pt x="25560" y="3590"/>
                </a:lnTo>
                <a:lnTo>
                  <a:pt x="25468" y="3224"/>
                </a:lnTo>
                <a:lnTo>
                  <a:pt x="25331" y="3041"/>
                </a:lnTo>
                <a:lnTo>
                  <a:pt x="25240" y="2996"/>
                </a:lnTo>
                <a:lnTo>
                  <a:pt x="25079" y="2881"/>
                </a:lnTo>
                <a:lnTo>
                  <a:pt x="24919" y="2516"/>
                </a:lnTo>
                <a:lnTo>
                  <a:pt x="24759" y="2287"/>
                </a:lnTo>
                <a:lnTo>
                  <a:pt x="24622" y="2218"/>
                </a:lnTo>
                <a:lnTo>
                  <a:pt x="23982" y="2013"/>
                </a:lnTo>
                <a:lnTo>
                  <a:pt x="23525" y="1990"/>
                </a:lnTo>
                <a:lnTo>
                  <a:pt x="23136" y="1990"/>
                </a:lnTo>
                <a:lnTo>
                  <a:pt x="22793" y="1944"/>
                </a:lnTo>
                <a:lnTo>
                  <a:pt x="22633" y="1898"/>
                </a:lnTo>
                <a:lnTo>
                  <a:pt x="22450" y="1487"/>
                </a:lnTo>
                <a:lnTo>
                  <a:pt x="22473" y="1235"/>
                </a:lnTo>
                <a:lnTo>
                  <a:pt x="22496" y="1121"/>
                </a:lnTo>
                <a:lnTo>
                  <a:pt x="22405" y="938"/>
                </a:lnTo>
                <a:lnTo>
                  <a:pt x="22153" y="778"/>
                </a:lnTo>
                <a:lnTo>
                  <a:pt x="21970" y="641"/>
                </a:lnTo>
                <a:lnTo>
                  <a:pt x="21627" y="275"/>
                </a:lnTo>
                <a:lnTo>
                  <a:pt x="21193" y="24"/>
                </a:lnTo>
                <a:lnTo>
                  <a:pt x="21010" y="1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 panose="02040502050405020303" pitchFamily="18" charset="0"/>
            </a:endParaRPr>
          </a:p>
        </p:txBody>
      </p:sp>
      <p:sp>
        <p:nvSpPr>
          <p:cNvPr id="353" name="Google Shape;353;p19"/>
          <p:cNvSpPr/>
          <p:nvPr/>
        </p:nvSpPr>
        <p:spPr>
          <a:xfrm>
            <a:off x="3810651" y="2735154"/>
            <a:ext cx="679394" cy="989488"/>
          </a:xfrm>
          <a:custGeom>
            <a:avLst/>
            <a:gdLst/>
            <a:ahLst/>
            <a:cxnLst/>
            <a:rect l="l" t="t" r="r" b="b"/>
            <a:pathLst>
              <a:path w="30202" h="43987" extrusionOk="0">
                <a:moveTo>
                  <a:pt x="19799" y="1"/>
                </a:moveTo>
                <a:lnTo>
                  <a:pt x="19570" y="298"/>
                </a:lnTo>
                <a:lnTo>
                  <a:pt x="19410" y="458"/>
                </a:lnTo>
                <a:lnTo>
                  <a:pt x="19228" y="687"/>
                </a:lnTo>
                <a:lnTo>
                  <a:pt x="19113" y="1053"/>
                </a:lnTo>
                <a:lnTo>
                  <a:pt x="19113" y="1624"/>
                </a:lnTo>
                <a:lnTo>
                  <a:pt x="19113" y="2036"/>
                </a:lnTo>
                <a:lnTo>
                  <a:pt x="18999" y="2264"/>
                </a:lnTo>
                <a:lnTo>
                  <a:pt x="18770" y="2401"/>
                </a:lnTo>
                <a:lnTo>
                  <a:pt x="18633" y="2676"/>
                </a:lnTo>
                <a:lnTo>
                  <a:pt x="18542" y="2973"/>
                </a:lnTo>
                <a:lnTo>
                  <a:pt x="18313" y="3110"/>
                </a:lnTo>
                <a:lnTo>
                  <a:pt x="17947" y="3179"/>
                </a:lnTo>
                <a:lnTo>
                  <a:pt x="17833" y="3224"/>
                </a:lnTo>
                <a:lnTo>
                  <a:pt x="17719" y="3613"/>
                </a:lnTo>
                <a:lnTo>
                  <a:pt x="17742" y="3750"/>
                </a:lnTo>
                <a:lnTo>
                  <a:pt x="17719" y="3887"/>
                </a:lnTo>
                <a:lnTo>
                  <a:pt x="17467" y="4185"/>
                </a:lnTo>
                <a:lnTo>
                  <a:pt x="17376" y="4253"/>
                </a:lnTo>
                <a:lnTo>
                  <a:pt x="17170" y="4253"/>
                </a:lnTo>
                <a:lnTo>
                  <a:pt x="16918" y="4230"/>
                </a:lnTo>
                <a:lnTo>
                  <a:pt x="16758" y="4139"/>
                </a:lnTo>
                <a:lnTo>
                  <a:pt x="16233" y="3453"/>
                </a:lnTo>
                <a:lnTo>
                  <a:pt x="16141" y="3179"/>
                </a:lnTo>
                <a:lnTo>
                  <a:pt x="16118" y="2973"/>
                </a:lnTo>
                <a:lnTo>
                  <a:pt x="15890" y="2721"/>
                </a:lnTo>
                <a:lnTo>
                  <a:pt x="15775" y="2721"/>
                </a:lnTo>
                <a:lnTo>
                  <a:pt x="15501" y="2676"/>
                </a:lnTo>
                <a:lnTo>
                  <a:pt x="15158" y="2676"/>
                </a:lnTo>
                <a:lnTo>
                  <a:pt x="14998" y="2744"/>
                </a:lnTo>
                <a:lnTo>
                  <a:pt x="14678" y="2973"/>
                </a:lnTo>
                <a:lnTo>
                  <a:pt x="14609" y="3110"/>
                </a:lnTo>
                <a:lnTo>
                  <a:pt x="14518" y="3590"/>
                </a:lnTo>
                <a:lnTo>
                  <a:pt x="14518" y="4093"/>
                </a:lnTo>
                <a:lnTo>
                  <a:pt x="14518" y="4482"/>
                </a:lnTo>
                <a:lnTo>
                  <a:pt x="14404" y="4825"/>
                </a:lnTo>
                <a:lnTo>
                  <a:pt x="14312" y="4939"/>
                </a:lnTo>
                <a:lnTo>
                  <a:pt x="13924" y="5122"/>
                </a:lnTo>
                <a:lnTo>
                  <a:pt x="13741" y="5191"/>
                </a:lnTo>
                <a:lnTo>
                  <a:pt x="13306" y="5213"/>
                </a:lnTo>
                <a:lnTo>
                  <a:pt x="12826" y="5145"/>
                </a:lnTo>
                <a:lnTo>
                  <a:pt x="12140" y="5236"/>
                </a:lnTo>
                <a:lnTo>
                  <a:pt x="11546" y="5396"/>
                </a:lnTo>
                <a:lnTo>
                  <a:pt x="11226" y="5465"/>
                </a:lnTo>
                <a:lnTo>
                  <a:pt x="10906" y="5533"/>
                </a:lnTo>
                <a:lnTo>
                  <a:pt x="10769" y="5625"/>
                </a:lnTo>
                <a:lnTo>
                  <a:pt x="10631" y="6059"/>
                </a:lnTo>
                <a:lnTo>
                  <a:pt x="10586" y="6311"/>
                </a:lnTo>
                <a:lnTo>
                  <a:pt x="10517" y="6539"/>
                </a:lnTo>
                <a:lnTo>
                  <a:pt x="10380" y="6814"/>
                </a:lnTo>
                <a:lnTo>
                  <a:pt x="10426" y="6905"/>
                </a:lnTo>
                <a:lnTo>
                  <a:pt x="10540" y="7111"/>
                </a:lnTo>
                <a:lnTo>
                  <a:pt x="10631" y="7385"/>
                </a:lnTo>
                <a:lnTo>
                  <a:pt x="10723" y="7477"/>
                </a:lnTo>
                <a:lnTo>
                  <a:pt x="10997" y="7408"/>
                </a:lnTo>
                <a:lnTo>
                  <a:pt x="11157" y="7294"/>
                </a:lnTo>
                <a:lnTo>
                  <a:pt x="11294" y="7202"/>
                </a:lnTo>
                <a:lnTo>
                  <a:pt x="11477" y="6997"/>
                </a:lnTo>
                <a:lnTo>
                  <a:pt x="11637" y="6928"/>
                </a:lnTo>
                <a:lnTo>
                  <a:pt x="11797" y="6928"/>
                </a:lnTo>
                <a:lnTo>
                  <a:pt x="11889" y="7065"/>
                </a:lnTo>
                <a:lnTo>
                  <a:pt x="11935" y="7248"/>
                </a:lnTo>
                <a:lnTo>
                  <a:pt x="12026" y="7637"/>
                </a:lnTo>
                <a:lnTo>
                  <a:pt x="12072" y="8140"/>
                </a:lnTo>
                <a:lnTo>
                  <a:pt x="12095" y="8414"/>
                </a:lnTo>
                <a:lnTo>
                  <a:pt x="12003" y="8871"/>
                </a:lnTo>
                <a:lnTo>
                  <a:pt x="11935" y="9031"/>
                </a:lnTo>
                <a:lnTo>
                  <a:pt x="11820" y="9397"/>
                </a:lnTo>
                <a:lnTo>
                  <a:pt x="11706" y="9786"/>
                </a:lnTo>
                <a:lnTo>
                  <a:pt x="11637" y="9900"/>
                </a:lnTo>
                <a:lnTo>
                  <a:pt x="11340" y="10014"/>
                </a:lnTo>
                <a:lnTo>
                  <a:pt x="11180" y="10037"/>
                </a:lnTo>
                <a:lnTo>
                  <a:pt x="10792" y="10037"/>
                </a:lnTo>
                <a:lnTo>
                  <a:pt x="10334" y="10014"/>
                </a:lnTo>
                <a:lnTo>
                  <a:pt x="9717" y="10014"/>
                </a:lnTo>
                <a:lnTo>
                  <a:pt x="9283" y="9991"/>
                </a:lnTo>
                <a:lnTo>
                  <a:pt x="9191" y="10014"/>
                </a:lnTo>
                <a:lnTo>
                  <a:pt x="8963" y="10174"/>
                </a:lnTo>
                <a:lnTo>
                  <a:pt x="8917" y="10289"/>
                </a:lnTo>
                <a:lnTo>
                  <a:pt x="8917" y="10700"/>
                </a:lnTo>
                <a:lnTo>
                  <a:pt x="8940" y="11272"/>
                </a:lnTo>
                <a:lnTo>
                  <a:pt x="8894" y="11752"/>
                </a:lnTo>
                <a:lnTo>
                  <a:pt x="8734" y="12163"/>
                </a:lnTo>
                <a:lnTo>
                  <a:pt x="8597" y="12598"/>
                </a:lnTo>
                <a:lnTo>
                  <a:pt x="8551" y="12963"/>
                </a:lnTo>
                <a:lnTo>
                  <a:pt x="8505" y="13124"/>
                </a:lnTo>
                <a:lnTo>
                  <a:pt x="8185" y="13512"/>
                </a:lnTo>
                <a:lnTo>
                  <a:pt x="8048" y="13604"/>
                </a:lnTo>
                <a:lnTo>
                  <a:pt x="7705" y="13787"/>
                </a:lnTo>
                <a:lnTo>
                  <a:pt x="7408" y="14038"/>
                </a:lnTo>
                <a:lnTo>
                  <a:pt x="6951" y="14335"/>
                </a:lnTo>
                <a:lnTo>
                  <a:pt x="6356" y="14587"/>
                </a:lnTo>
                <a:lnTo>
                  <a:pt x="5991" y="14747"/>
                </a:lnTo>
                <a:lnTo>
                  <a:pt x="5693" y="14975"/>
                </a:lnTo>
                <a:lnTo>
                  <a:pt x="5465" y="15295"/>
                </a:lnTo>
                <a:lnTo>
                  <a:pt x="5282" y="15798"/>
                </a:lnTo>
                <a:lnTo>
                  <a:pt x="5030" y="16187"/>
                </a:lnTo>
                <a:lnTo>
                  <a:pt x="4893" y="16324"/>
                </a:lnTo>
                <a:lnTo>
                  <a:pt x="4756" y="16736"/>
                </a:lnTo>
                <a:lnTo>
                  <a:pt x="4619" y="17284"/>
                </a:lnTo>
                <a:lnTo>
                  <a:pt x="4550" y="17719"/>
                </a:lnTo>
                <a:lnTo>
                  <a:pt x="4505" y="18130"/>
                </a:lnTo>
                <a:lnTo>
                  <a:pt x="4436" y="18245"/>
                </a:lnTo>
                <a:lnTo>
                  <a:pt x="4322" y="18336"/>
                </a:lnTo>
                <a:lnTo>
                  <a:pt x="4390" y="18587"/>
                </a:lnTo>
                <a:lnTo>
                  <a:pt x="4482" y="18793"/>
                </a:lnTo>
                <a:lnTo>
                  <a:pt x="4573" y="19045"/>
                </a:lnTo>
                <a:lnTo>
                  <a:pt x="4733" y="19548"/>
                </a:lnTo>
                <a:lnTo>
                  <a:pt x="4733" y="19822"/>
                </a:lnTo>
                <a:lnTo>
                  <a:pt x="4710" y="20165"/>
                </a:lnTo>
                <a:lnTo>
                  <a:pt x="4687" y="20714"/>
                </a:lnTo>
                <a:lnTo>
                  <a:pt x="4596" y="20919"/>
                </a:lnTo>
                <a:lnTo>
                  <a:pt x="4527" y="20919"/>
                </a:lnTo>
                <a:lnTo>
                  <a:pt x="4322" y="20897"/>
                </a:lnTo>
                <a:lnTo>
                  <a:pt x="3887" y="20897"/>
                </a:lnTo>
                <a:lnTo>
                  <a:pt x="3681" y="20759"/>
                </a:lnTo>
                <a:lnTo>
                  <a:pt x="3430" y="20554"/>
                </a:lnTo>
                <a:lnTo>
                  <a:pt x="3064" y="20325"/>
                </a:lnTo>
                <a:lnTo>
                  <a:pt x="2904" y="20279"/>
                </a:lnTo>
                <a:lnTo>
                  <a:pt x="2858" y="20325"/>
                </a:lnTo>
                <a:lnTo>
                  <a:pt x="2858" y="20508"/>
                </a:lnTo>
                <a:lnTo>
                  <a:pt x="2790" y="21102"/>
                </a:lnTo>
                <a:lnTo>
                  <a:pt x="2653" y="21354"/>
                </a:lnTo>
                <a:lnTo>
                  <a:pt x="2378" y="21720"/>
                </a:lnTo>
                <a:lnTo>
                  <a:pt x="2195" y="21994"/>
                </a:lnTo>
                <a:lnTo>
                  <a:pt x="2104" y="22177"/>
                </a:lnTo>
                <a:lnTo>
                  <a:pt x="2150" y="22588"/>
                </a:lnTo>
                <a:lnTo>
                  <a:pt x="2218" y="22748"/>
                </a:lnTo>
                <a:lnTo>
                  <a:pt x="2333" y="22863"/>
                </a:lnTo>
                <a:lnTo>
                  <a:pt x="2744" y="23046"/>
                </a:lnTo>
                <a:lnTo>
                  <a:pt x="2858" y="23251"/>
                </a:lnTo>
                <a:lnTo>
                  <a:pt x="2904" y="23526"/>
                </a:lnTo>
                <a:lnTo>
                  <a:pt x="2950" y="23937"/>
                </a:lnTo>
                <a:lnTo>
                  <a:pt x="3041" y="24120"/>
                </a:lnTo>
                <a:lnTo>
                  <a:pt x="3110" y="24143"/>
                </a:lnTo>
                <a:lnTo>
                  <a:pt x="3590" y="24257"/>
                </a:lnTo>
                <a:lnTo>
                  <a:pt x="3979" y="24417"/>
                </a:lnTo>
                <a:lnTo>
                  <a:pt x="4093" y="24486"/>
                </a:lnTo>
                <a:lnTo>
                  <a:pt x="4322" y="24783"/>
                </a:lnTo>
                <a:lnTo>
                  <a:pt x="4527" y="24874"/>
                </a:lnTo>
                <a:lnTo>
                  <a:pt x="4596" y="24920"/>
                </a:lnTo>
                <a:lnTo>
                  <a:pt x="4573" y="25126"/>
                </a:lnTo>
                <a:lnTo>
                  <a:pt x="4344" y="25560"/>
                </a:lnTo>
                <a:lnTo>
                  <a:pt x="4230" y="25766"/>
                </a:lnTo>
                <a:lnTo>
                  <a:pt x="4116" y="25903"/>
                </a:lnTo>
                <a:lnTo>
                  <a:pt x="3636" y="26109"/>
                </a:lnTo>
                <a:lnTo>
                  <a:pt x="3407" y="26223"/>
                </a:lnTo>
                <a:lnTo>
                  <a:pt x="3247" y="26406"/>
                </a:lnTo>
                <a:lnTo>
                  <a:pt x="3087" y="26932"/>
                </a:lnTo>
                <a:lnTo>
                  <a:pt x="2950" y="27046"/>
                </a:lnTo>
                <a:lnTo>
                  <a:pt x="2836" y="27069"/>
                </a:lnTo>
                <a:lnTo>
                  <a:pt x="2676" y="27115"/>
                </a:lnTo>
                <a:lnTo>
                  <a:pt x="2356" y="27046"/>
                </a:lnTo>
                <a:lnTo>
                  <a:pt x="2173" y="27001"/>
                </a:lnTo>
                <a:lnTo>
                  <a:pt x="1921" y="27069"/>
                </a:lnTo>
                <a:lnTo>
                  <a:pt x="1738" y="27321"/>
                </a:lnTo>
                <a:lnTo>
                  <a:pt x="1670" y="27549"/>
                </a:lnTo>
                <a:lnTo>
                  <a:pt x="1578" y="28007"/>
                </a:lnTo>
                <a:lnTo>
                  <a:pt x="1555" y="28441"/>
                </a:lnTo>
                <a:lnTo>
                  <a:pt x="1578" y="28647"/>
                </a:lnTo>
                <a:lnTo>
                  <a:pt x="1715" y="29127"/>
                </a:lnTo>
                <a:lnTo>
                  <a:pt x="1624" y="29195"/>
                </a:lnTo>
                <a:lnTo>
                  <a:pt x="1281" y="29378"/>
                </a:lnTo>
                <a:lnTo>
                  <a:pt x="778" y="29630"/>
                </a:lnTo>
                <a:lnTo>
                  <a:pt x="549" y="29744"/>
                </a:lnTo>
                <a:lnTo>
                  <a:pt x="115" y="30087"/>
                </a:lnTo>
                <a:lnTo>
                  <a:pt x="24" y="30270"/>
                </a:lnTo>
                <a:lnTo>
                  <a:pt x="1" y="30453"/>
                </a:lnTo>
                <a:lnTo>
                  <a:pt x="207" y="30979"/>
                </a:lnTo>
                <a:lnTo>
                  <a:pt x="367" y="31207"/>
                </a:lnTo>
                <a:lnTo>
                  <a:pt x="618" y="31596"/>
                </a:lnTo>
                <a:lnTo>
                  <a:pt x="869" y="32007"/>
                </a:lnTo>
                <a:lnTo>
                  <a:pt x="961" y="32076"/>
                </a:lnTo>
                <a:lnTo>
                  <a:pt x="1258" y="32144"/>
                </a:lnTo>
                <a:lnTo>
                  <a:pt x="1784" y="32076"/>
                </a:lnTo>
                <a:lnTo>
                  <a:pt x="1967" y="32053"/>
                </a:lnTo>
                <a:lnTo>
                  <a:pt x="2310" y="31893"/>
                </a:lnTo>
                <a:lnTo>
                  <a:pt x="2653" y="31573"/>
                </a:lnTo>
                <a:lnTo>
                  <a:pt x="3110" y="31207"/>
                </a:lnTo>
                <a:lnTo>
                  <a:pt x="3544" y="30979"/>
                </a:lnTo>
                <a:lnTo>
                  <a:pt x="4162" y="30910"/>
                </a:lnTo>
                <a:lnTo>
                  <a:pt x="4870" y="30819"/>
                </a:lnTo>
                <a:lnTo>
                  <a:pt x="5419" y="30796"/>
                </a:lnTo>
                <a:lnTo>
                  <a:pt x="5785" y="30910"/>
                </a:lnTo>
                <a:lnTo>
                  <a:pt x="5853" y="31001"/>
                </a:lnTo>
                <a:lnTo>
                  <a:pt x="6173" y="31116"/>
                </a:lnTo>
                <a:lnTo>
                  <a:pt x="6379" y="31161"/>
                </a:lnTo>
                <a:lnTo>
                  <a:pt x="6608" y="31230"/>
                </a:lnTo>
                <a:lnTo>
                  <a:pt x="6951" y="31596"/>
                </a:lnTo>
                <a:lnTo>
                  <a:pt x="7019" y="31824"/>
                </a:lnTo>
                <a:lnTo>
                  <a:pt x="7248" y="32442"/>
                </a:lnTo>
                <a:lnTo>
                  <a:pt x="7362" y="33059"/>
                </a:lnTo>
                <a:lnTo>
                  <a:pt x="7431" y="33722"/>
                </a:lnTo>
                <a:lnTo>
                  <a:pt x="7499" y="34476"/>
                </a:lnTo>
                <a:lnTo>
                  <a:pt x="7522" y="35025"/>
                </a:lnTo>
                <a:lnTo>
                  <a:pt x="7568" y="35482"/>
                </a:lnTo>
                <a:lnTo>
                  <a:pt x="7637" y="35757"/>
                </a:lnTo>
                <a:lnTo>
                  <a:pt x="7911" y="36237"/>
                </a:lnTo>
                <a:lnTo>
                  <a:pt x="8048" y="36328"/>
                </a:lnTo>
                <a:lnTo>
                  <a:pt x="8208" y="36443"/>
                </a:lnTo>
                <a:lnTo>
                  <a:pt x="8574" y="36945"/>
                </a:lnTo>
                <a:lnTo>
                  <a:pt x="8643" y="37174"/>
                </a:lnTo>
                <a:lnTo>
                  <a:pt x="8665" y="37426"/>
                </a:lnTo>
                <a:lnTo>
                  <a:pt x="8620" y="37974"/>
                </a:lnTo>
                <a:lnTo>
                  <a:pt x="8460" y="38203"/>
                </a:lnTo>
                <a:lnTo>
                  <a:pt x="8025" y="38637"/>
                </a:lnTo>
                <a:lnTo>
                  <a:pt x="7797" y="39003"/>
                </a:lnTo>
                <a:lnTo>
                  <a:pt x="7728" y="39117"/>
                </a:lnTo>
                <a:lnTo>
                  <a:pt x="7797" y="39552"/>
                </a:lnTo>
                <a:lnTo>
                  <a:pt x="7819" y="39689"/>
                </a:lnTo>
                <a:lnTo>
                  <a:pt x="7865" y="39826"/>
                </a:lnTo>
                <a:lnTo>
                  <a:pt x="7911" y="39757"/>
                </a:lnTo>
                <a:lnTo>
                  <a:pt x="7980" y="39735"/>
                </a:lnTo>
                <a:lnTo>
                  <a:pt x="8094" y="39757"/>
                </a:lnTo>
                <a:lnTo>
                  <a:pt x="8277" y="39986"/>
                </a:lnTo>
                <a:lnTo>
                  <a:pt x="8414" y="40055"/>
                </a:lnTo>
                <a:lnTo>
                  <a:pt x="8665" y="40169"/>
                </a:lnTo>
                <a:lnTo>
                  <a:pt x="8917" y="40375"/>
                </a:lnTo>
                <a:lnTo>
                  <a:pt x="9123" y="40489"/>
                </a:lnTo>
                <a:lnTo>
                  <a:pt x="9328" y="40580"/>
                </a:lnTo>
                <a:lnTo>
                  <a:pt x="9466" y="40695"/>
                </a:lnTo>
                <a:lnTo>
                  <a:pt x="9603" y="41152"/>
                </a:lnTo>
                <a:lnTo>
                  <a:pt x="9626" y="41289"/>
                </a:lnTo>
                <a:lnTo>
                  <a:pt x="9694" y="41404"/>
                </a:lnTo>
                <a:lnTo>
                  <a:pt x="9969" y="41541"/>
                </a:lnTo>
                <a:lnTo>
                  <a:pt x="10083" y="41495"/>
                </a:lnTo>
                <a:lnTo>
                  <a:pt x="10174" y="41426"/>
                </a:lnTo>
                <a:lnTo>
                  <a:pt x="10426" y="41381"/>
                </a:lnTo>
                <a:lnTo>
                  <a:pt x="10586" y="41404"/>
                </a:lnTo>
                <a:lnTo>
                  <a:pt x="10746" y="41426"/>
                </a:lnTo>
                <a:lnTo>
                  <a:pt x="10860" y="41198"/>
                </a:lnTo>
                <a:lnTo>
                  <a:pt x="10837" y="41038"/>
                </a:lnTo>
                <a:lnTo>
                  <a:pt x="10769" y="40901"/>
                </a:lnTo>
                <a:lnTo>
                  <a:pt x="10586" y="40672"/>
                </a:lnTo>
                <a:lnTo>
                  <a:pt x="10449" y="40603"/>
                </a:lnTo>
                <a:lnTo>
                  <a:pt x="10311" y="40535"/>
                </a:lnTo>
                <a:lnTo>
                  <a:pt x="10311" y="40169"/>
                </a:lnTo>
                <a:lnTo>
                  <a:pt x="10334" y="40055"/>
                </a:lnTo>
                <a:lnTo>
                  <a:pt x="10334" y="39940"/>
                </a:lnTo>
                <a:lnTo>
                  <a:pt x="10403" y="39620"/>
                </a:lnTo>
                <a:lnTo>
                  <a:pt x="10517" y="39506"/>
                </a:lnTo>
                <a:lnTo>
                  <a:pt x="10631" y="39483"/>
                </a:lnTo>
                <a:lnTo>
                  <a:pt x="10746" y="39666"/>
                </a:lnTo>
                <a:lnTo>
                  <a:pt x="10929" y="39780"/>
                </a:lnTo>
                <a:lnTo>
                  <a:pt x="11112" y="39872"/>
                </a:lnTo>
                <a:lnTo>
                  <a:pt x="11249" y="40146"/>
                </a:lnTo>
                <a:lnTo>
                  <a:pt x="11363" y="40283"/>
                </a:lnTo>
                <a:lnTo>
                  <a:pt x="11569" y="40489"/>
                </a:lnTo>
                <a:lnTo>
                  <a:pt x="11797" y="40603"/>
                </a:lnTo>
                <a:lnTo>
                  <a:pt x="12049" y="40809"/>
                </a:lnTo>
                <a:lnTo>
                  <a:pt x="12255" y="41015"/>
                </a:lnTo>
                <a:lnTo>
                  <a:pt x="12460" y="41106"/>
                </a:lnTo>
                <a:lnTo>
                  <a:pt x="12849" y="41243"/>
                </a:lnTo>
                <a:lnTo>
                  <a:pt x="13032" y="41335"/>
                </a:lnTo>
                <a:lnTo>
                  <a:pt x="13009" y="41518"/>
                </a:lnTo>
                <a:lnTo>
                  <a:pt x="12986" y="41655"/>
                </a:lnTo>
                <a:lnTo>
                  <a:pt x="12918" y="41929"/>
                </a:lnTo>
                <a:lnTo>
                  <a:pt x="12735" y="42135"/>
                </a:lnTo>
                <a:lnTo>
                  <a:pt x="12643" y="42341"/>
                </a:lnTo>
                <a:lnTo>
                  <a:pt x="12575" y="42409"/>
                </a:lnTo>
                <a:lnTo>
                  <a:pt x="12506" y="42615"/>
                </a:lnTo>
                <a:lnTo>
                  <a:pt x="12506" y="43004"/>
                </a:lnTo>
                <a:lnTo>
                  <a:pt x="12483" y="43118"/>
                </a:lnTo>
                <a:lnTo>
                  <a:pt x="12323" y="43232"/>
                </a:lnTo>
                <a:lnTo>
                  <a:pt x="12232" y="43255"/>
                </a:lnTo>
                <a:lnTo>
                  <a:pt x="12163" y="43324"/>
                </a:lnTo>
                <a:lnTo>
                  <a:pt x="12209" y="43735"/>
                </a:lnTo>
                <a:lnTo>
                  <a:pt x="12232" y="43895"/>
                </a:lnTo>
                <a:lnTo>
                  <a:pt x="12278" y="43987"/>
                </a:lnTo>
                <a:lnTo>
                  <a:pt x="12781" y="43987"/>
                </a:lnTo>
                <a:lnTo>
                  <a:pt x="12918" y="43964"/>
                </a:lnTo>
                <a:lnTo>
                  <a:pt x="13009" y="43758"/>
                </a:lnTo>
                <a:lnTo>
                  <a:pt x="13078" y="43644"/>
                </a:lnTo>
                <a:lnTo>
                  <a:pt x="13169" y="43553"/>
                </a:lnTo>
                <a:lnTo>
                  <a:pt x="13443" y="43484"/>
                </a:lnTo>
                <a:lnTo>
                  <a:pt x="13855" y="43484"/>
                </a:lnTo>
                <a:lnTo>
                  <a:pt x="14015" y="43255"/>
                </a:lnTo>
                <a:lnTo>
                  <a:pt x="14061" y="43050"/>
                </a:lnTo>
                <a:lnTo>
                  <a:pt x="14129" y="42707"/>
                </a:lnTo>
                <a:lnTo>
                  <a:pt x="14152" y="42524"/>
                </a:lnTo>
                <a:lnTo>
                  <a:pt x="14221" y="42227"/>
                </a:lnTo>
                <a:lnTo>
                  <a:pt x="14244" y="41746"/>
                </a:lnTo>
                <a:lnTo>
                  <a:pt x="14152" y="41358"/>
                </a:lnTo>
                <a:lnTo>
                  <a:pt x="14129" y="41061"/>
                </a:lnTo>
                <a:lnTo>
                  <a:pt x="14152" y="40946"/>
                </a:lnTo>
                <a:lnTo>
                  <a:pt x="14312" y="40992"/>
                </a:lnTo>
                <a:lnTo>
                  <a:pt x="14472" y="41015"/>
                </a:lnTo>
                <a:lnTo>
                  <a:pt x="14609" y="41061"/>
                </a:lnTo>
                <a:lnTo>
                  <a:pt x="14724" y="41266"/>
                </a:lnTo>
                <a:lnTo>
                  <a:pt x="14792" y="41404"/>
                </a:lnTo>
                <a:lnTo>
                  <a:pt x="14884" y="41655"/>
                </a:lnTo>
                <a:lnTo>
                  <a:pt x="14952" y="41861"/>
                </a:lnTo>
                <a:lnTo>
                  <a:pt x="15135" y="41906"/>
                </a:lnTo>
                <a:lnTo>
                  <a:pt x="15387" y="41929"/>
                </a:lnTo>
                <a:lnTo>
                  <a:pt x="15638" y="41952"/>
                </a:lnTo>
                <a:lnTo>
                  <a:pt x="15844" y="41861"/>
                </a:lnTo>
                <a:lnTo>
                  <a:pt x="15935" y="41769"/>
                </a:lnTo>
                <a:lnTo>
                  <a:pt x="15935" y="41381"/>
                </a:lnTo>
                <a:lnTo>
                  <a:pt x="15981" y="41266"/>
                </a:lnTo>
                <a:lnTo>
                  <a:pt x="16050" y="40923"/>
                </a:lnTo>
                <a:lnTo>
                  <a:pt x="16050" y="40558"/>
                </a:lnTo>
                <a:lnTo>
                  <a:pt x="15890" y="40306"/>
                </a:lnTo>
                <a:lnTo>
                  <a:pt x="15501" y="39666"/>
                </a:lnTo>
                <a:lnTo>
                  <a:pt x="15295" y="39506"/>
                </a:lnTo>
                <a:lnTo>
                  <a:pt x="15135" y="39346"/>
                </a:lnTo>
                <a:lnTo>
                  <a:pt x="14952" y="38889"/>
                </a:lnTo>
                <a:lnTo>
                  <a:pt x="14998" y="38683"/>
                </a:lnTo>
                <a:lnTo>
                  <a:pt x="15250" y="38317"/>
                </a:lnTo>
                <a:lnTo>
                  <a:pt x="15547" y="37883"/>
                </a:lnTo>
                <a:lnTo>
                  <a:pt x="15661" y="37654"/>
                </a:lnTo>
                <a:lnTo>
                  <a:pt x="15821" y="37197"/>
                </a:lnTo>
                <a:lnTo>
                  <a:pt x="15821" y="36923"/>
                </a:lnTo>
                <a:lnTo>
                  <a:pt x="15775" y="36603"/>
                </a:lnTo>
                <a:lnTo>
                  <a:pt x="15570" y="36008"/>
                </a:lnTo>
                <a:lnTo>
                  <a:pt x="15295" y="35688"/>
                </a:lnTo>
                <a:lnTo>
                  <a:pt x="14975" y="35459"/>
                </a:lnTo>
                <a:lnTo>
                  <a:pt x="14541" y="35254"/>
                </a:lnTo>
                <a:lnTo>
                  <a:pt x="14404" y="35002"/>
                </a:lnTo>
                <a:lnTo>
                  <a:pt x="14449" y="34774"/>
                </a:lnTo>
                <a:lnTo>
                  <a:pt x="14655" y="33836"/>
                </a:lnTo>
                <a:lnTo>
                  <a:pt x="14792" y="33356"/>
                </a:lnTo>
                <a:lnTo>
                  <a:pt x="15181" y="32876"/>
                </a:lnTo>
                <a:lnTo>
                  <a:pt x="15547" y="32350"/>
                </a:lnTo>
                <a:lnTo>
                  <a:pt x="15638" y="32122"/>
                </a:lnTo>
                <a:lnTo>
                  <a:pt x="15638" y="31573"/>
                </a:lnTo>
                <a:lnTo>
                  <a:pt x="15547" y="31321"/>
                </a:lnTo>
                <a:lnTo>
                  <a:pt x="15455" y="31070"/>
                </a:lnTo>
                <a:lnTo>
                  <a:pt x="15432" y="30384"/>
                </a:lnTo>
                <a:lnTo>
                  <a:pt x="15547" y="30156"/>
                </a:lnTo>
                <a:lnTo>
                  <a:pt x="15753" y="29973"/>
                </a:lnTo>
                <a:lnTo>
                  <a:pt x="16324" y="29744"/>
                </a:lnTo>
                <a:lnTo>
                  <a:pt x="16530" y="29744"/>
                </a:lnTo>
                <a:lnTo>
                  <a:pt x="16736" y="29813"/>
                </a:lnTo>
                <a:lnTo>
                  <a:pt x="17170" y="29927"/>
                </a:lnTo>
                <a:lnTo>
                  <a:pt x="17376" y="29927"/>
                </a:lnTo>
                <a:lnTo>
                  <a:pt x="17444" y="29858"/>
                </a:lnTo>
                <a:lnTo>
                  <a:pt x="17581" y="29698"/>
                </a:lnTo>
                <a:lnTo>
                  <a:pt x="18176" y="29538"/>
                </a:lnTo>
                <a:lnTo>
                  <a:pt x="18450" y="29538"/>
                </a:lnTo>
                <a:lnTo>
                  <a:pt x="18679" y="29630"/>
                </a:lnTo>
                <a:lnTo>
                  <a:pt x="19068" y="29858"/>
                </a:lnTo>
                <a:lnTo>
                  <a:pt x="19273" y="29904"/>
                </a:lnTo>
                <a:lnTo>
                  <a:pt x="19868" y="29858"/>
                </a:lnTo>
                <a:lnTo>
                  <a:pt x="20233" y="29813"/>
                </a:lnTo>
                <a:lnTo>
                  <a:pt x="20691" y="29973"/>
                </a:lnTo>
                <a:lnTo>
                  <a:pt x="21445" y="30110"/>
                </a:lnTo>
                <a:lnTo>
                  <a:pt x="21674" y="30041"/>
                </a:lnTo>
                <a:lnTo>
                  <a:pt x="21925" y="29744"/>
                </a:lnTo>
                <a:lnTo>
                  <a:pt x="22017" y="29470"/>
                </a:lnTo>
                <a:lnTo>
                  <a:pt x="22017" y="29287"/>
                </a:lnTo>
                <a:lnTo>
                  <a:pt x="21925" y="28532"/>
                </a:lnTo>
                <a:lnTo>
                  <a:pt x="21948" y="27984"/>
                </a:lnTo>
                <a:lnTo>
                  <a:pt x="21994" y="27755"/>
                </a:lnTo>
                <a:lnTo>
                  <a:pt x="22108" y="27435"/>
                </a:lnTo>
                <a:lnTo>
                  <a:pt x="22222" y="27321"/>
                </a:lnTo>
                <a:lnTo>
                  <a:pt x="22314" y="27321"/>
                </a:lnTo>
                <a:lnTo>
                  <a:pt x="22885" y="27344"/>
                </a:lnTo>
                <a:lnTo>
                  <a:pt x="23388" y="27321"/>
                </a:lnTo>
                <a:lnTo>
                  <a:pt x="23480" y="27275"/>
                </a:lnTo>
                <a:lnTo>
                  <a:pt x="23686" y="26909"/>
                </a:lnTo>
                <a:lnTo>
                  <a:pt x="23846" y="26749"/>
                </a:lnTo>
                <a:lnTo>
                  <a:pt x="23960" y="26612"/>
                </a:lnTo>
                <a:lnTo>
                  <a:pt x="24189" y="26246"/>
                </a:lnTo>
                <a:lnTo>
                  <a:pt x="24394" y="26200"/>
                </a:lnTo>
                <a:lnTo>
                  <a:pt x="24646" y="26200"/>
                </a:lnTo>
                <a:lnTo>
                  <a:pt x="24989" y="26155"/>
                </a:lnTo>
                <a:lnTo>
                  <a:pt x="25103" y="26040"/>
                </a:lnTo>
                <a:lnTo>
                  <a:pt x="25103" y="25949"/>
                </a:lnTo>
                <a:lnTo>
                  <a:pt x="25057" y="25629"/>
                </a:lnTo>
                <a:lnTo>
                  <a:pt x="25080" y="25034"/>
                </a:lnTo>
                <a:lnTo>
                  <a:pt x="25149" y="24760"/>
                </a:lnTo>
                <a:lnTo>
                  <a:pt x="25217" y="24714"/>
                </a:lnTo>
                <a:lnTo>
                  <a:pt x="25766" y="24783"/>
                </a:lnTo>
                <a:lnTo>
                  <a:pt x="26863" y="24783"/>
                </a:lnTo>
                <a:lnTo>
                  <a:pt x="27435" y="24714"/>
                </a:lnTo>
                <a:lnTo>
                  <a:pt x="27846" y="24440"/>
                </a:lnTo>
                <a:lnTo>
                  <a:pt x="28258" y="24074"/>
                </a:lnTo>
                <a:lnTo>
                  <a:pt x="28487" y="23869"/>
                </a:lnTo>
                <a:lnTo>
                  <a:pt x="29127" y="23274"/>
                </a:lnTo>
                <a:lnTo>
                  <a:pt x="29264" y="23046"/>
                </a:lnTo>
                <a:lnTo>
                  <a:pt x="29310" y="22977"/>
                </a:lnTo>
                <a:lnTo>
                  <a:pt x="29378" y="22840"/>
                </a:lnTo>
                <a:lnTo>
                  <a:pt x="29264" y="22840"/>
                </a:lnTo>
                <a:lnTo>
                  <a:pt x="29195" y="22794"/>
                </a:lnTo>
                <a:lnTo>
                  <a:pt x="29104" y="22703"/>
                </a:lnTo>
                <a:lnTo>
                  <a:pt x="28944" y="22314"/>
                </a:lnTo>
                <a:lnTo>
                  <a:pt x="28921" y="22085"/>
                </a:lnTo>
                <a:lnTo>
                  <a:pt x="28967" y="21217"/>
                </a:lnTo>
                <a:lnTo>
                  <a:pt x="28990" y="20371"/>
                </a:lnTo>
                <a:lnTo>
                  <a:pt x="28967" y="20096"/>
                </a:lnTo>
                <a:lnTo>
                  <a:pt x="28898" y="19433"/>
                </a:lnTo>
                <a:lnTo>
                  <a:pt x="28830" y="19319"/>
                </a:lnTo>
                <a:lnTo>
                  <a:pt x="28281" y="19273"/>
                </a:lnTo>
                <a:lnTo>
                  <a:pt x="27618" y="19273"/>
                </a:lnTo>
                <a:lnTo>
                  <a:pt x="27435" y="19250"/>
                </a:lnTo>
                <a:lnTo>
                  <a:pt x="27138" y="19113"/>
                </a:lnTo>
                <a:lnTo>
                  <a:pt x="27001" y="18953"/>
                </a:lnTo>
                <a:lnTo>
                  <a:pt x="26703" y="18656"/>
                </a:lnTo>
                <a:lnTo>
                  <a:pt x="26543" y="18359"/>
                </a:lnTo>
                <a:lnTo>
                  <a:pt x="26498" y="17833"/>
                </a:lnTo>
                <a:lnTo>
                  <a:pt x="26475" y="17239"/>
                </a:lnTo>
                <a:lnTo>
                  <a:pt x="26475" y="16987"/>
                </a:lnTo>
                <a:lnTo>
                  <a:pt x="26772" y="16507"/>
                </a:lnTo>
                <a:lnTo>
                  <a:pt x="26886" y="16347"/>
                </a:lnTo>
                <a:lnTo>
                  <a:pt x="27138" y="16073"/>
                </a:lnTo>
                <a:lnTo>
                  <a:pt x="27389" y="15821"/>
                </a:lnTo>
                <a:lnTo>
                  <a:pt x="27572" y="15707"/>
                </a:lnTo>
                <a:lnTo>
                  <a:pt x="27984" y="15593"/>
                </a:lnTo>
                <a:lnTo>
                  <a:pt x="28144" y="15478"/>
                </a:lnTo>
                <a:lnTo>
                  <a:pt x="28121" y="15410"/>
                </a:lnTo>
                <a:lnTo>
                  <a:pt x="28052" y="15250"/>
                </a:lnTo>
                <a:lnTo>
                  <a:pt x="28029" y="15021"/>
                </a:lnTo>
                <a:lnTo>
                  <a:pt x="27938" y="14907"/>
                </a:lnTo>
                <a:lnTo>
                  <a:pt x="27824" y="14884"/>
                </a:lnTo>
                <a:lnTo>
                  <a:pt x="27343" y="14861"/>
                </a:lnTo>
                <a:lnTo>
                  <a:pt x="26863" y="14861"/>
                </a:lnTo>
                <a:lnTo>
                  <a:pt x="26635" y="14815"/>
                </a:lnTo>
                <a:lnTo>
                  <a:pt x="26383" y="14724"/>
                </a:lnTo>
                <a:lnTo>
                  <a:pt x="26338" y="14587"/>
                </a:lnTo>
                <a:lnTo>
                  <a:pt x="26338" y="14404"/>
                </a:lnTo>
                <a:lnTo>
                  <a:pt x="26520" y="14061"/>
                </a:lnTo>
                <a:lnTo>
                  <a:pt x="26543" y="13947"/>
                </a:lnTo>
                <a:lnTo>
                  <a:pt x="26658" y="13649"/>
                </a:lnTo>
                <a:lnTo>
                  <a:pt x="26886" y="13466"/>
                </a:lnTo>
                <a:lnTo>
                  <a:pt x="27001" y="13375"/>
                </a:lnTo>
                <a:lnTo>
                  <a:pt x="27298" y="12986"/>
                </a:lnTo>
                <a:lnTo>
                  <a:pt x="27343" y="12849"/>
                </a:lnTo>
                <a:lnTo>
                  <a:pt x="27389" y="12735"/>
                </a:lnTo>
                <a:lnTo>
                  <a:pt x="27709" y="12621"/>
                </a:lnTo>
                <a:lnTo>
                  <a:pt x="27846" y="12598"/>
                </a:lnTo>
                <a:lnTo>
                  <a:pt x="28327" y="12552"/>
                </a:lnTo>
                <a:lnTo>
                  <a:pt x="28830" y="12575"/>
                </a:lnTo>
                <a:lnTo>
                  <a:pt x="28967" y="12575"/>
                </a:lnTo>
                <a:lnTo>
                  <a:pt x="29195" y="12415"/>
                </a:lnTo>
                <a:lnTo>
                  <a:pt x="29195" y="12232"/>
                </a:lnTo>
                <a:lnTo>
                  <a:pt x="29150" y="11660"/>
                </a:lnTo>
                <a:lnTo>
                  <a:pt x="29081" y="11317"/>
                </a:lnTo>
                <a:lnTo>
                  <a:pt x="28944" y="11135"/>
                </a:lnTo>
                <a:lnTo>
                  <a:pt x="28692" y="10952"/>
                </a:lnTo>
                <a:lnTo>
                  <a:pt x="28395" y="10700"/>
                </a:lnTo>
                <a:lnTo>
                  <a:pt x="28121" y="10403"/>
                </a:lnTo>
                <a:lnTo>
                  <a:pt x="28029" y="10312"/>
                </a:lnTo>
                <a:lnTo>
                  <a:pt x="28006" y="10083"/>
                </a:lnTo>
                <a:lnTo>
                  <a:pt x="28098" y="10060"/>
                </a:lnTo>
                <a:lnTo>
                  <a:pt x="28487" y="10037"/>
                </a:lnTo>
                <a:lnTo>
                  <a:pt x="28921" y="10037"/>
                </a:lnTo>
                <a:lnTo>
                  <a:pt x="29081" y="10014"/>
                </a:lnTo>
                <a:lnTo>
                  <a:pt x="29378" y="9740"/>
                </a:lnTo>
                <a:lnTo>
                  <a:pt x="29493" y="9694"/>
                </a:lnTo>
                <a:lnTo>
                  <a:pt x="29584" y="9626"/>
                </a:lnTo>
                <a:lnTo>
                  <a:pt x="29813" y="9397"/>
                </a:lnTo>
                <a:lnTo>
                  <a:pt x="29950" y="9374"/>
                </a:lnTo>
                <a:lnTo>
                  <a:pt x="30064" y="9328"/>
                </a:lnTo>
                <a:lnTo>
                  <a:pt x="30201" y="9077"/>
                </a:lnTo>
                <a:lnTo>
                  <a:pt x="30155" y="8940"/>
                </a:lnTo>
                <a:lnTo>
                  <a:pt x="30110" y="8780"/>
                </a:lnTo>
                <a:lnTo>
                  <a:pt x="29973" y="8437"/>
                </a:lnTo>
                <a:lnTo>
                  <a:pt x="29767" y="8323"/>
                </a:lnTo>
                <a:lnTo>
                  <a:pt x="29538" y="8231"/>
                </a:lnTo>
                <a:lnTo>
                  <a:pt x="29264" y="7911"/>
                </a:lnTo>
                <a:lnTo>
                  <a:pt x="29104" y="7751"/>
                </a:lnTo>
                <a:lnTo>
                  <a:pt x="28830" y="7454"/>
                </a:lnTo>
                <a:lnTo>
                  <a:pt x="28441" y="7202"/>
                </a:lnTo>
                <a:lnTo>
                  <a:pt x="28212" y="7088"/>
                </a:lnTo>
                <a:lnTo>
                  <a:pt x="27801" y="6928"/>
                </a:lnTo>
                <a:lnTo>
                  <a:pt x="27732" y="6768"/>
                </a:lnTo>
                <a:lnTo>
                  <a:pt x="27664" y="6356"/>
                </a:lnTo>
                <a:lnTo>
                  <a:pt x="27595" y="5876"/>
                </a:lnTo>
                <a:lnTo>
                  <a:pt x="27572" y="5739"/>
                </a:lnTo>
                <a:lnTo>
                  <a:pt x="27686" y="5396"/>
                </a:lnTo>
                <a:lnTo>
                  <a:pt x="27801" y="5259"/>
                </a:lnTo>
                <a:lnTo>
                  <a:pt x="27504" y="5145"/>
                </a:lnTo>
                <a:lnTo>
                  <a:pt x="27412" y="5030"/>
                </a:lnTo>
                <a:lnTo>
                  <a:pt x="27275" y="4893"/>
                </a:lnTo>
                <a:lnTo>
                  <a:pt x="27138" y="4642"/>
                </a:lnTo>
                <a:lnTo>
                  <a:pt x="27023" y="4505"/>
                </a:lnTo>
                <a:lnTo>
                  <a:pt x="26635" y="4505"/>
                </a:lnTo>
                <a:lnTo>
                  <a:pt x="26406" y="4573"/>
                </a:lnTo>
                <a:lnTo>
                  <a:pt x="26246" y="4665"/>
                </a:lnTo>
                <a:lnTo>
                  <a:pt x="26109" y="4962"/>
                </a:lnTo>
                <a:lnTo>
                  <a:pt x="26040" y="5099"/>
                </a:lnTo>
                <a:lnTo>
                  <a:pt x="25949" y="5191"/>
                </a:lnTo>
                <a:lnTo>
                  <a:pt x="25263" y="5191"/>
                </a:lnTo>
                <a:lnTo>
                  <a:pt x="24966" y="4939"/>
                </a:lnTo>
                <a:lnTo>
                  <a:pt x="24852" y="4756"/>
                </a:lnTo>
                <a:lnTo>
                  <a:pt x="24783" y="4596"/>
                </a:lnTo>
                <a:lnTo>
                  <a:pt x="24577" y="4367"/>
                </a:lnTo>
                <a:lnTo>
                  <a:pt x="24463" y="4299"/>
                </a:lnTo>
                <a:lnTo>
                  <a:pt x="24303" y="4299"/>
                </a:lnTo>
                <a:lnTo>
                  <a:pt x="24006" y="4665"/>
                </a:lnTo>
                <a:lnTo>
                  <a:pt x="23891" y="4779"/>
                </a:lnTo>
                <a:lnTo>
                  <a:pt x="23777" y="4916"/>
                </a:lnTo>
                <a:lnTo>
                  <a:pt x="23526" y="5259"/>
                </a:lnTo>
                <a:lnTo>
                  <a:pt x="23503" y="5442"/>
                </a:lnTo>
                <a:lnTo>
                  <a:pt x="23526" y="5602"/>
                </a:lnTo>
                <a:lnTo>
                  <a:pt x="23708" y="5808"/>
                </a:lnTo>
                <a:lnTo>
                  <a:pt x="23846" y="5853"/>
                </a:lnTo>
                <a:lnTo>
                  <a:pt x="24143" y="5991"/>
                </a:lnTo>
                <a:lnTo>
                  <a:pt x="24463" y="6288"/>
                </a:lnTo>
                <a:lnTo>
                  <a:pt x="24554" y="6402"/>
                </a:lnTo>
                <a:lnTo>
                  <a:pt x="24440" y="6745"/>
                </a:lnTo>
                <a:lnTo>
                  <a:pt x="24371" y="6928"/>
                </a:lnTo>
                <a:lnTo>
                  <a:pt x="24326" y="7019"/>
                </a:lnTo>
                <a:lnTo>
                  <a:pt x="24166" y="7088"/>
                </a:lnTo>
                <a:lnTo>
                  <a:pt x="23823" y="7042"/>
                </a:lnTo>
                <a:lnTo>
                  <a:pt x="23548" y="6997"/>
                </a:lnTo>
                <a:lnTo>
                  <a:pt x="23343" y="6951"/>
                </a:lnTo>
                <a:lnTo>
                  <a:pt x="23137" y="6791"/>
                </a:lnTo>
                <a:lnTo>
                  <a:pt x="23068" y="6585"/>
                </a:lnTo>
                <a:lnTo>
                  <a:pt x="23023" y="6494"/>
                </a:lnTo>
                <a:lnTo>
                  <a:pt x="22885" y="6379"/>
                </a:lnTo>
                <a:lnTo>
                  <a:pt x="22611" y="6356"/>
                </a:lnTo>
                <a:lnTo>
                  <a:pt x="22405" y="6379"/>
                </a:lnTo>
                <a:lnTo>
                  <a:pt x="22245" y="6356"/>
                </a:lnTo>
                <a:lnTo>
                  <a:pt x="21994" y="6219"/>
                </a:lnTo>
                <a:lnTo>
                  <a:pt x="21902" y="6128"/>
                </a:lnTo>
                <a:lnTo>
                  <a:pt x="21788" y="5785"/>
                </a:lnTo>
                <a:lnTo>
                  <a:pt x="21765" y="5259"/>
                </a:lnTo>
                <a:lnTo>
                  <a:pt x="21765" y="5076"/>
                </a:lnTo>
                <a:lnTo>
                  <a:pt x="21925" y="5008"/>
                </a:lnTo>
                <a:lnTo>
                  <a:pt x="22131" y="4939"/>
                </a:lnTo>
                <a:lnTo>
                  <a:pt x="22337" y="4848"/>
                </a:lnTo>
                <a:lnTo>
                  <a:pt x="22657" y="4528"/>
                </a:lnTo>
                <a:lnTo>
                  <a:pt x="22771" y="4390"/>
                </a:lnTo>
                <a:lnTo>
                  <a:pt x="22817" y="4322"/>
                </a:lnTo>
                <a:lnTo>
                  <a:pt x="22794" y="4162"/>
                </a:lnTo>
                <a:lnTo>
                  <a:pt x="22611" y="3910"/>
                </a:lnTo>
                <a:lnTo>
                  <a:pt x="22543" y="3796"/>
                </a:lnTo>
                <a:lnTo>
                  <a:pt x="22405" y="3384"/>
                </a:lnTo>
                <a:lnTo>
                  <a:pt x="22337" y="2744"/>
                </a:lnTo>
                <a:lnTo>
                  <a:pt x="22382" y="2493"/>
                </a:lnTo>
                <a:lnTo>
                  <a:pt x="22771" y="2104"/>
                </a:lnTo>
                <a:lnTo>
                  <a:pt x="23023" y="1967"/>
                </a:lnTo>
                <a:lnTo>
                  <a:pt x="23251" y="1830"/>
                </a:lnTo>
                <a:lnTo>
                  <a:pt x="23457" y="1418"/>
                </a:lnTo>
                <a:lnTo>
                  <a:pt x="23617" y="1213"/>
                </a:lnTo>
                <a:lnTo>
                  <a:pt x="23777" y="1030"/>
                </a:lnTo>
                <a:lnTo>
                  <a:pt x="23800" y="595"/>
                </a:lnTo>
                <a:lnTo>
                  <a:pt x="23800" y="344"/>
                </a:lnTo>
                <a:lnTo>
                  <a:pt x="23800" y="230"/>
                </a:lnTo>
                <a:lnTo>
                  <a:pt x="23686" y="138"/>
                </a:lnTo>
                <a:lnTo>
                  <a:pt x="23388" y="115"/>
                </a:lnTo>
                <a:lnTo>
                  <a:pt x="23183" y="92"/>
                </a:lnTo>
                <a:lnTo>
                  <a:pt x="22977" y="92"/>
                </a:lnTo>
                <a:lnTo>
                  <a:pt x="22497" y="275"/>
                </a:lnTo>
                <a:lnTo>
                  <a:pt x="22314" y="344"/>
                </a:lnTo>
                <a:lnTo>
                  <a:pt x="22085" y="572"/>
                </a:lnTo>
                <a:lnTo>
                  <a:pt x="21857" y="732"/>
                </a:lnTo>
                <a:lnTo>
                  <a:pt x="21399" y="778"/>
                </a:lnTo>
                <a:lnTo>
                  <a:pt x="20828" y="755"/>
                </a:lnTo>
                <a:lnTo>
                  <a:pt x="20576" y="710"/>
                </a:lnTo>
                <a:lnTo>
                  <a:pt x="20142" y="527"/>
                </a:lnTo>
                <a:lnTo>
                  <a:pt x="20028" y="344"/>
                </a:lnTo>
                <a:lnTo>
                  <a:pt x="19913" y="161"/>
                </a:lnTo>
                <a:lnTo>
                  <a:pt x="19799" y="1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 panose="02040502050405020303" pitchFamily="18" charset="0"/>
            </a:endParaRPr>
          </a:p>
        </p:txBody>
      </p:sp>
      <p:sp>
        <p:nvSpPr>
          <p:cNvPr id="354" name="Google Shape;354;p19"/>
          <p:cNvSpPr/>
          <p:nvPr/>
        </p:nvSpPr>
        <p:spPr>
          <a:xfrm>
            <a:off x="3388990" y="3599084"/>
            <a:ext cx="336863" cy="257163"/>
          </a:xfrm>
          <a:custGeom>
            <a:avLst/>
            <a:gdLst/>
            <a:ahLst/>
            <a:cxnLst/>
            <a:rect l="l" t="t" r="r" b="b"/>
            <a:pathLst>
              <a:path w="14975" h="11432" fill="none" extrusionOk="0">
                <a:moveTo>
                  <a:pt x="13786" y="8711"/>
                </a:moveTo>
                <a:lnTo>
                  <a:pt x="13946" y="8277"/>
                </a:lnTo>
                <a:lnTo>
                  <a:pt x="14220" y="7819"/>
                </a:lnTo>
                <a:lnTo>
                  <a:pt x="14403" y="7659"/>
                </a:lnTo>
                <a:lnTo>
                  <a:pt x="14769" y="7362"/>
                </a:lnTo>
                <a:lnTo>
                  <a:pt x="14929" y="7088"/>
                </a:lnTo>
                <a:lnTo>
                  <a:pt x="14929" y="6905"/>
                </a:lnTo>
                <a:lnTo>
                  <a:pt x="14929" y="6516"/>
                </a:lnTo>
                <a:lnTo>
                  <a:pt x="14975" y="5853"/>
                </a:lnTo>
                <a:lnTo>
                  <a:pt x="14906" y="5510"/>
                </a:lnTo>
                <a:lnTo>
                  <a:pt x="14837" y="5419"/>
                </a:lnTo>
                <a:lnTo>
                  <a:pt x="14609" y="5305"/>
                </a:lnTo>
                <a:lnTo>
                  <a:pt x="14197" y="5350"/>
                </a:lnTo>
                <a:lnTo>
                  <a:pt x="13969" y="5259"/>
                </a:lnTo>
                <a:lnTo>
                  <a:pt x="13786" y="5099"/>
                </a:lnTo>
                <a:lnTo>
                  <a:pt x="13443" y="4733"/>
                </a:lnTo>
                <a:lnTo>
                  <a:pt x="13237" y="4664"/>
                </a:lnTo>
                <a:lnTo>
                  <a:pt x="13100" y="4619"/>
                </a:lnTo>
                <a:lnTo>
                  <a:pt x="12940" y="4436"/>
                </a:lnTo>
                <a:lnTo>
                  <a:pt x="12826" y="4047"/>
                </a:lnTo>
                <a:lnTo>
                  <a:pt x="12803" y="3819"/>
                </a:lnTo>
                <a:lnTo>
                  <a:pt x="12826" y="3567"/>
                </a:lnTo>
                <a:lnTo>
                  <a:pt x="12940" y="3018"/>
                </a:lnTo>
                <a:lnTo>
                  <a:pt x="13031" y="2858"/>
                </a:lnTo>
                <a:lnTo>
                  <a:pt x="13168" y="2721"/>
                </a:lnTo>
                <a:lnTo>
                  <a:pt x="13374" y="2355"/>
                </a:lnTo>
                <a:lnTo>
                  <a:pt x="13397" y="2150"/>
                </a:lnTo>
                <a:lnTo>
                  <a:pt x="13328" y="2058"/>
                </a:lnTo>
                <a:lnTo>
                  <a:pt x="13146" y="1898"/>
                </a:lnTo>
                <a:lnTo>
                  <a:pt x="12871" y="1624"/>
                </a:lnTo>
                <a:lnTo>
                  <a:pt x="12665" y="1532"/>
                </a:lnTo>
                <a:lnTo>
                  <a:pt x="12574" y="1555"/>
                </a:lnTo>
                <a:lnTo>
                  <a:pt x="12368" y="1692"/>
                </a:lnTo>
                <a:lnTo>
                  <a:pt x="12140" y="2150"/>
                </a:lnTo>
                <a:lnTo>
                  <a:pt x="12003" y="2333"/>
                </a:lnTo>
                <a:lnTo>
                  <a:pt x="11911" y="2355"/>
                </a:lnTo>
                <a:lnTo>
                  <a:pt x="11728" y="2287"/>
                </a:lnTo>
                <a:lnTo>
                  <a:pt x="11340" y="1898"/>
                </a:lnTo>
                <a:lnTo>
                  <a:pt x="11202" y="1692"/>
                </a:lnTo>
                <a:lnTo>
                  <a:pt x="11111" y="1441"/>
                </a:lnTo>
                <a:lnTo>
                  <a:pt x="10974" y="1029"/>
                </a:lnTo>
                <a:lnTo>
                  <a:pt x="10791" y="869"/>
                </a:lnTo>
                <a:lnTo>
                  <a:pt x="10631" y="892"/>
                </a:lnTo>
                <a:lnTo>
                  <a:pt x="9831" y="961"/>
                </a:lnTo>
                <a:lnTo>
                  <a:pt x="9122" y="892"/>
                </a:lnTo>
                <a:lnTo>
                  <a:pt x="8848" y="892"/>
                </a:lnTo>
                <a:lnTo>
                  <a:pt x="8367" y="915"/>
                </a:lnTo>
                <a:lnTo>
                  <a:pt x="8070" y="824"/>
                </a:lnTo>
                <a:lnTo>
                  <a:pt x="7956" y="709"/>
                </a:lnTo>
                <a:lnTo>
                  <a:pt x="7750" y="412"/>
                </a:lnTo>
                <a:lnTo>
                  <a:pt x="7453" y="92"/>
                </a:lnTo>
                <a:lnTo>
                  <a:pt x="7202" y="1"/>
                </a:lnTo>
                <a:lnTo>
                  <a:pt x="7064" y="46"/>
                </a:lnTo>
                <a:lnTo>
                  <a:pt x="6767" y="115"/>
                </a:lnTo>
                <a:lnTo>
                  <a:pt x="6333" y="229"/>
                </a:lnTo>
                <a:lnTo>
                  <a:pt x="6127" y="412"/>
                </a:lnTo>
                <a:lnTo>
                  <a:pt x="5921" y="664"/>
                </a:lnTo>
                <a:lnTo>
                  <a:pt x="5601" y="1144"/>
                </a:lnTo>
                <a:lnTo>
                  <a:pt x="5510" y="1418"/>
                </a:lnTo>
                <a:lnTo>
                  <a:pt x="5373" y="1715"/>
                </a:lnTo>
                <a:lnTo>
                  <a:pt x="4938" y="2104"/>
                </a:lnTo>
                <a:lnTo>
                  <a:pt x="4664" y="2172"/>
                </a:lnTo>
                <a:lnTo>
                  <a:pt x="4572" y="2104"/>
                </a:lnTo>
                <a:lnTo>
                  <a:pt x="4367" y="1921"/>
                </a:lnTo>
                <a:lnTo>
                  <a:pt x="3978" y="1670"/>
                </a:lnTo>
                <a:lnTo>
                  <a:pt x="3772" y="1601"/>
                </a:lnTo>
                <a:lnTo>
                  <a:pt x="3727" y="1647"/>
                </a:lnTo>
                <a:lnTo>
                  <a:pt x="3338" y="1944"/>
                </a:lnTo>
                <a:lnTo>
                  <a:pt x="2835" y="2355"/>
                </a:lnTo>
                <a:lnTo>
                  <a:pt x="2538" y="2538"/>
                </a:lnTo>
                <a:lnTo>
                  <a:pt x="1966" y="2744"/>
                </a:lnTo>
                <a:lnTo>
                  <a:pt x="1669" y="2744"/>
                </a:lnTo>
                <a:lnTo>
                  <a:pt x="1600" y="2675"/>
                </a:lnTo>
                <a:lnTo>
                  <a:pt x="1326" y="2378"/>
                </a:lnTo>
                <a:lnTo>
                  <a:pt x="1029" y="2218"/>
                </a:lnTo>
                <a:lnTo>
                  <a:pt x="892" y="2104"/>
                </a:lnTo>
                <a:lnTo>
                  <a:pt x="572" y="2058"/>
                </a:lnTo>
                <a:lnTo>
                  <a:pt x="320" y="2058"/>
                </a:lnTo>
                <a:lnTo>
                  <a:pt x="0" y="2081"/>
                </a:lnTo>
                <a:lnTo>
                  <a:pt x="0" y="2607"/>
                </a:lnTo>
                <a:lnTo>
                  <a:pt x="0" y="2904"/>
                </a:lnTo>
                <a:lnTo>
                  <a:pt x="23" y="3041"/>
                </a:lnTo>
                <a:lnTo>
                  <a:pt x="206" y="3293"/>
                </a:lnTo>
                <a:lnTo>
                  <a:pt x="343" y="3384"/>
                </a:lnTo>
                <a:lnTo>
                  <a:pt x="549" y="3498"/>
                </a:lnTo>
                <a:lnTo>
                  <a:pt x="869" y="3704"/>
                </a:lnTo>
                <a:lnTo>
                  <a:pt x="1257" y="3910"/>
                </a:lnTo>
                <a:lnTo>
                  <a:pt x="1555" y="4047"/>
                </a:lnTo>
                <a:lnTo>
                  <a:pt x="1989" y="4367"/>
                </a:lnTo>
                <a:lnTo>
                  <a:pt x="2195" y="4573"/>
                </a:lnTo>
                <a:lnTo>
                  <a:pt x="2538" y="4756"/>
                </a:lnTo>
                <a:lnTo>
                  <a:pt x="2972" y="5007"/>
                </a:lnTo>
                <a:lnTo>
                  <a:pt x="3201" y="5236"/>
                </a:lnTo>
                <a:lnTo>
                  <a:pt x="3475" y="5396"/>
                </a:lnTo>
                <a:lnTo>
                  <a:pt x="3612" y="5396"/>
                </a:lnTo>
                <a:lnTo>
                  <a:pt x="3818" y="5442"/>
                </a:lnTo>
                <a:lnTo>
                  <a:pt x="3909" y="5579"/>
                </a:lnTo>
                <a:lnTo>
                  <a:pt x="3932" y="5716"/>
                </a:lnTo>
                <a:lnTo>
                  <a:pt x="3978" y="6219"/>
                </a:lnTo>
                <a:lnTo>
                  <a:pt x="4047" y="6493"/>
                </a:lnTo>
                <a:lnTo>
                  <a:pt x="4024" y="6585"/>
                </a:lnTo>
                <a:lnTo>
                  <a:pt x="3795" y="6722"/>
                </a:lnTo>
                <a:lnTo>
                  <a:pt x="3727" y="6836"/>
                </a:lnTo>
                <a:lnTo>
                  <a:pt x="3635" y="7065"/>
                </a:lnTo>
                <a:lnTo>
                  <a:pt x="3635" y="7499"/>
                </a:lnTo>
                <a:lnTo>
                  <a:pt x="3658" y="7956"/>
                </a:lnTo>
                <a:lnTo>
                  <a:pt x="3658" y="8254"/>
                </a:lnTo>
                <a:lnTo>
                  <a:pt x="3727" y="8619"/>
                </a:lnTo>
                <a:lnTo>
                  <a:pt x="3887" y="8871"/>
                </a:lnTo>
                <a:lnTo>
                  <a:pt x="4001" y="8940"/>
                </a:lnTo>
                <a:lnTo>
                  <a:pt x="4229" y="9191"/>
                </a:lnTo>
                <a:lnTo>
                  <a:pt x="4252" y="9351"/>
                </a:lnTo>
                <a:lnTo>
                  <a:pt x="4229" y="9511"/>
                </a:lnTo>
                <a:lnTo>
                  <a:pt x="4252" y="9694"/>
                </a:lnTo>
                <a:lnTo>
                  <a:pt x="4435" y="9808"/>
                </a:lnTo>
                <a:lnTo>
                  <a:pt x="4847" y="9945"/>
                </a:lnTo>
                <a:lnTo>
                  <a:pt x="5030" y="10106"/>
                </a:lnTo>
                <a:lnTo>
                  <a:pt x="5167" y="10174"/>
                </a:lnTo>
                <a:lnTo>
                  <a:pt x="5624" y="10037"/>
                </a:lnTo>
                <a:lnTo>
                  <a:pt x="5693" y="9991"/>
                </a:lnTo>
                <a:lnTo>
                  <a:pt x="5738" y="9831"/>
                </a:lnTo>
                <a:lnTo>
                  <a:pt x="5807" y="9580"/>
                </a:lnTo>
                <a:lnTo>
                  <a:pt x="5944" y="9374"/>
                </a:lnTo>
                <a:lnTo>
                  <a:pt x="6036" y="9122"/>
                </a:lnTo>
                <a:lnTo>
                  <a:pt x="6081" y="9008"/>
                </a:lnTo>
                <a:lnTo>
                  <a:pt x="6287" y="8848"/>
                </a:lnTo>
                <a:lnTo>
                  <a:pt x="6401" y="8825"/>
                </a:lnTo>
                <a:lnTo>
                  <a:pt x="6881" y="8825"/>
                </a:lnTo>
                <a:lnTo>
                  <a:pt x="7316" y="8825"/>
                </a:lnTo>
                <a:lnTo>
                  <a:pt x="7384" y="9077"/>
                </a:lnTo>
                <a:lnTo>
                  <a:pt x="7522" y="9397"/>
                </a:lnTo>
                <a:lnTo>
                  <a:pt x="7590" y="9488"/>
                </a:lnTo>
                <a:lnTo>
                  <a:pt x="7682" y="9717"/>
                </a:lnTo>
                <a:lnTo>
                  <a:pt x="7819" y="9763"/>
                </a:lnTo>
                <a:lnTo>
                  <a:pt x="7979" y="9763"/>
                </a:lnTo>
                <a:lnTo>
                  <a:pt x="8322" y="9694"/>
                </a:lnTo>
                <a:lnTo>
                  <a:pt x="8367" y="9580"/>
                </a:lnTo>
                <a:lnTo>
                  <a:pt x="8390" y="9443"/>
                </a:lnTo>
                <a:lnTo>
                  <a:pt x="8505" y="9191"/>
                </a:lnTo>
                <a:lnTo>
                  <a:pt x="8619" y="9168"/>
                </a:lnTo>
                <a:lnTo>
                  <a:pt x="8756" y="9145"/>
                </a:lnTo>
                <a:lnTo>
                  <a:pt x="9053" y="9168"/>
                </a:lnTo>
                <a:lnTo>
                  <a:pt x="9076" y="9260"/>
                </a:lnTo>
                <a:lnTo>
                  <a:pt x="9168" y="9465"/>
                </a:lnTo>
                <a:lnTo>
                  <a:pt x="9328" y="9625"/>
                </a:lnTo>
                <a:lnTo>
                  <a:pt x="9351" y="9694"/>
                </a:lnTo>
                <a:lnTo>
                  <a:pt x="9396" y="9945"/>
                </a:lnTo>
                <a:lnTo>
                  <a:pt x="9282" y="10060"/>
                </a:lnTo>
                <a:lnTo>
                  <a:pt x="9190" y="10197"/>
                </a:lnTo>
                <a:lnTo>
                  <a:pt x="9236" y="10426"/>
                </a:lnTo>
                <a:lnTo>
                  <a:pt x="9259" y="10494"/>
                </a:lnTo>
                <a:lnTo>
                  <a:pt x="9465" y="10540"/>
                </a:lnTo>
                <a:lnTo>
                  <a:pt x="9899" y="10586"/>
                </a:lnTo>
                <a:lnTo>
                  <a:pt x="10082" y="10563"/>
                </a:lnTo>
                <a:lnTo>
                  <a:pt x="10311" y="10517"/>
                </a:lnTo>
                <a:lnTo>
                  <a:pt x="10402" y="10586"/>
                </a:lnTo>
                <a:lnTo>
                  <a:pt x="10425" y="10700"/>
                </a:lnTo>
                <a:lnTo>
                  <a:pt x="10471" y="10929"/>
                </a:lnTo>
                <a:lnTo>
                  <a:pt x="10608" y="11226"/>
                </a:lnTo>
                <a:lnTo>
                  <a:pt x="10677" y="11249"/>
                </a:lnTo>
                <a:lnTo>
                  <a:pt x="10837" y="11386"/>
                </a:lnTo>
                <a:lnTo>
                  <a:pt x="11134" y="11431"/>
                </a:lnTo>
                <a:lnTo>
                  <a:pt x="11294" y="11431"/>
                </a:lnTo>
                <a:lnTo>
                  <a:pt x="11591" y="11431"/>
                </a:lnTo>
                <a:lnTo>
                  <a:pt x="11660" y="11340"/>
                </a:lnTo>
                <a:lnTo>
                  <a:pt x="11637" y="10997"/>
                </a:lnTo>
                <a:lnTo>
                  <a:pt x="11682" y="10768"/>
                </a:lnTo>
                <a:lnTo>
                  <a:pt x="11820" y="10746"/>
                </a:lnTo>
                <a:lnTo>
                  <a:pt x="11957" y="10608"/>
                </a:lnTo>
                <a:lnTo>
                  <a:pt x="12094" y="10334"/>
                </a:lnTo>
                <a:lnTo>
                  <a:pt x="12208" y="10266"/>
                </a:lnTo>
                <a:lnTo>
                  <a:pt x="12323" y="10266"/>
                </a:lnTo>
                <a:lnTo>
                  <a:pt x="12620" y="10174"/>
                </a:lnTo>
                <a:lnTo>
                  <a:pt x="12734" y="10060"/>
                </a:lnTo>
                <a:lnTo>
                  <a:pt x="12803" y="9968"/>
                </a:lnTo>
                <a:lnTo>
                  <a:pt x="12986" y="9808"/>
                </a:lnTo>
                <a:lnTo>
                  <a:pt x="13100" y="9808"/>
                </a:lnTo>
                <a:lnTo>
                  <a:pt x="13283" y="9831"/>
                </a:lnTo>
                <a:lnTo>
                  <a:pt x="13534" y="9808"/>
                </a:lnTo>
                <a:lnTo>
                  <a:pt x="13511" y="9488"/>
                </a:lnTo>
                <a:lnTo>
                  <a:pt x="13511" y="9305"/>
                </a:lnTo>
                <a:lnTo>
                  <a:pt x="13603" y="8985"/>
                </a:lnTo>
                <a:lnTo>
                  <a:pt x="13786" y="8711"/>
                </a:lnTo>
                <a:close/>
              </a:path>
            </a:pathLst>
          </a:custGeom>
          <a:solidFill>
            <a:schemeClr val="accent2"/>
          </a:solidFill>
          <a:ln w="4575" cap="flat" cmpd="sng">
            <a:solidFill>
              <a:srgbClr val="FFFFFF"/>
            </a:solidFill>
            <a:prstDash val="solid"/>
            <a:miter lim="22861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1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 err="1">
                <a:latin typeface="Georgia" panose="02040502050405020303" pitchFamily="18" charset="0"/>
              </a:rPr>
              <a:t>Sanoati</a:t>
            </a:r>
            <a:endParaRPr dirty="0">
              <a:latin typeface="Georgia" panose="02040502050405020303" pitchFamily="18" charset="0"/>
            </a:endParaRPr>
          </a:p>
        </p:txBody>
      </p:sp>
      <p:sp>
        <p:nvSpPr>
          <p:cNvPr id="464" name="Google Shape;464;p21"/>
          <p:cNvSpPr/>
          <p:nvPr/>
        </p:nvSpPr>
        <p:spPr>
          <a:xfrm>
            <a:off x="8757779" y="1760363"/>
            <a:ext cx="21869" cy="33863"/>
          </a:xfrm>
          <a:custGeom>
            <a:avLst/>
            <a:gdLst/>
            <a:ahLst/>
            <a:cxnLst/>
            <a:rect l="l" t="t" r="r" b="b"/>
            <a:pathLst>
              <a:path w="609" h="943" extrusionOk="0">
                <a:moveTo>
                  <a:pt x="274" y="31"/>
                </a:moveTo>
                <a:cubicBezTo>
                  <a:pt x="214" y="61"/>
                  <a:pt x="153" y="92"/>
                  <a:pt x="122" y="152"/>
                </a:cubicBezTo>
                <a:cubicBezTo>
                  <a:pt x="31" y="213"/>
                  <a:pt x="1" y="335"/>
                  <a:pt x="31" y="456"/>
                </a:cubicBezTo>
                <a:cubicBezTo>
                  <a:pt x="62" y="608"/>
                  <a:pt x="122" y="760"/>
                  <a:pt x="153" y="912"/>
                </a:cubicBezTo>
                <a:cubicBezTo>
                  <a:pt x="153" y="912"/>
                  <a:pt x="183" y="912"/>
                  <a:pt x="214" y="912"/>
                </a:cubicBezTo>
                <a:cubicBezTo>
                  <a:pt x="214" y="943"/>
                  <a:pt x="244" y="882"/>
                  <a:pt x="244" y="882"/>
                </a:cubicBezTo>
                <a:cubicBezTo>
                  <a:pt x="305" y="699"/>
                  <a:pt x="426" y="547"/>
                  <a:pt x="518" y="426"/>
                </a:cubicBezTo>
                <a:cubicBezTo>
                  <a:pt x="609" y="304"/>
                  <a:pt x="578" y="122"/>
                  <a:pt x="457" y="31"/>
                </a:cubicBezTo>
                <a:cubicBezTo>
                  <a:pt x="396" y="0"/>
                  <a:pt x="305" y="0"/>
                  <a:pt x="274" y="31"/>
                </a:cubicBezTo>
                <a:close/>
              </a:path>
            </a:pathLst>
          </a:custGeom>
          <a:solidFill>
            <a:srgbClr val="C2C3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 panose="02040502050405020303" pitchFamily="18" charset="0"/>
            </a:endParaRPr>
          </a:p>
        </p:txBody>
      </p:sp>
      <p:sp>
        <p:nvSpPr>
          <p:cNvPr id="465" name="Google Shape;465;p21"/>
          <p:cNvSpPr/>
          <p:nvPr/>
        </p:nvSpPr>
        <p:spPr>
          <a:xfrm>
            <a:off x="8685747" y="1654469"/>
            <a:ext cx="1149" cy="1149"/>
          </a:xfrm>
          <a:custGeom>
            <a:avLst/>
            <a:gdLst/>
            <a:ahLst/>
            <a:cxnLst/>
            <a:rect l="l" t="t" r="r" b="b"/>
            <a:pathLst>
              <a:path w="32" h="32" extrusionOk="0">
                <a:moveTo>
                  <a:pt x="31" y="1"/>
                </a:moveTo>
                <a:cubicBezTo>
                  <a:pt x="31" y="1"/>
                  <a:pt x="31" y="1"/>
                  <a:pt x="1" y="31"/>
                </a:cubicBezTo>
                <a:lnTo>
                  <a:pt x="1" y="31"/>
                </a:lnTo>
                <a:cubicBezTo>
                  <a:pt x="1" y="31"/>
                  <a:pt x="31" y="1"/>
                  <a:pt x="31" y="1"/>
                </a:cubicBezTo>
                <a:close/>
              </a:path>
            </a:pathLst>
          </a:custGeom>
          <a:solidFill>
            <a:srgbClr val="C2C3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 panose="02040502050405020303" pitchFamily="18" charset="0"/>
            </a:endParaRPr>
          </a:p>
        </p:txBody>
      </p:sp>
      <p:sp>
        <p:nvSpPr>
          <p:cNvPr id="466" name="Google Shape;466;p21"/>
          <p:cNvSpPr/>
          <p:nvPr/>
        </p:nvSpPr>
        <p:spPr>
          <a:xfrm>
            <a:off x="8684670" y="1655582"/>
            <a:ext cx="1113" cy="36"/>
          </a:xfrm>
          <a:custGeom>
            <a:avLst/>
            <a:gdLst/>
            <a:ahLst/>
            <a:cxnLst/>
            <a:rect l="l" t="t" r="r" b="b"/>
            <a:pathLst>
              <a:path w="31" h="1" extrusionOk="0">
                <a:moveTo>
                  <a:pt x="31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ubicBezTo>
                  <a:pt x="0" y="0"/>
                  <a:pt x="31" y="0"/>
                  <a:pt x="31" y="0"/>
                </a:cubicBezTo>
                <a:close/>
              </a:path>
            </a:pathLst>
          </a:custGeom>
          <a:solidFill>
            <a:srgbClr val="C2C3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 panose="02040502050405020303" pitchFamily="18" charset="0"/>
            </a:endParaRPr>
          </a:p>
        </p:txBody>
      </p:sp>
      <p:sp>
        <p:nvSpPr>
          <p:cNvPr id="467" name="Google Shape;467;p21"/>
          <p:cNvSpPr/>
          <p:nvPr/>
        </p:nvSpPr>
        <p:spPr>
          <a:xfrm>
            <a:off x="8534536" y="1902741"/>
            <a:ext cx="17488" cy="29482"/>
          </a:xfrm>
          <a:custGeom>
            <a:avLst/>
            <a:gdLst/>
            <a:ahLst/>
            <a:cxnLst/>
            <a:rect l="l" t="t" r="r" b="b"/>
            <a:pathLst>
              <a:path w="487" h="821" extrusionOk="0">
                <a:moveTo>
                  <a:pt x="122" y="821"/>
                </a:moveTo>
                <a:cubicBezTo>
                  <a:pt x="183" y="791"/>
                  <a:pt x="213" y="760"/>
                  <a:pt x="243" y="730"/>
                </a:cubicBezTo>
                <a:cubicBezTo>
                  <a:pt x="395" y="547"/>
                  <a:pt x="487" y="304"/>
                  <a:pt x="456" y="61"/>
                </a:cubicBezTo>
                <a:cubicBezTo>
                  <a:pt x="456" y="61"/>
                  <a:pt x="426" y="31"/>
                  <a:pt x="395" y="31"/>
                </a:cubicBezTo>
                <a:cubicBezTo>
                  <a:pt x="365" y="0"/>
                  <a:pt x="335" y="0"/>
                  <a:pt x="304" y="31"/>
                </a:cubicBezTo>
                <a:cubicBezTo>
                  <a:pt x="274" y="31"/>
                  <a:pt x="243" y="31"/>
                  <a:pt x="243" y="61"/>
                </a:cubicBezTo>
                <a:cubicBezTo>
                  <a:pt x="152" y="243"/>
                  <a:pt x="61" y="426"/>
                  <a:pt x="0" y="608"/>
                </a:cubicBezTo>
                <a:cubicBezTo>
                  <a:pt x="0" y="639"/>
                  <a:pt x="31" y="730"/>
                  <a:pt x="61" y="760"/>
                </a:cubicBezTo>
                <a:cubicBezTo>
                  <a:pt x="91" y="821"/>
                  <a:pt x="122" y="791"/>
                  <a:pt x="122" y="821"/>
                </a:cubicBezTo>
                <a:close/>
              </a:path>
            </a:pathLst>
          </a:custGeom>
          <a:solidFill>
            <a:srgbClr val="C2C3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 panose="02040502050405020303" pitchFamily="18" charset="0"/>
            </a:endParaRPr>
          </a:p>
        </p:txBody>
      </p:sp>
      <p:sp>
        <p:nvSpPr>
          <p:cNvPr id="468" name="Google Shape;468;p21"/>
          <p:cNvSpPr/>
          <p:nvPr/>
        </p:nvSpPr>
        <p:spPr>
          <a:xfrm>
            <a:off x="8129596" y="1799037"/>
            <a:ext cx="19679" cy="17524"/>
          </a:xfrm>
          <a:custGeom>
            <a:avLst/>
            <a:gdLst/>
            <a:ahLst/>
            <a:cxnLst/>
            <a:rect l="l" t="t" r="r" b="b"/>
            <a:pathLst>
              <a:path w="548" h="488" extrusionOk="0">
                <a:moveTo>
                  <a:pt x="365" y="61"/>
                </a:moveTo>
                <a:cubicBezTo>
                  <a:pt x="244" y="1"/>
                  <a:pt x="92" y="61"/>
                  <a:pt x="31" y="213"/>
                </a:cubicBezTo>
                <a:cubicBezTo>
                  <a:pt x="0" y="274"/>
                  <a:pt x="61" y="396"/>
                  <a:pt x="183" y="426"/>
                </a:cubicBezTo>
                <a:lnTo>
                  <a:pt x="335" y="487"/>
                </a:lnTo>
                <a:cubicBezTo>
                  <a:pt x="396" y="457"/>
                  <a:pt x="426" y="426"/>
                  <a:pt x="487" y="365"/>
                </a:cubicBezTo>
                <a:cubicBezTo>
                  <a:pt x="548" y="244"/>
                  <a:pt x="487" y="92"/>
                  <a:pt x="365" y="61"/>
                </a:cubicBezTo>
                <a:close/>
              </a:path>
            </a:pathLst>
          </a:custGeom>
          <a:solidFill>
            <a:srgbClr val="C2C3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 panose="02040502050405020303" pitchFamily="18" charset="0"/>
            </a:endParaRPr>
          </a:p>
        </p:txBody>
      </p:sp>
      <p:sp>
        <p:nvSpPr>
          <p:cNvPr id="469" name="Google Shape;469;p21"/>
          <p:cNvSpPr/>
          <p:nvPr/>
        </p:nvSpPr>
        <p:spPr>
          <a:xfrm>
            <a:off x="8529078" y="1902741"/>
            <a:ext cx="3304" cy="3304"/>
          </a:xfrm>
          <a:custGeom>
            <a:avLst/>
            <a:gdLst/>
            <a:ahLst/>
            <a:cxnLst/>
            <a:rect l="l" t="t" r="r" b="b"/>
            <a:pathLst>
              <a:path w="92" h="92" extrusionOk="0">
                <a:moveTo>
                  <a:pt x="91" y="31"/>
                </a:moveTo>
                <a:cubicBezTo>
                  <a:pt x="91" y="31"/>
                  <a:pt x="61" y="0"/>
                  <a:pt x="61" y="0"/>
                </a:cubicBezTo>
                <a:cubicBezTo>
                  <a:pt x="61" y="0"/>
                  <a:pt x="31" y="0"/>
                  <a:pt x="0" y="0"/>
                </a:cubicBezTo>
                <a:cubicBezTo>
                  <a:pt x="0" y="0"/>
                  <a:pt x="0" y="31"/>
                  <a:pt x="0" y="61"/>
                </a:cubicBezTo>
                <a:cubicBezTo>
                  <a:pt x="0" y="61"/>
                  <a:pt x="91" y="91"/>
                  <a:pt x="91" y="31"/>
                </a:cubicBezTo>
                <a:close/>
              </a:path>
            </a:pathLst>
          </a:custGeom>
          <a:solidFill>
            <a:srgbClr val="C2C3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 panose="02040502050405020303" pitchFamily="18" charset="0"/>
            </a:endParaRPr>
          </a:p>
        </p:txBody>
      </p:sp>
      <p:sp>
        <p:nvSpPr>
          <p:cNvPr id="470" name="Google Shape;470;p21"/>
          <p:cNvSpPr/>
          <p:nvPr/>
        </p:nvSpPr>
        <p:spPr>
          <a:xfrm>
            <a:off x="8120870" y="1805608"/>
            <a:ext cx="4381" cy="5494"/>
          </a:xfrm>
          <a:custGeom>
            <a:avLst/>
            <a:gdLst/>
            <a:ahLst/>
            <a:cxnLst/>
            <a:rect l="l" t="t" r="r" b="b"/>
            <a:pathLst>
              <a:path w="122" h="153" extrusionOk="0">
                <a:moveTo>
                  <a:pt x="61" y="122"/>
                </a:moveTo>
                <a:cubicBezTo>
                  <a:pt x="91" y="122"/>
                  <a:pt x="122" y="91"/>
                  <a:pt x="91" y="30"/>
                </a:cubicBezTo>
                <a:lnTo>
                  <a:pt x="61" y="0"/>
                </a:lnTo>
                <a:cubicBezTo>
                  <a:pt x="31" y="30"/>
                  <a:pt x="31" y="61"/>
                  <a:pt x="0" y="91"/>
                </a:cubicBezTo>
                <a:cubicBezTo>
                  <a:pt x="0" y="91"/>
                  <a:pt x="31" y="152"/>
                  <a:pt x="61" y="122"/>
                </a:cubicBezTo>
                <a:close/>
              </a:path>
            </a:pathLst>
          </a:custGeom>
          <a:solidFill>
            <a:srgbClr val="C2C3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 panose="02040502050405020303" pitchFamily="18" charset="0"/>
            </a:endParaRPr>
          </a:p>
        </p:txBody>
      </p:sp>
      <p:grpSp>
        <p:nvGrpSpPr>
          <p:cNvPr id="471" name="Google Shape;471;p21"/>
          <p:cNvGrpSpPr/>
          <p:nvPr/>
        </p:nvGrpSpPr>
        <p:grpSpPr>
          <a:xfrm>
            <a:off x="4064000" y="1184846"/>
            <a:ext cx="4813060" cy="3018854"/>
            <a:chOff x="3042223" y="1184846"/>
            <a:chExt cx="5834837" cy="3482664"/>
          </a:xfrm>
        </p:grpSpPr>
        <p:grpSp>
          <p:nvGrpSpPr>
            <p:cNvPr id="472" name="Google Shape;472;p21"/>
            <p:cNvGrpSpPr/>
            <p:nvPr/>
          </p:nvGrpSpPr>
          <p:grpSpPr>
            <a:xfrm>
              <a:off x="3042223" y="1184846"/>
              <a:ext cx="5834837" cy="3482664"/>
              <a:chOff x="457205" y="1113072"/>
              <a:chExt cx="5776495" cy="3409697"/>
            </a:xfrm>
          </p:grpSpPr>
          <p:grpSp>
            <p:nvGrpSpPr>
              <p:cNvPr id="473" name="Google Shape;473;p21"/>
              <p:cNvGrpSpPr/>
              <p:nvPr/>
            </p:nvGrpSpPr>
            <p:grpSpPr>
              <a:xfrm>
                <a:off x="457205" y="1113072"/>
                <a:ext cx="5446024" cy="3409697"/>
                <a:chOff x="2145100" y="2263675"/>
                <a:chExt cx="4257700" cy="2665700"/>
              </a:xfrm>
            </p:grpSpPr>
            <p:sp>
              <p:nvSpPr>
                <p:cNvPr id="474" name="Google Shape;474;p21"/>
                <p:cNvSpPr/>
                <p:nvPr/>
              </p:nvSpPr>
              <p:spPr>
                <a:xfrm>
                  <a:off x="5029650" y="2282650"/>
                  <a:ext cx="117050" cy="9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2" h="3983" extrusionOk="0">
                      <a:moveTo>
                        <a:pt x="244" y="2007"/>
                      </a:moveTo>
                      <a:cubicBezTo>
                        <a:pt x="244" y="2068"/>
                        <a:pt x="274" y="2129"/>
                        <a:pt x="366" y="2129"/>
                      </a:cubicBezTo>
                      <a:cubicBezTo>
                        <a:pt x="457" y="2159"/>
                        <a:pt x="517" y="2129"/>
                        <a:pt x="548" y="2159"/>
                      </a:cubicBezTo>
                      <a:cubicBezTo>
                        <a:pt x="669" y="2281"/>
                        <a:pt x="821" y="2311"/>
                        <a:pt x="1004" y="2341"/>
                      </a:cubicBezTo>
                      <a:cubicBezTo>
                        <a:pt x="1004" y="2341"/>
                        <a:pt x="1034" y="2341"/>
                        <a:pt x="1065" y="2372"/>
                      </a:cubicBezTo>
                      <a:cubicBezTo>
                        <a:pt x="1095" y="2402"/>
                        <a:pt x="1065" y="2433"/>
                        <a:pt x="1004" y="2433"/>
                      </a:cubicBezTo>
                      <a:lnTo>
                        <a:pt x="730" y="2463"/>
                      </a:lnTo>
                      <a:cubicBezTo>
                        <a:pt x="639" y="2493"/>
                        <a:pt x="548" y="2524"/>
                        <a:pt x="487" y="2615"/>
                      </a:cubicBezTo>
                      <a:cubicBezTo>
                        <a:pt x="457" y="2645"/>
                        <a:pt x="487" y="2737"/>
                        <a:pt x="609" y="2828"/>
                      </a:cubicBezTo>
                      <a:cubicBezTo>
                        <a:pt x="700" y="2919"/>
                        <a:pt x="852" y="3071"/>
                        <a:pt x="973" y="3192"/>
                      </a:cubicBezTo>
                      <a:cubicBezTo>
                        <a:pt x="1004" y="3223"/>
                        <a:pt x="1065" y="3253"/>
                        <a:pt x="1095" y="3253"/>
                      </a:cubicBezTo>
                      <a:cubicBezTo>
                        <a:pt x="1369" y="3192"/>
                        <a:pt x="1551" y="2889"/>
                        <a:pt x="1490" y="2645"/>
                      </a:cubicBezTo>
                      <a:cubicBezTo>
                        <a:pt x="1490" y="2585"/>
                        <a:pt x="1429" y="2524"/>
                        <a:pt x="1460" y="2433"/>
                      </a:cubicBezTo>
                      <a:cubicBezTo>
                        <a:pt x="1460" y="2402"/>
                        <a:pt x="1490" y="2402"/>
                        <a:pt x="1521" y="2402"/>
                      </a:cubicBezTo>
                      <a:lnTo>
                        <a:pt x="1581" y="2402"/>
                      </a:lnTo>
                      <a:cubicBezTo>
                        <a:pt x="1703" y="2493"/>
                        <a:pt x="1764" y="2645"/>
                        <a:pt x="1764" y="2828"/>
                      </a:cubicBezTo>
                      <a:cubicBezTo>
                        <a:pt x="1764" y="2919"/>
                        <a:pt x="1733" y="3010"/>
                        <a:pt x="1733" y="3101"/>
                      </a:cubicBezTo>
                      <a:cubicBezTo>
                        <a:pt x="1703" y="3314"/>
                        <a:pt x="1703" y="3314"/>
                        <a:pt x="1885" y="3344"/>
                      </a:cubicBezTo>
                      <a:cubicBezTo>
                        <a:pt x="2037" y="3314"/>
                        <a:pt x="2189" y="3405"/>
                        <a:pt x="2280" y="3527"/>
                      </a:cubicBezTo>
                      <a:cubicBezTo>
                        <a:pt x="2402" y="3740"/>
                        <a:pt x="2615" y="3831"/>
                        <a:pt x="2858" y="3831"/>
                      </a:cubicBezTo>
                      <a:cubicBezTo>
                        <a:pt x="3253" y="3831"/>
                        <a:pt x="3618" y="3861"/>
                        <a:pt x="3983" y="3983"/>
                      </a:cubicBezTo>
                      <a:cubicBezTo>
                        <a:pt x="4043" y="3983"/>
                        <a:pt x="4135" y="3983"/>
                        <a:pt x="4195" y="3983"/>
                      </a:cubicBezTo>
                      <a:cubicBezTo>
                        <a:pt x="4347" y="3922"/>
                        <a:pt x="4499" y="3800"/>
                        <a:pt x="4621" y="3679"/>
                      </a:cubicBezTo>
                      <a:cubicBezTo>
                        <a:pt x="4682" y="3588"/>
                        <a:pt x="4682" y="3496"/>
                        <a:pt x="4621" y="3405"/>
                      </a:cubicBezTo>
                      <a:cubicBezTo>
                        <a:pt x="4621" y="3375"/>
                        <a:pt x="4591" y="3344"/>
                        <a:pt x="4560" y="3314"/>
                      </a:cubicBezTo>
                      <a:cubicBezTo>
                        <a:pt x="4469" y="3253"/>
                        <a:pt x="4408" y="3192"/>
                        <a:pt x="4347" y="3132"/>
                      </a:cubicBezTo>
                      <a:cubicBezTo>
                        <a:pt x="4256" y="3101"/>
                        <a:pt x="4195" y="3010"/>
                        <a:pt x="4226" y="2919"/>
                      </a:cubicBezTo>
                      <a:cubicBezTo>
                        <a:pt x="4287" y="2706"/>
                        <a:pt x="4074" y="2585"/>
                        <a:pt x="4043" y="2433"/>
                      </a:cubicBezTo>
                      <a:cubicBezTo>
                        <a:pt x="3952" y="2098"/>
                        <a:pt x="3739" y="1855"/>
                        <a:pt x="3466" y="1703"/>
                      </a:cubicBezTo>
                      <a:cubicBezTo>
                        <a:pt x="3344" y="1642"/>
                        <a:pt x="3192" y="1642"/>
                        <a:pt x="3071" y="1703"/>
                      </a:cubicBezTo>
                      <a:cubicBezTo>
                        <a:pt x="2980" y="1794"/>
                        <a:pt x="2858" y="1794"/>
                        <a:pt x="2767" y="1703"/>
                      </a:cubicBezTo>
                      <a:cubicBezTo>
                        <a:pt x="2645" y="1612"/>
                        <a:pt x="2463" y="1612"/>
                        <a:pt x="2341" y="1733"/>
                      </a:cubicBezTo>
                      <a:cubicBezTo>
                        <a:pt x="2280" y="1764"/>
                        <a:pt x="2250" y="1764"/>
                        <a:pt x="2220" y="1794"/>
                      </a:cubicBezTo>
                      <a:lnTo>
                        <a:pt x="2220" y="1794"/>
                      </a:lnTo>
                      <a:lnTo>
                        <a:pt x="2189" y="1794"/>
                      </a:lnTo>
                      <a:cubicBezTo>
                        <a:pt x="2098" y="1916"/>
                        <a:pt x="1976" y="2007"/>
                        <a:pt x="1885" y="2098"/>
                      </a:cubicBezTo>
                      <a:cubicBezTo>
                        <a:pt x="1855" y="2159"/>
                        <a:pt x="1794" y="2159"/>
                        <a:pt x="1794" y="2098"/>
                      </a:cubicBezTo>
                      <a:cubicBezTo>
                        <a:pt x="1764" y="2098"/>
                        <a:pt x="1764" y="2068"/>
                        <a:pt x="1794" y="2037"/>
                      </a:cubicBezTo>
                      <a:cubicBezTo>
                        <a:pt x="1855" y="1916"/>
                        <a:pt x="2007" y="1825"/>
                        <a:pt x="2159" y="1825"/>
                      </a:cubicBezTo>
                      <a:lnTo>
                        <a:pt x="2189" y="1825"/>
                      </a:lnTo>
                      <a:lnTo>
                        <a:pt x="2189" y="1825"/>
                      </a:lnTo>
                      <a:cubicBezTo>
                        <a:pt x="2220" y="1642"/>
                        <a:pt x="2159" y="1430"/>
                        <a:pt x="2007" y="1308"/>
                      </a:cubicBezTo>
                      <a:cubicBezTo>
                        <a:pt x="1855" y="1186"/>
                        <a:pt x="1764" y="1004"/>
                        <a:pt x="1794" y="822"/>
                      </a:cubicBezTo>
                      <a:cubicBezTo>
                        <a:pt x="1794" y="730"/>
                        <a:pt x="1703" y="639"/>
                        <a:pt x="1612" y="639"/>
                      </a:cubicBezTo>
                      <a:cubicBezTo>
                        <a:pt x="1338" y="609"/>
                        <a:pt x="1095" y="457"/>
                        <a:pt x="943" y="244"/>
                      </a:cubicBezTo>
                      <a:cubicBezTo>
                        <a:pt x="852" y="153"/>
                        <a:pt x="761" y="92"/>
                        <a:pt x="639" y="62"/>
                      </a:cubicBezTo>
                      <a:cubicBezTo>
                        <a:pt x="578" y="1"/>
                        <a:pt x="457" y="62"/>
                        <a:pt x="426" y="123"/>
                      </a:cubicBezTo>
                      <a:cubicBezTo>
                        <a:pt x="366" y="305"/>
                        <a:pt x="305" y="487"/>
                        <a:pt x="214" y="639"/>
                      </a:cubicBezTo>
                      <a:cubicBezTo>
                        <a:pt x="62" y="852"/>
                        <a:pt x="1" y="1156"/>
                        <a:pt x="122" y="1399"/>
                      </a:cubicBezTo>
                      <a:cubicBezTo>
                        <a:pt x="214" y="1582"/>
                        <a:pt x="274" y="1794"/>
                        <a:pt x="244" y="2007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475" name="Google Shape;475;p21"/>
                <p:cNvSpPr/>
                <p:nvPr/>
              </p:nvSpPr>
              <p:spPr>
                <a:xfrm>
                  <a:off x="5582850" y="2338900"/>
                  <a:ext cx="97300" cy="6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2" h="2797" extrusionOk="0">
                      <a:moveTo>
                        <a:pt x="274" y="1611"/>
                      </a:moveTo>
                      <a:cubicBezTo>
                        <a:pt x="396" y="1733"/>
                        <a:pt x="487" y="1885"/>
                        <a:pt x="518" y="2067"/>
                      </a:cubicBezTo>
                      <a:cubicBezTo>
                        <a:pt x="518" y="2128"/>
                        <a:pt x="578" y="2189"/>
                        <a:pt x="639" y="2219"/>
                      </a:cubicBezTo>
                      <a:cubicBezTo>
                        <a:pt x="761" y="2280"/>
                        <a:pt x="882" y="2341"/>
                        <a:pt x="1004" y="2401"/>
                      </a:cubicBezTo>
                      <a:cubicBezTo>
                        <a:pt x="1156" y="2432"/>
                        <a:pt x="1308" y="2523"/>
                        <a:pt x="1429" y="2614"/>
                      </a:cubicBezTo>
                      <a:cubicBezTo>
                        <a:pt x="1521" y="2736"/>
                        <a:pt x="1673" y="2797"/>
                        <a:pt x="1794" y="2736"/>
                      </a:cubicBezTo>
                      <a:lnTo>
                        <a:pt x="2129" y="2736"/>
                      </a:lnTo>
                      <a:cubicBezTo>
                        <a:pt x="2189" y="2736"/>
                        <a:pt x="2250" y="2705"/>
                        <a:pt x="2281" y="2645"/>
                      </a:cubicBezTo>
                      <a:cubicBezTo>
                        <a:pt x="2341" y="2553"/>
                        <a:pt x="2341" y="2432"/>
                        <a:pt x="2463" y="2371"/>
                      </a:cubicBezTo>
                      <a:cubicBezTo>
                        <a:pt x="2554" y="2280"/>
                        <a:pt x="2615" y="2219"/>
                        <a:pt x="2676" y="2098"/>
                      </a:cubicBezTo>
                      <a:cubicBezTo>
                        <a:pt x="2767" y="1915"/>
                        <a:pt x="2980" y="1824"/>
                        <a:pt x="3192" y="1885"/>
                      </a:cubicBezTo>
                      <a:cubicBezTo>
                        <a:pt x="3253" y="1885"/>
                        <a:pt x="3314" y="1885"/>
                        <a:pt x="3375" y="1854"/>
                      </a:cubicBezTo>
                      <a:cubicBezTo>
                        <a:pt x="3436" y="1824"/>
                        <a:pt x="3496" y="1763"/>
                        <a:pt x="3527" y="1702"/>
                      </a:cubicBezTo>
                      <a:cubicBezTo>
                        <a:pt x="3557" y="1672"/>
                        <a:pt x="3588" y="1642"/>
                        <a:pt x="3588" y="1581"/>
                      </a:cubicBezTo>
                      <a:cubicBezTo>
                        <a:pt x="3588" y="1490"/>
                        <a:pt x="3618" y="1459"/>
                        <a:pt x="3679" y="1429"/>
                      </a:cubicBezTo>
                      <a:cubicBezTo>
                        <a:pt x="3709" y="1398"/>
                        <a:pt x="3740" y="1368"/>
                        <a:pt x="3770" y="1338"/>
                      </a:cubicBezTo>
                      <a:cubicBezTo>
                        <a:pt x="3831" y="1277"/>
                        <a:pt x="3861" y="1216"/>
                        <a:pt x="3861" y="1155"/>
                      </a:cubicBezTo>
                      <a:cubicBezTo>
                        <a:pt x="3891" y="1064"/>
                        <a:pt x="3891" y="973"/>
                        <a:pt x="3861" y="882"/>
                      </a:cubicBezTo>
                      <a:cubicBezTo>
                        <a:pt x="3831" y="790"/>
                        <a:pt x="3800" y="699"/>
                        <a:pt x="3740" y="578"/>
                      </a:cubicBezTo>
                      <a:cubicBezTo>
                        <a:pt x="3800" y="365"/>
                        <a:pt x="3679" y="304"/>
                        <a:pt x="3527" y="274"/>
                      </a:cubicBezTo>
                      <a:lnTo>
                        <a:pt x="2645" y="91"/>
                      </a:lnTo>
                      <a:cubicBezTo>
                        <a:pt x="2645" y="91"/>
                        <a:pt x="2615" y="91"/>
                        <a:pt x="2584" y="91"/>
                      </a:cubicBezTo>
                      <a:cubicBezTo>
                        <a:pt x="2524" y="122"/>
                        <a:pt x="2463" y="152"/>
                        <a:pt x="2432" y="183"/>
                      </a:cubicBezTo>
                      <a:cubicBezTo>
                        <a:pt x="2402" y="213"/>
                        <a:pt x="2402" y="274"/>
                        <a:pt x="2432" y="304"/>
                      </a:cubicBezTo>
                      <a:cubicBezTo>
                        <a:pt x="2554" y="487"/>
                        <a:pt x="2615" y="730"/>
                        <a:pt x="2584" y="942"/>
                      </a:cubicBezTo>
                      <a:cubicBezTo>
                        <a:pt x="2584" y="1003"/>
                        <a:pt x="2615" y="1064"/>
                        <a:pt x="2615" y="1125"/>
                      </a:cubicBezTo>
                      <a:lnTo>
                        <a:pt x="2645" y="1125"/>
                      </a:lnTo>
                      <a:lnTo>
                        <a:pt x="2676" y="1155"/>
                      </a:lnTo>
                      <a:lnTo>
                        <a:pt x="2615" y="1125"/>
                      </a:lnTo>
                      <a:lnTo>
                        <a:pt x="2615" y="1094"/>
                      </a:lnTo>
                      <a:cubicBezTo>
                        <a:pt x="2584" y="1094"/>
                        <a:pt x="2554" y="1064"/>
                        <a:pt x="2554" y="1034"/>
                      </a:cubicBezTo>
                      <a:cubicBezTo>
                        <a:pt x="2402" y="851"/>
                        <a:pt x="2281" y="608"/>
                        <a:pt x="2250" y="365"/>
                      </a:cubicBezTo>
                      <a:cubicBezTo>
                        <a:pt x="2250" y="213"/>
                        <a:pt x="2129" y="122"/>
                        <a:pt x="2007" y="91"/>
                      </a:cubicBezTo>
                      <a:cubicBezTo>
                        <a:pt x="1885" y="61"/>
                        <a:pt x="1733" y="31"/>
                        <a:pt x="1612" y="0"/>
                      </a:cubicBezTo>
                      <a:cubicBezTo>
                        <a:pt x="1581" y="31"/>
                        <a:pt x="1521" y="31"/>
                        <a:pt x="1521" y="61"/>
                      </a:cubicBezTo>
                      <a:cubicBezTo>
                        <a:pt x="1460" y="152"/>
                        <a:pt x="1429" y="243"/>
                        <a:pt x="1399" y="335"/>
                      </a:cubicBezTo>
                      <a:cubicBezTo>
                        <a:pt x="1399" y="456"/>
                        <a:pt x="1399" y="578"/>
                        <a:pt x="1399" y="699"/>
                      </a:cubicBezTo>
                      <a:lnTo>
                        <a:pt x="1429" y="699"/>
                      </a:lnTo>
                      <a:cubicBezTo>
                        <a:pt x="1460" y="730"/>
                        <a:pt x="1460" y="760"/>
                        <a:pt x="1490" y="790"/>
                      </a:cubicBezTo>
                      <a:lnTo>
                        <a:pt x="1399" y="730"/>
                      </a:lnTo>
                      <a:lnTo>
                        <a:pt x="1399" y="699"/>
                      </a:lnTo>
                      <a:cubicBezTo>
                        <a:pt x="1217" y="639"/>
                        <a:pt x="1034" y="639"/>
                        <a:pt x="882" y="456"/>
                      </a:cubicBezTo>
                      <a:cubicBezTo>
                        <a:pt x="761" y="335"/>
                        <a:pt x="609" y="243"/>
                        <a:pt x="426" y="213"/>
                      </a:cubicBezTo>
                      <a:cubicBezTo>
                        <a:pt x="335" y="183"/>
                        <a:pt x="244" y="243"/>
                        <a:pt x="183" y="335"/>
                      </a:cubicBezTo>
                      <a:cubicBezTo>
                        <a:pt x="153" y="487"/>
                        <a:pt x="92" y="669"/>
                        <a:pt x="31" y="851"/>
                      </a:cubicBezTo>
                      <a:cubicBezTo>
                        <a:pt x="1" y="912"/>
                        <a:pt x="1" y="973"/>
                        <a:pt x="31" y="1034"/>
                      </a:cubicBezTo>
                      <a:cubicBezTo>
                        <a:pt x="92" y="1246"/>
                        <a:pt x="183" y="1429"/>
                        <a:pt x="274" y="1611"/>
                      </a:cubicBezTo>
                      <a:close/>
                      <a:moveTo>
                        <a:pt x="2736" y="1277"/>
                      </a:moveTo>
                      <a:lnTo>
                        <a:pt x="2767" y="1307"/>
                      </a:lnTo>
                      <a:lnTo>
                        <a:pt x="2736" y="1307"/>
                      </a:lnTo>
                      <a:cubicBezTo>
                        <a:pt x="2736" y="1277"/>
                        <a:pt x="2706" y="1277"/>
                        <a:pt x="2706" y="1246"/>
                      </a:cubicBezTo>
                      <a:cubicBezTo>
                        <a:pt x="2706" y="1277"/>
                        <a:pt x="2736" y="1277"/>
                        <a:pt x="2736" y="1277"/>
                      </a:cubicBezTo>
                      <a:close/>
                      <a:moveTo>
                        <a:pt x="1521" y="851"/>
                      </a:moveTo>
                      <a:lnTo>
                        <a:pt x="1521" y="912"/>
                      </a:lnTo>
                      <a:lnTo>
                        <a:pt x="1521" y="912"/>
                      </a:lnTo>
                      <a:lnTo>
                        <a:pt x="1460" y="851"/>
                      </a:lnTo>
                      <a:cubicBezTo>
                        <a:pt x="1490" y="851"/>
                        <a:pt x="1521" y="851"/>
                        <a:pt x="1521" y="85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476" name="Google Shape;476;p21"/>
                <p:cNvSpPr/>
                <p:nvPr/>
              </p:nvSpPr>
              <p:spPr>
                <a:xfrm>
                  <a:off x="5153525" y="2342700"/>
                  <a:ext cx="57000" cy="6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0" h="2736" extrusionOk="0">
                      <a:moveTo>
                        <a:pt x="274" y="1125"/>
                      </a:moveTo>
                      <a:cubicBezTo>
                        <a:pt x="274" y="1155"/>
                        <a:pt x="274" y="1186"/>
                        <a:pt x="274" y="1246"/>
                      </a:cubicBezTo>
                      <a:cubicBezTo>
                        <a:pt x="274" y="1338"/>
                        <a:pt x="274" y="1429"/>
                        <a:pt x="274" y="1520"/>
                      </a:cubicBezTo>
                      <a:cubicBezTo>
                        <a:pt x="335" y="1763"/>
                        <a:pt x="365" y="2006"/>
                        <a:pt x="426" y="2249"/>
                      </a:cubicBezTo>
                      <a:cubicBezTo>
                        <a:pt x="487" y="2432"/>
                        <a:pt x="578" y="2584"/>
                        <a:pt x="699" y="2705"/>
                      </a:cubicBezTo>
                      <a:cubicBezTo>
                        <a:pt x="730" y="2736"/>
                        <a:pt x="791" y="2736"/>
                        <a:pt x="821" y="2736"/>
                      </a:cubicBezTo>
                      <a:cubicBezTo>
                        <a:pt x="851" y="2736"/>
                        <a:pt x="912" y="2705"/>
                        <a:pt x="943" y="2675"/>
                      </a:cubicBezTo>
                      <a:cubicBezTo>
                        <a:pt x="1125" y="2371"/>
                        <a:pt x="1398" y="2158"/>
                        <a:pt x="1702" y="2006"/>
                      </a:cubicBezTo>
                      <a:cubicBezTo>
                        <a:pt x="1824" y="1946"/>
                        <a:pt x="1946" y="1824"/>
                        <a:pt x="2067" y="1702"/>
                      </a:cubicBezTo>
                      <a:cubicBezTo>
                        <a:pt x="2158" y="1642"/>
                        <a:pt x="2219" y="1550"/>
                        <a:pt x="2250" y="1429"/>
                      </a:cubicBezTo>
                      <a:cubicBezTo>
                        <a:pt x="2280" y="1368"/>
                        <a:pt x="2280" y="1307"/>
                        <a:pt x="2250" y="1246"/>
                      </a:cubicBezTo>
                      <a:cubicBezTo>
                        <a:pt x="2219" y="1125"/>
                        <a:pt x="2158" y="1034"/>
                        <a:pt x="2098" y="942"/>
                      </a:cubicBezTo>
                      <a:cubicBezTo>
                        <a:pt x="2037" y="790"/>
                        <a:pt x="1915" y="669"/>
                        <a:pt x="1763" y="638"/>
                      </a:cubicBezTo>
                      <a:cubicBezTo>
                        <a:pt x="1550" y="547"/>
                        <a:pt x="1338" y="456"/>
                        <a:pt x="1155" y="335"/>
                      </a:cubicBezTo>
                      <a:cubicBezTo>
                        <a:pt x="943" y="274"/>
                        <a:pt x="730" y="183"/>
                        <a:pt x="547" y="61"/>
                      </a:cubicBezTo>
                      <a:cubicBezTo>
                        <a:pt x="456" y="31"/>
                        <a:pt x="365" y="0"/>
                        <a:pt x="274" y="0"/>
                      </a:cubicBezTo>
                      <a:cubicBezTo>
                        <a:pt x="243" y="0"/>
                        <a:pt x="183" y="0"/>
                        <a:pt x="152" y="61"/>
                      </a:cubicBezTo>
                      <a:cubicBezTo>
                        <a:pt x="31" y="243"/>
                        <a:pt x="0" y="487"/>
                        <a:pt x="91" y="699"/>
                      </a:cubicBezTo>
                      <a:cubicBezTo>
                        <a:pt x="183" y="821"/>
                        <a:pt x="213" y="973"/>
                        <a:pt x="274" y="1125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477" name="Google Shape;477;p21"/>
                <p:cNvSpPr/>
                <p:nvPr/>
              </p:nvSpPr>
              <p:spPr>
                <a:xfrm>
                  <a:off x="5693050" y="2342700"/>
                  <a:ext cx="51700" cy="2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" h="882" extrusionOk="0">
                      <a:moveTo>
                        <a:pt x="335" y="608"/>
                      </a:moveTo>
                      <a:cubicBezTo>
                        <a:pt x="669" y="760"/>
                        <a:pt x="1003" y="821"/>
                        <a:pt x="1368" y="882"/>
                      </a:cubicBezTo>
                      <a:cubicBezTo>
                        <a:pt x="1459" y="851"/>
                        <a:pt x="1550" y="851"/>
                        <a:pt x="1642" y="821"/>
                      </a:cubicBezTo>
                      <a:cubicBezTo>
                        <a:pt x="1824" y="790"/>
                        <a:pt x="1976" y="669"/>
                        <a:pt x="2037" y="487"/>
                      </a:cubicBezTo>
                      <a:cubicBezTo>
                        <a:pt x="2067" y="426"/>
                        <a:pt x="2067" y="365"/>
                        <a:pt x="2037" y="304"/>
                      </a:cubicBezTo>
                      <a:cubicBezTo>
                        <a:pt x="1946" y="91"/>
                        <a:pt x="1763" y="0"/>
                        <a:pt x="1550" y="0"/>
                      </a:cubicBezTo>
                      <a:cubicBezTo>
                        <a:pt x="1398" y="0"/>
                        <a:pt x="1246" y="61"/>
                        <a:pt x="1094" y="61"/>
                      </a:cubicBezTo>
                      <a:cubicBezTo>
                        <a:pt x="912" y="61"/>
                        <a:pt x="730" y="61"/>
                        <a:pt x="547" y="31"/>
                      </a:cubicBezTo>
                      <a:cubicBezTo>
                        <a:pt x="517" y="31"/>
                        <a:pt x="456" y="61"/>
                        <a:pt x="426" y="61"/>
                      </a:cubicBezTo>
                      <a:cubicBezTo>
                        <a:pt x="335" y="122"/>
                        <a:pt x="213" y="152"/>
                        <a:pt x="91" y="122"/>
                      </a:cubicBezTo>
                      <a:cubicBezTo>
                        <a:pt x="31" y="122"/>
                        <a:pt x="0" y="213"/>
                        <a:pt x="31" y="274"/>
                      </a:cubicBezTo>
                      <a:cubicBezTo>
                        <a:pt x="91" y="426"/>
                        <a:pt x="213" y="547"/>
                        <a:pt x="335" y="608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478" name="Google Shape;478;p21"/>
                <p:cNvSpPr/>
                <p:nvPr/>
              </p:nvSpPr>
              <p:spPr>
                <a:xfrm>
                  <a:off x="5680875" y="2424750"/>
                  <a:ext cx="41075" cy="2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3" h="1096" extrusionOk="0">
                      <a:moveTo>
                        <a:pt x="31" y="1065"/>
                      </a:moveTo>
                      <a:cubicBezTo>
                        <a:pt x="31" y="1065"/>
                        <a:pt x="92" y="1095"/>
                        <a:pt x="92" y="1065"/>
                      </a:cubicBezTo>
                      <a:cubicBezTo>
                        <a:pt x="274" y="943"/>
                        <a:pt x="487" y="882"/>
                        <a:pt x="730" y="913"/>
                      </a:cubicBezTo>
                      <a:cubicBezTo>
                        <a:pt x="974" y="882"/>
                        <a:pt x="1217" y="882"/>
                        <a:pt x="1460" y="822"/>
                      </a:cubicBezTo>
                      <a:cubicBezTo>
                        <a:pt x="1581" y="791"/>
                        <a:pt x="1642" y="670"/>
                        <a:pt x="1551" y="578"/>
                      </a:cubicBezTo>
                      <a:cubicBezTo>
                        <a:pt x="1460" y="366"/>
                        <a:pt x="1278" y="214"/>
                        <a:pt x="1065" y="122"/>
                      </a:cubicBezTo>
                      <a:cubicBezTo>
                        <a:pt x="943" y="92"/>
                        <a:pt x="852" y="62"/>
                        <a:pt x="730" y="31"/>
                      </a:cubicBezTo>
                      <a:cubicBezTo>
                        <a:pt x="639" y="1"/>
                        <a:pt x="518" y="1"/>
                        <a:pt x="396" y="1"/>
                      </a:cubicBezTo>
                      <a:cubicBezTo>
                        <a:pt x="305" y="31"/>
                        <a:pt x="183" y="92"/>
                        <a:pt x="153" y="214"/>
                      </a:cubicBezTo>
                      <a:cubicBezTo>
                        <a:pt x="122" y="335"/>
                        <a:pt x="92" y="487"/>
                        <a:pt x="62" y="761"/>
                      </a:cubicBezTo>
                      <a:cubicBezTo>
                        <a:pt x="62" y="761"/>
                        <a:pt x="31" y="882"/>
                        <a:pt x="1" y="1004"/>
                      </a:cubicBezTo>
                      <a:cubicBezTo>
                        <a:pt x="1" y="1034"/>
                        <a:pt x="1" y="1065"/>
                        <a:pt x="31" y="1065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479" name="Google Shape;479;p21"/>
                <p:cNvSpPr/>
                <p:nvPr/>
              </p:nvSpPr>
              <p:spPr>
                <a:xfrm>
                  <a:off x="5374650" y="2496950"/>
                  <a:ext cx="20550" cy="2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822" extrusionOk="0">
                      <a:moveTo>
                        <a:pt x="274" y="760"/>
                      </a:moveTo>
                      <a:cubicBezTo>
                        <a:pt x="335" y="760"/>
                        <a:pt x="396" y="791"/>
                        <a:pt x="456" y="791"/>
                      </a:cubicBezTo>
                      <a:lnTo>
                        <a:pt x="517" y="791"/>
                      </a:lnTo>
                      <a:cubicBezTo>
                        <a:pt x="700" y="821"/>
                        <a:pt x="821" y="669"/>
                        <a:pt x="791" y="487"/>
                      </a:cubicBezTo>
                      <a:cubicBezTo>
                        <a:pt x="791" y="365"/>
                        <a:pt x="730" y="213"/>
                        <a:pt x="669" y="122"/>
                      </a:cubicBezTo>
                      <a:cubicBezTo>
                        <a:pt x="608" y="31"/>
                        <a:pt x="517" y="0"/>
                        <a:pt x="426" y="31"/>
                      </a:cubicBezTo>
                      <a:cubicBezTo>
                        <a:pt x="335" y="61"/>
                        <a:pt x="213" y="122"/>
                        <a:pt x="122" y="152"/>
                      </a:cubicBezTo>
                      <a:cubicBezTo>
                        <a:pt x="31" y="213"/>
                        <a:pt x="0" y="304"/>
                        <a:pt x="31" y="396"/>
                      </a:cubicBezTo>
                      <a:cubicBezTo>
                        <a:pt x="31" y="396"/>
                        <a:pt x="31" y="426"/>
                        <a:pt x="31" y="456"/>
                      </a:cubicBezTo>
                      <a:cubicBezTo>
                        <a:pt x="31" y="639"/>
                        <a:pt x="122" y="700"/>
                        <a:pt x="274" y="76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480" name="Google Shape;480;p21"/>
                <p:cNvSpPr/>
                <p:nvPr/>
              </p:nvSpPr>
              <p:spPr>
                <a:xfrm>
                  <a:off x="5663400" y="2414875"/>
                  <a:ext cx="12950" cy="1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640" extrusionOk="0">
                      <a:moveTo>
                        <a:pt x="62" y="62"/>
                      </a:moveTo>
                      <a:cubicBezTo>
                        <a:pt x="31" y="92"/>
                        <a:pt x="1" y="153"/>
                        <a:pt x="1" y="214"/>
                      </a:cubicBezTo>
                      <a:cubicBezTo>
                        <a:pt x="1" y="396"/>
                        <a:pt x="122" y="548"/>
                        <a:pt x="305" y="639"/>
                      </a:cubicBezTo>
                      <a:cubicBezTo>
                        <a:pt x="366" y="639"/>
                        <a:pt x="426" y="609"/>
                        <a:pt x="457" y="578"/>
                      </a:cubicBezTo>
                      <a:cubicBezTo>
                        <a:pt x="487" y="517"/>
                        <a:pt x="518" y="457"/>
                        <a:pt x="518" y="396"/>
                      </a:cubicBezTo>
                      <a:cubicBezTo>
                        <a:pt x="518" y="214"/>
                        <a:pt x="426" y="92"/>
                        <a:pt x="244" y="31"/>
                      </a:cubicBezTo>
                      <a:cubicBezTo>
                        <a:pt x="183" y="1"/>
                        <a:pt x="122" y="1"/>
                        <a:pt x="62" y="62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481" name="Google Shape;481;p21"/>
                <p:cNvSpPr/>
                <p:nvPr/>
              </p:nvSpPr>
              <p:spPr>
                <a:xfrm>
                  <a:off x="5567650" y="2373100"/>
                  <a:ext cx="15225" cy="1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" h="791" extrusionOk="0">
                      <a:moveTo>
                        <a:pt x="487" y="760"/>
                      </a:moveTo>
                      <a:cubicBezTo>
                        <a:pt x="487" y="790"/>
                        <a:pt x="518" y="790"/>
                        <a:pt x="548" y="760"/>
                      </a:cubicBezTo>
                      <a:cubicBezTo>
                        <a:pt x="578" y="730"/>
                        <a:pt x="609" y="699"/>
                        <a:pt x="609" y="669"/>
                      </a:cubicBezTo>
                      <a:cubicBezTo>
                        <a:pt x="609" y="608"/>
                        <a:pt x="609" y="547"/>
                        <a:pt x="578" y="486"/>
                      </a:cubicBezTo>
                      <a:cubicBezTo>
                        <a:pt x="548" y="304"/>
                        <a:pt x="396" y="152"/>
                        <a:pt x="244" y="91"/>
                      </a:cubicBezTo>
                      <a:cubicBezTo>
                        <a:pt x="183" y="91"/>
                        <a:pt x="153" y="61"/>
                        <a:pt x="123" y="30"/>
                      </a:cubicBezTo>
                      <a:cubicBezTo>
                        <a:pt x="62" y="0"/>
                        <a:pt x="31" y="0"/>
                        <a:pt x="1" y="30"/>
                      </a:cubicBezTo>
                      <a:cubicBezTo>
                        <a:pt x="1" y="61"/>
                        <a:pt x="1" y="61"/>
                        <a:pt x="1" y="91"/>
                      </a:cubicBezTo>
                      <a:cubicBezTo>
                        <a:pt x="153" y="334"/>
                        <a:pt x="305" y="547"/>
                        <a:pt x="487" y="76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482" name="Google Shape;482;p21"/>
                <p:cNvSpPr/>
                <p:nvPr/>
              </p:nvSpPr>
              <p:spPr>
                <a:xfrm>
                  <a:off x="5057025" y="2634500"/>
                  <a:ext cx="12175" cy="1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" h="548" extrusionOk="0">
                      <a:moveTo>
                        <a:pt x="274" y="30"/>
                      </a:moveTo>
                      <a:cubicBezTo>
                        <a:pt x="243" y="0"/>
                        <a:pt x="213" y="0"/>
                        <a:pt x="152" y="30"/>
                      </a:cubicBezTo>
                      <a:cubicBezTo>
                        <a:pt x="30" y="122"/>
                        <a:pt x="0" y="304"/>
                        <a:pt x="91" y="426"/>
                      </a:cubicBezTo>
                      <a:cubicBezTo>
                        <a:pt x="152" y="517"/>
                        <a:pt x="274" y="547"/>
                        <a:pt x="395" y="517"/>
                      </a:cubicBezTo>
                      <a:cubicBezTo>
                        <a:pt x="426" y="517"/>
                        <a:pt x="456" y="486"/>
                        <a:pt x="486" y="456"/>
                      </a:cubicBezTo>
                      <a:cubicBezTo>
                        <a:pt x="486" y="274"/>
                        <a:pt x="426" y="122"/>
                        <a:pt x="274" y="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483" name="Google Shape;483;p21"/>
                <p:cNvSpPr/>
                <p:nvPr/>
              </p:nvSpPr>
              <p:spPr>
                <a:xfrm>
                  <a:off x="5152000" y="2449825"/>
                  <a:ext cx="11425" cy="1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" h="427" extrusionOk="0">
                      <a:moveTo>
                        <a:pt x="61" y="396"/>
                      </a:moveTo>
                      <a:cubicBezTo>
                        <a:pt x="274" y="427"/>
                        <a:pt x="426" y="305"/>
                        <a:pt x="456" y="92"/>
                      </a:cubicBezTo>
                      <a:cubicBezTo>
                        <a:pt x="426" y="62"/>
                        <a:pt x="426" y="31"/>
                        <a:pt x="396" y="1"/>
                      </a:cubicBezTo>
                      <a:lnTo>
                        <a:pt x="335" y="1"/>
                      </a:lnTo>
                      <a:cubicBezTo>
                        <a:pt x="244" y="62"/>
                        <a:pt x="152" y="123"/>
                        <a:pt x="61" y="183"/>
                      </a:cubicBezTo>
                      <a:cubicBezTo>
                        <a:pt x="31" y="214"/>
                        <a:pt x="0" y="244"/>
                        <a:pt x="31" y="305"/>
                      </a:cubicBezTo>
                      <a:cubicBezTo>
                        <a:pt x="31" y="335"/>
                        <a:pt x="31" y="366"/>
                        <a:pt x="61" y="396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484" name="Google Shape;484;p21"/>
                <p:cNvSpPr/>
                <p:nvPr/>
              </p:nvSpPr>
              <p:spPr>
                <a:xfrm>
                  <a:off x="5225700" y="2376125"/>
                  <a:ext cx="16000" cy="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" h="335" extrusionOk="0">
                      <a:moveTo>
                        <a:pt x="578" y="213"/>
                      </a:moveTo>
                      <a:cubicBezTo>
                        <a:pt x="609" y="213"/>
                        <a:pt x="609" y="183"/>
                        <a:pt x="609" y="153"/>
                      </a:cubicBezTo>
                      <a:cubicBezTo>
                        <a:pt x="639" y="153"/>
                        <a:pt x="578" y="61"/>
                        <a:pt x="548" y="61"/>
                      </a:cubicBezTo>
                      <a:cubicBezTo>
                        <a:pt x="396" y="1"/>
                        <a:pt x="214" y="122"/>
                        <a:pt x="62" y="31"/>
                      </a:cubicBezTo>
                      <a:cubicBezTo>
                        <a:pt x="62" y="31"/>
                        <a:pt x="31" y="61"/>
                        <a:pt x="1" y="61"/>
                      </a:cubicBezTo>
                      <a:cubicBezTo>
                        <a:pt x="1" y="92"/>
                        <a:pt x="1" y="122"/>
                        <a:pt x="1" y="122"/>
                      </a:cubicBezTo>
                      <a:cubicBezTo>
                        <a:pt x="153" y="305"/>
                        <a:pt x="396" y="335"/>
                        <a:pt x="578" y="213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485" name="Google Shape;485;p21"/>
                <p:cNvSpPr/>
                <p:nvPr/>
              </p:nvSpPr>
              <p:spPr>
                <a:xfrm>
                  <a:off x="5050175" y="2545575"/>
                  <a:ext cx="6100" cy="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" h="336" extrusionOk="0">
                      <a:moveTo>
                        <a:pt x="122" y="305"/>
                      </a:moveTo>
                      <a:cubicBezTo>
                        <a:pt x="183" y="335"/>
                        <a:pt x="244" y="274"/>
                        <a:pt x="244" y="183"/>
                      </a:cubicBezTo>
                      <a:cubicBezTo>
                        <a:pt x="244" y="122"/>
                        <a:pt x="213" y="62"/>
                        <a:pt x="183" y="31"/>
                      </a:cubicBezTo>
                      <a:cubicBezTo>
                        <a:pt x="122" y="1"/>
                        <a:pt x="0" y="92"/>
                        <a:pt x="0" y="183"/>
                      </a:cubicBezTo>
                      <a:cubicBezTo>
                        <a:pt x="0" y="244"/>
                        <a:pt x="31" y="305"/>
                        <a:pt x="122" y="305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486" name="Google Shape;486;p21"/>
                <p:cNvSpPr/>
                <p:nvPr/>
              </p:nvSpPr>
              <p:spPr>
                <a:xfrm>
                  <a:off x="5010650" y="2645125"/>
                  <a:ext cx="6125" cy="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" h="305" extrusionOk="0">
                      <a:moveTo>
                        <a:pt x="214" y="305"/>
                      </a:moveTo>
                      <a:cubicBezTo>
                        <a:pt x="214" y="305"/>
                        <a:pt x="244" y="274"/>
                        <a:pt x="244" y="244"/>
                      </a:cubicBezTo>
                      <a:cubicBezTo>
                        <a:pt x="244" y="183"/>
                        <a:pt x="214" y="122"/>
                        <a:pt x="214" y="61"/>
                      </a:cubicBezTo>
                      <a:cubicBezTo>
                        <a:pt x="183" y="31"/>
                        <a:pt x="153" y="1"/>
                        <a:pt x="122" y="1"/>
                      </a:cubicBezTo>
                      <a:cubicBezTo>
                        <a:pt x="92" y="1"/>
                        <a:pt x="62" y="31"/>
                        <a:pt x="31" y="61"/>
                      </a:cubicBezTo>
                      <a:cubicBezTo>
                        <a:pt x="1" y="153"/>
                        <a:pt x="1" y="244"/>
                        <a:pt x="92" y="305"/>
                      </a:cubicBezTo>
                      <a:cubicBezTo>
                        <a:pt x="122" y="305"/>
                        <a:pt x="183" y="305"/>
                        <a:pt x="214" y="305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487" name="Google Shape;487;p21"/>
                <p:cNvSpPr/>
                <p:nvPr/>
              </p:nvSpPr>
              <p:spPr>
                <a:xfrm>
                  <a:off x="5087400" y="2459725"/>
                  <a:ext cx="6100" cy="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" h="244" extrusionOk="0">
                      <a:moveTo>
                        <a:pt x="31" y="91"/>
                      </a:moveTo>
                      <a:cubicBezTo>
                        <a:pt x="1" y="152"/>
                        <a:pt x="31" y="213"/>
                        <a:pt x="92" y="243"/>
                      </a:cubicBezTo>
                      <a:cubicBezTo>
                        <a:pt x="122" y="243"/>
                        <a:pt x="183" y="213"/>
                        <a:pt x="214" y="182"/>
                      </a:cubicBezTo>
                      <a:cubicBezTo>
                        <a:pt x="244" y="152"/>
                        <a:pt x="214" y="61"/>
                        <a:pt x="153" y="31"/>
                      </a:cubicBezTo>
                      <a:cubicBezTo>
                        <a:pt x="122" y="0"/>
                        <a:pt x="62" y="31"/>
                        <a:pt x="31" y="9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488" name="Google Shape;488;p21"/>
                <p:cNvSpPr/>
                <p:nvPr/>
              </p:nvSpPr>
              <p:spPr>
                <a:xfrm>
                  <a:off x="5620850" y="2441475"/>
                  <a:ext cx="7625" cy="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" h="214" extrusionOk="0">
                      <a:moveTo>
                        <a:pt x="1" y="61"/>
                      </a:moveTo>
                      <a:cubicBezTo>
                        <a:pt x="31" y="183"/>
                        <a:pt x="153" y="213"/>
                        <a:pt x="305" y="213"/>
                      </a:cubicBezTo>
                      <a:cubicBezTo>
                        <a:pt x="305" y="213"/>
                        <a:pt x="305" y="183"/>
                        <a:pt x="305" y="153"/>
                      </a:cubicBezTo>
                      <a:cubicBezTo>
                        <a:pt x="305" y="122"/>
                        <a:pt x="305" y="122"/>
                        <a:pt x="305" y="92"/>
                      </a:cubicBezTo>
                      <a:cubicBezTo>
                        <a:pt x="213" y="31"/>
                        <a:pt x="92" y="1"/>
                        <a:pt x="1" y="6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489" name="Google Shape;489;p21"/>
                <p:cNvSpPr/>
                <p:nvPr/>
              </p:nvSpPr>
              <p:spPr>
                <a:xfrm>
                  <a:off x="5258375" y="2408050"/>
                  <a:ext cx="5350" cy="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" h="244" extrusionOk="0">
                      <a:moveTo>
                        <a:pt x="183" y="183"/>
                      </a:moveTo>
                      <a:cubicBezTo>
                        <a:pt x="214" y="152"/>
                        <a:pt x="183" y="61"/>
                        <a:pt x="122" y="31"/>
                      </a:cubicBezTo>
                      <a:cubicBezTo>
                        <a:pt x="92" y="0"/>
                        <a:pt x="31" y="31"/>
                        <a:pt x="31" y="61"/>
                      </a:cubicBezTo>
                      <a:cubicBezTo>
                        <a:pt x="1" y="122"/>
                        <a:pt x="1" y="213"/>
                        <a:pt x="62" y="243"/>
                      </a:cubicBezTo>
                      <a:cubicBezTo>
                        <a:pt x="122" y="243"/>
                        <a:pt x="153" y="213"/>
                        <a:pt x="183" y="183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490" name="Google Shape;490;p21"/>
                <p:cNvSpPr/>
                <p:nvPr/>
              </p:nvSpPr>
              <p:spPr>
                <a:xfrm>
                  <a:off x="5013700" y="2627650"/>
                  <a:ext cx="3825" cy="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" h="183" extrusionOk="0">
                      <a:moveTo>
                        <a:pt x="152" y="92"/>
                      </a:moveTo>
                      <a:lnTo>
                        <a:pt x="152" y="31"/>
                      </a:lnTo>
                      <a:cubicBezTo>
                        <a:pt x="152" y="31"/>
                        <a:pt x="122" y="1"/>
                        <a:pt x="122" y="1"/>
                      </a:cubicBezTo>
                      <a:cubicBezTo>
                        <a:pt x="92" y="1"/>
                        <a:pt x="61" y="31"/>
                        <a:pt x="31" y="61"/>
                      </a:cubicBezTo>
                      <a:cubicBezTo>
                        <a:pt x="0" y="122"/>
                        <a:pt x="31" y="153"/>
                        <a:pt x="61" y="153"/>
                      </a:cubicBezTo>
                      <a:cubicBezTo>
                        <a:pt x="92" y="183"/>
                        <a:pt x="122" y="122"/>
                        <a:pt x="152" y="92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491" name="Google Shape;491;p21"/>
                <p:cNvSpPr/>
                <p:nvPr/>
              </p:nvSpPr>
              <p:spPr>
                <a:xfrm>
                  <a:off x="5168725" y="2469600"/>
                  <a:ext cx="3825" cy="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" h="153" extrusionOk="0">
                      <a:moveTo>
                        <a:pt x="0" y="61"/>
                      </a:moveTo>
                      <a:cubicBezTo>
                        <a:pt x="0" y="122"/>
                        <a:pt x="31" y="152"/>
                        <a:pt x="61" y="152"/>
                      </a:cubicBezTo>
                      <a:cubicBezTo>
                        <a:pt x="122" y="152"/>
                        <a:pt x="152" y="122"/>
                        <a:pt x="152" y="61"/>
                      </a:cubicBezTo>
                      <a:cubicBezTo>
                        <a:pt x="152" y="31"/>
                        <a:pt x="91" y="0"/>
                        <a:pt x="61" y="31"/>
                      </a:cubicBezTo>
                      <a:cubicBezTo>
                        <a:pt x="31" y="31"/>
                        <a:pt x="0" y="61"/>
                        <a:pt x="0" y="6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492" name="Google Shape;492;p21"/>
                <p:cNvSpPr/>
                <p:nvPr/>
              </p:nvSpPr>
              <p:spPr>
                <a:xfrm>
                  <a:off x="5098050" y="2565350"/>
                  <a:ext cx="2300" cy="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" h="61" extrusionOk="0">
                      <a:moveTo>
                        <a:pt x="61" y="61"/>
                      </a:moveTo>
                      <a:cubicBezTo>
                        <a:pt x="92" y="0"/>
                        <a:pt x="61" y="0"/>
                        <a:pt x="31" y="0"/>
                      </a:cubicBezTo>
                      <a:cubicBezTo>
                        <a:pt x="0" y="0"/>
                        <a:pt x="31" y="30"/>
                        <a:pt x="31" y="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493" name="Google Shape;493;p21"/>
                <p:cNvSpPr/>
                <p:nvPr/>
              </p:nvSpPr>
              <p:spPr>
                <a:xfrm>
                  <a:off x="5096525" y="2577500"/>
                  <a:ext cx="1550" cy="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" h="31" extrusionOk="0">
                      <a:moveTo>
                        <a:pt x="61" y="31"/>
                      </a:moveTo>
                      <a:lnTo>
                        <a:pt x="31" y="0"/>
                      </a:lnTo>
                      <a:lnTo>
                        <a:pt x="1" y="3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494" name="Google Shape;494;p21"/>
                <p:cNvSpPr/>
                <p:nvPr/>
              </p:nvSpPr>
              <p:spPr>
                <a:xfrm>
                  <a:off x="5038775" y="2580550"/>
                  <a:ext cx="3075" cy="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152" extrusionOk="0">
                      <a:moveTo>
                        <a:pt x="31" y="61"/>
                      </a:moveTo>
                      <a:cubicBezTo>
                        <a:pt x="1" y="91"/>
                        <a:pt x="31" y="152"/>
                        <a:pt x="61" y="152"/>
                      </a:cubicBezTo>
                      <a:cubicBezTo>
                        <a:pt x="61" y="152"/>
                        <a:pt x="122" y="122"/>
                        <a:pt x="122" y="122"/>
                      </a:cubicBezTo>
                      <a:cubicBezTo>
                        <a:pt x="122" y="91"/>
                        <a:pt x="122" y="30"/>
                        <a:pt x="61" y="0"/>
                      </a:cubicBezTo>
                      <a:cubicBezTo>
                        <a:pt x="61" y="0"/>
                        <a:pt x="31" y="30"/>
                        <a:pt x="31" y="6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495" name="Google Shape;495;p21"/>
                <p:cNvSpPr/>
                <p:nvPr/>
              </p:nvSpPr>
              <p:spPr>
                <a:xfrm>
                  <a:off x="5086650" y="2593450"/>
                  <a:ext cx="1550" cy="1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" h="62" extrusionOk="0">
                      <a:moveTo>
                        <a:pt x="0" y="62"/>
                      </a:moveTo>
                      <a:lnTo>
                        <a:pt x="61" y="62"/>
                      </a:lnTo>
                      <a:cubicBezTo>
                        <a:pt x="61" y="62"/>
                        <a:pt x="61" y="31"/>
                        <a:pt x="61" y="31"/>
                      </a:cubicBezTo>
                      <a:cubicBezTo>
                        <a:pt x="61" y="1"/>
                        <a:pt x="0" y="31"/>
                        <a:pt x="0" y="62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496" name="Google Shape;496;p21"/>
                <p:cNvSpPr/>
                <p:nvPr/>
              </p:nvSpPr>
              <p:spPr>
                <a:xfrm>
                  <a:off x="5027375" y="2638300"/>
                  <a:ext cx="3075" cy="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61" extrusionOk="0">
                      <a:moveTo>
                        <a:pt x="92" y="0"/>
                      </a:moveTo>
                      <a:cubicBezTo>
                        <a:pt x="92" y="0"/>
                        <a:pt x="61" y="0"/>
                        <a:pt x="61" y="0"/>
                      </a:cubicBezTo>
                      <a:cubicBezTo>
                        <a:pt x="31" y="0"/>
                        <a:pt x="31" y="0"/>
                        <a:pt x="1" y="30"/>
                      </a:cubicBezTo>
                      <a:cubicBezTo>
                        <a:pt x="1" y="30"/>
                        <a:pt x="1" y="61"/>
                        <a:pt x="31" y="61"/>
                      </a:cubicBezTo>
                      <a:cubicBezTo>
                        <a:pt x="61" y="61"/>
                        <a:pt x="122" y="61"/>
                        <a:pt x="9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497" name="Google Shape;497;p21"/>
                <p:cNvSpPr/>
                <p:nvPr/>
              </p:nvSpPr>
              <p:spPr>
                <a:xfrm>
                  <a:off x="5616300" y="2439200"/>
                  <a:ext cx="3825" cy="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" h="123" extrusionOk="0">
                      <a:moveTo>
                        <a:pt x="91" y="31"/>
                      </a:moveTo>
                      <a:cubicBezTo>
                        <a:pt x="61" y="0"/>
                        <a:pt x="0" y="31"/>
                        <a:pt x="0" y="92"/>
                      </a:cubicBezTo>
                      <a:cubicBezTo>
                        <a:pt x="0" y="92"/>
                        <a:pt x="31" y="122"/>
                        <a:pt x="31" y="122"/>
                      </a:cubicBezTo>
                      <a:cubicBezTo>
                        <a:pt x="91" y="122"/>
                        <a:pt x="122" y="122"/>
                        <a:pt x="152" y="122"/>
                      </a:cubicBezTo>
                      <a:cubicBezTo>
                        <a:pt x="152" y="92"/>
                        <a:pt x="152" y="31"/>
                        <a:pt x="91" y="3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498" name="Google Shape;498;p21"/>
                <p:cNvSpPr/>
                <p:nvPr/>
              </p:nvSpPr>
              <p:spPr>
                <a:xfrm>
                  <a:off x="5620100" y="24422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499" name="Google Shape;499;p21"/>
                <p:cNvSpPr/>
                <p:nvPr/>
              </p:nvSpPr>
              <p:spPr>
                <a:xfrm>
                  <a:off x="5050925" y="2528875"/>
                  <a:ext cx="3075" cy="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92" extrusionOk="0">
                      <a:moveTo>
                        <a:pt x="122" y="61"/>
                      </a:moveTo>
                      <a:lnTo>
                        <a:pt x="122" y="0"/>
                      </a:lnTo>
                      <a:cubicBezTo>
                        <a:pt x="122" y="0"/>
                        <a:pt x="62" y="0"/>
                        <a:pt x="62" y="0"/>
                      </a:cubicBezTo>
                      <a:cubicBezTo>
                        <a:pt x="62" y="0"/>
                        <a:pt x="1" y="61"/>
                        <a:pt x="62" y="91"/>
                      </a:cubicBezTo>
                      <a:cubicBezTo>
                        <a:pt x="122" y="91"/>
                        <a:pt x="92" y="61"/>
                        <a:pt x="122" y="6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500" name="Google Shape;500;p21"/>
                <p:cNvSpPr/>
                <p:nvPr/>
              </p:nvSpPr>
              <p:spPr>
                <a:xfrm>
                  <a:off x="5041825" y="2531900"/>
                  <a:ext cx="2300" cy="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" h="123" extrusionOk="0">
                      <a:moveTo>
                        <a:pt x="91" y="61"/>
                      </a:moveTo>
                      <a:lnTo>
                        <a:pt x="91" y="31"/>
                      </a:lnTo>
                      <a:cubicBezTo>
                        <a:pt x="91" y="1"/>
                        <a:pt x="0" y="1"/>
                        <a:pt x="0" y="61"/>
                      </a:cubicBezTo>
                      <a:cubicBezTo>
                        <a:pt x="30" y="122"/>
                        <a:pt x="61" y="61"/>
                        <a:pt x="91" y="6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501" name="Google Shape;501;p21"/>
                <p:cNvSpPr/>
                <p:nvPr/>
              </p:nvSpPr>
              <p:spPr>
                <a:xfrm>
                  <a:off x="5179350" y="2463525"/>
                  <a:ext cx="1550" cy="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" h="31" extrusionOk="0">
                      <a:moveTo>
                        <a:pt x="1" y="30"/>
                      </a:moveTo>
                      <a:lnTo>
                        <a:pt x="62" y="3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502" name="Google Shape;502;p21"/>
                <p:cNvSpPr/>
                <p:nvPr/>
              </p:nvSpPr>
              <p:spPr>
                <a:xfrm>
                  <a:off x="5517500" y="2490875"/>
                  <a:ext cx="3075" cy="1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62" extrusionOk="0">
                      <a:moveTo>
                        <a:pt x="62" y="61"/>
                      </a:moveTo>
                      <a:lnTo>
                        <a:pt x="122" y="31"/>
                      </a:lnTo>
                      <a:cubicBezTo>
                        <a:pt x="122" y="31"/>
                        <a:pt x="92" y="0"/>
                        <a:pt x="62" y="0"/>
                      </a:cubicBezTo>
                      <a:cubicBezTo>
                        <a:pt x="62" y="0"/>
                        <a:pt x="31" y="0"/>
                        <a:pt x="31" y="31"/>
                      </a:cubicBezTo>
                      <a:cubicBezTo>
                        <a:pt x="1" y="31"/>
                        <a:pt x="62" y="61"/>
                        <a:pt x="62" y="6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503" name="Google Shape;503;p21"/>
                <p:cNvSpPr/>
                <p:nvPr/>
              </p:nvSpPr>
              <p:spPr>
                <a:xfrm>
                  <a:off x="5401250" y="25265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504" name="Google Shape;504;p21"/>
                <p:cNvSpPr/>
                <p:nvPr/>
              </p:nvSpPr>
              <p:spPr>
                <a:xfrm>
                  <a:off x="5400475" y="2525075"/>
                  <a:ext cx="800" cy="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31" extrusionOk="0">
                      <a:moveTo>
                        <a:pt x="1" y="31"/>
                      </a:moveTo>
                      <a:lnTo>
                        <a:pt x="31" y="31"/>
                      </a:lnTo>
                      <a:cubicBezTo>
                        <a:pt x="1" y="31"/>
                        <a:pt x="1" y="0"/>
                        <a:pt x="1" y="3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505" name="Google Shape;505;p21"/>
                <p:cNvSpPr/>
                <p:nvPr/>
              </p:nvSpPr>
              <p:spPr>
                <a:xfrm>
                  <a:off x="5077525" y="2594225"/>
                  <a:ext cx="1550" cy="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" h="61" extrusionOk="0">
                      <a:moveTo>
                        <a:pt x="61" y="0"/>
                      </a:moveTo>
                      <a:lnTo>
                        <a:pt x="1" y="31"/>
                      </a:lnTo>
                      <a:lnTo>
                        <a:pt x="31" y="6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Georgia" panose="02040502050405020303" pitchFamily="18" charset="0"/>
                  </a:endParaRPr>
                </a:p>
              </p:txBody>
            </p:sp>
            <p:grpSp>
              <p:nvGrpSpPr>
                <p:cNvPr id="506" name="Google Shape;506;p21"/>
                <p:cNvGrpSpPr/>
                <p:nvPr/>
              </p:nvGrpSpPr>
              <p:grpSpPr>
                <a:xfrm>
                  <a:off x="2145100" y="2263675"/>
                  <a:ext cx="4257700" cy="2665700"/>
                  <a:chOff x="2145100" y="2263675"/>
                  <a:chExt cx="4257700" cy="2665700"/>
                </a:xfrm>
              </p:grpSpPr>
              <p:sp>
                <p:nvSpPr>
                  <p:cNvPr id="507" name="Google Shape;507;p21"/>
                  <p:cNvSpPr/>
                  <p:nvPr/>
                </p:nvSpPr>
                <p:spPr>
                  <a:xfrm>
                    <a:off x="4515200" y="3450600"/>
                    <a:ext cx="25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" extrusionOk="0">
                        <a:moveTo>
                          <a:pt x="1" y="1"/>
                        </a:moveTo>
                        <a:lnTo>
                          <a:pt x="1" y="1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508" name="Google Shape;508;p21"/>
                  <p:cNvSpPr/>
                  <p:nvPr/>
                </p:nvSpPr>
                <p:spPr>
                  <a:xfrm>
                    <a:off x="3544825" y="4011400"/>
                    <a:ext cx="775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1" extrusionOk="0">
                        <a:moveTo>
                          <a:pt x="31" y="1"/>
                        </a:moveTo>
                        <a:lnTo>
                          <a:pt x="3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509" name="Google Shape;509;p21"/>
                  <p:cNvSpPr/>
                  <p:nvPr/>
                </p:nvSpPr>
                <p:spPr>
                  <a:xfrm>
                    <a:off x="3183875" y="2697550"/>
                    <a:ext cx="775" cy="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32" extrusionOk="0">
                        <a:moveTo>
                          <a:pt x="31" y="1"/>
                        </a:moveTo>
                        <a:lnTo>
                          <a:pt x="1" y="1"/>
                        </a:lnTo>
                        <a:lnTo>
                          <a:pt x="1" y="31"/>
                        </a:lnTo>
                        <a:lnTo>
                          <a:pt x="31" y="31"/>
                        </a:lnTo>
                        <a:cubicBezTo>
                          <a:pt x="31" y="31"/>
                          <a:pt x="31" y="31"/>
                          <a:pt x="3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510" name="Google Shape;510;p21"/>
                  <p:cNvSpPr/>
                  <p:nvPr/>
                </p:nvSpPr>
                <p:spPr>
                  <a:xfrm>
                    <a:off x="3217325" y="2822950"/>
                    <a:ext cx="76750" cy="76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70" h="3040" extrusionOk="0">
                        <a:moveTo>
                          <a:pt x="973" y="213"/>
                        </a:moveTo>
                        <a:lnTo>
                          <a:pt x="973" y="213"/>
                        </a:lnTo>
                        <a:lnTo>
                          <a:pt x="1003" y="183"/>
                        </a:lnTo>
                        <a:lnTo>
                          <a:pt x="881" y="578"/>
                        </a:lnTo>
                        <a:cubicBezTo>
                          <a:pt x="730" y="973"/>
                          <a:pt x="486" y="1338"/>
                          <a:pt x="395" y="1763"/>
                        </a:cubicBezTo>
                        <a:cubicBezTo>
                          <a:pt x="365" y="1854"/>
                          <a:pt x="274" y="1885"/>
                          <a:pt x="213" y="1946"/>
                        </a:cubicBezTo>
                        <a:cubicBezTo>
                          <a:pt x="152" y="1976"/>
                          <a:pt x="91" y="2037"/>
                          <a:pt x="61" y="2067"/>
                        </a:cubicBezTo>
                        <a:cubicBezTo>
                          <a:pt x="0" y="2189"/>
                          <a:pt x="30" y="2310"/>
                          <a:pt x="122" y="2371"/>
                        </a:cubicBezTo>
                        <a:cubicBezTo>
                          <a:pt x="152" y="2401"/>
                          <a:pt x="213" y="2401"/>
                          <a:pt x="243" y="2432"/>
                        </a:cubicBezTo>
                        <a:cubicBezTo>
                          <a:pt x="334" y="2432"/>
                          <a:pt x="395" y="2523"/>
                          <a:pt x="395" y="2614"/>
                        </a:cubicBezTo>
                        <a:cubicBezTo>
                          <a:pt x="365" y="2675"/>
                          <a:pt x="365" y="2705"/>
                          <a:pt x="395" y="2766"/>
                        </a:cubicBezTo>
                        <a:cubicBezTo>
                          <a:pt x="365" y="2918"/>
                          <a:pt x="517" y="3040"/>
                          <a:pt x="638" y="2979"/>
                        </a:cubicBezTo>
                        <a:cubicBezTo>
                          <a:pt x="730" y="2949"/>
                          <a:pt x="851" y="2918"/>
                          <a:pt x="881" y="2888"/>
                        </a:cubicBezTo>
                        <a:cubicBezTo>
                          <a:pt x="1125" y="2614"/>
                          <a:pt x="1489" y="2523"/>
                          <a:pt x="1641" y="2189"/>
                        </a:cubicBezTo>
                        <a:cubicBezTo>
                          <a:pt x="1641" y="2158"/>
                          <a:pt x="1733" y="2158"/>
                          <a:pt x="1763" y="2158"/>
                        </a:cubicBezTo>
                        <a:cubicBezTo>
                          <a:pt x="1885" y="2249"/>
                          <a:pt x="2037" y="2341"/>
                          <a:pt x="2037" y="2523"/>
                        </a:cubicBezTo>
                        <a:cubicBezTo>
                          <a:pt x="2037" y="2584"/>
                          <a:pt x="2067" y="2645"/>
                          <a:pt x="2128" y="2675"/>
                        </a:cubicBezTo>
                        <a:cubicBezTo>
                          <a:pt x="2310" y="2736"/>
                          <a:pt x="2462" y="2827"/>
                          <a:pt x="2644" y="2857"/>
                        </a:cubicBezTo>
                        <a:cubicBezTo>
                          <a:pt x="2675" y="2888"/>
                          <a:pt x="2736" y="2888"/>
                          <a:pt x="2766" y="2857"/>
                        </a:cubicBezTo>
                        <a:cubicBezTo>
                          <a:pt x="2857" y="2766"/>
                          <a:pt x="2948" y="2705"/>
                          <a:pt x="3009" y="2614"/>
                        </a:cubicBezTo>
                        <a:cubicBezTo>
                          <a:pt x="3070" y="2523"/>
                          <a:pt x="3040" y="2401"/>
                          <a:pt x="2948" y="2341"/>
                        </a:cubicBezTo>
                        <a:cubicBezTo>
                          <a:pt x="2918" y="2310"/>
                          <a:pt x="2888" y="2310"/>
                          <a:pt x="2888" y="2310"/>
                        </a:cubicBezTo>
                        <a:cubicBezTo>
                          <a:pt x="2736" y="2280"/>
                          <a:pt x="2644" y="2158"/>
                          <a:pt x="2644" y="2006"/>
                        </a:cubicBezTo>
                        <a:cubicBezTo>
                          <a:pt x="2644" y="1824"/>
                          <a:pt x="2584" y="1642"/>
                          <a:pt x="2462" y="1520"/>
                        </a:cubicBezTo>
                        <a:cubicBezTo>
                          <a:pt x="2371" y="1429"/>
                          <a:pt x="2310" y="1338"/>
                          <a:pt x="2249" y="1246"/>
                        </a:cubicBezTo>
                        <a:cubicBezTo>
                          <a:pt x="2158" y="973"/>
                          <a:pt x="1854" y="882"/>
                          <a:pt x="1733" y="638"/>
                        </a:cubicBezTo>
                        <a:cubicBezTo>
                          <a:pt x="1733" y="608"/>
                          <a:pt x="1641" y="608"/>
                          <a:pt x="1611" y="578"/>
                        </a:cubicBezTo>
                        <a:cubicBezTo>
                          <a:pt x="1459" y="547"/>
                          <a:pt x="1459" y="517"/>
                          <a:pt x="1550" y="426"/>
                        </a:cubicBezTo>
                        <a:cubicBezTo>
                          <a:pt x="1641" y="365"/>
                          <a:pt x="1702" y="274"/>
                          <a:pt x="1763" y="183"/>
                        </a:cubicBezTo>
                        <a:cubicBezTo>
                          <a:pt x="1793" y="152"/>
                          <a:pt x="1793" y="91"/>
                          <a:pt x="1763" y="61"/>
                        </a:cubicBezTo>
                        <a:cubicBezTo>
                          <a:pt x="1763" y="0"/>
                          <a:pt x="1702" y="0"/>
                          <a:pt x="1672" y="31"/>
                        </a:cubicBezTo>
                        <a:cubicBezTo>
                          <a:pt x="1581" y="91"/>
                          <a:pt x="1489" y="122"/>
                          <a:pt x="1398" y="91"/>
                        </a:cubicBezTo>
                        <a:cubicBezTo>
                          <a:pt x="1307" y="61"/>
                          <a:pt x="1216" y="61"/>
                          <a:pt x="1125" y="61"/>
                        </a:cubicBezTo>
                        <a:lnTo>
                          <a:pt x="1003" y="183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511" name="Google Shape;511;p21"/>
                  <p:cNvSpPr/>
                  <p:nvPr/>
                </p:nvSpPr>
                <p:spPr>
                  <a:xfrm>
                    <a:off x="3321425" y="4900475"/>
                    <a:ext cx="775" cy="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32" extrusionOk="0">
                        <a:moveTo>
                          <a:pt x="0" y="31"/>
                        </a:moveTo>
                        <a:lnTo>
                          <a:pt x="0" y="31"/>
                        </a:lnTo>
                        <a:lnTo>
                          <a:pt x="31" y="31"/>
                        </a:lnTo>
                        <a:lnTo>
                          <a:pt x="31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512" name="Google Shape;512;p21"/>
                  <p:cNvSpPr/>
                  <p:nvPr/>
                </p:nvSpPr>
                <p:spPr>
                  <a:xfrm>
                    <a:off x="3317625" y="2715800"/>
                    <a:ext cx="25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" extrusionOk="0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513" name="Google Shape;513;p21"/>
                  <p:cNvSpPr/>
                  <p:nvPr/>
                </p:nvSpPr>
                <p:spPr>
                  <a:xfrm>
                    <a:off x="3423250" y="3293325"/>
                    <a:ext cx="775" cy="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31" extrusionOk="0">
                        <a:moveTo>
                          <a:pt x="0" y="30"/>
                        </a:moveTo>
                        <a:lnTo>
                          <a:pt x="31" y="0"/>
                        </a:lnTo>
                        <a:lnTo>
                          <a:pt x="0" y="0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514" name="Google Shape;514;p21"/>
                  <p:cNvSpPr/>
                  <p:nvPr/>
                </p:nvSpPr>
                <p:spPr>
                  <a:xfrm>
                    <a:off x="3348775" y="4921750"/>
                    <a:ext cx="25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" extrusionOk="0">
                        <a:moveTo>
                          <a:pt x="0" y="1"/>
                        </a:move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515" name="Google Shape;515;p21"/>
                  <p:cNvSpPr/>
                  <p:nvPr/>
                </p:nvSpPr>
                <p:spPr>
                  <a:xfrm>
                    <a:off x="2435375" y="2829775"/>
                    <a:ext cx="25" cy="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32" extrusionOk="0">
                        <a:moveTo>
                          <a:pt x="1" y="1"/>
                        </a:moveTo>
                        <a:lnTo>
                          <a:pt x="1" y="1"/>
                        </a:lnTo>
                        <a:lnTo>
                          <a:pt x="1" y="31"/>
                        </a:lnTo>
                        <a:lnTo>
                          <a:pt x="1" y="3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516" name="Google Shape;516;p21"/>
                  <p:cNvSpPr/>
                  <p:nvPr/>
                </p:nvSpPr>
                <p:spPr>
                  <a:xfrm>
                    <a:off x="2145100" y="2443750"/>
                    <a:ext cx="1611000" cy="2485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440" h="99425" extrusionOk="0">
                        <a:moveTo>
                          <a:pt x="64044" y="65898"/>
                        </a:moveTo>
                        <a:cubicBezTo>
                          <a:pt x="64014" y="65838"/>
                          <a:pt x="63984" y="65807"/>
                          <a:pt x="63923" y="65777"/>
                        </a:cubicBezTo>
                        <a:cubicBezTo>
                          <a:pt x="63801" y="65716"/>
                          <a:pt x="63710" y="65686"/>
                          <a:pt x="63588" y="65686"/>
                        </a:cubicBezTo>
                        <a:cubicBezTo>
                          <a:pt x="63406" y="65716"/>
                          <a:pt x="63224" y="65625"/>
                          <a:pt x="63102" y="65503"/>
                        </a:cubicBezTo>
                        <a:cubicBezTo>
                          <a:pt x="62920" y="65382"/>
                          <a:pt x="62677" y="65321"/>
                          <a:pt x="62555" y="65108"/>
                        </a:cubicBezTo>
                        <a:cubicBezTo>
                          <a:pt x="62312" y="64835"/>
                          <a:pt x="62008" y="64622"/>
                          <a:pt x="61674" y="64470"/>
                        </a:cubicBezTo>
                        <a:cubicBezTo>
                          <a:pt x="61552" y="64379"/>
                          <a:pt x="61370" y="64348"/>
                          <a:pt x="61218" y="64348"/>
                        </a:cubicBezTo>
                        <a:cubicBezTo>
                          <a:pt x="60671" y="64348"/>
                          <a:pt x="60123" y="64287"/>
                          <a:pt x="59607" y="64105"/>
                        </a:cubicBezTo>
                        <a:cubicBezTo>
                          <a:pt x="59546" y="64105"/>
                          <a:pt x="59485" y="64105"/>
                          <a:pt x="59424" y="64135"/>
                        </a:cubicBezTo>
                        <a:cubicBezTo>
                          <a:pt x="59333" y="64166"/>
                          <a:pt x="59242" y="64227"/>
                          <a:pt x="59181" y="64257"/>
                        </a:cubicBezTo>
                        <a:cubicBezTo>
                          <a:pt x="59090" y="64287"/>
                          <a:pt x="59060" y="64257"/>
                          <a:pt x="59029" y="64166"/>
                        </a:cubicBezTo>
                        <a:cubicBezTo>
                          <a:pt x="58968" y="64075"/>
                          <a:pt x="58938" y="63953"/>
                          <a:pt x="58908" y="63862"/>
                        </a:cubicBezTo>
                        <a:cubicBezTo>
                          <a:pt x="58847" y="63771"/>
                          <a:pt x="58786" y="63680"/>
                          <a:pt x="58695" y="63680"/>
                        </a:cubicBezTo>
                        <a:cubicBezTo>
                          <a:pt x="58421" y="63619"/>
                          <a:pt x="58148" y="63528"/>
                          <a:pt x="57874" y="63376"/>
                        </a:cubicBezTo>
                        <a:cubicBezTo>
                          <a:pt x="57692" y="63254"/>
                          <a:pt x="57449" y="63224"/>
                          <a:pt x="57236" y="63193"/>
                        </a:cubicBezTo>
                        <a:cubicBezTo>
                          <a:pt x="57053" y="63163"/>
                          <a:pt x="56871" y="63254"/>
                          <a:pt x="56780" y="63406"/>
                        </a:cubicBezTo>
                        <a:cubicBezTo>
                          <a:pt x="56749" y="63436"/>
                          <a:pt x="56749" y="63436"/>
                          <a:pt x="56719" y="63436"/>
                        </a:cubicBezTo>
                        <a:cubicBezTo>
                          <a:pt x="56689" y="63436"/>
                          <a:pt x="56658" y="63406"/>
                          <a:pt x="56689" y="63345"/>
                        </a:cubicBezTo>
                        <a:cubicBezTo>
                          <a:pt x="56689" y="63284"/>
                          <a:pt x="56689" y="63254"/>
                          <a:pt x="56719" y="63224"/>
                        </a:cubicBezTo>
                        <a:cubicBezTo>
                          <a:pt x="56749" y="63072"/>
                          <a:pt x="56658" y="62920"/>
                          <a:pt x="56537" y="62889"/>
                        </a:cubicBezTo>
                        <a:cubicBezTo>
                          <a:pt x="56354" y="62828"/>
                          <a:pt x="56202" y="62768"/>
                          <a:pt x="56020" y="62707"/>
                        </a:cubicBezTo>
                        <a:cubicBezTo>
                          <a:pt x="56020" y="62768"/>
                          <a:pt x="56020" y="62798"/>
                          <a:pt x="55990" y="62828"/>
                        </a:cubicBezTo>
                        <a:lnTo>
                          <a:pt x="55990" y="62828"/>
                        </a:lnTo>
                        <a:lnTo>
                          <a:pt x="56020" y="62859"/>
                        </a:lnTo>
                        <a:lnTo>
                          <a:pt x="55990" y="62859"/>
                        </a:lnTo>
                        <a:lnTo>
                          <a:pt x="55990" y="62859"/>
                        </a:lnTo>
                        <a:cubicBezTo>
                          <a:pt x="55807" y="62798"/>
                          <a:pt x="55594" y="62859"/>
                          <a:pt x="55442" y="62980"/>
                        </a:cubicBezTo>
                        <a:cubicBezTo>
                          <a:pt x="55412" y="62859"/>
                          <a:pt x="55290" y="62859"/>
                          <a:pt x="55199" y="62859"/>
                        </a:cubicBezTo>
                        <a:cubicBezTo>
                          <a:pt x="55351" y="62707"/>
                          <a:pt x="55534" y="62616"/>
                          <a:pt x="55716" y="62585"/>
                        </a:cubicBezTo>
                        <a:cubicBezTo>
                          <a:pt x="55777" y="62403"/>
                          <a:pt x="55838" y="62251"/>
                          <a:pt x="55868" y="62069"/>
                        </a:cubicBezTo>
                        <a:cubicBezTo>
                          <a:pt x="55898" y="61947"/>
                          <a:pt x="55868" y="61856"/>
                          <a:pt x="55807" y="61734"/>
                        </a:cubicBezTo>
                        <a:cubicBezTo>
                          <a:pt x="55716" y="61643"/>
                          <a:pt x="55686" y="61521"/>
                          <a:pt x="55564" y="61400"/>
                        </a:cubicBezTo>
                        <a:cubicBezTo>
                          <a:pt x="55382" y="61217"/>
                          <a:pt x="55260" y="60974"/>
                          <a:pt x="55199" y="60701"/>
                        </a:cubicBezTo>
                        <a:cubicBezTo>
                          <a:pt x="55169" y="60549"/>
                          <a:pt x="55108" y="60427"/>
                          <a:pt x="55017" y="60336"/>
                        </a:cubicBezTo>
                        <a:cubicBezTo>
                          <a:pt x="54683" y="59910"/>
                          <a:pt x="54257" y="59607"/>
                          <a:pt x="53740" y="59485"/>
                        </a:cubicBezTo>
                        <a:cubicBezTo>
                          <a:pt x="53679" y="59455"/>
                          <a:pt x="53619" y="59424"/>
                          <a:pt x="53558" y="59394"/>
                        </a:cubicBezTo>
                        <a:cubicBezTo>
                          <a:pt x="53315" y="59303"/>
                          <a:pt x="53072" y="59242"/>
                          <a:pt x="52828" y="59272"/>
                        </a:cubicBezTo>
                        <a:lnTo>
                          <a:pt x="52069" y="59272"/>
                        </a:lnTo>
                        <a:cubicBezTo>
                          <a:pt x="52008" y="59272"/>
                          <a:pt x="51917" y="59242"/>
                          <a:pt x="51886" y="59211"/>
                        </a:cubicBezTo>
                        <a:cubicBezTo>
                          <a:pt x="51673" y="59029"/>
                          <a:pt x="51430" y="58877"/>
                          <a:pt x="51187" y="58786"/>
                        </a:cubicBezTo>
                        <a:cubicBezTo>
                          <a:pt x="51157" y="58786"/>
                          <a:pt x="51096" y="58725"/>
                          <a:pt x="51096" y="58695"/>
                        </a:cubicBezTo>
                        <a:cubicBezTo>
                          <a:pt x="51065" y="58573"/>
                          <a:pt x="51005" y="58482"/>
                          <a:pt x="50944" y="58391"/>
                        </a:cubicBezTo>
                        <a:cubicBezTo>
                          <a:pt x="50792" y="58239"/>
                          <a:pt x="50670" y="58087"/>
                          <a:pt x="50488" y="57965"/>
                        </a:cubicBezTo>
                        <a:cubicBezTo>
                          <a:pt x="50397" y="57874"/>
                          <a:pt x="50275" y="57813"/>
                          <a:pt x="50154" y="57783"/>
                        </a:cubicBezTo>
                        <a:cubicBezTo>
                          <a:pt x="50032" y="57752"/>
                          <a:pt x="49910" y="57752"/>
                          <a:pt x="49819" y="57722"/>
                        </a:cubicBezTo>
                        <a:cubicBezTo>
                          <a:pt x="49728" y="57722"/>
                          <a:pt x="49667" y="57692"/>
                          <a:pt x="49698" y="57600"/>
                        </a:cubicBezTo>
                        <a:cubicBezTo>
                          <a:pt x="49698" y="57418"/>
                          <a:pt x="49576" y="57236"/>
                          <a:pt x="49394" y="57175"/>
                        </a:cubicBezTo>
                        <a:cubicBezTo>
                          <a:pt x="49242" y="57114"/>
                          <a:pt x="49059" y="57053"/>
                          <a:pt x="48907" y="56962"/>
                        </a:cubicBezTo>
                        <a:cubicBezTo>
                          <a:pt x="48847" y="56932"/>
                          <a:pt x="48786" y="56871"/>
                          <a:pt x="48755" y="56810"/>
                        </a:cubicBezTo>
                        <a:cubicBezTo>
                          <a:pt x="48755" y="56749"/>
                          <a:pt x="48847" y="56749"/>
                          <a:pt x="48907" y="56719"/>
                        </a:cubicBezTo>
                        <a:cubicBezTo>
                          <a:pt x="48907" y="56719"/>
                          <a:pt x="48938" y="56719"/>
                          <a:pt x="48968" y="56689"/>
                        </a:cubicBezTo>
                        <a:cubicBezTo>
                          <a:pt x="48999" y="56658"/>
                          <a:pt x="49029" y="56628"/>
                          <a:pt x="48999" y="56597"/>
                        </a:cubicBezTo>
                        <a:cubicBezTo>
                          <a:pt x="48999" y="56567"/>
                          <a:pt x="48968" y="56567"/>
                          <a:pt x="48938" y="56567"/>
                        </a:cubicBezTo>
                        <a:cubicBezTo>
                          <a:pt x="48755" y="56506"/>
                          <a:pt x="48543" y="56506"/>
                          <a:pt x="48330" y="56537"/>
                        </a:cubicBezTo>
                        <a:cubicBezTo>
                          <a:pt x="48239" y="56537"/>
                          <a:pt x="48117" y="56476"/>
                          <a:pt x="48056" y="56385"/>
                        </a:cubicBezTo>
                        <a:cubicBezTo>
                          <a:pt x="47995" y="56354"/>
                          <a:pt x="47935" y="56385"/>
                          <a:pt x="47935" y="56415"/>
                        </a:cubicBezTo>
                        <a:cubicBezTo>
                          <a:pt x="47904" y="56476"/>
                          <a:pt x="47904" y="56567"/>
                          <a:pt x="47844" y="56597"/>
                        </a:cubicBezTo>
                        <a:cubicBezTo>
                          <a:pt x="47661" y="56841"/>
                          <a:pt x="47296" y="56901"/>
                          <a:pt x="47053" y="56749"/>
                        </a:cubicBezTo>
                        <a:cubicBezTo>
                          <a:pt x="46901" y="56628"/>
                          <a:pt x="46719" y="56597"/>
                          <a:pt x="46537" y="56628"/>
                        </a:cubicBezTo>
                        <a:cubicBezTo>
                          <a:pt x="46324" y="56658"/>
                          <a:pt x="46111" y="56658"/>
                          <a:pt x="45929" y="56658"/>
                        </a:cubicBezTo>
                        <a:cubicBezTo>
                          <a:pt x="45837" y="56689"/>
                          <a:pt x="45746" y="56628"/>
                          <a:pt x="45716" y="56506"/>
                        </a:cubicBezTo>
                        <a:cubicBezTo>
                          <a:pt x="45716" y="56506"/>
                          <a:pt x="45716" y="56476"/>
                          <a:pt x="45716" y="56445"/>
                        </a:cubicBezTo>
                        <a:cubicBezTo>
                          <a:pt x="45685" y="56324"/>
                          <a:pt x="45594" y="56202"/>
                          <a:pt x="45442" y="56172"/>
                        </a:cubicBezTo>
                        <a:cubicBezTo>
                          <a:pt x="45351" y="56172"/>
                          <a:pt x="45290" y="56141"/>
                          <a:pt x="45199" y="56141"/>
                        </a:cubicBezTo>
                        <a:cubicBezTo>
                          <a:pt x="45017" y="56111"/>
                          <a:pt x="44895" y="55989"/>
                          <a:pt x="44834" y="55837"/>
                        </a:cubicBezTo>
                        <a:cubicBezTo>
                          <a:pt x="44834" y="55777"/>
                          <a:pt x="44774" y="55716"/>
                          <a:pt x="44713" y="55716"/>
                        </a:cubicBezTo>
                        <a:cubicBezTo>
                          <a:pt x="44622" y="55716"/>
                          <a:pt x="44530" y="55777"/>
                          <a:pt x="44470" y="55837"/>
                        </a:cubicBezTo>
                        <a:cubicBezTo>
                          <a:pt x="44470" y="55898"/>
                          <a:pt x="44439" y="55929"/>
                          <a:pt x="44439" y="55989"/>
                        </a:cubicBezTo>
                        <a:cubicBezTo>
                          <a:pt x="44439" y="56111"/>
                          <a:pt x="44348" y="56233"/>
                          <a:pt x="44196" y="56263"/>
                        </a:cubicBezTo>
                        <a:cubicBezTo>
                          <a:pt x="44074" y="56293"/>
                          <a:pt x="43983" y="56354"/>
                          <a:pt x="43892" y="56385"/>
                        </a:cubicBezTo>
                        <a:cubicBezTo>
                          <a:pt x="43831" y="56415"/>
                          <a:pt x="43770" y="56385"/>
                          <a:pt x="43710" y="56324"/>
                        </a:cubicBezTo>
                        <a:cubicBezTo>
                          <a:pt x="43679" y="56233"/>
                          <a:pt x="43649" y="56202"/>
                          <a:pt x="43710" y="56111"/>
                        </a:cubicBezTo>
                        <a:cubicBezTo>
                          <a:pt x="43801" y="56050"/>
                          <a:pt x="43922" y="55929"/>
                          <a:pt x="44014" y="55837"/>
                        </a:cubicBezTo>
                        <a:cubicBezTo>
                          <a:pt x="44105" y="55746"/>
                          <a:pt x="44014" y="55655"/>
                          <a:pt x="43953" y="55594"/>
                        </a:cubicBezTo>
                        <a:cubicBezTo>
                          <a:pt x="43892" y="55594"/>
                          <a:pt x="43831" y="55564"/>
                          <a:pt x="43740" y="55564"/>
                        </a:cubicBezTo>
                        <a:cubicBezTo>
                          <a:pt x="43588" y="55594"/>
                          <a:pt x="43436" y="55655"/>
                          <a:pt x="43345" y="55777"/>
                        </a:cubicBezTo>
                        <a:cubicBezTo>
                          <a:pt x="43193" y="55929"/>
                          <a:pt x="43011" y="56020"/>
                          <a:pt x="42798" y="56081"/>
                        </a:cubicBezTo>
                        <a:cubicBezTo>
                          <a:pt x="42585" y="56111"/>
                          <a:pt x="42372" y="56172"/>
                          <a:pt x="42190" y="56293"/>
                        </a:cubicBezTo>
                        <a:cubicBezTo>
                          <a:pt x="42160" y="56324"/>
                          <a:pt x="42099" y="56293"/>
                          <a:pt x="42038" y="56293"/>
                        </a:cubicBezTo>
                        <a:cubicBezTo>
                          <a:pt x="41916" y="56293"/>
                          <a:pt x="41764" y="56354"/>
                          <a:pt x="41673" y="56445"/>
                        </a:cubicBezTo>
                        <a:cubicBezTo>
                          <a:pt x="41552" y="56567"/>
                          <a:pt x="41460" y="56749"/>
                          <a:pt x="41430" y="56932"/>
                        </a:cubicBezTo>
                        <a:cubicBezTo>
                          <a:pt x="41400" y="57084"/>
                          <a:pt x="41308" y="57236"/>
                          <a:pt x="41187" y="57296"/>
                        </a:cubicBezTo>
                        <a:cubicBezTo>
                          <a:pt x="41035" y="57388"/>
                          <a:pt x="40913" y="57509"/>
                          <a:pt x="40822" y="57631"/>
                        </a:cubicBezTo>
                        <a:cubicBezTo>
                          <a:pt x="40761" y="57692"/>
                          <a:pt x="40731" y="57752"/>
                          <a:pt x="40731" y="57844"/>
                        </a:cubicBezTo>
                        <a:lnTo>
                          <a:pt x="40731" y="57844"/>
                        </a:lnTo>
                        <a:lnTo>
                          <a:pt x="40731" y="57874"/>
                        </a:lnTo>
                        <a:lnTo>
                          <a:pt x="40731" y="57874"/>
                        </a:lnTo>
                        <a:cubicBezTo>
                          <a:pt x="40731" y="57874"/>
                          <a:pt x="40731" y="57844"/>
                          <a:pt x="40731" y="57844"/>
                        </a:cubicBezTo>
                        <a:cubicBezTo>
                          <a:pt x="40701" y="57844"/>
                          <a:pt x="40640" y="57813"/>
                          <a:pt x="40609" y="57813"/>
                        </a:cubicBezTo>
                        <a:cubicBezTo>
                          <a:pt x="40518" y="57692"/>
                          <a:pt x="40397" y="57600"/>
                          <a:pt x="40275" y="57479"/>
                        </a:cubicBezTo>
                        <a:cubicBezTo>
                          <a:pt x="39910" y="57175"/>
                          <a:pt x="39394" y="57084"/>
                          <a:pt x="38968" y="57296"/>
                        </a:cubicBezTo>
                        <a:cubicBezTo>
                          <a:pt x="38877" y="57327"/>
                          <a:pt x="38786" y="57357"/>
                          <a:pt x="38694" y="57418"/>
                        </a:cubicBezTo>
                        <a:cubicBezTo>
                          <a:pt x="38542" y="57540"/>
                          <a:pt x="38330" y="57570"/>
                          <a:pt x="38147" y="57448"/>
                        </a:cubicBezTo>
                        <a:cubicBezTo>
                          <a:pt x="37783" y="57388"/>
                          <a:pt x="37509" y="57175"/>
                          <a:pt x="37327" y="56901"/>
                        </a:cubicBezTo>
                        <a:cubicBezTo>
                          <a:pt x="37205" y="56719"/>
                          <a:pt x="37114" y="56567"/>
                          <a:pt x="37023" y="56385"/>
                        </a:cubicBezTo>
                        <a:cubicBezTo>
                          <a:pt x="36962" y="56324"/>
                          <a:pt x="36962" y="56233"/>
                          <a:pt x="36962" y="56172"/>
                        </a:cubicBezTo>
                        <a:cubicBezTo>
                          <a:pt x="36931" y="55959"/>
                          <a:pt x="36992" y="55716"/>
                          <a:pt x="37114" y="55534"/>
                        </a:cubicBezTo>
                        <a:cubicBezTo>
                          <a:pt x="37144" y="55473"/>
                          <a:pt x="37175" y="55382"/>
                          <a:pt x="37175" y="55290"/>
                        </a:cubicBezTo>
                        <a:cubicBezTo>
                          <a:pt x="37205" y="55047"/>
                          <a:pt x="37235" y="54834"/>
                          <a:pt x="37327" y="54622"/>
                        </a:cubicBezTo>
                        <a:cubicBezTo>
                          <a:pt x="37357" y="54409"/>
                          <a:pt x="37387" y="54166"/>
                          <a:pt x="37387" y="53953"/>
                        </a:cubicBezTo>
                        <a:cubicBezTo>
                          <a:pt x="37387" y="53923"/>
                          <a:pt x="37357" y="53862"/>
                          <a:pt x="37327" y="53831"/>
                        </a:cubicBezTo>
                        <a:cubicBezTo>
                          <a:pt x="37235" y="53801"/>
                          <a:pt x="37144" y="53771"/>
                          <a:pt x="37053" y="53740"/>
                        </a:cubicBezTo>
                        <a:lnTo>
                          <a:pt x="37053" y="53740"/>
                        </a:lnTo>
                        <a:lnTo>
                          <a:pt x="37053" y="53740"/>
                        </a:lnTo>
                        <a:lnTo>
                          <a:pt x="37023" y="53740"/>
                        </a:lnTo>
                        <a:lnTo>
                          <a:pt x="37053" y="53710"/>
                        </a:lnTo>
                        <a:cubicBezTo>
                          <a:pt x="36901" y="53588"/>
                          <a:pt x="36719" y="53497"/>
                          <a:pt x="36536" y="53467"/>
                        </a:cubicBezTo>
                        <a:cubicBezTo>
                          <a:pt x="36324" y="53467"/>
                          <a:pt x="36111" y="53436"/>
                          <a:pt x="35928" y="53406"/>
                        </a:cubicBezTo>
                        <a:cubicBezTo>
                          <a:pt x="35685" y="53345"/>
                          <a:pt x="35472" y="53467"/>
                          <a:pt x="35260" y="53436"/>
                        </a:cubicBezTo>
                        <a:cubicBezTo>
                          <a:pt x="35017" y="53436"/>
                          <a:pt x="34865" y="53467"/>
                          <a:pt x="34713" y="53467"/>
                        </a:cubicBezTo>
                        <a:cubicBezTo>
                          <a:pt x="34591" y="53467"/>
                          <a:pt x="34500" y="53467"/>
                          <a:pt x="34378" y="53406"/>
                        </a:cubicBezTo>
                        <a:cubicBezTo>
                          <a:pt x="34317" y="53406"/>
                          <a:pt x="34287" y="53345"/>
                          <a:pt x="34317" y="53315"/>
                        </a:cubicBezTo>
                        <a:cubicBezTo>
                          <a:pt x="34530" y="53132"/>
                          <a:pt x="34652" y="52859"/>
                          <a:pt x="34621" y="52585"/>
                        </a:cubicBezTo>
                        <a:cubicBezTo>
                          <a:pt x="34621" y="52464"/>
                          <a:pt x="34621" y="52312"/>
                          <a:pt x="34652" y="52190"/>
                        </a:cubicBezTo>
                        <a:cubicBezTo>
                          <a:pt x="34652" y="52129"/>
                          <a:pt x="34713" y="52068"/>
                          <a:pt x="34773" y="52068"/>
                        </a:cubicBezTo>
                        <a:cubicBezTo>
                          <a:pt x="34925" y="52068"/>
                          <a:pt x="35047" y="51947"/>
                          <a:pt x="35047" y="51795"/>
                        </a:cubicBezTo>
                        <a:cubicBezTo>
                          <a:pt x="35108" y="51643"/>
                          <a:pt x="35108" y="51491"/>
                          <a:pt x="35108" y="51339"/>
                        </a:cubicBezTo>
                        <a:cubicBezTo>
                          <a:pt x="35108" y="51126"/>
                          <a:pt x="35169" y="50944"/>
                          <a:pt x="35320" y="50792"/>
                        </a:cubicBezTo>
                        <a:cubicBezTo>
                          <a:pt x="35412" y="50670"/>
                          <a:pt x="35503" y="50579"/>
                          <a:pt x="35564" y="50457"/>
                        </a:cubicBezTo>
                        <a:cubicBezTo>
                          <a:pt x="35594" y="50397"/>
                          <a:pt x="35624" y="50336"/>
                          <a:pt x="35655" y="50275"/>
                        </a:cubicBezTo>
                        <a:cubicBezTo>
                          <a:pt x="35685" y="50123"/>
                          <a:pt x="35594" y="50002"/>
                          <a:pt x="35442" y="49971"/>
                        </a:cubicBezTo>
                        <a:cubicBezTo>
                          <a:pt x="35169" y="49941"/>
                          <a:pt x="34895" y="49941"/>
                          <a:pt x="34652" y="50032"/>
                        </a:cubicBezTo>
                        <a:cubicBezTo>
                          <a:pt x="34439" y="50123"/>
                          <a:pt x="34196" y="50154"/>
                          <a:pt x="33983" y="50154"/>
                        </a:cubicBezTo>
                        <a:cubicBezTo>
                          <a:pt x="33801" y="50154"/>
                          <a:pt x="33618" y="50275"/>
                          <a:pt x="33558" y="50427"/>
                        </a:cubicBezTo>
                        <a:cubicBezTo>
                          <a:pt x="33497" y="50549"/>
                          <a:pt x="33466" y="50640"/>
                          <a:pt x="33436" y="50761"/>
                        </a:cubicBezTo>
                        <a:cubicBezTo>
                          <a:pt x="33375" y="51096"/>
                          <a:pt x="33193" y="51400"/>
                          <a:pt x="32950" y="51612"/>
                        </a:cubicBezTo>
                        <a:cubicBezTo>
                          <a:pt x="32858" y="51886"/>
                          <a:pt x="32706" y="51886"/>
                          <a:pt x="32463" y="51795"/>
                        </a:cubicBezTo>
                        <a:cubicBezTo>
                          <a:pt x="32372" y="51764"/>
                          <a:pt x="32251" y="51764"/>
                          <a:pt x="32129" y="51795"/>
                        </a:cubicBezTo>
                        <a:cubicBezTo>
                          <a:pt x="31916" y="51856"/>
                          <a:pt x="31703" y="51947"/>
                          <a:pt x="31491" y="52008"/>
                        </a:cubicBezTo>
                        <a:cubicBezTo>
                          <a:pt x="31308" y="52068"/>
                          <a:pt x="31126" y="52008"/>
                          <a:pt x="30974" y="51886"/>
                        </a:cubicBezTo>
                        <a:cubicBezTo>
                          <a:pt x="30883" y="51764"/>
                          <a:pt x="30731" y="51673"/>
                          <a:pt x="30579" y="51643"/>
                        </a:cubicBezTo>
                        <a:cubicBezTo>
                          <a:pt x="30396" y="51582"/>
                          <a:pt x="30275" y="51430"/>
                          <a:pt x="30214" y="51248"/>
                        </a:cubicBezTo>
                        <a:cubicBezTo>
                          <a:pt x="30123" y="51005"/>
                          <a:pt x="30001" y="50792"/>
                          <a:pt x="29819" y="50609"/>
                        </a:cubicBezTo>
                        <a:cubicBezTo>
                          <a:pt x="29758" y="50518"/>
                          <a:pt x="29697" y="50427"/>
                          <a:pt x="29697" y="50305"/>
                        </a:cubicBezTo>
                        <a:cubicBezTo>
                          <a:pt x="29667" y="50093"/>
                          <a:pt x="29606" y="49910"/>
                          <a:pt x="29576" y="49698"/>
                        </a:cubicBezTo>
                        <a:cubicBezTo>
                          <a:pt x="29576" y="49576"/>
                          <a:pt x="29545" y="49424"/>
                          <a:pt x="29576" y="49302"/>
                        </a:cubicBezTo>
                        <a:cubicBezTo>
                          <a:pt x="29576" y="48816"/>
                          <a:pt x="29667" y="48360"/>
                          <a:pt x="29758" y="47874"/>
                        </a:cubicBezTo>
                        <a:cubicBezTo>
                          <a:pt x="29758" y="47783"/>
                          <a:pt x="29788" y="47691"/>
                          <a:pt x="29849" y="47631"/>
                        </a:cubicBezTo>
                        <a:cubicBezTo>
                          <a:pt x="30001" y="47448"/>
                          <a:pt x="30062" y="47236"/>
                          <a:pt x="30032" y="46992"/>
                        </a:cubicBezTo>
                        <a:cubicBezTo>
                          <a:pt x="30001" y="46688"/>
                          <a:pt x="30062" y="46354"/>
                          <a:pt x="30184" y="46050"/>
                        </a:cubicBezTo>
                        <a:cubicBezTo>
                          <a:pt x="30244" y="45807"/>
                          <a:pt x="30457" y="45594"/>
                          <a:pt x="30731" y="45503"/>
                        </a:cubicBezTo>
                        <a:cubicBezTo>
                          <a:pt x="31035" y="45473"/>
                          <a:pt x="31339" y="45351"/>
                          <a:pt x="31582" y="45138"/>
                        </a:cubicBezTo>
                        <a:cubicBezTo>
                          <a:pt x="31764" y="45017"/>
                          <a:pt x="31977" y="44925"/>
                          <a:pt x="32190" y="44865"/>
                        </a:cubicBezTo>
                        <a:cubicBezTo>
                          <a:pt x="32372" y="44804"/>
                          <a:pt x="32554" y="44834"/>
                          <a:pt x="32706" y="44895"/>
                        </a:cubicBezTo>
                        <a:cubicBezTo>
                          <a:pt x="32828" y="44956"/>
                          <a:pt x="32980" y="44986"/>
                          <a:pt x="33102" y="44925"/>
                        </a:cubicBezTo>
                        <a:cubicBezTo>
                          <a:pt x="33254" y="44865"/>
                          <a:pt x="33406" y="44895"/>
                          <a:pt x="33466" y="45017"/>
                        </a:cubicBezTo>
                        <a:cubicBezTo>
                          <a:pt x="33618" y="45229"/>
                          <a:pt x="33892" y="45321"/>
                          <a:pt x="34135" y="45229"/>
                        </a:cubicBezTo>
                        <a:cubicBezTo>
                          <a:pt x="34257" y="45199"/>
                          <a:pt x="34378" y="45169"/>
                          <a:pt x="34500" y="45108"/>
                        </a:cubicBezTo>
                        <a:cubicBezTo>
                          <a:pt x="34561" y="44986"/>
                          <a:pt x="34591" y="44834"/>
                          <a:pt x="34591" y="44713"/>
                        </a:cubicBezTo>
                        <a:cubicBezTo>
                          <a:pt x="34591" y="44561"/>
                          <a:pt x="34713" y="44530"/>
                          <a:pt x="34804" y="44500"/>
                        </a:cubicBezTo>
                        <a:cubicBezTo>
                          <a:pt x="34895" y="44470"/>
                          <a:pt x="34986" y="44470"/>
                          <a:pt x="35077" y="44439"/>
                        </a:cubicBezTo>
                        <a:cubicBezTo>
                          <a:pt x="35412" y="44439"/>
                          <a:pt x="35716" y="44439"/>
                          <a:pt x="36020" y="44439"/>
                        </a:cubicBezTo>
                        <a:cubicBezTo>
                          <a:pt x="36384" y="44409"/>
                          <a:pt x="36719" y="44530"/>
                          <a:pt x="36962" y="44804"/>
                        </a:cubicBezTo>
                        <a:cubicBezTo>
                          <a:pt x="37053" y="44865"/>
                          <a:pt x="37175" y="44895"/>
                          <a:pt x="37266" y="44834"/>
                        </a:cubicBezTo>
                        <a:lnTo>
                          <a:pt x="37509" y="44743"/>
                        </a:lnTo>
                        <a:cubicBezTo>
                          <a:pt x="37600" y="44713"/>
                          <a:pt x="37722" y="44713"/>
                          <a:pt x="37783" y="44804"/>
                        </a:cubicBezTo>
                        <a:cubicBezTo>
                          <a:pt x="37904" y="44956"/>
                          <a:pt x="38056" y="45138"/>
                          <a:pt x="38208" y="45321"/>
                        </a:cubicBezTo>
                        <a:cubicBezTo>
                          <a:pt x="38269" y="45412"/>
                          <a:pt x="38269" y="45533"/>
                          <a:pt x="38238" y="45655"/>
                        </a:cubicBezTo>
                        <a:cubicBezTo>
                          <a:pt x="38208" y="45716"/>
                          <a:pt x="38208" y="45777"/>
                          <a:pt x="38178" y="45837"/>
                        </a:cubicBezTo>
                        <a:cubicBezTo>
                          <a:pt x="38086" y="45959"/>
                          <a:pt x="38117" y="46111"/>
                          <a:pt x="38208" y="46232"/>
                        </a:cubicBezTo>
                        <a:cubicBezTo>
                          <a:pt x="38330" y="46597"/>
                          <a:pt x="38482" y="46932"/>
                          <a:pt x="38634" y="47296"/>
                        </a:cubicBezTo>
                        <a:cubicBezTo>
                          <a:pt x="38725" y="47448"/>
                          <a:pt x="38846" y="47600"/>
                          <a:pt x="38968" y="47722"/>
                        </a:cubicBezTo>
                        <a:cubicBezTo>
                          <a:pt x="39090" y="47843"/>
                          <a:pt x="39272" y="47813"/>
                          <a:pt x="39363" y="47691"/>
                        </a:cubicBezTo>
                        <a:cubicBezTo>
                          <a:pt x="39545" y="47418"/>
                          <a:pt x="39667" y="47114"/>
                          <a:pt x="39667" y="46780"/>
                        </a:cubicBezTo>
                        <a:cubicBezTo>
                          <a:pt x="39697" y="46749"/>
                          <a:pt x="39697" y="46688"/>
                          <a:pt x="39667" y="46658"/>
                        </a:cubicBezTo>
                        <a:cubicBezTo>
                          <a:pt x="39637" y="46476"/>
                          <a:pt x="39545" y="46324"/>
                          <a:pt x="39515" y="46141"/>
                        </a:cubicBezTo>
                        <a:cubicBezTo>
                          <a:pt x="39485" y="45959"/>
                          <a:pt x="39485" y="45777"/>
                          <a:pt x="39454" y="45594"/>
                        </a:cubicBezTo>
                        <a:cubicBezTo>
                          <a:pt x="39454" y="45564"/>
                          <a:pt x="39454" y="45564"/>
                          <a:pt x="39454" y="45533"/>
                        </a:cubicBezTo>
                        <a:cubicBezTo>
                          <a:pt x="39272" y="45017"/>
                          <a:pt x="39242" y="44470"/>
                          <a:pt x="39333" y="43922"/>
                        </a:cubicBezTo>
                        <a:cubicBezTo>
                          <a:pt x="39333" y="43831"/>
                          <a:pt x="39363" y="43740"/>
                          <a:pt x="39424" y="43679"/>
                        </a:cubicBezTo>
                        <a:cubicBezTo>
                          <a:pt x="39606" y="43375"/>
                          <a:pt x="39910" y="43132"/>
                          <a:pt x="40245" y="43011"/>
                        </a:cubicBezTo>
                        <a:lnTo>
                          <a:pt x="40397" y="42950"/>
                        </a:lnTo>
                        <a:cubicBezTo>
                          <a:pt x="40518" y="42919"/>
                          <a:pt x="40640" y="42828"/>
                          <a:pt x="40701" y="42737"/>
                        </a:cubicBezTo>
                        <a:cubicBezTo>
                          <a:pt x="40792" y="42646"/>
                          <a:pt x="40853" y="42555"/>
                          <a:pt x="40913" y="42463"/>
                        </a:cubicBezTo>
                        <a:cubicBezTo>
                          <a:pt x="40974" y="42403"/>
                          <a:pt x="41065" y="42342"/>
                          <a:pt x="41126" y="42311"/>
                        </a:cubicBezTo>
                        <a:cubicBezTo>
                          <a:pt x="41278" y="42251"/>
                          <a:pt x="41430" y="42159"/>
                          <a:pt x="41521" y="42038"/>
                        </a:cubicBezTo>
                        <a:cubicBezTo>
                          <a:pt x="41704" y="41886"/>
                          <a:pt x="41947" y="41764"/>
                          <a:pt x="42190" y="41704"/>
                        </a:cubicBezTo>
                        <a:cubicBezTo>
                          <a:pt x="42311" y="41673"/>
                          <a:pt x="42403" y="41582"/>
                          <a:pt x="42372" y="41460"/>
                        </a:cubicBezTo>
                        <a:cubicBezTo>
                          <a:pt x="42372" y="41369"/>
                          <a:pt x="42463" y="41339"/>
                          <a:pt x="42494" y="41308"/>
                        </a:cubicBezTo>
                        <a:cubicBezTo>
                          <a:pt x="42585" y="41278"/>
                          <a:pt x="42646" y="41217"/>
                          <a:pt x="42737" y="41156"/>
                        </a:cubicBezTo>
                        <a:cubicBezTo>
                          <a:pt x="42767" y="41096"/>
                          <a:pt x="42798" y="41035"/>
                          <a:pt x="42767" y="40974"/>
                        </a:cubicBezTo>
                        <a:cubicBezTo>
                          <a:pt x="42707" y="40883"/>
                          <a:pt x="42676" y="40761"/>
                          <a:pt x="42737" y="40670"/>
                        </a:cubicBezTo>
                        <a:cubicBezTo>
                          <a:pt x="42828" y="40518"/>
                          <a:pt x="42828" y="40305"/>
                          <a:pt x="42737" y="40153"/>
                        </a:cubicBezTo>
                        <a:cubicBezTo>
                          <a:pt x="42707" y="40093"/>
                          <a:pt x="42676" y="40032"/>
                          <a:pt x="42676" y="39941"/>
                        </a:cubicBezTo>
                        <a:cubicBezTo>
                          <a:pt x="42676" y="39758"/>
                          <a:pt x="42707" y="39545"/>
                          <a:pt x="42737" y="39333"/>
                        </a:cubicBezTo>
                        <a:cubicBezTo>
                          <a:pt x="42737" y="39333"/>
                          <a:pt x="42767" y="39333"/>
                          <a:pt x="42767" y="39333"/>
                        </a:cubicBezTo>
                        <a:cubicBezTo>
                          <a:pt x="42798" y="39333"/>
                          <a:pt x="42828" y="39333"/>
                          <a:pt x="42828" y="39333"/>
                        </a:cubicBezTo>
                        <a:cubicBezTo>
                          <a:pt x="42950" y="39424"/>
                          <a:pt x="42919" y="39545"/>
                          <a:pt x="42919" y="39667"/>
                        </a:cubicBezTo>
                        <a:cubicBezTo>
                          <a:pt x="42919" y="39697"/>
                          <a:pt x="42950" y="39728"/>
                          <a:pt x="42980" y="39758"/>
                        </a:cubicBezTo>
                        <a:cubicBezTo>
                          <a:pt x="43011" y="39758"/>
                          <a:pt x="43041" y="39758"/>
                          <a:pt x="43041" y="39728"/>
                        </a:cubicBezTo>
                        <a:cubicBezTo>
                          <a:pt x="43163" y="39545"/>
                          <a:pt x="43284" y="39393"/>
                          <a:pt x="43406" y="39211"/>
                        </a:cubicBezTo>
                        <a:cubicBezTo>
                          <a:pt x="43436" y="39150"/>
                          <a:pt x="43467" y="39059"/>
                          <a:pt x="43467" y="38968"/>
                        </a:cubicBezTo>
                        <a:cubicBezTo>
                          <a:pt x="43467" y="38907"/>
                          <a:pt x="43467" y="38816"/>
                          <a:pt x="43467" y="38755"/>
                        </a:cubicBezTo>
                        <a:cubicBezTo>
                          <a:pt x="43467" y="38694"/>
                          <a:pt x="43497" y="38694"/>
                          <a:pt x="43558" y="38694"/>
                        </a:cubicBezTo>
                        <a:cubicBezTo>
                          <a:pt x="43679" y="38694"/>
                          <a:pt x="43770" y="38634"/>
                          <a:pt x="43862" y="38542"/>
                        </a:cubicBezTo>
                        <a:cubicBezTo>
                          <a:pt x="44044" y="38360"/>
                          <a:pt x="44196" y="38086"/>
                          <a:pt x="44226" y="37813"/>
                        </a:cubicBezTo>
                        <a:cubicBezTo>
                          <a:pt x="44287" y="37600"/>
                          <a:pt x="44409" y="37539"/>
                          <a:pt x="44622" y="37539"/>
                        </a:cubicBezTo>
                        <a:cubicBezTo>
                          <a:pt x="44743" y="37509"/>
                          <a:pt x="44895" y="37479"/>
                          <a:pt x="45017" y="37448"/>
                        </a:cubicBezTo>
                        <a:cubicBezTo>
                          <a:pt x="45078" y="37448"/>
                          <a:pt x="45138" y="37418"/>
                          <a:pt x="45199" y="37357"/>
                        </a:cubicBezTo>
                        <a:cubicBezTo>
                          <a:pt x="45199" y="37357"/>
                          <a:pt x="45229" y="37327"/>
                          <a:pt x="45229" y="37327"/>
                        </a:cubicBezTo>
                        <a:cubicBezTo>
                          <a:pt x="45229" y="37296"/>
                          <a:pt x="45229" y="37266"/>
                          <a:pt x="45199" y="37266"/>
                        </a:cubicBezTo>
                        <a:cubicBezTo>
                          <a:pt x="45169" y="37235"/>
                          <a:pt x="45108" y="37235"/>
                          <a:pt x="45078" y="37235"/>
                        </a:cubicBezTo>
                        <a:cubicBezTo>
                          <a:pt x="45017" y="37235"/>
                          <a:pt x="44986" y="37205"/>
                          <a:pt x="44986" y="37144"/>
                        </a:cubicBezTo>
                        <a:cubicBezTo>
                          <a:pt x="45017" y="37083"/>
                          <a:pt x="45047" y="37144"/>
                          <a:pt x="45047" y="37144"/>
                        </a:cubicBezTo>
                        <a:lnTo>
                          <a:pt x="45138" y="37144"/>
                        </a:lnTo>
                        <a:cubicBezTo>
                          <a:pt x="45503" y="37205"/>
                          <a:pt x="45898" y="37023"/>
                          <a:pt x="46263" y="37023"/>
                        </a:cubicBezTo>
                        <a:cubicBezTo>
                          <a:pt x="46324" y="37023"/>
                          <a:pt x="46385" y="36962"/>
                          <a:pt x="46445" y="36901"/>
                        </a:cubicBezTo>
                        <a:cubicBezTo>
                          <a:pt x="46567" y="36810"/>
                          <a:pt x="46567" y="36749"/>
                          <a:pt x="46415" y="36627"/>
                        </a:cubicBezTo>
                        <a:cubicBezTo>
                          <a:pt x="46293" y="36567"/>
                          <a:pt x="46233" y="36445"/>
                          <a:pt x="46233" y="36293"/>
                        </a:cubicBezTo>
                        <a:cubicBezTo>
                          <a:pt x="46293" y="36141"/>
                          <a:pt x="46324" y="36020"/>
                          <a:pt x="46385" y="35868"/>
                        </a:cubicBezTo>
                        <a:cubicBezTo>
                          <a:pt x="46506" y="35594"/>
                          <a:pt x="46719" y="35412"/>
                          <a:pt x="46962" y="35290"/>
                        </a:cubicBezTo>
                        <a:cubicBezTo>
                          <a:pt x="47114" y="35260"/>
                          <a:pt x="47266" y="35168"/>
                          <a:pt x="47388" y="35077"/>
                        </a:cubicBezTo>
                        <a:cubicBezTo>
                          <a:pt x="47448" y="34986"/>
                          <a:pt x="47570" y="34956"/>
                          <a:pt x="47692" y="34956"/>
                        </a:cubicBezTo>
                        <a:cubicBezTo>
                          <a:pt x="47995" y="34956"/>
                          <a:pt x="48269" y="34895"/>
                          <a:pt x="48543" y="34804"/>
                        </a:cubicBezTo>
                        <a:cubicBezTo>
                          <a:pt x="48664" y="34773"/>
                          <a:pt x="48664" y="34682"/>
                          <a:pt x="48725" y="34591"/>
                        </a:cubicBezTo>
                        <a:cubicBezTo>
                          <a:pt x="48755" y="34530"/>
                          <a:pt x="48786" y="34500"/>
                          <a:pt x="48847" y="34469"/>
                        </a:cubicBezTo>
                        <a:cubicBezTo>
                          <a:pt x="49059" y="34409"/>
                          <a:pt x="49303" y="34378"/>
                          <a:pt x="49515" y="34317"/>
                        </a:cubicBezTo>
                        <a:cubicBezTo>
                          <a:pt x="49546" y="34348"/>
                          <a:pt x="49546" y="34348"/>
                          <a:pt x="49576" y="34348"/>
                        </a:cubicBezTo>
                        <a:cubicBezTo>
                          <a:pt x="49576" y="34378"/>
                          <a:pt x="49576" y="34439"/>
                          <a:pt x="49546" y="34469"/>
                        </a:cubicBezTo>
                        <a:cubicBezTo>
                          <a:pt x="49485" y="34469"/>
                          <a:pt x="49363" y="34530"/>
                          <a:pt x="49272" y="34561"/>
                        </a:cubicBezTo>
                        <a:cubicBezTo>
                          <a:pt x="49090" y="34652"/>
                          <a:pt x="48938" y="34804"/>
                          <a:pt x="48877" y="34986"/>
                        </a:cubicBezTo>
                        <a:cubicBezTo>
                          <a:pt x="48816" y="35077"/>
                          <a:pt x="48816" y="35168"/>
                          <a:pt x="48816" y="35260"/>
                        </a:cubicBezTo>
                        <a:cubicBezTo>
                          <a:pt x="48847" y="35381"/>
                          <a:pt x="48938" y="35503"/>
                          <a:pt x="49059" y="35594"/>
                        </a:cubicBezTo>
                        <a:cubicBezTo>
                          <a:pt x="49090" y="35594"/>
                          <a:pt x="49151" y="35624"/>
                          <a:pt x="49181" y="35594"/>
                        </a:cubicBezTo>
                        <a:cubicBezTo>
                          <a:pt x="49485" y="35503"/>
                          <a:pt x="49728" y="35320"/>
                          <a:pt x="49910" y="35077"/>
                        </a:cubicBezTo>
                        <a:cubicBezTo>
                          <a:pt x="49971" y="34956"/>
                          <a:pt x="50154" y="34895"/>
                          <a:pt x="50306" y="34925"/>
                        </a:cubicBezTo>
                        <a:lnTo>
                          <a:pt x="51339" y="34591"/>
                        </a:lnTo>
                        <a:lnTo>
                          <a:pt x="51643" y="34469"/>
                        </a:lnTo>
                        <a:cubicBezTo>
                          <a:pt x="51704" y="34226"/>
                          <a:pt x="51947" y="34317"/>
                          <a:pt x="52099" y="34226"/>
                        </a:cubicBezTo>
                        <a:cubicBezTo>
                          <a:pt x="52160" y="34196"/>
                          <a:pt x="52221" y="34165"/>
                          <a:pt x="52281" y="34135"/>
                        </a:cubicBezTo>
                        <a:cubicBezTo>
                          <a:pt x="52312" y="34135"/>
                          <a:pt x="52372" y="34105"/>
                          <a:pt x="52403" y="34074"/>
                        </a:cubicBezTo>
                        <a:cubicBezTo>
                          <a:pt x="52433" y="34044"/>
                          <a:pt x="52464" y="33922"/>
                          <a:pt x="52433" y="33892"/>
                        </a:cubicBezTo>
                        <a:cubicBezTo>
                          <a:pt x="52281" y="33770"/>
                          <a:pt x="52190" y="33618"/>
                          <a:pt x="52251" y="33406"/>
                        </a:cubicBezTo>
                        <a:cubicBezTo>
                          <a:pt x="52251" y="33406"/>
                          <a:pt x="52251" y="33375"/>
                          <a:pt x="52251" y="33345"/>
                        </a:cubicBezTo>
                        <a:cubicBezTo>
                          <a:pt x="52221" y="33345"/>
                          <a:pt x="52099" y="33254"/>
                          <a:pt x="52069" y="33284"/>
                        </a:cubicBezTo>
                        <a:cubicBezTo>
                          <a:pt x="51856" y="33497"/>
                          <a:pt x="51673" y="33709"/>
                          <a:pt x="51491" y="33953"/>
                        </a:cubicBezTo>
                        <a:cubicBezTo>
                          <a:pt x="51461" y="34044"/>
                          <a:pt x="51369" y="34105"/>
                          <a:pt x="51278" y="34044"/>
                        </a:cubicBezTo>
                        <a:cubicBezTo>
                          <a:pt x="51217" y="34044"/>
                          <a:pt x="51157" y="34013"/>
                          <a:pt x="51096" y="34013"/>
                        </a:cubicBezTo>
                        <a:cubicBezTo>
                          <a:pt x="51065" y="34074"/>
                          <a:pt x="51035" y="34105"/>
                          <a:pt x="50974" y="34074"/>
                        </a:cubicBezTo>
                        <a:cubicBezTo>
                          <a:pt x="50913" y="34074"/>
                          <a:pt x="50883" y="34044"/>
                          <a:pt x="50822" y="34013"/>
                        </a:cubicBezTo>
                        <a:lnTo>
                          <a:pt x="50640" y="33983"/>
                        </a:lnTo>
                        <a:cubicBezTo>
                          <a:pt x="50488" y="33983"/>
                          <a:pt x="50397" y="33861"/>
                          <a:pt x="50397" y="33740"/>
                        </a:cubicBezTo>
                        <a:cubicBezTo>
                          <a:pt x="50184" y="33709"/>
                          <a:pt x="50002" y="33527"/>
                          <a:pt x="50002" y="33314"/>
                        </a:cubicBezTo>
                        <a:cubicBezTo>
                          <a:pt x="49941" y="33102"/>
                          <a:pt x="49971" y="32858"/>
                          <a:pt x="50062" y="32646"/>
                        </a:cubicBezTo>
                        <a:cubicBezTo>
                          <a:pt x="50123" y="32585"/>
                          <a:pt x="50062" y="32494"/>
                          <a:pt x="49941" y="32463"/>
                        </a:cubicBezTo>
                        <a:lnTo>
                          <a:pt x="49819" y="32463"/>
                        </a:lnTo>
                        <a:cubicBezTo>
                          <a:pt x="49789" y="32463"/>
                          <a:pt x="49758" y="32463"/>
                          <a:pt x="49758" y="32433"/>
                        </a:cubicBezTo>
                        <a:lnTo>
                          <a:pt x="49880" y="32402"/>
                        </a:lnTo>
                        <a:cubicBezTo>
                          <a:pt x="50032" y="32342"/>
                          <a:pt x="50184" y="32251"/>
                          <a:pt x="50336" y="32129"/>
                        </a:cubicBezTo>
                        <a:cubicBezTo>
                          <a:pt x="50427" y="32068"/>
                          <a:pt x="50427" y="31947"/>
                          <a:pt x="50397" y="31825"/>
                        </a:cubicBezTo>
                        <a:cubicBezTo>
                          <a:pt x="50366" y="31734"/>
                          <a:pt x="50306" y="31673"/>
                          <a:pt x="50245" y="31612"/>
                        </a:cubicBezTo>
                        <a:cubicBezTo>
                          <a:pt x="50062" y="31460"/>
                          <a:pt x="49819" y="31399"/>
                          <a:pt x="49606" y="31460"/>
                        </a:cubicBezTo>
                        <a:cubicBezTo>
                          <a:pt x="48999" y="31551"/>
                          <a:pt x="48391" y="31764"/>
                          <a:pt x="47844" y="32068"/>
                        </a:cubicBezTo>
                        <a:lnTo>
                          <a:pt x="47844" y="32099"/>
                        </a:lnTo>
                        <a:lnTo>
                          <a:pt x="47813" y="32099"/>
                        </a:lnTo>
                        <a:lnTo>
                          <a:pt x="47600" y="32342"/>
                        </a:lnTo>
                        <a:lnTo>
                          <a:pt x="47600" y="32372"/>
                        </a:lnTo>
                        <a:lnTo>
                          <a:pt x="47296" y="32494"/>
                        </a:lnTo>
                        <a:lnTo>
                          <a:pt x="47144" y="32615"/>
                        </a:lnTo>
                        <a:lnTo>
                          <a:pt x="47144" y="32646"/>
                        </a:lnTo>
                        <a:lnTo>
                          <a:pt x="47144" y="32585"/>
                        </a:lnTo>
                        <a:lnTo>
                          <a:pt x="47296" y="32463"/>
                        </a:lnTo>
                        <a:lnTo>
                          <a:pt x="47570" y="32342"/>
                        </a:lnTo>
                        <a:lnTo>
                          <a:pt x="47600" y="32342"/>
                        </a:lnTo>
                        <a:cubicBezTo>
                          <a:pt x="47631" y="32159"/>
                          <a:pt x="47661" y="32129"/>
                          <a:pt x="47813" y="32099"/>
                        </a:cubicBezTo>
                        <a:lnTo>
                          <a:pt x="47844" y="32068"/>
                        </a:lnTo>
                        <a:lnTo>
                          <a:pt x="47844" y="32068"/>
                        </a:lnTo>
                        <a:cubicBezTo>
                          <a:pt x="47844" y="31977"/>
                          <a:pt x="47904" y="31886"/>
                          <a:pt x="47965" y="31795"/>
                        </a:cubicBezTo>
                        <a:cubicBezTo>
                          <a:pt x="48208" y="31612"/>
                          <a:pt x="48451" y="31460"/>
                          <a:pt x="48725" y="31369"/>
                        </a:cubicBezTo>
                        <a:cubicBezTo>
                          <a:pt x="48907" y="31339"/>
                          <a:pt x="49059" y="31247"/>
                          <a:pt x="49151" y="31065"/>
                        </a:cubicBezTo>
                        <a:cubicBezTo>
                          <a:pt x="49181" y="31035"/>
                          <a:pt x="49181" y="30974"/>
                          <a:pt x="49242" y="30943"/>
                        </a:cubicBezTo>
                        <a:cubicBezTo>
                          <a:pt x="49363" y="30822"/>
                          <a:pt x="49515" y="30731"/>
                          <a:pt x="49637" y="30609"/>
                        </a:cubicBezTo>
                        <a:cubicBezTo>
                          <a:pt x="49789" y="30518"/>
                          <a:pt x="49941" y="30609"/>
                          <a:pt x="50123" y="30609"/>
                        </a:cubicBezTo>
                        <a:cubicBezTo>
                          <a:pt x="50762" y="30640"/>
                          <a:pt x="51369" y="30700"/>
                          <a:pt x="52008" y="30822"/>
                        </a:cubicBezTo>
                        <a:cubicBezTo>
                          <a:pt x="52281" y="30852"/>
                          <a:pt x="52555" y="30731"/>
                          <a:pt x="52828" y="30761"/>
                        </a:cubicBezTo>
                        <a:cubicBezTo>
                          <a:pt x="52889" y="30792"/>
                          <a:pt x="52950" y="30761"/>
                          <a:pt x="53011" y="30731"/>
                        </a:cubicBezTo>
                        <a:cubicBezTo>
                          <a:pt x="53072" y="30731"/>
                          <a:pt x="53132" y="30700"/>
                          <a:pt x="53193" y="30670"/>
                        </a:cubicBezTo>
                        <a:cubicBezTo>
                          <a:pt x="53376" y="30579"/>
                          <a:pt x="53528" y="30457"/>
                          <a:pt x="53649" y="30275"/>
                        </a:cubicBezTo>
                        <a:cubicBezTo>
                          <a:pt x="53771" y="30153"/>
                          <a:pt x="53892" y="30062"/>
                          <a:pt x="54075" y="30062"/>
                        </a:cubicBezTo>
                        <a:cubicBezTo>
                          <a:pt x="54166" y="30032"/>
                          <a:pt x="54287" y="30001"/>
                          <a:pt x="54409" y="30001"/>
                        </a:cubicBezTo>
                        <a:cubicBezTo>
                          <a:pt x="54713" y="29971"/>
                          <a:pt x="55017" y="29849"/>
                          <a:pt x="55260" y="29636"/>
                        </a:cubicBezTo>
                        <a:cubicBezTo>
                          <a:pt x="55412" y="29545"/>
                          <a:pt x="55473" y="29363"/>
                          <a:pt x="55412" y="29211"/>
                        </a:cubicBezTo>
                        <a:cubicBezTo>
                          <a:pt x="55351" y="29120"/>
                          <a:pt x="55351" y="28998"/>
                          <a:pt x="55412" y="28877"/>
                        </a:cubicBezTo>
                        <a:cubicBezTo>
                          <a:pt x="55442" y="28816"/>
                          <a:pt x="55473" y="28725"/>
                          <a:pt x="55473" y="28633"/>
                        </a:cubicBezTo>
                        <a:cubicBezTo>
                          <a:pt x="55503" y="28573"/>
                          <a:pt x="55503" y="28512"/>
                          <a:pt x="55473" y="28451"/>
                        </a:cubicBezTo>
                        <a:cubicBezTo>
                          <a:pt x="55382" y="28238"/>
                          <a:pt x="55199" y="28147"/>
                          <a:pt x="54987" y="28147"/>
                        </a:cubicBezTo>
                        <a:lnTo>
                          <a:pt x="54987" y="28147"/>
                        </a:lnTo>
                        <a:lnTo>
                          <a:pt x="54926" y="28177"/>
                        </a:lnTo>
                        <a:lnTo>
                          <a:pt x="54956" y="28147"/>
                        </a:lnTo>
                        <a:lnTo>
                          <a:pt x="54956" y="28147"/>
                        </a:lnTo>
                        <a:cubicBezTo>
                          <a:pt x="54956" y="28086"/>
                          <a:pt x="54956" y="28026"/>
                          <a:pt x="54926" y="27965"/>
                        </a:cubicBezTo>
                        <a:cubicBezTo>
                          <a:pt x="54926" y="27843"/>
                          <a:pt x="54835" y="27752"/>
                          <a:pt x="54713" y="27722"/>
                        </a:cubicBezTo>
                        <a:cubicBezTo>
                          <a:pt x="54652" y="27722"/>
                          <a:pt x="54561" y="27722"/>
                          <a:pt x="54500" y="27722"/>
                        </a:cubicBezTo>
                        <a:cubicBezTo>
                          <a:pt x="54500" y="27722"/>
                          <a:pt x="54470" y="27722"/>
                          <a:pt x="54439" y="27722"/>
                        </a:cubicBezTo>
                        <a:cubicBezTo>
                          <a:pt x="54470" y="27691"/>
                          <a:pt x="54500" y="27661"/>
                          <a:pt x="54531" y="27630"/>
                        </a:cubicBezTo>
                        <a:cubicBezTo>
                          <a:pt x="54591" y="27630"/>
                          <a:pt x="54652" y="27600"/>
                          <a:pt x="54713" y="27570"/>
                        </a:cubicBezTo>
                        <a:cubicBezTo>
                          <a:pt x="54804" y="27539"/>
                          <a:pt x="54804" y="27418"/>
                          <a:pt x="54743" y="27326"/>
                        </a:cubicBezTo>
                        <a:cubicBezTo>
                          <a:pt x="54683" y="27235"/>
                          <a:pt x="54622" y="27144"/>
                          <a:pt x="54470" y="27174"/>
                        </a:cubicBezTo>
                        <a:lnTo>
                          <a:pt x="54348" y="27174"/>
                        </a:lnTo>
                        <a:cubicBezTo>
                          <a:pt x="54166" y="26992"/>
                          <a:pt x="53953" y="26870"/>
                          <a:pt x="53740" y="26779"/>
                        </a:cubicBezTo>
                        <a:cubicBezTo>
                          <a:pt x="53679" y="26779"/>
                          <a:pt x="53649" y="26749"/>
                          <a:pt x="53649" y="26688"/>
                        </a:cubicBezTo>
                        <a:cubicBezTo>
                          <a:pt x="53558" y="26475"/>
                          <a:pt x="53436" y="26293"/>
                          <a:pt x="53254" y="26141"/>
                        </a:cubicBezTo>
                        <a:cubicBezTo>
                          <a:pt x="53193" y="26080"/>
                          <a:pt x="53102" y="25989"/>
                          <a:pt x="53041" y="25898"/>
                        </a:cubicBezTo>
                        <a:cubicBezTo>
                          <a:pt x="52980" y="25837"/>
                          <a:pt x="52980" y="25715"/>
                          <a:pt x="53041" y="25655"/>
                        </a:cubicBezTo>
                        <a:cubicBezTo>
                          <a:pt x="53102" y="25563"/>
                          <a:pt x="53193" y="25503"/>
                          <a:pt x="53284" y="25412"/>
                        </a:cubicBezTo>
                        <a:cubicBezTo>
                          <a:pt x="53345" y="25351"/>
                          <a:pt x="53345" y="25229"/>
                          <a:pt x="53284" y="25168"/>
                        </a:cubicBezTo>
                        <a:cubicBezTo>
                          <a:pt x="53193" y="25016"/>
                          <a:pt x="53132" y="24834"/>
                          <a:pt x="53163" y="24652"/>
                        </a:cubicBezTo>
                        <a:cubicBezTo>
                          <a:pt x="53163" y="24591"/>
                          <a:pt x="53132" y="24530"/>
                          <a:pt x="53072" y="24469"/>
                        </a:cubicBezTo>
                        <a:cubicBezTo>
                          <a:pt x="53041" y="24439"/>
                          <a:pt x="53072" y="24256"/>
                          <a:pt x="52950" y="24196"/>
                        </a:cubicBezTo>
                        <a:cubicBezTo>
                          <a:pt x="52828" y="24104"/>
                          <a:pt x="52950" y="24013"/>
                          <a:pt x="52920" y="23922"/>
                        </a:cubicBezTo>
                        <a:cubicBezTo>
                          <a:pt x="52889" y="23831"/>
                          <a:pt x="52889" y="23709"/>
                          <a:pt x="52889" y="23618"/>
                        </a:cubicBezTo>
                        <a:cubicBezTo>
                          <a:pt x="52859" y="23466"/>
                          <a:pt x="52828" y="23345"/>
                          <a:pt x="52768" y="23223"/>
                        </a:cubicBezTo>
                        <a:cubicBezTo>
                          <a:pt x="52676" y="22919"/>
                          <a:pt x="52616" y="22615"/>
                          <a:pt x="52585" y="22311"/>
                        </a:cubicBezTo>
                        <a:cubicBezTo>
                          <a:pt x="52585" y="22220"/>
                          <a:pt x="52555" y="22129"/>
                          <a:pt x="52524" y="22038"/>
                        </a:cubicBezTo>
                        <a:cubicBezTo>
                          <a:pt x="52524" y="22007"/>
                          <a:pt x="52464" y="21977"/>
                          <a:pt x="52433" y="21977"/>
                        </a:cubicBezTo>
                        <a:cubicBezTo>
                          <a:pt x="52403" y="21946"/>
                          <a:pt x="52403" y="21946"/>
                          <a:pt x="52372" y="21977"/>
                        </a:cubicBezTo>
                        <a:cubicBezTo>
                          <a:pt x="52190" y="22220"/>
                          <a:pt x="52008" y="22494"/>
                          <a:pt x="51856" y="22737"/>
                        </a:cubicBezTo>
                        <a:cubicBezTo>
                          <a:pt x="51734" y="23041"/>
                          <a:pt x="51521" y="23284"/>
                          <a:pt x="51217" y="23436"/>
                        </a:cubicBezTo>
                        <a:cubicBezTo>
                          <a:pt x="51126" y="23466"/>
                          <a:pt x="51065" y="23557"/>
                          <a:pt x="51005" y="23588"/>
                        </a:cubicBezTo>
                        <a:cubicBezTo>
                          <a:pt x="50913" y="23649"/>
                          <a:pt x="50792" y="23709"/>
                          <a:pt x="50701" y="23740"/>
                        </a:cubicBezTo>
                        <a:cubicBezTo>
                          <a:pt x="50579" y="23770"/>
                          <a:pt x="50458" y="23740"/>
                          <a:pt x="50366" y="23679"/>
                        </a:cubicBezTo>
                        <a:cubicBezTo>
                          <a:pt x="50306" y="23618"/>
                          <a:pt x="50245" y="23527"/>
                          <a:pt x="50214" y="23436"/>
                        </a:cubicBezTo>
                        <a:cubicBezTo>
                          <a:pt x="50184" y="23345"/>
                          <a:pt x="50093" y="23253"/>
                          <a:pt x="50002" y="23193"/>
                        </a:cubicBezTo>
                        <a:cubicBezTo>
                          <a:pt x="49880" y="23132"/>
                          <a:pt x="49819" y="22980"/>
                          <a:pt x="49850" y="22858"/>
                        </a:cubicBezTo>
                        <a:cubicBezTo>
                          <a:pt x="49850" y="22646"/>
                          <a:pt x="50002" y="22433"/>
                          <a:pt x="49910" y="22190"/>
                        </a:cubicBezTo>
                        <a:cubicBezTo>
                          <a:pt x="49910" y="22159"/>
                          <a:pt x="49971" y="22068"/>
                          <a:pt x="49971" y="22007"/>
                        </a:cubicBezTo>
                        <a:cubicBezTo>
                          <a:pt x="50062" y="21794"/>
                          <a:pt x="50154" y="21582"/>
                          <a:pt x="50275" y="21399"/>
                        </a:cubicBezTo>
                        <a:cubicBezTo>
                          <a:pt x="50306" y="21338"/>
                          <a:pt x="50275" y="21247"/>
                          <a:pt x="50184" y="21217"/>
                        </a:cubicBezTo>
                        <a:cubicBezTo>
                          <a:pt x="50002" y="21187"/>
                          <a:pt x="49850" y="21004"/>
                          <a:pt x="49637" y="21004"/>
                        </a:cubicBezTo>
                        <a:cubicBezTo>
                          <a:pt x="49546" y="21004"/>
                          <a:pt x="49485" y="20913"/>
                          <a:pt x="49394" y="20883"/>
                        </a:cubicBezTo>
                        <a:cubicBezTo>
                          <a:pt x="49333" y="20852"/>
                          <a:pt x="49303" y="20791"/>
                          <a:pt x="49303" y="20700"/>
                        </a:cubicBezTo>
                        <a:cubicBezTo>
                          <a:pt x="49303" y="20639"/>
                          <a:pt x="49333" y="20579"/>
                          <a:pt x="49303" y="20518"/>
                        </a:cubicBezTo>
                        <a:cubicBezTo>
                          <a:pt x="49181" y="20366"/>
                          <a:pt x="49090" y="20214"/>
                          <a:pt x="49029" y="20031"/>
                        </a:cubicBezTo>
                        <a:cubicBezTo>
                          <a:pt x="48968" y="19940"/>
                          <a:pt x="48907" y="19849"/>
                          <a:pt x="48847" y="19758"/>
                        </a:cubicBezTo>
                        <a:cubicBezTo>
                          <a:pt x="48755" y="19606"/>
                          <a:pt x="48543" y="19545"/>
                          <a:pt x="48360" y="19606"/>
                        </a:cubicBezTo>
                        <a:cubicBezTo>
                          <a:pt x="48299" y="19636"/>
                          <a:pt x="48208" y="19636"/>
                          <a:pt x="48117" y="19636"/>
                        </a:cubicBezTo>
                        <a:cubicBezTo>
                          <a:pt x="47844" y="19606"/>
                          <a:pt x="47570" y="19515"/>
                          <a:pt x="47357" y="19393"/>
                        </a:cubicBezTo>
                        <a:cubicBezTo>
                          <a:pt x="47266" y="19332"/>
                          <a:pt x="47144" y="19302"/>
                          <a:pt x="47053" y="19272"/>
                        </a:cubicBezTo>
                        <a:cubicBezTo>
                          <a:pt x="46749" y="19180"/>
                          <a:pt x="46476" y="19332"/>
                          <a:pt x="46385" y="19606"/>
                        </a:cubicBezTo>
                        <a:cubicBezTo>
                          <a:pt x="46293" y="19758"/>
                          <a:pt x="46293" y="19940"/>
                          <a:pt x="46385" y="20062"/>
                        </a:cubicBezTo>
                        <a:cubicBezTo>
                          <a:pt x="46445" y="20153"/>
                          <a:pt x="46445" y="20305"/>
                          <a:pt x="46385" y="20396"/>
                        </a:cubicBezTo>
                        <a:cubicBezTo>
                          <a:pt x="46263" y="20518"/>
                          <a:pt x="46141" y="20670"/>
                          <a:pt x="46050" y="20822"/>
                        </a:cubicBezTo>
                        <a:cubicBezTo>
                          <a:pt x="45989" y="21004"/>
                          <a:pt x="46141" y="21217"/>
                          <a:pt x="46111" y="21430"/>
                        </a:cubicBezTo>
                        <a:cubicBezTo>
                          <a:pt x="46081" y="21521"/>
                          <a:pt x="46111" y="21612"/>
                          <a:pt x="46141" y="21673"/>
                        </a:cubicBezTo>
                        <a:cubicBezTo>
                          <a:pt x="46172" y="21855"/>
                          <a:pt x="46111" y="21946"/>
                          <a:pt x="45989" y="22007"/>
                        </a:cubicBezTo>
                        <a:cubicBezTo>
                          <a:pt x="45929" y="22038"/>
                          <a:pt x="45837" y="22068"/>
                          <a:pt x="45807" y="22129"/>
                        </a:cubicBezTo>
                        <a:cubicBezTo>
                          <a:pt x="45655" y="22372"/>
                          <a:pt x="45473" y="22615"/>
                          <a:pt x="45229" y="22797"/>
                        </a:cubicBezTo>
                        <a:cubicBezTo>
                          <a:pt x="45138" y="22889"/>
                          <a:pt x="45138" y="23071"/>
                          <a:pt x="45229" y="23162"/>
                        </a:cubicBezTo>
                        <a:cubicBezTo>
                          <a:pt x="45290" y="23284"/>
                          <a:pt x="45381" y="23345"/>
                          <a:pt x="45442" y="23436"/>
                        </a:cubicBezTo>
                        <a:cubicBezTo>
                          <a:pt x="45503" y="23527"/>
                          <a:pt x="45533" y="23618"/>
                          <a:pt x="45564" y="23679"/>
                        </a:cubicBezTo>
                        <a:cubicBezTo>
                          <a:pt x="45594" y="23922"/>
                          <a:pt x="45625" y="24196"/>
                          <a:pt x="45655" y="24439"/>
                        </a:cubicBezTo>
                        <a:cubicBezTo>
                          <a:pt x="45716" y="24682"/>
                          <a:pt x="45533" y="24956"/>
                          <a:pt x="45625" y="25229"/>
                        </a:cubicBezTo>
                        <a:cubicBezTo>
                          <a:pt x="45625" y="25260"/>
                          <a:pt x="45594" y="25320"/>
                          <a:pt x="45533" y="25351"/>
                        </a:cubicBezTo>
                        <a:cubicBezTo>
                          <a:pt x="45442" y="25412"/>
                          <a:pt x="45351" y="25472"/>
                          <a:pt x="45260" y="25533"/>
                        </a:cubicBezTo>
                        <a:cubicBezTo>
                          <a:pt x="44986" y="25807"/>
                          <a:pt x="44652" y="26019"/>
                          <a:pt x="44287" y="26141"/>
                        </a:cubicBezTo>
                        <a:lnTo>
                          <a:pt x="43770" y="26323"/>
                        </a:lnTo>
                        <a:cubicBezTo>
                          <a:pt x="43679" y="26384"/>
                          <a:pt x="43619" y="26475"/>
                          <a:pt x="43619" y="26597"/>
                        </a:cubicBezTo>
                        <a:cubicBezTo>
                          <a:pt x="43649" y="26870"/>
                          <a:pt x="43649" y="27144"/>
                          <a:pt x="43619" y="27418"/>
                        </a:cubicBezTo>
                        <a:cubicBezTo>
                          <a:pt x="43588" y="27600"/>
                          <a:pt x="43558" y="27782"/>
                          <a:pt x="43558" y="27965"/>
                        </a:cubicBezTo>
                        <a:cubicBezTo>
                          <a:pt x="43558" y="28147"/>
                          <a:pt x="43558" y="28329"/>
                          <a:pt x="43588" y="28481"/>
                        </a:cubicBezTo>
                        <a:cubicBezTo>
                          <a:pt x="43588" y="28573"/>
                          <a:pt x="43558" y="28633"/>
                          <a:pt x="43558" y="28694"/>
                        </a:cubicBezTo>
                        <a:cubicBezTo>
                          <a:pt x="43497" y="28816"/>
                          <a:pt x="43406" y="28937"/>
                          <a:pt x="43345" y="29059"/>
                        </a:cubicBezTo>
                        <a:cubicBezTo>
                          <a:pt x="43315" y="29089"/>
                          <a:pt x="43284" y="29089"/>
                          <a:pt x="43254" y="29089"/>
                        </a:cubicBezTo>
                        <a:cubicBezTo>
                          <a:pt x="43071" y="29059"/>
                          <a:pt x="43011" y="29181"/>
                          <a:pt x="42889" y="29272"/>
                        </a:cubicBezTo>
                        <a:cubicBezTo>
                          <a:pt x="42798" y="29302"/>
                          <a:pt x="42707" y="29302"/>
                          <a:pt x="42646" y="29211"/>
                        </a:cubicBezTo>
                        <a:cubicBezTo>
                          <a:pt x="42615" y="29150"/>
                          <a:pt x="42585" y="29089"/>
                          <a:pt x="42585" y="29029"/>
                        </a:cubicBezTo>
                        <a:cubicBezTo>
                          <a:pt x="42555" y="28968"/>
                          <a:pt x="42524" y="28785"/>
                          <a:pt x="42433" y="28725"/>
                        </a:cubicBezTo>
                        <a:cubicBezTo>
                          <a:pt x="42251" y="28512"/>
                          <a:pt x="42099" y="28238"/>
                          <a:pt x="41977" y="27965"/>
                        </a:cubicBezTo>
                        <a:cubicBezTo>
                          <a:pt x="41916" y="27904"/>
                          <a:pt x="41916" y="27782"/>
                          <a:pt x="41977" y="27722"/>
                        </a:cubicBezTo>
                        <a:cubicBezTo>
                          <a:pt x="42160" y="27418"/>
                          <a:pt x="42251" y="27083"/>
                          <a:pt x="42281" y="26749"/>
                        </a:cubicBezTo>
                        <a:cubicBezTo>
                          <a:pt x="42281" y="26627"/>
                          <a:pt x="42311" y="26536"/>
                          <a:pt x="42372" y="26415"/>
                        </a:cubicBezTo>
                        <a:cubicBezTo>
                          <a:pt x="42403" y="26323"/>
                          <a:pt x="42433" y="26202"/>
                          <a:pt x="42463" y="26111"/>
                        </a:cubicBezTo>
                        <a:cubicBezTo>
                          <a:pt x="42494" y="25989"/>
                          <a:pt x="42433" y="25928"/>
                          <a:pt x="42372" y="25928"/>
                        </a:cubicBezTo>
                        <a:cubicBezTo>
                          <a:pt x="42008" y="25837"/>
                          <a:pt x="41673" y="25776"/>
                          <a:pt x="41308" y="25746"/>
                        </a:cubicBezTo>
                        <a:cubicBezTo>
                          <a:pt x="41217" y="25746"/>
                          <a:pt x="41126" y="25715"/>
                          <a:pt x="41065" y="25624"/>
                        </a:cubicBezTo>
                        <a:cubicBezTo>
                          <a:pt x="40913" y="25412"/>
                          <a:pt x="40701" y="25229"/>
                          <a:pt x="40457" y="25108"/>
                        </a:cubicBezTo>
                        <a:cubicBezTo>
                          <a:pt x="40214" y="25016"/>
                          <a:pt x="40032" y="24834"/>
                          <a:pt x="39941" y="24591"/>
                        </a:cubicBezTo>
                        <a:cubicBezTo>
                          <a:pt x="39789" y="24348"/>
                          <a:pt x="39606" y="24165"/>
                          <a:pt x="39363" y="24013"/>
                        </a:cubicBezTo>
                        <a:cubicBezTo>
                          <a:pt x="39150" y="23892"/>
                          <a:pt x="38938" y="23770"/>
                          <a:pt x="38725" y="23649"/>
                        </a:cubicBezTo>
                        <a:cubicBezTo>
                          <a:pt x="38603" y="23588"/>
                          <a:pt x="38482" y="23557"/>
                          <a:pt x="38390" y="23588"/>
                        </a:cubicBezTo>
                        <a:cubicBezTo>
                          <a:pt x="38208" y="23679"/>
                          <a:pt x="37995" y="23709"/>
                          <a:pt x="37813" y="23679"/>
                        </a:cubicBezTo>
                        <a:lnTo>
                          <a:pt x="37783" y="23679"/>
                        </a:lnTo>
                        <a:lnTo>
                          <a:pt x="37783" y="23649"/>
                        </a:lnTo>
                        <a:lnTo>
                          <a:pt x="37813" y="23649"/>
                        </a:lnTo>
                        <a:cubicBezTo>
                          <a:pt x="37935" y="23497"/>
                          <a:pt x="37995" y="23314"/>
                          <a:pt x="37965" y="23101"/>
                        </a:cubicBezTo>
                        <a:cubicBezTo>
                          <a:pt x="37965" y="22858"/>
                          <a:pt x="37965" y="22615"/>
                          <a:pt x="37965" y="22342"/>
                        </a:cubicBezTo>
                        <a:cubicBezTo>
                          <a:pt x="37965" y="22250"/>
                          <a:pt x="37965" y="22159"/>
                          <a:pt x="37935" y="22068"/>
                        </a:cubicBezTo>
                        <a:cubicBezTo>
                          <a:pt x="37935" y="22038"/>
                          <a:pt x="37874" y="22007"/>
                          <a:pt x="37843" y="22007"/>
                        </a:cubicBezTo>
                        <a:cubicBezTo>
                          <a:pt x="37752" y="21977"/>
                          <a:pt x="37661" y="21977"/>
                          <a:pt x="37570" y="21977"/>
                        </a:cubicBezTo>
                        <a:cubicBezTo>
                          <a:pt x="37479" y="21977"/>
                          <a:pt x="37418" y="21916"/>
                          <a:pt x="37387" y="21825"/>
                        </a:cubicBezTo>
                        <a:cubicBezTo>
                          <a:pt x="37387" y="21764"/>
                          <a:pt x="37387" y="21673"/>
                          <a:pt x="37387" y="21612"/>
                        </a:cubicBezTo>
                        <a:cubicBezTo>
                          <a:pt x="37418" y="21490"/>
                          <a:pt x="37479" y="21369"/>
                          <a:pt x="37509" y="21247"/>
                        </a:cubicBezTo>
                        <a:cubicBezTo>
                          <a:pt x="37600" y="20670"/>
                          <a:pt x="37904" y="20153"/>
                          <a:pt x="38330" y="19788"/>
                        </a:cubicBezTo>
                        <a:cubicBezTo>
                          <a:pt x="38421" y="19697"/>
                          <a:pt x="38512" y="19606"/>
                          <a:pt x="38573" y="19484"/>
                        </a:cubicBezTo>
                        <a:cubicBezTo>
                          <a:pt x="38786" y="19120"/>
                          <a:pt x="39090" y="18846"/>
                          <a:pt x="39485" y="18694"/>
                        </a:cubicBezTo>
                        <a:cubicBezTo>
                          <a:pt x="39667" y="18512"/>
                          <a:pt x="39880" y="18390"/>
                          <a:pt x="39941" y="18147"/>
                        </a:cubicBezTo>
                        <a:cubicBezTo>
                          <a:pt x="39971" y="18056"/>
                          <a:pt x="40032" y="18025"/>
                          <a:pt x="40093" y="18025"/>
                        </a:cubicBezTo>
                        <a:cubicBezTo>
                          <a:pt x="40184" y="18056"/>
                          <a:pt x="40275" y="18086"/>
                          <a:pt x="40366" y="18086"/>
                        </a:cubicBezTo>
                        <a:cubicBezTo>
                          <a:pt x="40579" y="18117"/>
                          <a:pt x="40761" y="17934"/>
                          <a:pt x="40761" y="17691"/>
                        </a:cubicBezTo>
                        <a:cubicBezTo>
                          <a:pt x="40761" y="17600"/>
                          <a:pt x="40761" y="17478"/>
                          <a:pt x="40761" y="17387"/>
                        </a:cubicBezTo>
                        <a:lnTo>
                          <a:pt x="40761" y="17387"/>
                        </a:lnTo>
                        <a:lnTo>
                          <a:pt x="40731" y="17357"/>
                        </a:lnTo>
                        <a:lnTo>
                          <a:pt x="40761" y="17357"/>
                        </a:lnTo>
                        <a:cubicBezTo>
                          <a:pt x="41065" y="17417"/>
                          <a:pt x="41339" y="17265"/>
                          <a:pt x="41460" y="16992"/>
                        </a:cubicBezTo>
                        <a:cubicBezTo>
                          <a:pt x="41491" y="16931"/>
                          <a:pt x="41552" y="16901"/>
                          <a:pt x="41612" y="16931"/>
                        </a:cubicBezTo>
                        <a:cubicBezTo>
                          <a:pt x="41734" y="16962"/>
                          <a:pt x="41825" y="17022"/>
                          <a:pt x="41947" y="17053"/>
                        </a:cubicBezTo>
                        <a:cubicBezTo>
                          <a:pt x="42038" y="17083"/>
                          <a:pt x="42160" y="17083"/>
                          <a:pt x="42251" y="16992"/>
                        </a:cubicBezTo>
                        <a:cubicBezTo>
                          <a:pt x="42615" y="16688"/>
                          <a:pt x="42950" y="16354"/>
                          <a:pt x="43284" y="16050"/>
                        </a:cubicBezTo>
                        <a:cubicBezTo>
                          <a:pt x="43315" y="16019"/>
                          <a:pt x="43345" y="15958"/>
                          <a:pt x="43345" y="15928"/>
                        </a:cubicBezTo>
                        <a:cubicBezTo>
                          <a:pt x="43315" y="15837"/>
                          <a:pt x="43345" y="15746"/>
                          <a:pt x="43436" y="15685"/>
                        </a:cubicBezTo>
                        <a:lnTo>
                          <a:pt x="43892" y="15320"/>
                        </a:lnTo>
                        <a:lnTo>
                          <a:pt x="44014" y="15168"/>
                        </a:lnTo>
                        <a:lnTo>
                          <a:pt x="44014" y="15168"/>
                        </a:lnTo>
                        <a:cubicBezTo>
                          <a:pt x="44044" y="15168"/>
                          <a:pt x="44074" y="15138"/>
                          <a:pt x="44105" y="15107"/>
                        </a:cubicBezTo>
                        <a:cubicBezTo>
                          <a:pt x="44287" y="14925"/>
                          <a:pt x="44287" y="14925"/>
                          <a:pt x="44166" y="14712"/>
                        </a:cubicBezTo>
                        <a:cubicBezTo>
                          <a:pt x="44166" y="14712"/>
                          <a:pt x="44166" y="14682"/>
                          <a:pt x="44135" y="14651"/>
                        </a:cubicBezTo>
                        <a:cubicBezTo>
                          <a:pt x="44135" y="14591"/>
                          <a:pt x="44135" y="14560"/>
                          <a:pt x="44196" y="14560"/>
                        </a:cubicBezTo>
                        <a:cubicBezTo>
                          <a:pt x="44409" y="14530"/>
                          <a:pt x="44622" y="14499"/>
                          <a:pt x="44682" y="14773"/>
                        </a:cubicBezTo>
                        <a:cubicBezTo>
                          <a:pt x="44713" y="14803"/>
                          <a:pt x="44713" y="14803"/>
                          <a:pt x="44743" y="14803"/>
                        </a:cubicBezTo>
                        <a:cubicBezTo>
                          <a:pt x="45047" y="14955"/>
                          <a:pt x="45412" y="14986"/>
                          <a:pt x="45716" y="14834"/>
                        </a:cubicBezTo>
                        <a:cubicBezTo>
                          <a:pt x="45959" y="14743"/>
                          <a:pt x="46172" y="14591"/>
                          <a:pt x="46354" y="14439"/>
                        </a:cubicBezTo>
                        <a:cubicBezTo>
                          <a:pt x="46415" y="14378"/>
                          <a:pt x="46476" y="14317"/>
                          <a:pt x="46567" y="14287"/>
                        </a:cubicBezTo>
                        <a:cubicBezTo>
                          <a:pt x="46749" y="14256"/>
                          <a:pt x="46810" y="14104"/>
                          <a:pt x="46901" y="13983"/>
                        </a:cubicBezTo>
                        <a:cubicBezTo>
                          <a:pt x="46962" y="13892"/>
                          <a:pt x="46992" y="13770"/>
                          <a:pt x="46962" y="13648"/>
                        </a:cubicBezTo>
                        <a:cubicBezTo>
                          <a:pt x="46932" y="13557"/>
                          <a:pt x="46901" y="13496"/>
                          <a:pt x="46871" y="13405"/>
                        </a:cubicBezTo>
                        <a:cubicBezTo>
                          <a:pt x="46810" y="13284"/>
                          <a:pt x="46810" y="13132"/>
                          <a:pt x="46840" y="13010"/>
                        </a:cubicBezTo>
                        <a:cubicBezTo>
                          <a:pt x="46901" y="12889"/>
                          <a:pt x="46901" y="12767"/>
                          <a:pt x="46932" y="12645"/>
                        </a:cubicBezTo>
                        <a:lnTo>
                          <a:pt x="46932" y="12645"/>
                        </a:lnTo>
                        <a:lnTo>
                          <a:pt x="46901" y="12645"/>
                        </a:lnTo>
                        <a:lnTo>
                          <a:pt x="46962" y="12645"/>
                        </a:lnTo>
                        <a:lnTo>
                          <a:pt x="46962" y="12645"/>
                        </a:lnTo>
                        <a:cubicBezTo>
                          <a:pt x="47053" y="12676"/>
                          <a:pt x="47114" y="12676"/>
                          <a:pt x="47205" y="12676"/>
                        </a:cubicBezTo>
                        <a:cubicBezTo>
                          <a:pt x="47448" y="12676"/>
                          <a:pt x="47540" y="12554"/>
                          <a:pt x="47570" y="12281"/>
                        </a:cubicBezTo>
                        <a:cubicBezTo>
                          <a:pt x="47570" y="12220"/>
                          <a:pt x="47600" y="12129"/>
                          <a:pt x="47631" y="12037"/>
                        </a:cubicBezTo>
                        <a:cubicBezTo>
                          <a:pt x="47752" y="11916"/>
                          <a:pt x="47692" y="11825"/>
                          <a:pt x="47600" y="11703"/>
                        </a:cubicBezTo>
                        <a:cubicBezTo>
                          <a:pt x="47448" y="11642"/>
                          <a:pt x="47327" y="11490"/>
                          <a:pt x="47357" y="11308"/>
                        </a:cubicBezTo>
                        <a:cubicBezTo>
                          <a:pt x="47357" y="11156"/>
                          <a:pt x="47296" y="11095"/>
                          <a:pt x="47114" y="11095"/>
                        </a:cubicBezTo>
                        <a:cubicBezTo>
                          <a:pt x="46932" y="11095"/>
                          <a:pt x="46932" y="10974"/>
                          <a:pt x="46932" y="10882"/>
                        </a:cubicBezTo>
                        <a:cubicBezTo>
                          <a:pt x="46780" y="10882"/>
                          <a:pt x="46628" y="10852"/>
                          <a:pt x="46537" y="10730"/>
                        </a:cubicBezTo>
                        <a:lnTo>
                          <a:pt x="46537" y="10730"/>
                        </a:lnTo>
                        <a:lnTo>
                          <a:pt x="46506" y="10730"/>
                        </a:lnTo>
                        <a:lnTo>
                          <a:pt x="46537" y="10761"/>
                        </a:lnTo>
                        <a:cubicBezTo>
                          <a:pt x="46476" y="10791"/>
                          <a:pt x="46445" y="10791"/>
                          <a:pt x="46385" y="10791"/>
                        </a:cubicBezTo>
                        <a:cubicBezTo>
                          <a:pt x="46202" y="10791"/>
                          <a:pt x="46050" y="10913"/>
                          <a:pt x="46020" y="11095"/>
                        </a:cubicBezTo>
                        <a:cubicBezTo>
                          <a:pt x="45959" y="11278"/>
                          <a:pt x="45837" y="11460"/>
                          <a:pt x="45898" y="11673"/>
                        </a:cubicBezTo>
                        <a:cubicBezTo>
                          <a:pt x="45929" y="11703"/>
                          <a:pt x="45929" y="11764"/>
                          <a:pt x="45868" y="11794"/>
                        </a:cubicBezTo>
                        <a:lnTo>
                          <a:pt x="45655" y="12037"/>
                        </a:lnTo>
                        <a:cubicBezTo>
                          <a:pt x="45442" y="12037"/>
                          <a:pt x="45351" y="12189"/>
                          <a:pt x="45260" y="12372"/>
                        </a:cubicBezTo>
                        <a:cubicBezTo>
                          <a:pt x="45229" y="12463"/>
                          <a:pt x="45169" y="12554"/>
                          <a:pt x="45108" y="12645"/>
                        </a:cubicBezTo>
                        <a:cubicBezTo>
                          <a:pt x="45047" y="12737"/>
                          <a:pt x="44956" y="12767"/>
                          <a:pt x="44865" y="12767"/>
                        </a:cubicBezTo>
                        <a:lnTo>
                          <a:pt x="44865" y="12767"/>
                        </a:lnTo>
                        <a:lnTo>
                          <a:pt x="44865" y="12797"/>
                        </a:lnTo>
                        <a:lnTo>
                          <a:pt x="44865" y="12767"/>
                        </a:lnTo>
                        <a:lnTo>
                          <a:pt x="44865" y="12767"/>
                        </a:lnTo>
                        <a:cubicBezTo>
                          <a:pt x="44804" y="12676"/>
                          <a:pt x="44804" y="12585"/>
                          <a:pt x="44713" y="12585"/>
                        </a:cubicBezTo>
                        <a:cubicBezTo>
                          <a:pt x="44622" y="12554"/>
                          <a:pt x="44561" y="12645"/>
                          <a:pt x="44530" y="12828"/>
                        </a:cubicBezTo>
                        <a:cubicBezTo>
                          <a:pt x="44500" y="12889"/>
                          <a:pt x="44500" y="13010"/>
                          <a:pt x="44530" y="13071"/>
                        </a:cubicBezTo>
                        <a:cubicBezTo>
                          <a:pt x="44561" y="13162"/>
                          <a:pt x="44530" y="13253"/>
                          <a:pt x="44470" y="13344"/>
                        </a:cubicBezTo>
                        <a:cubicBezTo>
                          <a:pt x="44409" y="13405"/>
                          <a:pt x="44318" y="13436"/>
                          <a:pt x="44226" y="13405"/>
                        </a:cubicBezTo>
                        <a:cubicBezTo>
                          <a:pt x="44166" y="13405"/>
                          <a:pt x="44105" y="13344"/>
                          <a:pt x="44074" y="13284"/>
                        </a:cubicBezTo>
                        <a:cubicBezTo>
                          <a:pt x="44044" y="13162"/>
                          <a:pt x="44014" y="13041"/>
                          <a:pt x="43983" y="12919"/>
                        </a:cubicBezTo>
                        <a:cubicBezTo>
                          <a:pt x="43953" y="12676"/>
                          <a:pt x="44044" y="12402"/>
                          <a:pt x="44226" y="12250"/>
                        </a:cubicBezTo>
                        <a:cubicBezTo>
                          <a:pt x="44287" y="12189"/>
                          <a:pt x="44348" y="12098"/>
                          <a:pt x="44348" y="12007"/>
                        </a:cubicBezTo>
                        <a:cubicBezTo>
                          <a:pt x="44378" y="11703"/>
                          <a:pt x="44318" y="11399"/>
                          <a:pt x="44135" y="11156"/>
                        </a:cubicBezTo>
                        <a:cubicBezTo>
                          <a:pt x="44105" y="11095"/>
                          <a:pt x="44014" y="11095"/>
                          <a:pt x="43953" y="11156"/>
                        </a:cubicBezTo>
                        <a:cubicBezTo>
                          <a:pt x="43801" y="11308"/>
                          <a:pt x="43710" y="11460"/>
                          <a:pt x="43619" y="11642"/>
                        </a:cubicBezTo>
                        <a:cubicBezTo>
                          <a:pt x="43588" y="11764"/>
                          <a:pt x="43497" y="11855"/>
                          <a:pt x="43406" y="11916"/>
                        </a:cubicBezTo>
                        <a:cubicBezTo>
                          <a:pt x="43406" y="11946"/>
                          <a:pt x="43375" y="11946"/>
                          <a:pt x="43345" y="11946"/>
                        </a:cubicBezTo>
                        <a:cubicBezTo>
                          <a:pt x="43284" y="11946"/>
                          <a:pt x="43254" y="11916"/>
                          <a:pt x="43284" y="11855"/>
                        </a:cubicBezTo>
                        <a:cubicBezTo>
                          <a:pt x="43375" y="11642"/>
                          <a:pt x="43406" y="11430"/>
                          <a:pt x="43406" y="11217"/>
                        </a:cubicBezTo>
                        <a:cubicBezTo>
                          <a:pt x="43406" y="11065"/>
                          <a:pt x="43497" y="11065"/>
                          <a:pt x="43558" y="11034"/>
                        </a:cubicBezTo>
                        <a:cubicBezTo>
                          <a:pt x="43710" y="11004"/>
                          <a:pt x="43710" y="10822"/>
                          <a:pt x="43619" y="10761"/>
                        </a:cubicBezTo>
                        <a:cubicBezTo>
                          <a:pt x="43497" y="10670"/>
                          <a:pt x="43375" y="10609"/>
                          <a:pt x="43254" y="10578"/>
                        </a:cubicBezTo>
                        <a:cubicBezTo>
                          <a:pt x="43132" y="10548"/>
                          <a:pt x="43041" y="10518"/>
                          <a:pt x="42950" y="10426"/>
                        </a:cubicBezTo>
                        <a:cubicBezTo>
                          <a:pt x="42919" y="10396"/>
                          <a:pt x="42889" y="10366"/>
                          <a:pt x="42919" y="10305"/>
                        </a:cubicBezTo>
                        <a:cubicBezTo>
                          <a:pt x="43041" y="10183"/>
                          <a:pt x="43163" y="10062"/>
                          <a:pt x="43315" y="9940"/>
                        </a:cubicBezTo>
                        <a:cubicBezTo>
                          <a:pt x="43345" y="9910"/>
                          <a:pt x="43375" y="9910"/>
                          <a:pt x="43436" y="9910"/>
                        </a:cubicBezTo>
                        <a:cubicBezTo>
                          <a:pt x="43588" y="9849"/>
                          <a:pt x="43649" y="9788"/>
                          <a:pt x="43619" y="9667"/>
                        </a:cubicBezTo>
                        <a:cubicBezTo>
                          <a:pt x="43467" y="9271"/>
                          <a:pt x="43467" y="8816"/>
                          <a:pt x="43619" y="8420"/>
                        </a:cubicBezTo>
                        <a:cubicBezTo>
                          <a:pt x="43619" y="8329"/>
                          <a:pt x="43619" y="8268"/>
                          <a:pt x="43619" y="8208"/>
                        </a:cubicBezTo>
                        <a:cubicBezTo>
                          <a:pt x="43558" y="7934"/>
                          <a:pt x="43497" y="7691"/>
                          <a:pt x="43436" y="7417"/>
                        </a:cubicBezTo>
                        <a:cubicBezTo>
                          <a:pt x="43375" y="7326"/>
                          <a:pt x="43436" y="7265"/>
                          <a:pt x="43527" y="7205"/>
                        </a:cubicBezTo>
                        <a:cubicBezTo>
                          <a:pt x="43679" y="7083"/>
                          <a:pt x="43862" y="6931"/>
                          <a:pt x="44014" y="6809"/>
                        </a:cubicBezTo>
                        <a:cubicBezTo>
                          <a:pt x="44135" y="6718"/>
                          <a:pt x="44196" y="6597"/>
                          <a:pt x="44196" y="6475"/>
                        </a:cubicBezTo>
                        <a:cubicBezTo>
                          <a:pt x="44226" y="6414"/>
                          <a:pt x="44226" y="6384"/>
                          <a:pt x="44257" y="6353"/>
                        </a:cubicBezTo>
                        <a:cubicBezTo>
                          <a:pt x="44287" y="6323"/>
                          <a:pt x="44348" y="6262"/>
                          <a:pt x="44348" y="6293"/>
                        </a:cubicBezTo>
                        <a:cubicBezTo>
                          <a:pt x="44470" y="6323"/>
                          <a:pt x="44561" y="6384"/>
                          <a:pt x="44652" y="6445"/>
                        </a:cubicBezTo>
                        <a:cubicBezTo>
                          <a:pt x="44804" y="6505"/>
                          <a:pt x="44926" y="6475"/>
                          <a:pt x="45047" y="6414"/>
                        </a:cubicBezTo>
                        <a:cubicBezTo>
                          <a:pt x="45108" y="6353"/>
                          <a:pt x="45199" y="6293"/>
                          <a:pt x="45260" y="6232"/>
                        </a:cubicBezTo>
                        <a:cubicBezTo>
                          <a:pt x="45564" y="5928"/>
                          <a:pt x="45898" y="5654"/>
                          <a:pt x="46202" y="5350"/>
                        </a:cubicBezTo>
                        <a:cubicBezTo>
                          <a:pt x="46263" y="5290"/>
                          <a:pt x="46324" y="5198"/>
                          <a:pt x="46354" y="5138"/>
                        </a:cubicBezTo>
                        <a:cubicBezTo>
                          <a:pt x="46415" y="5016"/>
                          <a:pt x="46385" y="4864"/>
                          <a:pt x="46263" y="4773"/>
                        </a:cubicBezTo>
                        <a:cubicBezTo>
                          <a:pt x="46233" y="4773"/>
                          <a:pt x="46233" y="4743"/>
                          <a:pt x="46202" y="4743"/>
                        </a:cubicBezTo>
                        <a:cubicBezTo>
                          <a:pt x="45929" y="4712"/>
                          <a:pt x="45685" y="4591"/>
                          <a:pt x="45473" y="4408"/>
                        </a:cubicBezTo>
                        <a:cubicBezTo>
                          <a:pt x="45412" y="4347"/>
                          <a:pt x="45321" y="4317"/>
                          <a:pt x="45229" y="4317"/>
                        </a:cubicBezTo>
                        <a:cubicBezTo>
                          <a:pt x="45047" y="4256"/>
                          <a:pt x="44834" y="4256"/>
                          <a:pt x="44622" y="4317"/>
                        </a:cubicBezTo>
                        <a:cubicBezTo>
                          <a:pt x="44561" y="4317"/>
                          <a:pt x="44500" y="4347"/>
                          <a:pt x="44439" y="4408"/>
                        </a:cubicBezTo>
                        <a:cubicBezTo>
                          <a:pt x="44348" y="4499"/>
                          <a:pt x="44287" y="4651"/>
                          <a:pt x="44105" y="4712"/>
                        </a:cubicBezTo>
                        <a:cubicBezTo>
                          <a:pt x="44014" y="4834"/>
                          <a:pt x="43953" y="4986"/>
                          <a:pt x="43862" y="5107"/>
                        </a:cubicBezTo>
                        <a:cubicBezTo>
                          <a:pt x="43740" y="5320"/>
                          <a:pt x="43619" y="5563"/>
                          <a:pt x="43497" y="5776"/>
                        </a:cubicBezTo>
                        <a:cubicBezTo>
                          <a:pt x="43436" y="5898"/>
                          <a:pt x="43406" y="6019"/>
                          <a:pt x="43375" y="6141"/>
                        </a:cubicBezTo>
                        <a:cubicBezTo>
                          <a:pt x="43345" y="6445"/>
                          <a:pt x="43254" y="6718"/>
                          <a:pt x="43132" y="6992"/>
                        </a:cubicBezTo>
                        <a:cubicBezTo>
                          <a:pt x="43102" y="7053"/>
                          <a:pt x="43071" y="7113"/>
                          <a:pt x="43011" y="7144"/>
                        </a:cubicBezTo>
                        <a:cubicBezTo>
                          <a:pt x="42889" y="7235"/>
                          <a:pt x="42767" y="7326"/>
                          <a:pt x="42646" y="7417"/>
                        </a:cubicBezTo>
                        <a:cubicBezTo>
                          <a:pt x="42524" y="7509"/>
                          <a:pt x="42524" y="7600"/>
                          <a:pt x="42524" y="7721"/>
                        </a:cubicBezTo>
                        <a:lnTo>
                          <a:pt x="42555" y="7721"/>
                        </a:lnTo>
                        <a:lnTo>
                          <a:pt x="42555" y="7752"/>
                        </a:lnTo>
                        <a:lnTo>
                          <a:pt x="42585" y="7752"/>
                        </a:lnTo>
                        <a:cubicBezTo>
                          <a:pt x="42555" y="7752"/>
                          <a:pt x="42555" y="7752"/>
                          <a:pt x="42555" y="7752"/>
                        </a:cubicBezTo>
                        <a:lnTo>
                          <a:pt x="42524" y="7752"/>
                        </a:lnTo>
                        <a:lnTo>
                          <a:pt x="42524" y="7752"/>
                        </a:lnTo>
                        <a:cubicBezTo>
                          <a:pt x="42433" y="7752"/>
                          <a:pt x="42342" y="7782"/>
                          <a:pt x="42251" y="7843"/>
                        </a:cubicBezTo>
                        <a:cubicBezTo>
                          <a:pt x="41947" y="8025"/>
                          <a:pt x="41764" y="8299"/>
                          <a:pt x="41704" y="8633"/>
                        </a:cubicBezTo>
                        <a:cubicBezTo>
                          <a:pt x="41704" y="8785"/>
                          <a:pt x="41643" y="8907"/>
                          <a:pt x="41552" y="8998"/>
                        </a:cubicBezTo>
                        <a:cubicBezTo>
                          <a:pt x="41521" y="9028"/>
                          <a:pt x="41491" y="9059"/>
                          <a:pt x="41460" y="9089"/>
                        </a:cubicBezTo>
                        <a:cubicBezTo>
                          <a:pt x="41369" y="9211"/>
                          <a:pt x="41308" y="9393"/>
                          <a:pt x="41339" y="9545"/>
                        </a:cubicBezTo>
                        <a:cubicBezTo>
                          <a:pt x="41339" y="9697"/>
                          <a:pt x="41400" y="9849"/>
                          <a:pt x="41491" y="9971"/>
                        </a:cubicBezTo>
                        <a:cubicBezTo>
                          <a:pt x="41521" y="10062"/>
                          <a:pt x="41552" y="10123"/>
                          <a:pt x="41582" y="10183"/>
                        </a:cubicBezTo>
                        <a:cubicBezTo>
                          <a:pt x="41643" y="10214"/>
                          <a:pt x="41704" y="10244"/>
                          <a:pt x="41764" y="10244"/>
                        </a:cubicBezTo>
                        <a:cubicBezTo>
                          <a:pt x="41886" y="10335"/>
                          <a:pt x="42008" y="10426"/>
                          <a:pt x="42129" y="10518"/>
                        </a:cubicBezTo>
                        <a:cubicBezTo>
                          <a:pt x="42160" y="10518"/>
                          <a:pt x="42160" y="10548"/>
                          <a:pt x="42190" y="10578"/>
                        </a:cubicBezTo>
                        <a:cubicBezTo>
                          <a:pt x="42190" y="10609"/>
                          <a:pt x="42129" y="10609"/>
                          <a:pt x="42099" y="10639"/>
                        </a:cubicBezTo>
                        <a:cubicBezTo>
                          <a:pt x="42038" y="10639"/>
                          <a:pt x="41977" y="10670"/>
                          <a:pt x="41916" y="10700"/>
                        </a:cubicBezTo>
                        <a:cubicBezTo>
                          <a:pt x="41795" y="10822"/>
                          <a:pt x="41704" y="10943"/>
                          <a:pt x="41612" y="11065"/>
                        </a:cubicBezTo>
                        <a:cubicBezTo>
                          <a:pt x="41582" y="11156"/>
                          <a:pt x="41612" y="11217"/>
                          <a:pt x="41704" y="11278"/>
                        </a:cubicBezTo>
                        <a:cubicBezTo>
                          <a:pt x="41734" y="11308"/>
                          <a:pt x="41795" y="11308"/>
                          <a:pt x="41825" y="11308"/>
                        </a:cubicBezTo>
                        <a:lnTo>
                          <a:pt x="41825" y="11308"/>
                        </a:lnTo>
                        <a:lnTo>
                          <a:pt x="41886" y="11308"/>
                        </a:lnTo>
                        <a:lnTo>
                          <a:pt x="41825" y="11338"/>
                        </a:lnTo>
                        <a:lnTo>
                          <a:pt x="41825" y="11338"/>
                        </a:lnTo>
                        <a:cubicBezTo>
                          <a:pt x="41856" y="11430"/>
                          <a:pt x="41856" y="11521"/>
                          <a:pt x="41795" y="11582"/>
                        </a:cubicBezTo>
                        <a:cubicBezTo>
                          <a:pt x="41673" y="11703"/>
                          <a:pt x="41552" y="11794"/>
                          <a:pt x="41430" y="11885"/>
                        </a:cubicBezTo>
                        <a:cubicBezTo>
                          <a:pt x="41308" y="12037"/>
                          <a:pt x="41126" y="12098"/>
                          <a:pt x="40944" y="12098"/>
                        </a:cubicBezTo>
                        <a:cubicBezTo>
                          <a:pt x="40701" y="12098"/>
                          <a:pt x="40609" y="12281"/>
                          <a:pt x="40549" y="12493"/>
                        </a:cubicBezTo>
                        <a:cubicBezTo>
                          <a:pt x="40488" y="12706"/>
                          <a:pt x="40488" y="12797"/>
                          <a:pt x="40457" y="12949"/>
                        </a:cubicBezTo>
                        <a:cubicBezTo>
                          <a:pt x="40457" y="12980"/>
                          <a:pt x="40427" y="13010"/>
                          <a:pt x="40397" y="13041"/>
                        </a:cubicBezTo>
                        <a:lnTo>
                          <a:pt x="40336" y="13010"/>
                        </a:lnTo>
                        <a:lnTo>
                          <a:pt x="40214" y="12767"/>
                        </a:lnTo>
                        <a:cubicBezTo>
                          <a:pt x="40123" y="12706"/>
                          <a:pt x="40123" y="12554"/>
                          <a:pt x="40214" y="12463"/>
                        </a:cubicBezTo>
                        <a:lnTo>
                          <a:pt x="40579" y="11977"/>
                        </a:lnTo>
                        <a:cubicBezTo>
                          <a:pt x="40609" y="11946"/>
                          <a:pt x="40579" y="11825"/>
                          <a:pt x="40518" y="11825"/>
                        </a:cubicBezTo>
                        <a:cubicBezTo>
                          <a:pt x="40275" y="11794"/>
                          <a:pt x="40214" y="11642"/>
                          <a:pt x="40214" y="11430"/>
                        </a:cubicBezTo>
                        <a:lnTo>
                          <a:pt x="40153" y="11369"/>
                        </a:lnTo>
                        <a:lnTo>
                          <a:pt x="40214" y="11430"/>
                        </a:lnTo>
                        <a:lnTo>
                          <a:pt x="40214" y="11430"/>
                        </a:lnTo>
                        <a:lnTo>
                          <a:pt x="40214" y="11430"/>
                        </a:lnTo>
                        <a:lnTo>
                          <a:pt x="40214" y="11430"/>
                        </a:lnTo>
                        <a:lnTo>
                          <a:pt x="40457" y="11490"/>
                        </a:lnTo>
                        <a:cubicBezTo>
                          <a:pt x="40549" y="11521"/>
                          <a:pt x="40640" y="11521"/>
                          <a:pt x="40731" y="11490"/>
                        </a:cubicBezTo>
                        <a:cubicBezTo>
                          <a:pt x="40883" y="11430"/>
                          <a:pt x="41035" y="11369"/>
                          <a:pt x="41156" y="11308"/>
                        </a:cubicBezTo>
                        <a:cubicBezTo>
                          <a:pt x="41187" y="11278"/>
                          <a:pt x="41217" y="11217"/>
                          <a:pt x="41217" y="11186"/>
                        </a:cubicBezTo>
                        <a:cubicBezTo>
                          <a:pt x="41217" y="11034"/>
                          <a:pt x="41217" y="10882"/>
                          <a:pt x="41187" y="10700"/>
                        </a:cubicBezTo>
                        <a:cubicBezTo>
                          <a:pt x="41187" y="10548"/>
                          <a:pt x="41187" y="10578"/>
                          <a:pt x="41339" y="10548"/>
                        </a:cubicBezTo>
                        <a:cubicBezTo>
                          <a:pt x="41491" y="10518"/>
                          <a:pt x="41552" y="10366"/>
                          <a:pt x="41582" y="10214"/>
                        </a:cubicBezTo>
                        <a:lnTo>
                          <a:pt x="41460" y="10214"/>
                        </a:lnTo>
                        <a:cubicBezTo>
                          <a:pt x="41187" y="10275"/>
                          <a:pt x="40913" y="10092"/>
                          <a:pt x="40822" y="9849"/>
                        </a:cubicBezTo>
                        <a:cubicBezTo>
                          <a:pt x="40822" y="9788"/>
                          <a:pt x="40792" y="9758"/>
                          <a:pt x="40761" y="9727"/>
                        </a:cubicBezTo>
                        <a:cubicBezTo>
                          <a:pt x="40731" y="9667"/>
                          <a:pt x="40640" y="9667"/>
                          <a:pt x="40579" y="9697"/>
                        </a:cubicBezTo>
                        <a:cubicBezTo>
                          <a:pt x="40488" y="9758"/>
                          <a:pt x="40427" y="9849"/>
                          <a:pt x="40336" y="9910"/>
                        </a:cubicBezTo>
                        <a:cubicBezTo>
                          <a:pt x="40184" y="10183"/>
                          <a:pt x="39941" y="10366"/>
                          <a:pt x="39637" y="10396"/>
                        </a:cubicBezTo>
                        <a:cubicBezTo>
                          <a:pt x="39606" y="10426"/>
                          <a:pt x="39576" y="10426"/>
                          <a:pt x="39515" y="10457"/>
                        </a:cubicBezTo>
                        <a:cubicBezTo>
                          <a:pt x="39515" y="10457"/>
                          <a:pt x="39515" y="10487"/>
                          <a:pt x="39485" y="10518"/>
                        </a:cubicBezTo>
                        <a:cubicBezTo>
                          <a:pt x="39454" y="10578"/>
                          <a:pt x="39454" y="10639"/>
                          <a:pt x="39485" y="10700"/>
                        </a:cubicBezTo>
                        <a:cubicBezTo>
                          <a:pt x="39728" y="10852"/>
                          <a:pt x="39941" y="11065"/>
                          <a:pt x="40093" y="11308"/>
                        </a:cubicBezTo>
                        <a:lnTo>
                          <a:pt x="40062" y="11308"/>
                        </a:lnTo>
                        <a:cubicBezTo>
                          <a:pt x="40093" y="11308"/>
                          <a:pt x="40093" y="11308"/>
                          <a:pt x="40093" y="11338"/>
                        </a:cubicBezTo>
                        <a:cubicBezTo>
                          <a:pt x="39971" y="11369"/>
                          <a:pt x="39880" y="11369"/>
                          <a:pt x="39758" y="11399"/>
                        </a:cubicBezTo>
                        <a:cubicBezTo>
                          <a:pt x="39637" y="11399"/>
                          <a:pt x="39545" y="11399"/>
                          <a:pt x="39485" y="11521"/>
                        </a:cubicBezTo>
                        <a:cubicBezTo>
                          <a:pt x="39454" y="11612"/>
                          <a:pt x="39394" y="11673"/>
                          <a:pt x="39302" y="11703"/>
                        </a:cubicBezTo>
                        <a:cubicBezTo>
                          <a:pt x="39242" y="11764"/>
                          <a:pt x="39211" y="11825"/>
                          <a:pt x="39211" y="11885"/>
                        </a:cubicBezTo>
                        <a:cubicBezTo>
                          <a:pt x="39242" y="11946"/>
                          <a:pt x="39211" y="12007"/>
                          <a:pt x="39150" y="12068"/>
                        </a:cubicBezTo>
                        <a:cubicBezTo>
                          <a:pt x="39059" y="12098"/>
                          <a:pt x="38968" y="12098"/>
                          <a:pt x="38877" y="12068"/>
                        </a:cubicBezTo>
                        <a:cubicBezTo>
                          <a:pt x="38786" y="12037"/>
                          <a:pt x="38725" y="11977"/>
                          <a:pt x="38634" y="11946"/>
                        </a:cubicBezTo>
                        <a:cubicBezTo>
                          <a:pt x="38482" y="11885"/>
                          <a:pt x="38330" y="11885"/>
                          <a:pt x="38178" y="11946"/>
                        </a:cubicBezTo>
                        <a:cubicBezTo>
                          <a:pt x="38117" y="11977"/>
                          <a:pt x="38056" y="11977"/>
                          <a:pt x="37965" y="12007"/>
                        </a:cubicBezTo>
                        <a:cubicBezTo>
                          <a:pt x="37904" y="12007"/>
                          <a:pt x="37813" y="12007"/>
                          <a:pt x="37722" y="11946"/>
                        </a:cubicBezTo>
                        <a:cubicBezTo>
                          <a:pt x="37570" y="11885"/>
                          <a:pt x="37448" y="11794"/>
                          <a:pt x="37357" y="11642"/>
                        </a:cubicBezTo>
                        <a:cubicBezTo>
                          <a:pt x="37266" y="11460"/>
                          <a:pt x="37114" y="11338"/>
                          <a:pt x="36901" y="11278"/>
                        </a:cubicBezTo>
                        <a:cubicBezTo>
                          <a:pt x="36810" y="11278"/>
                          <a:pt x="36749" y="11186"/>
                          <a:pt x="36719" y="11095"/>
                        </a:cubicBezTo>
                        <a:cubicBezTo>
                          <a:pt x="36597" y="10913"/>
                          <a:pt x="36567" y="10670"/>
                          <a:pt x="36567" y="10457"/>
                        </a:cubicBezTo>
                        <a:cubicBezTo>
                          <a:pt x="36567" y="10396"/>
                          <a:pt x="36567" y="10305"/>
                          <a:pt x="36567" y="10244"/>
                        </a:cubicBezTo>
                        <a:cubicBezTo>
                          <a:pt x="36536" y="10092"/>
                          <a:pt x="36415" y="9971"/>
                          <a:pt x="36232" y="9971"/>
                        </a:cubicBezTo>
                        <a:cubicBezTo>
                          <a:pt x="35928" y="10031"/>
                          <a:pt x="35624" y="10062"/>
                          <a:pt x="35290" y="10062"/>
                        </a:cubicBezTo>
                        <a:cubicBezTo>
                          <a:pt x="35169" y="10092"/>
                          <a:pt x="35047" y="10214"/>
                          <a:pt x="35017" y="10335"/>
                        </a:cubicBezTo>
                        <a:cubicBezTo>
                          <a:pt x="34956" y="10457"/>
                          <a:pt x="35017" y="10578"/>
                          <a:pt x="35108" y="10639"/>
                        </a:cubicBezTo>
                        <a:cubicBezTo>
                          <a:pt x="35169" y="10700"/>
                          <a:pt x="35229" y="10700"/>
                          <a:pt x="35290" y="10670"/>
                        </a:cubicBezTo>
                        <a:cubicBezTo>
                          <a:pt x="35320" y="10639"/>
                          <a:pt x="35351" y="10578"/>
                          <a:pt x="35412" y="10578"/>
                        </a:cubicBezTo>
                        <a:cubicBezTo>
                          <a:pt x="35533" y="10548"/>
                          <a:pt x="35685" y="10548"/>
                          <a:pt x="35807" y="10518"/>
                        </a:cubicBezTo>
                        <a:cubicBezTo>
                          <a:pt x="35928" y="10487"/>
                          <a:pt x="36050" y="10457"/>
                          <a:pt x="36202" y="10396"/>
                        </a:cubicBezTo>
                        <a:cubicBezTo>
                          <a:pt x="36202" y="10396"/>
                          <a:pt x="36263" y="10457"/>
                          <a:pt x="36263" y="10487"/>
                        </a:cubicBezTo>
                        <a:cubicBezTo>
                          <a:pt x="36263" y="10487"/>
                          <a:pt x="36263" y="10518"/>
                          <a:pt x="36232" y="10518"/>
                        </a:cubicBezTo>
                        <a:cubicBezTo>
                          <a:pt x="36111" y="10578"/>
                          <a:pt x="35989" y="10609"/>
                          <a:pt x="35868" y="10670"/>
                        </a:cubicBezTo>
                        <a:cubicBezTo>
                          <a:pt x="35716" y="10791"/>
                          <a:pt x="35564" y="10852"/>
                          <a:pt x="35381" y="10882"/>
                        </a:cubicBezTo>
                        <a:cubicBezTo>
                          <a:pt x="35290" y="10913"/>
                          <a:pt x="35199" y="10943"/>
                          <a:pt x="35108" y="10974"/>
                        </a:cubicBezTo>
                        <a:cubicBezTo>
                          <a:pt x="34986" y="11004"/>
                          <a:pt x="34865" y="11126"/>
                          <a:pt x="34834" y="11247"/>
                        </a:cubicBezTo>
                        <a:cubicBezTo>
                          <a:pt x="34773" y="11460"/>
                          <a:pt x="34713" y="11703"/>
                          <a:pt x="34682" y="11916"/>
                        </a:cubicBezTo>
                        <a:cubicBezTo>
                          <a:pt x="34682" y="11977"/>
                          <a:pt x="34652" y="12037"/>
                          <a:pt x="34591" y="12068"/>
                        </a:cubicBezTo>
                        <a:cubicBezTo>
                          <a:pt x="34530" y="12129"/>
                          <a:pt x="34469" y="12189"/>
                          <a:pt x="34409" y="12159"/>
                        </a:cubicBezTo>
                        <a:cubicBezTo>
                          <a:pt x="34378" y="12129"/>
                          <a:pt x="34378" y="12037"/>
                          <a:pt x="34409" y="11977"/>
                        </a:cubicBezTo>
                        <a:cubicBezTo>
                          <a:pt x="34469" y="11885"/>
                          <a:pt x="34469" y="11764"/>
                          <a:pt x="34409" y="11673"/>
                        </a:cubicBezTo>
                        <a:cubicBezTo>
                          <a:pt x="34348" y="11521"/>
                          <a:pt x="34287" y="11369"/>
                          <a:pt x="34226" y="11217"/>
                        </a:cubicBezTo>
                        <a:cubicBezTo>
                          <a:pt x="34165" y="11095"/>
                          <a:pt x="34105" y="10974"/>
                          <a:pt x="34044" y="10852"/>
                        </a:cubicBezTo>
                        <a:cubicBezTo>
                          <a:pt x="33983" y="10761"/>
                          <a:pt x="33922" y="10730"/>
                          <a:pt x="33801" y="10730"/>
                        </a:cubicBezTo>
                        <a:lnTo>
                          <a:pt x="33558" y="10791"/>
                        </a:lnTo>
                        <a:cubicBezTo>
                          <a:pt x="32889" y="10974"/>
                          <a:pt x="32220" y="10791"/>
                          <a:pt x="31703" y="10366"/>
                        </a:cubicBezTo>
                        <a:cubicBezTo>
                          <a:pt x="31673" y="10305"/>
                          <a:pt x="31673" y="10244"/>
                          <a:pt x="31703" y="10183"/>
                        </a:cubicBezTo>
                        <a:cubicBezTo>
                          <a:pt x="31764" y="10062"/>
                          <a:pt x="31886" y="9971"/>
                          <a:pt x="32007" y="9971"/>
                        </a:cubicBezTo>
                        <a:lnTo>
                          <a:pt x="32220" y="9971"/>
                        </a:lnTo>
                        <a:cubicBezTo>
                          <a:pt x="32524" y="9971"/>
                          <a:pt x="32646" y="9819"/>
                          <a:pt x="32585" y="9545"/>
                        </a:cubicBezTo>
                        <a:cubicBezTo>
                          <a:pt x="32554" y="9423"/>
                          <a:pt x="32524" y="9271"/>
                          <a:pt x="32433" y="9150"/>
                        </a:cubicBezTo>
                        <a:cubicBezTo>
                          <a:pt x="32372" y="8998"/>
                          <a:pt x="32190" y="8876"/>
                          <a:pt x="32007" y="8876"/>
                        </a:cubicBezTo>
                        <a:cubicBezTo>
                          <a:pt x="31795" y="8907"/>
                          <a:pt x="31551" y="8846"/>
                          <a:pt x="31399" y="8664"/>
                        </a:cubicBezTo>
                        <a:cubicBezTo>
                          <a:pt x="31126" y="8481"/>
                          <a:pt x="30883" y="8268"/>
                          <a:pt x="30640" y="8086"/>
                        </a:cubicBezTo>
                        <a:cubicBezTo>
                          <a:pt x="30457" y="7964"/>
                          <a:pt x="30336" y="7812"/>
                          <a:pt x="30275" y="7600"/>
                        </a:cubicBezTo>
                        <a:cubicBezTo>
                          <a:pt x="30244" y="7357"/>
                          <a:pt x="30062" y="7144"/>
                          <a:pt x="29819" y="7083"/>
                        </a:cubicBezTo>
                        <a:cubicBezTo>
                          <a:pt x="29636" y="6961"/>
                          <a:pt x="29393" y="7022"/>
                          <a:pt x="29272" y="7174"/>
                        </a:cubicBezTo>
                        <a:cubicBezTo>
                          <a:pt x="29211" y="7265"/>
                          <a:pt x="29150" y="7326"/>
                          <a:pt x="29059" y="7357"/>
                        </a:cubicBezTo>
                        <a:cubicBezTo>
                          <a:pt x="28998" y="7387"/>
                          <a:pt x="28937" y="7387"/>
                          <a:pt x="28877" y="7387"/>
                        </a:cubicBezTo>
                        <a:cubicBezTo>
                          <a:pt x="28785" y="7387"/>
                          <a:pt x="28725" y="7296"/>
                          <a:pt x="28755" y="7265"/>
                        </a:cubicBezTo>
                        <a:cubicBezTo>
                          <a:pt x="28907" y="7053"/>
                          <a:pt x="28998" y="6779"/>
                          <a:pt x="29029" y="6505"/>
                        </a:cubicBezTo>
                        <a:cubicBezTo>
                          <a:pt x="29029" y="6475"/>
                          <a:pt x="28998" y="6475"/>
                          <a:pt x="28998" y="6445"/>
                        </a:cubicBezTo>
                        <a:cubicBezTo>
                          <a:pt x="28968" y="6445"/>
                          <a:pt x="28968" y="6414"/>
                          <a:pt x="28937" y="6414"/>
                        </a:cubicBezTo>
                        <a:cubicBezTo>
                          <a:pt x="28877" y="6445"/>
                          <a:pt x="28816" y="6475"/>
                          <a:pt x="28755" y="6536"/>
                        </a:cubicBezTo>
                        <a:cubicBezTo>
                          <a:pt x="28573" y="6688"/>
                          <a:pt x="28390" y="6840"/>
                          <a:pt x="28177" y="6992"/>
                        </a:cubicBezTo>
                        <a:cubicBezTo>
                          <a:pt x="28147" y="7022"/>
                          <a:pt x="28086" y="7022"/>
                          <a:pt x="28056" y="6992"/>
                        </a:cubicBezTo>
                        <a:cubicBezTo>
                          <a:pt x="28026" y="6992"/>
                          <a:pt x="27995" y="6961"/>
                          <a:pt x="27965" y="6901"/>
                        </a:cubicBezTo>
                        <a:cubicBezTo>
                          <a:pt x="27934" y="6718"/>
                          <a:pt x="27965" y="6536"/>
                          <a:pt x="27995" y="6384"/>
                        </a:cubicBezTo>
                        <a:cubicBezTo>
                          <a:pt x="28086" y="6050"/>
                          <a:pt x="28117" y="5746"/>
                          <a:pt x="28086" y="5411"/>
                        </a:cubicBezTo>
                        <a:cubicBezTo>
                          <a:pt x="28086" y="5350"/>
                          <a:pt x="28056" y="5290"/>
                          <a:pt x="28026" y="5229"/>
                        </a:cubicBezTo>
                        <a:cubicBezTo>
                          <a:pt x="27995" y="5229"/>
                          <a:pt x="27965" y="5229"/>
                          <a:pt x="27934" y="5229"/>
                        </a:cubicBezTo>
                        <a:cubicBezTo>
                          <a:pt x="27843" y="5290"/>
                          <a:pt x="27782" y="5411"/>
                          <a:pt x="27782" y="5533"/>
                        </a:cubicBezTo>
                        <a:cubicBezTo>
                          <a:pt x="27782" y="5624"/>
                          <a:pt x="27722" y="5746"/>
                          <a:pt x="27600" y="5806"/>
                        </a:cubicBezTo>
                        <a:cubicBezTo>
                          <a:pt x="27478" y="5867"/>
                          <a:pt x="27357" y="5958"/>
                          <a:pt x="27205" y="6050"/>
                        </a:cubicBezTo>
                        <a:cubicBezTo>
                          <a:pt x="27114" y="6080"/>
                          <a:pt x="27022" y="6050"/>
                          <a:pt x="26962" y="5989"/>
                        </a:cubicBezTo>
                        <a:lnTo>
                          <a:pt x="26870" y="5898"/>
                        </a:lnTo>
                        <a:lnTo>
                          <a:pt x="26870" y="5898"/>
                        </a:lnTo>
                        <a:lnTo>
                          <a:pt x="26810" y="5898"/>
                        </a:lnTo>
                        <a:cubicBezTo>
                          <a:pt x="26779" y="5928"/>
                          <a:pt x="26749" y="5958"/>
                          <a:pt x="26688" y="5989"/>
                        </a:cubicBezTo>
                        <a:cubicBezTo>
                          <a:pt x="26688" y="5989"/>
                          <a:pt x="26658" y="5989"/>
                          <a:pt x="26627" y="5989"/>
                        </a:cubicBezTo>
                        <a:cubicBezTo>
                          <a:pt x="26597" y="5958"/>
                          <a:pt x="26597" y="5928"/>
                          <a:pt x="26688" y="5928"/>
                        </a:cubicBezTo>
                        <a:lnTo>
                          <a:pt x="26810" y="5928"/>
                        </a:lnTo>
                        <a:lnTo>
                          <a:pt x="26840" y="5898"/>
                        </a:lnTo>
                        <a:lnTo>
                          <a:pt x="26840" y="5898"/>
                        </a:lnTo>
                        <a:cubicBezTo>
                          <a:pt x="26840" y="5837"/>
                          <a:pt x="26901" y="5776"/>
                          <a:pt x="26901" y="5715"/>
                        </a:cubicBezTo>
                        <a:cubicBezTo>
                          <a:pt x="26931" y="5654"/>
                          <a:pt x="26901" y="5563"/>
                          <a:pt x="26840" y="5563"/>
                        </a:cubicBezTo>
                        <a:cubicBezTo>
                          <a:pt x="26688" y="5502"/>
                          <a:pt x="26506" y="5472"/>
                          <a:pt x="26354" y="5533"/>
                        </a:cubicBezTo>
                        <a:cubicBezTo>
                          <a:pt x="26050" y="5685"/>
                          <a:pt x="25685" y="5776"/>
                          <a:pt x="25320" y="5776"/>
                        </a:cubicBezTo>
                        <a:cubicBezTo>
                          <a:pt x="25199" y="5776"/>
                          <a:pt x="25108" y="5806"/>
                          <a:pt x="25016" y="5867"/>
                        </a:cubicBezTo>
                        <a:cubicBezTo>
                          <a:pt x="24834" y="6019"/>
                          <a:pt x="24591" y="6050"/>
                          <a:pt x="24378" y="5989"/>
                        </a:cubicBezTo>
                        <a:lnTo>
                          <a:pt x="24378" y="5989"/>
                        </a:lnTo>
                        <a:lnTo>
                          <a:pt x="24378" y="6019"/>
                        </a:lnTo>
                        <a:lnTo>
                          <a:pt x="24378" y="5989"/>
                        </a:lnTo>
                        <a:lnTo>
                          <a:pt x="24378" y="5989"/>
                        </a:lnTo>
                        <a:lnTo>
                          <a:pt x="24408" y="5958"/>
                        </a:lnTo>
                        <a:cubicBezTo>
                          <a:pt x="24469" y="5867"/>
                          <a:pt x="24469" y="5776"/>
                          <a:pt x="24408" y="5715"/>
                        </a:cubicBezTo>
                        <a:cubicBezTo>
                          <a:pt x="24348" y="5624"/>
                          <a:pt x="24287" y="5624"/>
                          <a:pt x="24196" y="5685"/>
                        </a:cubicBezTo>
                        <a:cubicBezTo>
                          <a:pt x="24104" y="5746"/>
                          <a:pt x="24044" y="5776"/>
                          <a:pt x="23952" y="5776"/>
                        </a:cubicBezTo>
                        <a:cubicBezTo>
                          <a:pt x="23801" y="5806"/>
                          <a:pt x="23649" y="5837"/>
                          <a:pt x="23497" y="5898"/>
                        </a:cubicBezTo>
                        <a:cubicBezTo>
                          <a:pt x="23314" y="5928"/>
                          <a:pt x="23162" y="6080"/>
                          <a:pt x="23132" y="6262"/>
                        </a:cubicBezTo>
                        <a:cubicBezTo>
                          <a:pt x="23132" y="6353"/>
                          <a:pt x="23041" y="6384"/>
                          <a:pt x="23010" y="6353"/>
                        </a:cubicBezTo>
                        <a:lnTo>
                          <a:pt x="22737" y="6171"/>
                        </a:lnTo>
                        <a:cubicBezTo>
                          <a:pt x="22585" y="6080"/>
                          <a:pt x="22494" y="5928"/>
                          <a:pt x="22463" y="5776"/>
                        </a:cubicBezTo>
                        <a:cubicBezTo>
                          <a:pt x="22402" y="5624"/>
                          <a:pt x="22372" y="5472"/>
                          <a:pt x="22311" y="5350"/>
                        </a:cubicBezTo>
                        <a:cubicBezTo>
                          <a:pt x="22281" y="5229"/>
                          <a:pt x="22220" y="5138"/>
                          <a:pt x="22159" y="5046"/>
                        </a:cubicBezTo>
                        <a:cubicBezTo>
                          <a:pt x="22007" y="4894"/>
                          <a:pt x="21825" y="4773"/>
                          <a:pt x="21642" y="4651"/>
                        </a:cubicBezTo>
                        <a:cubicBezTo>
                          <a:pt x="21338" y="4499"/>
                          <a:pt x="21095" y="4256"/>
                          <a:pt x="20974" y="3922"/>
                        </a:cubicBezTo>
                        <a:cubicBezTo>
                          <a:pt x="20943" y="3891"/>
                          <a:pt x="20913" y="3831"/>
                          <a:pt x="20883" y="3800"/>
                        </a:cubicBezTo>
                        <a:cubicBezTo>
                          <a:pt x="20852" y="3739"/>
                          <a:pt x="20761" y="3679"/>
                          <a:pt x="20670" y="3679"/>
                        </a:cubicBezTo>
                        <a:cubicBezTo>
                          <a:pt x="20579" y="3679"/>
                          <a:pt x="20487" y="3679"/>
                          <a:pt x="20396" y="3679"/>
                        </a:cubicBezTo>
                        <a:cubicBezTo>
                          <a:pt x="20214" y="3679"/>
                          <a:pt x="20031" y="3587"/>
                          <a:pt x="19910" y="3466"/>
                        </a:cubicBezTo>
                        <a:cubicBezTo>
                          <a:pt x="19697" y="3284"/>
                          <a:pt x="19484" y="3132"/>
                          <a:pt x="19211" y="3010"/>
                        </a:cubicBezTo>
                        <a:cubicBezTo>
                          <a:pt x="19089" y="2980"/>
                          <a:pt x="18998" y="2888"/>
                          <a:pt x="18907" y="2767"/>
                        </a:cubicBezTo>
                        <a:cubicBezTo>
                          <a:pt x="18785" y="2676"/>
                          <a:pt x="18694" y="2554"/>
                          <a:pt x="18633" y="2402"/>
                        </a:cubicBezTo>
                        <a:cubicBezTo>
                          <a:pt x="18572" y="2250"/>
                          <a:pt x="18420" y="2159"/>
                          <a:pt x="18238" y="2189"/>
                        </a:cubicBezTo>
                        <a:lnTo>
                          <a:pt x="17934" y="2280"/>
                        </a:lnTo>
                        <a:cubicBezTo>
                          <a:pt x="17843" y="2280"/>
                          <a:pt x="17782" y="2250"/>
                          <a:pt x="17752" y="2189"/>
                        </a:cubicBezTo>
                        <a:cubicBezTo>
                          <a:pt x="17630" y="2037"/>
                          <a:pt x="17661" y="1825"/>
                          <a:pt x="17539" y="1642"/>
                        </a:cubicBezTo>
                        <a:cubicBezTo>
                          <a:pt x="17539" y="1642"/>
                          <a:pt x="17569" y="1551"/>
                          <a:pt x="17600" y="1521"/>
                        </a:cubicBezTo>
                        <a:cubicBezTo>
                          <a:pt x="17661" y="1460"/>
                          <a:pt x="17661" y="1399"/>
                          <a:pt x="17630" y="1338"/>
                        </a:cubicBezTo>
                        <a:cubicBezTo>
                          <a:pt x="17630" y="1277"/>
                          <a:pt x="17569" y="1217"/>
                          <a:pt x="17509" y="1186"/>
                        </a:cubicBezTo>
                        <a:cubicBezTo>
                          <a:pt x="17417" y="1125"/>
                          <a:pt x="17296" y="1095"/>
                          <a:pt x="17205" y="1065"/>
                        </a:cubicBezTo>
                        <a:cubicBezTo>
                          <a:pt x="17144" y="1034"/>
                          <a:pt x="17053" y="1034"/>
                          <a:pt x="16992" y="1034"/>
                        </a:cubicBezTo>
                        <a:cubicBezTo>
                          <a:pt x="16901" y="1034"/>
                          <a:pt x="16870" y="973"/>
                          <a:pt x="16901" y="821"/>
                        </a:cubicBezTo>
                        <a:cubicBezTo>
                          <a:pt x="16901" y="670"/>
                          <a:pt x="16901" y="609"/>
                          <a:pt x="16779" y="548"/>
                        </a:cubicBezTo>
                        <a:lnTo>
                          <a:pt x="16779" y="548"/>
                        </a:lnTo>
                        <a:lnTo>
                          <a:pt x="16749" y="548"/>
                        </a:lnTo>
                        <a:lnTo>
                          <a:pt x="16536" y="609"/>
                        </a:lnTo>
                        <a:lnTo>
                          <a:pt x="16475" y="670"/>
                        </a:lnTo>
                        <a:lnTo>
                          <a:pt x="16445" y="670"/>
                        </a:lnTo>
                        <a:cubicBezTo>
                          <a:pt x="16445" y="700"/>
                          <a:pt x="16445" y="730"/>
                          <a:pt x="16414" y="791"/>
                        </a:cubicBezTo>
                        <a:cubicBezTo>
                          <a:pt x="16384" y="882"/>
                          <a:pt x="16293" y="913"/>
                          <a:pt x="16202" y="852"/>
                        </a:cubicBezTo>
                        <a:cubicBezTo>
                          <a:pt x="16171" y="852"/>
                          <a:pt x="16171" y="761"/>
                          <a:pt x="16141" y="730"/>
                        </a:cubicBezTo>
                        <a:cubicBezTo>
                          <a:pt x="16141" y="700"/>
                          <a:pt x="16171" y="700"/>
                          <a:pt x="16202" y="700"/>
                        </a:cubicBezTo>
                        <a:cubicBezTo>
                          <a:pt x="16293" y="700"/>
                          <a:pt x="16354" y="670"/>
                          <a:pt x="16445" y="670"/>
                        </a:cubicBezTo>
                        <a:lnTo>
                          <a:pt x="16445" y="639"/>
                        </a:lnTo>
                        <a:lnTo>
                          <a:pt x="16536" y="609"/>
                        </a:lnTo>
                        <a:cubicBezTo>
                          <a:pt x="16597" y="578"/>
                          <a:pt x="16658" y="548"/>
                          <a:pt x="16749" y="548"/>
                        </a:cubicBezTo>
                        <a:lnTo>
                          <a:pt x="16779" y="548"/>
                        </a:lnTo>
                        <a:lnTo>
                          <a:pt x="16779" y="548"/>
                        </a:lnTo>
                        <a:cubicBezTo>
                          <a:pt x="16718" y="396"/>
                          <a:pt x="16627" y="214"/>
                          <a:pt x="16506" y="92"/>
                        </a:cubicBezTo>
                        <a:cubicBezTo>
                          <a:pt x="16445" y="31"/>
                          <a:pt x="16354" y="1"/>
                          <a:pt x="16262" y="31"/>
                        </a:cubicBezTo>
                        <a:cubicBezTo>
                          <a:pt x="16110" y="92"/>
                          <a:pt x="15958" y="153"/>
                          <a:pt x="15837" y="244"/>
                        </a:cubicBezTo>
                        <a:cubicBezTo>
                          <a:pt x="15654" y="396"/>
                          <a:pt x="15411" y="426"/>
                          <a:pt x="15168" y="335"/>
                        </a:cubicBezTo>
                        <a:lnTo>
                          <a:pt x="14803" y="214"/>
                        </a:lnTo>
                        <a:cubicBezTo>
                          <a:pt x="14591" y="153"/>
                          <a:pt x="14378" y="244"/>
                          <a:pt x="14256" y="396"/>
                        </a:cubicBezTo>
                        <a:cubicBezTo>
                          <a:pt x="14195" y="426"/>
                          <a:pt x="14195" y="518"/>
                          <a:pt x="14135" y="578"/>
                        </a:cubicBezTo>
                        <a:cubicBezTo>
                          <a:pt x="14104" y="609"/>
                          <a:pt x="14043" y="670"/>
                          <a:pt x="13983" y="700"/>
                        </a:cubicBezTo>
                        <a:cubicBezTo>
                          <a:pt x="13831" y="761"/>
                          <a:pt x="13648" y="761"/>
                          <a:pt x="13466" y="730"/>
                        </a:cubicBezTo>
                        <a:cubicBezTo>
                          <a:pt x="13223" y="670"/>
                          <a:pt x="12949" y="730"/>
                          <a:pt x="12736" y="882"/>
                        </a:cubicBezTo>
                        <a:cubicBezTo>
                          <a:pt x="12341" y="1125"/>
                          <a:pt x="11946" y="1369"/>
                          <a:pt x="11581" y="1703"/>
                        </a:cubicBezTo>
                        <a:cubicBezTo>
                          <a:pt x="11521" y="1733"/>
                          <a:pt x="11460" y="1794"/>
                          <a:pt x="11429" y="1825"/>
                        </a:cubicBezTo>
                        <a:cubicBezTo>
                          <a:pt x="10974" y="2068"/>
                          <a:pt x="10518" y="2311"/>
                          <a:pt x="10001" y="2007"/>
                        </a:cubicBezTo>
                        <a:lnTo>
                          <a:pt x="9940" y="1977"/>
                        </a:lnTo>
                        <a:cubicBezTo>
                          <a:pt x="9788" y="1885"/>
                          <a:pt x="9575" y="1946"/>
                          <a:pt x="9454" y="2098"/>
                        </a:cubicBezTo>
                        <a:cubicBezTo>
                          <a:pt x="9363" y="2250"/>
                          <a:pt x="9271" y="2372"/>
                          <a:pt x="9150" y="2493"/>
                        </a:cubicBezTo>
                        <a:cubicBezTo>
                          <a:pt x="8967" y="2615"/>
                          <a:pt x="8907" y="2828"/>
                          <a:pt x="9028" y="3010"/>
                        </a:cubicBezTo>
                        <a:cubicBezTo>
                          <a:pt x="9059" y="3162"/>
                          <a:pt x="9089" y="3314"/>
                          <a:pt x="9150" y="3466"/>
                        </a:cubicBezTo>
                        <a:cubicBezTo>
                          <a:pt x="9332" y="3891"/>
                          <a:pt x="9302" y="4347"/>
                          <a:pt x="9089" y="4712"/>
                        </a:cubicBezTo>
                        <a:cubicBezTo>
                          <a:pt x="9059" y="4834"/>
                          <a:pt x="9119" y="4955"/>
                          <a:pt x="9211" y="5016"/>
                        </a:cubicBezTo>
                        <a:cubicBezTo>
                          <a:pt x="9302" y="5107"/>
                          <a:pt x="9454" y="5168"/>
                          <a:pt x="9545" y="5229"/>
                        </a:cubicBezTo>
                        <a:cubicBezTo>
                          <a:pt x="9575" y="5259"/>
                          <a:pt x="9575" y="5320"/>
                          <a:pt x="9575" y="5350"/>
                        </a:cubicBezTo>
                        <a:lnTo>
                          <a:pt x="9515" y="5381"/>
                        </a:lnTo>
                        <a:cubicBezTo>
                          <a:pt x="9454" y="5381"/>
                          <a:pt x="9393" y="5411"/>
                          <a:pt x="9363" y="5472"/>
                        </a:cubicBezTo>
                        <a:cubicBezTo>
                          <a:pt x="9332" y="5654"/>
                          <a:pt x="9332" y="5837"/>
                          <a:pt x="9332" y="6019"/>
                        </a:cubicBezTo>
                        <a:cubicBezTo>
                          <a:pt x="9332" y="6050"/>
                          <a:pt x="9393" y="6080"/>
                          <a:pt x="9423" y="6110"/>
                        </a:cubicBezTo>
                        <a:cubicBezTo>
                          <a:pt x="9484" y="6110"/>
                          <a:pt x="9545" y="6110"/>
                          <a:pt x="9606" y="6110"/>
                        </a:cubicBezTo>
                        <a:lnTo>
                          <a:pt x="9606" y="6080"/>
                        </a:lnTo>
                        <a:lnTo>
                          <a:pt x="9606" y="6080"/>
                        </a:lnTo>
                        <a:lnTo>
                          <a:pt x="9606" y="5958"/>
                        </a:lnTo>
                        <a:lnTo>
                          <a:pt x="9606" y="5958"/>
                        </a:lnTo>
                        <a:lnTo>
                          <a:pt x="9606" y="5928"/>
                        </a:lnTo>
                        <a:lnTo>
                          <a:pt x="9636" y="5958"/>
                        </a:lnTo>
                        <a:lnTo>
                          <a:pt x="9636" y="5958"/>
                        </a:lnTo>
                        <a:cubicBezTo>
                          <a:pt x="9818" y="5898"/>
                          <a:pt x="10031" y="5928"/>
                          <a:pt x="10214" y="5989"/>
                        </a:cubicBezTo>
                        <a:cubicBezTo>
                          <a:pt x="10244" y="6050"/>
                          <a:pt x="10274" y="6110"/>
                          <a:pt x="10244" y="6171"/>
                        </a:cubicBezTo>
                        <a:cubicBezTo>
                          <a:pt x="10214" y="6201"/>
                          <a:pt x="10183" y="6232"/>
                          <a:pt x="10153" y="6232"/>
                        </a:cubicBezTo>
                        <a:cubicBezTo>
                          <a:pt x="9970" y="6201"/>
                          <a:pt x="9788" y="6141"/>
                          <a:pt x="9606" y="6050"/>
                        </a:cubicBezTo>
                        <a:lnTo>
                          <a:pt x="9606" y="6050"/>
                        </a:lnTo>
                        <a:lnTo>
                          <a:pt x="9575" y="6050"/>
                        </a:lnTo>
                        <a:cubicBezTo>
                          <a:pt x="9575" y="6141"/>
                          <a:pt x="9575" y="6232"/>
                          <a:pt x="9454" y="6262"/>
                        </a:cubicBezTo>
                        <a:cubicBezTo>
                          <a:pt x="9332" y="6262"/>
                          <a:pt x="9211" y="6323"/>
                          <a:pt x="9089" y="6384"/>
                        </a:cubicBezTo>
                        <a:cubicBezTo>
                          <a:pt x="8967" y="6475"/>
                          <a:pt x="8815" y="6475"/>
                          <a:pt x="8694" y="6384"/>
                        </a:cubicBezTo>
                        <a:cubicBezTo>
                          <a:pt x="8572" y="6323"/>
                          <a:pt x="8420" y="6232"/>
                          <a:pt x="8299" y="6171"/>
                        </a:cubicBezTo>
                        <a:cubicBezTo>
                          <a:pt x="8208" y="6110"/>
                          <a:pt x="8177" y="6019"/>
                          <a:pt x="8238" y="5928"/>
                        </a:cubicBezTo>
                        <a:cubicBezTo>
                          <a:pt x="8268" y="5867"/>
                          <a:pt x="8329" y="5776"/>
                          <a:pt x="8390" y="5715"/>
                        </a:cubicBezTo>
                        <a:cubicBezTo>
                          <a:pt x="8451" y="5563"/>
                          <a:pt x="8359" y="5381"/>
                          <a:pt x="8177" y="5350"/>
                        </a:cubicBezTo>
                        <a:cubicBezTo>
                          <a:pt x="7995" y="5350"/>
                          <a:pt x="7812" y="5350"/>
                          <a:pt x="7660" y="5381"/>
                        </a:cubicBezTo>
                        <a:cubicBezTo>
                          <a:pt x="7539" y="5411"/>
                          <a:pt x="7417" y="5442"/>
                          <a:pt x="7356" y="5533"/>
                        </a:cubicBezTo>
                        <a:cubicBezTo>
                          <a:pt x="7265" y="5624"/>
                          <a:pt x="7113" y="5685"/>
                          <a:pt x="6992" y="5624"/>
                        </a:cubicBezTo>
                        <a:cubicBezTo>
                          <a:pt x="6870" y="5654"/>
                          <a:pt x="6749" y="5654"/>
                          <a:pt x="6657" y="5685"/>
                        </a:cubicBezTo>
                        <a:cubicBezTo>
                          <a:pt x="6353" y="5776"/>
                          <a:pt x="6049" y="5898"/>
                          <a:pt x="5776" y="6050"/>
                        </a:cubicBezTo>
                        <a:cubicBezTo>
                          <a:pt x="5685" y="6110"/>
                          <a:pt x="5624" y="6262"/>
                          <a:pt x="5715" y="6353"/>
                        </a:cubicBezTo>
                        <a:cubicBezTo>
                          <a:pt x="5806" y="6505"/>
                          <a:pt x="5928" y="6627"/>
                          <a:pt x="6019" y="6779"/>
                        </a:cubicBezTo>
                        <a:cubicBezTo>
                          <a:pt x="6049" y="6840"/>
                          <a:pt x="6019" y="6870"/>
                          <a:pt x="5928" y="6931"/>
                        </a:cubicBezTo>
                        <a:cubicBezTo>
                          <a:pt x="5897" y="6931"/>
                          <a:pt x="5806" y="6961"/>
                          <a:pt x="5806" y="6992"/>
                        </a:cubicBezTo>
                        <a:cubicBezTo>
                          <a:pt x="5776" y="7205"/>
                          <a:pt x="5654" y="7387"/>
                          <a:pt x="5593" y="7600"/>
                        </a:cubicBezTo>
                        <a:cubicBezTo>
                          <a:pt x="5563" y="7691"/>
                          <a:pt x="5563" y="7782"/>
                          <a:pt x="5624" y="7873"/>
                        </a:cubicBezTo>
                        <a:cubicBezTo>
                          <a:pt x="5745" y="8116"/>
                          <a:pt x="5989" y="8299"/>
                          <a:pt x="6293" y="8238"/>
                        </a:cubicBezTo>
                        <a:cubicBezTo>
                          <a:pt x="6536" y="8208"/>
                          <a:pt x="6779" y="8268"/>
                          <a:pt x="6992" y="8420"/>
                        </a:cubicBezTo>
                        <a:cubicBezTo>
                          <a:pt x="7083" y="8512"/>
                          <a:pt x="7235" y="8512"/>
                          <a:pt x="7356" y="8451"/>
                        </a:cubicBezTo>
                        <a:cubicBezTo>
                          <a:pt x="7600" y="8329"/>
                          <a:pt x="7812" y="8238"/>
                          <a:pt x="8056" y="8177"/>
                        </a:cubicBezTo>
                        <a:cubicBezTo>
                          <a:pt x="8116" y="8147"/>
                          <a:pt x="8177" y="8147"/>
                          <a:pt x="8268" y="8177"/>
                        </a:cubicBezTo>
                        <a:cubicBezTo>
                          <a:pt x="8268" y="8177"/>
                          <a:pt x="8299" y="8177"/>
                          <a:pt x="8299" y="8208"/>
                        </a:cubicBezTo>
                        <a:cubicBezTo>
                          <a:pt x="8299" y="8238"/>
                          <a:pt x="8299" y="8238"/>
                          <a:pt x="8299" y="8268"/>
                        </a:cubicBezTo>
                        <a:cubicBezTo>
                          <a:pt x="8268" y="8299"/>
                          <a:pt x="8238" y="8329"/>
                          <a:pt x="8177" y="8329"/>
                        </a:cubicBezTo>
                        <a:cubicBezTo>
                          <a:pt x="8056" y="8360"/>
                          <a:pt x="7964" y="8420"/>
                          <a:pt x="7995" y="8572"/>
                        </a:cubicBezTo>
                        <a:cubicBezTo>
                          <a:pt x="8025" y="8633"/>
                          <a:pt x="8025" y="8694"/>
                          <a:pt x="7995" y="8755"/>
                        </a:cubicBezTo>
                        <a:cubicBezTo>
                          <a:pt x="7904" y="8937"/>
                          <a:pt x="7843" y="9119"/>
                          <a:pt x="7782" y="9332"/>
                        </a:cubicBezTo>
                        <a:cubicBezTo>
                          <a:pt x="7691" y="9575"/>
                          <a:pt x="7448" y="9758"/>
                          <a:pt x="7174" y="9788"/>
                        </a:cubicBezTo>
                        <a:cubicBezTo>
                          <a:pt x="7113" y="9788"/>
                          <a:pt x="7083" y="9758"/>
                          <a:pt x="7052" y="9727"/>
                        </a:cubicBezTo>
                        <a:cubicBezTo>
                          <a:pt x="6961" y="9697"/>
                          <a:pt x="6901" y="9636"/>
                          <a:pt x="6840" y="9575"/>
                        </a:cubicBezTo>
                        <a:cubicBezTo>
                          <a:pt x="6779" y="9545"/>
                          <a:pt x="6749" y="9454"/>
                          <a:pt x="6688" y="9454"/>
                        </a:cubicBezTo>
                        <a:cubicBezTo>
                          <a:pt x="6657" y="9423"/>
                          <a:pt x="6627" y="9545"/>
                          <a:pt x="6597" y="9606"/>
                        </a:cubicBezTo>
                        <a:cubicBezTo>
                          <a:pt x="6505" y="9849"/>
                          <a:pt x="6293" y="10001"/>
                          <a:pt x="6049" y="10031"/>
                        </a:cubicBezTo>
                        <a:cubicBezTo>
                          <a:pt x="5989" y="10031"/>
                          <a:pt x="5958" y="10001"/>
                          <a:pt x="5928" y="9971"/>
                        </a:cubicBezTo>
                        <a:cubicBezTo>
                          <a:pt x="5897" y="9940"/>
                          <a:pt x="5867" y="9910"/>
                          <a:pt x="5837" y="9849"/>
                        </a:cubicBezTo>
                        <a:cubicBezTo>
                          <a:pt x="5715" y="9697"/>
                          <a:pt x="5593" y="9636"/>
                          <a:pt x="5472" y="9727"/>
                        </a:cubicBezTo>
                        <a:cubicBezTo>
                          <a:pt x="5198" y="9879"/>
                          <a:pt x="4955" y="10001"/>
                          <a:pt x="4864" y="10335"/>
                        </a:cubicBezTo>
                        <a:cubicBezTo>
                          <a:pt x="4834" y="10366"/>
                          <a:pt x="4803" y="10426"/>
                          <a:pt x="4773" y="10426"/>
                        </a:cubicBezTo>
                        <a:cubicBezTo>
                          <a:pt x="4408" y="10700"/>
                          <a:pt x="4074" y="10974"/>
                          <a:pt x="3739" y="11308"/>
                        </a:cubicBezTo>
                        <a:cubicBezTo>
                          <a:pt x="3496" y="11460"/>
                          <a:pt x="3375" y="11733"/>
                          <a:pt x="3466" y="12007"/>
                        </a:cubicBezTo>
                        <a:cubicBezTo>
                          <a:pt x="3496" y="12129"/>
                          <a:pt x="3527" y="12220"/>
                          <a:pt x="3557" y="12341"/>
                        </a:cubicBezTo>
                        <a:cubicBezTo>
                          <a:pt x="3587" y="12463"/>
                          <a:pt x="3557" y="12585"/>
                          <a:pt x="3496" y="12645"/>
                        </a:cubicBezTo>
                        <a:cubicBezTo>
                          <a:pt x="3314" y="12828"/>
                          <a:pt x="3253" y="13101"/>
                          <a:pt x="3344" y="13344"/>
                        </a:cubicBezTo>
                        <a:cubicBezTo>
                          <a:pt x="3375" y="13496"/>
                          <a:pt x="3405" y="13648"/>
                          <a:pt x="3466" y="13800"/>
                        </a:cubicBezTo>
                        <a:cubicBezTo>
                          <a:pt x="3496" y="13892"/>
                          <a:pt x="3557" y="13952"/>
                          <a:pt x="3648" y="13983"/>
                        </a:cubicBezTo>
                        <a:cubicBezTo>
                          <a:pt x="3739" y="14013"/>
                          <a:pt x="3831" y="14044"/>
                          <a:pt x="3922" y="14044"/>
                        </a:cubicBezTo>
                        <a:cubicBezTo>
                          <a:pt x="4074" y="13983"/>
                          <a:pt x="4256" y="13952"/>
                          <a:pt x="4438" y="13983"/>
                        </a:cubicBezTo>
                        <a:lnTo>
                          <a:pt x="4438" y="13983"/>
                        </a:lnTo>
                        <a:lnTo>
                          <a:pt x="4438" y="13922"/>
                        </a:lnTo>
                        <a:lnTo>
                          <a:pt x="4438" y="13800"/>
                        </a:lnTo>
                        <a:lnTo>
                          <a:pt x="4438" y="13740"/>
                        </a:lnTo>
                        <a:cubicBezTo>
                          <a:pt x="4438" y="13709"/>
                          <a:pt x="4499" y="13740"/>
                          <a:pt x="4469" y="13800"/>
                        </a:cubicBezTo>
                        <a:cubicBezTo>
                          <a:pt x="4438" y="13861"/>
                          <a:pt x="4438" y="13892"/>
                          <a:pt x="4408" y="13922"/>
                        </a:cubicBezTo>
                        <a:lnTo>
                          <a:pt x="4408" y="13983"/>
                        </a:lnTo>
                        <a:lnTo>
                          <a:pt x="4408" y="13983"/>
                        </a:lnTo>
                        <a:cubicBezTo>
                          <a:pt x="4378" y="14104"/>
                          <a:pt x="4378" y="14196"/>
                          <a:pt x="4347" y="14317"/>
                        </a:cubicBezTo>
                        <a:cubicBezTo>
                          <a:pt x="4347" y="14469"/>
                          <a:pt x="4286" y="14621"/>
                          <a:pt x="4134" y="14712"/>
                        </a:cubicBezTo>
                        <a:cubicBezTo>
                          <a:pt x="4043" y="14803"/>
                          <a:pt x="4043" y="14925"/>
                          <a:pt x="4104" y="15016"/>
                        </a:cubicBezTo>
                        <a:cubicBezTo>
                          <a:pt x="4134" y="15107"/>
                          <a:pt x="4134" y="15199"/>
                          <a:pt x="4074" y="15290"/>
                        </a:cubicBezTo>
                        <a:cubicBezTo>
                          <a:pt x="4043" y="15351"/>
                          <a:pt x="4013" y="15381"/>
                          <a:pt x="3983" y="15442"/>
                        </a:cubicBezTo>
                        <a:cubicBezTo>
                          <a:pt x="3952" y="15503"/>
                          <a:pt x="3952" y="15563"/>
                          <a:pt x="4013" y="15594"/>
                        </a:cubicBezTo>
                        <a:cubicBezTo>
                          <a:pt x="4195" y="15655"/>
                          <a:pt x="4378" y="15715"/>
                          <a:pt x="4530" y="15472"/>
                        </a:cubicBezTo>
                        <a:cubicBezTo>
                          <a:pt x="4530" y="15472"/>
                          <a:pt x="4590" y="15442"/>
                          <a:pt x="4590" y="15442"/>
                        </a:cubicBezTo>
                        <a:cubicBezTo>
                          <a:pt x="4773" y="15624"/>
                          <a:pt x="5016" y="15746"/>
                          <a:pt x="5077" y="16019"/>
                        </a:cubicBezTo>
                        <a:cubicBezTo>
                          <a:pt x="5077" y="16080"/>
                          <a:pt x="5168" y="16080"/>
                          <a:pt x="5229" y="16019"/>
                        </a:cubicBezTo>
                        <a:cubicBezTo>
                          <a:pt x="5259" y="15958"/>
                          <a:pt x="5229" y="15989"/>
                          <a:pt x="5259" y="15989"/>
                        </a:cubicBezTo>
                        <a:cubicBezTo>
                          <a:pt x="5350" y="15837"/>
                          <a:pt x="5350" y="15837"/>
                          <a:pt x="5563" y="15928"/>
                        </a:cubicBezTo>
                        <a:cubicBezTo>
                          <a:pt x="5624" y="15958"/>
                          <a:pt x="5685" y="15958"/>
                          <a:pt x="5776" y="15958"/>
                        </a:cubicBezTo>
                        <a:cubicBezTo>
                          <a:pt x="5837" y="15958"/>
                          <a:pt x="5897" y="15928"/>
                          <a:pt x="5958" y="15928"/>
                        </a:cubicBezTo>
                        <a:cubicBezTo>
                          <a:pt x="5989" y="15928"/>
                          <a:pt x="6019" y="15928"/>
                          <a:pt x="6019" y="15928"/>
                        </a:cubicBezTo>
                        <a:cubicBezTo>
                          <a:pt x="6080" y="15958"/>
                          <a:pt x="6080" y="15989"/>
                          <a:pt x="6019" y="16019"/>
                        </a:cubicBezTo>
                        <a:cubicBezTo>
                          <a:pt x="5837" y="16171"/>
                          <a:pt x="5715" y="16354"/>
                          <a:pt x="5624" y="16536"/>
                        </a:cubicBezTo>
                        <a:cubicBezTo>
                          <a:pt x="5381" y="17022"/>
                          <a:pt x="5016" y="17417"/>
                          <a:pt x="4560" y="17691"/>
                        </a:cubicBezTo>
                        <a:cubicBezTo>
                          <a:pt x="4408" y="17752"/>
                          <a:pt x="4286" y="17873"/>
                          <a:pt x="4104" y="17965"/>
                        </a:cubicBezTo>
                        <a:cubicBezTo>
                          <a:pt x="3831" y="18056"/>
                          <a:pt x="3587" y="18238"/>
                          <a:pt x="3314" y="18360"/>
                        </a:cubicBezTo>
                        <a:cubicBezTo>
                          <a:pt x="3162" y="18451"/>
                          <a:pt x="3010" y="18572"/>
                          <a:pt x="2919" y="18694"/>
                        </a:cubicBezTo>
                        <a:cubicBezTo>
                          <a:pt x="2858" y="18785"/>
                          <a:pt x="2736" y="18816"/>
                          <a:pt x="2676" y="18755"/>
                        </a:cubicBezTo>
                        <a:cubicBezTo>
                          <a:pt x="2463" y="18694"/>
                          <a:pt x="2250" y="18755"/>
                          <a:pt x="2068" y="18846"/>
                        </a:cubicBezTo>
                        <a:cubicBezTo>
                          <a:pt x="1916" y="18968"/>
                          <a:pt x="1764" y="19059"/>
                          <a:pt x="1642" y="19180"/>
                        </a:cubicBezTo>
                        <a:cubicBezTo>
                          <a:pt x="1429" y="19393"/>
                          <a:pt x="1125" y="19515"/>
                          <a:pt x="852" y="19515"/>
                        </a:cubicBezTo>
                        <a:cubicBezTo>
                          <a:pt x="730" y="19515"/>
                          <a:pt x="609" y="19545"/>
                          <a:pt x="487" y="19545"/>
                        </a:cubicBezTo>
                        <a:cubicBezTo>
                          <a:pt x="305" y="19576"/>
                          <a:pt x="122" y="19697"/>
                          <a:pt x="31" y="19880"/>
                        </a:cubicBezTo>
                        <a:cubicBezTo>
                          <a:pt x="1" y="19940"/>
                          <a:pt x="1" y="19971"/>
                          <a:pt x="31" y="20001"/>
                        </a:cubicBezTo>
                        <a:cubicBezTo>
                          <a:pt x="31" y="20062"/>
                          <a:pt x="92" y="20062"/>
                          <a:pt x="122" y="20092"/>
                        </a:cubicBezTo>
                        <a:cubicBezTo>
                          <a:pt x="183" y="20092"/>
                          <a:pt x="244" y="20062"/>
                          <a:pt x="335" y="20031"/>
                        </a:cubicBezTo>
                        <a:cubicBezTo>
                          <a:pt x="457" y="20001"/>
                          <a:pt x="609" y="20031"/>
                          <a:pt x="730" y="20001"/>
                        </a:cubicBezTo>
                        <a:cubicBezTo>
                          <a:pt x="821" y="20001"/>
                          <a:pt x="913" y="19971"/>
                          <a:pt x="973" y="19910"/>
                        </a:cubicBezTo>
                        <a:cubicBezTo>
                          <a:pt x="1125" y="19758"/>
                          <a:pt x="1308" y="19667"/>
                          <a:pt x="1520" y="19697"/>
                        </a:cubicBezTo>
                        <a:cubicBezTo>
                          <a:pt x="1794" y="19697"/>
                          <a:pt x="2037" y="19515"/>
                          <a:pt x="2159" y="19272"/>
                        </a:cubicBezTo>
                        <a:lnTo>
                          <a:pt x="2159" y="19241"/>
                        </a:lnTo>
                        <a:lnTo>
                          <a:pt x="2220" y="19241"/>
                        </a:lnTo>
                        <a:lnTo>
                          <a:pt x="2189" y="19272"/>
                        </a:lnTo>
                        <a:lnTo>
                          <a:pt x="2341" y="19545"/>
                        </a:lnTo>
                        <a:cubicBezTo>
                          <a:pt x="2402" y="19606"/>
                          <a:pt x="2402" y="19606"/>
                          <a:pt x="2463" y="19484"/>
                        </a:cubicBezTo>
                        <a:cubicBezTo>
                          <a:pt x="2493" y="19454"/>
                          <a:pt x="2493" y="19393"/>
                          <a:pt x="2524" y="19393"/>
                        </a:cubicBezTo>
                        <a:cubicBezTo>
                          <a:pt x="2736" y="19332"/>
                          <a:pt x="2919" y="19272"/>
                          <a:pt x="3131" y="19272"/>
                        </a:cubicBezTo>
                        <a:cubicBezTo>
                          <a:pt x="3223" y="19272"/>
                          <a:pt x="3283" y="19332"/>
                          <a:pt x="3375" y="19241"/>
                        </a:cubicBezTo>
                        <a:cubicBezTo>
                          <a:pt x="3466" y="19180"/>
                          <a:pt x="3587" y="19120"/>
                          <a:pt x="3739" y="19059"/>
                        </a:cubicBezTo>
                        <a:cubicBezTo>
                          <a:pt x="3922" y="18968"/>
                          <a:pt x="4165" y="18937"/>
                          <a:pt x="4256" y="18694"/>
                        </a:cubicBezTo>
                        <a:cubicBezTo>
                          <a:pt x="4408" y="18603"/>
                          <a:pt x="4560" y="18512"/>
                          <a:pt x="4742" y="18421"/>
                        </a:cubicBezTo>
                        <a:cubicBezTo>
                          <a:pt x="4773" y="18390"/>
                          <a:pt x="4864" y="18421"/>
                          <a:pt x="4925" y="18451"/>
                        </a:cubicBezTo>
                        <a:cubicBezTo>
                          <a:pt x="4955" y="18390"/>
                          <a:pt x="4986" y="18299"/>
                          <a:pt x="5016" y="18299"/>
                        </a:cubicBezTo>
                        <a:cubicBezTo>
                          <a:pt x="5168" y="18238"/>
                          <a:pt x="5320" y="18177"/>
                          <a:pt x="5472" y="18117"/>
                        </a:cubicBezTo>
                        <a:cubicBezTo>
                          <a:pt x="5593" y="18056"/>
                          <a:pt x="5745" y="17934"/>
                          <a:pt x="5806" y="17782"/>
                        </a:cubicBezTo>
                        <a:cubicBezTo>
                          <a:pt x="5837" y="17752"/>
                          <a:pt x="5867" y="17691"/>
                          <a:pt x="5928" y="17661"/>
                        </a:cubicBezTo>
                        <a:cubicBezTo>
                          <a:pt x="6232" y="17448"/>
                          <a:pt x="6566" y="17296"/>
                          <a:pt x="6901" y="17174"/>
                        </a:cubicBezTo>
                        <a:cubicBezTo>
                          <a:pt x="7144" y="17144"/>
                          <a:pt x="7356" y="16992"/>
                          <a:pt x="7508" y="16810"/>
                        </a:cubicBezTo>
                        <a:cubicBezTo>
                          <a:pt x="7569" y="16718"/>
                          <a:pt x="7660" y="16658"/>
                          <a:pt x="7782" y="16597"/>
                        </a:cubicBezTo>
                        <a:cubicBezTo>
                          <a:pt x="7843" y="16566"/>
                          <a:pt x="7934" y="16536"/>
                          <a:pt x="8025" y="16475"/>
                        </a:cubicBezTo>
                        <a:cubicBezTo>
                          <a:pt x="8147" y="16414"/>
                          <a:pt x="8177" y="16262"/>
                          <a:pt x="8116" y="16141"/>
                        </a:cubicBezTo>
                        <a:cubicBezTo>
                          <a:pt x="8086" y="16080"/>
                          <a:pt x="8056" y="16019"/>
                          <a:pt x="8025" y="15958"/>
                        </a:cubicBezTo>
                        <a:cubicBezTo>
                          <a:pt x="7964" y="15867"/>
                          <a:pt x="7995" y="15776"/>
                          <a:pt x="8056" y="15715"/>
                        </a:cubicBezTo>
                        <a:cubicBezTo>
                          <a:pt x="8177" y="15563"/>
                          <a:pt x="8359" y="15503"/>
                          <a:pt x="8542" y="15533"/>
                        </a:cubicBezTo>
                        <a:cubicBezTo>
                          <a:pt x="8663" y="15563"/>
                          <a:pt x="8785" y="15533"/>
                          <a:pt x="8876" y="15472"/>
                        </a:cubicBezTo>
                        <a:cubicBezTo>
                          <a:pt x="8998" y="15351"/>
                          <a:pt x="9150" y="15259"/>
                          <a:pt x="9211" y="15047"/>
                        </a:cubicBezTo>
                        <a:cubicBezTo>
                          <a:pt x="9241" y="14955"/>
                          <a:pt x="9332" y="14864"/>
                          <a:pt x="9454" y="14864"/>
                        </a:cubicBezTo>
                        <a:cubicBezTo>
                          <a:pt x="9545" y="14864"/>
                          <a:pt x="9636" y="14834"/>
                          <a:pt x="9697" y="14743"/>
                        </a:cubicBezTo>
                        <a:cubicBezTo>
                          <a:pt x="9910" y="14348"/>
                          <a:pt x="10335" y="14226"/>
                          <a:pt x="10730" y="14044"/>
                        </a:cubicBezTo>
                        <a:cubicBezTo>
                          <a:pt x="10852" y="13983"/>
                          <a:pt x="11004" y="14074"/>
                          <a:pt x="11004" y="14226"/>
                        </a:cubicBezTo>
                        <a:cubicBezTo>
                          <a:pt x="11034" y="14287"/>
                          <a:pt x="11034" y="14378"/>
                          <a:pt x="11004" y="14439"/>
                        </a:cubicBezTo>
                        <a:cubicBezTo>
                          <a:pt x="11004" y="14469"/>
                          <a:pt x="10943" y="14499"/>
                          <a:pt x="10913" y="14499"/>
                        </a:cubicBezTo>
                        <a:cubicBezTo>
                          <a:pt x="10670" y="14348"/>
                          <a:pt x="10396" y="14378"/>
                          <a:pt x="10153" y="14530"/>
                        </a:cubicBezTo>
                        <a:cubicBezTo>
                          <a:pt x="10092" y="14560"/>
                          <a:pt x="10062" y="14621"/>
                          <a:pt x="10031" y="14682"/>
                        </a:cubicBezTo>
                        <a:cubicBezTo>
                          <a:pt x="9879" y="14986"/>
                          <a:pt x="9667" y="15259"/>
                          <a:pt x="9423" y="15472"/>
                        </a:cubicBezTo>
                        <a:cubicBezTo>
                          <a:pt x="9332" y="15563"/>
                          <a:pt x="9332" y="15715"/>
                          <a:pt x="9423" y="15776"/>
                        </a:cubicBezTo>
                        <a:cubicBezTo>
                          <a:pt x="9454" y="15837"/>
                          <a:pt x="9454" y="15837"/>
                          <a:pt x="9423" y="15867"/>
                        </a:cubicBezTo>
                        <a:lnTo>
                          <a:pt x="9059" y="16080"/>
                        </a:lnTo>
                        <a:cubicBezTo>
                          <a:pt x="8998" y="16110"/>
                          <a:pt x="8967" y="16202"/>
                          <a:pt x="9028" y="16262"/>
                        </a:cubicBezTo>
                        <a:cubicBezTo>
                          <a:pt x="9059" y="16293"/>
                          <a:pt x="9119" y="16354"/>
                          <a:pt x="9150" y="16354"/>
                        </a:cubicBezTo>
                        <a:cubicBezTo>
                          <a:pt x="9271" y="16384"/>
                          <a:pt x="9393" y="16354"/>
                          <a:pt x="9484" y="16293"/>
                        </a:cubicBezTo>
                        <a:cubicBezTo>
                          <a:pt x="9697" y="16202"/>
                          <a:pt x="9910" y="16110"/>
                          <a:pt x="10122" y="16050"/>
                        </a:cubicBezTo>
                        <a:cubicBezTo>
                          <a:pt x="10214" y="16019"/>
                          <a:pt x="10274" y="15989"/>
                          <a:pt x="10366" y="15958"/>
                        </a:cubicBezTo>
                        <a:cubicBezTo>
                          <a:pt x="10548" y="15806"/>
                          <a:pt x="10791" y="15746"/>
                          <a:pt x="11004" y="15776"/>
                        </a:cubicBezTo>
                        <a:cubicBezTo>
                          <a:pt x="11065" y="15776"/>
                          <a:pt x="11126" y="15746"/>
                          <a:pt x="11186" y="15715"/>
                        </a:cubicBezTo>
                        <a:cubicBezTo>
                          <a:pt x="11308" y="15655"/>
                          <a:pt x="11369" y="15594"/>
                          <a:pt x="11460" y="15503"/>
                        </a:cubicBezTo>
                        <a:cubicBezTo>
                          <a:pt x="11521" y="15411"/>
                          <a:pt x="11581" y="15442"/>
                          <a:pt x="11673" y="15503"/>
                        </a:cubicBezTo>
                        <a:lnTo>
                          <a:pt x="11794" y="15503"/>
                        </a:lnTo>
                        <a:cubicBezTo>
                          <a:pt x="11825" y="15381"/>
                          <a:pt x="11855" y="15290"/>
                          <a:pt x="11764" y="15229"/>
                        </a:cubicBezTo>
                        <a:cubicBezTo>
                          <a:pt x="11673" y="15168"/>
                          <a:pt x="11642" y="15077"/>
                          <a:pt x="11612" y="15016"/>
                        </a:cubicBezTo>
                        <a:cubicBezTo>
                          <a:pt x="11551" y="14864"/>
                          <a:pt x="11612" y="14743"/>
                          <a:pt x="11703" y="14651"/>
                        </a:cubicBezTo>
                        <a:cubicBezTo>
                          <a:pt x="11764" y="14591"/>
                          <a:pt x="11855" y="14591"/>
                          <a:pt x="11885" y="14651"/>
                        </a:cubicBezTo>
                        <a:cubicBezTo>
                          <a:pt x="11916" y="14773"/>
                          <a:pt x="11977" y="14895"/>
                          <a:pt x="12159" y="14834"/>
                        </a:cubicBezTo>
                        <a:cubicBezTo>
                          <a:pt x="12250" y="14834"/>
                          <a:pt x="12372" y="14834"/>
                          <a:pt x="12463" y="14834"/>
                        </a:cubicBezTo>
                        <a:lnTo>
                          <a:pt x="12463" y="14834"/>
                        </a:lnTo>
                        <a:lnTo>
                          <a:pt x="12493" y="14803"/>
                        </a:lnTo>
                        <a:lnTo>
                          <a:pt x="12493" y="14834"/>
                        </a:lnTo>
                        <a:lnTo>
                          <a:pt x="12493" y="14834"/>
                        </a:lnTo>
                        <a:cubicBezTo>
                          <a:pt x="12463" y="14895"/>
                          <a:pt x="12463" y="14955"/>
                          <a:pt x="12493" y="15016"/>
                        </a:cubicBezTo>
                        <a:cubicBezTo>
                          <a:pt x="12493" y="15290"/>
                          <a:pt x="12676" y="15503"/>
                          <a:pt x="12919" y="15594"/>
                        </a:cubicBezTo>
                        <a:cubicBezTo>
                          <a:pt x="13071" y="15655"/>
                          <a:pt x="13192" y="15776"/>
                          <a:pt x="13253" y="15928"/>
                        </a:cubicBezTo>
                        <a:cubicBezTo>
                          <a:pt x="13284" y="15989"/>
                          <a:pt x="13284" y="16050"/>
                          <a:pt x="13314" y="16110"/>
                        </a:cubicBezTo>
                        <a:cubicBezTo>
                          <a:pt x="13344" y="16202"/>
                          <a:pt x="13436" y="16262"/>
                          <a:pt x="13527" y="16262"/>
                        </a:cubicBezTo>
                        <a:cubicBezTo>
                          <a:pt x="13618" y="16293"/>
                          <a:pt x="13709" y="16293"/>
                          <a:pt x="13800" y="16293"/>
                        </a:cubicBezTo>
                        <a:cubicBezTo>
                          <a:pt x="14013" y="16293"/>
                          <a:pt x="14195" y="16384"/>
                          <a:pt x="14347" y="16506"/>
                        </a:cubicBezTo>
                        <a:cubicBezTo>
                          <a:pt x="14408" y="16566"/>
                          <a:pt x="14469" y="16597"/>
                          <a:pt x="14530" y="16627"/>
                        </a:cubicBezTo>
                        <a:lnTo>
                          <a:pt x="14530" y="16627"/>
                        </a:lnTo>
                        <a:lnTo>
                          <a:pt x="14560" y="16627"/>
                        </a:lnTo>
                        <a:lnTo>
                          <a:pt x="14560" y="16658"/>
                        </a:lnTo>
                        <a:lnTo>
                          <a:pt x="14560" y="16658"/>
                        </a:lnTo>
                        <a:cubicBezTo>
                          <a:pt x="14591" y="16688"/>
                          <a:pt x="14621" y="16749"/>
                          <a:pt x="14682" y="16810"/>
                        </a:cubicBezTo>
                        <a:cubicBezTo>
                          <a:pt x="14803" y="16962"/>
                          <a:pt x="15016" y="17053"/>
                          <a:pt x="15199" y="16992"/>
                        </a:cubicBezTo>
                        <a:cubicBezTo>
                          <a:pt x="15229" y="16992"/>
                          <a:pt x="15259" y="16992"/>
                          <a:pt x="15259" y="16992"/>
                        </a:cubicBezTo>
                        <a:cubicBezTo>
                          <a:pt x="15320" y="17022"/>
                          <a:pt x="15351" y="17083"/>
                          <a:pt x="15320" y="17114"/>
                        </a:cubicBezTo>
                        <a:cubicBezTo>
                          <a:pt x="15168" y="17205"/>
                          <a:pt x="15168" y="17417"/>
                          <a:pt x="15320" y="17509"/>
                        </a:cubicBezTo>
                        <a:cubicBezTo>
                          <a:pt x="15381" y="17600"/>
                          <a:pt x="15442" y="17661"/>
                          <a:pt x="15502" y="17721"/>
                        </a:cubicBezTo>
                        <a:cubicBezTo>
                          <a:pt x="15594" y="17782"/>
                          <a:pt x="15685" y="17813"/>
                          <a:pt x="15685" y="17965"/>
                        </a:cubicBezTo>
                        <a:cubicBezTo>
                          <a:pt x="15685" y="18056"/>
                          <a:pt x="15685" y="18147"/>
                          <a:pt x="15715" y="18238"/>
                        </a:cubicBezTo>
                        <a:cubicBezTo>
                          <a:pt x="15746" y="18421"/>
                          <a:pt x="15837" y="18603"/>
                          <a:pt x="15989" y="18755"/>
                        </a:cubicBezTo>
                        <a:cubicBezTo>
                          <a:pt x="16050" y="18846"/>
                          <a:pt x="16171" y="18907"/>
                          <a:pt x="16293" y="18876"/>
                        </a:cubicBezTo>
                        <a:cubicBezTo>
                          <a:pt x="16384" y="18876"/>
                          <a:pt x="16445" y="18785"/>
                          <a:pt x="16414" y="18694"/>
                        </a:cubicBezTo>
                        <a:cubicBezTo>
                          <a:pt x="16414" y="18633"/>
                          <a:pt x="16384" y="18572"/>
                          <a:pt x="16384" y="18512"/>
                        </a:cubicBezTo>
                        <a:cubicBezTo>
                          <a:pt x="16354" y="18481"/>
                          <a:pt x="16354" y="18451"/>
                          <a:pt x="16384" y="18451"/>
                        </a:cubicBezTo>
                        <a:cubicBezTo>
                          <a:pt x="16414" y="18390"/>
                          <a:pt x="16445" y="18390"/>
                          <a:pt x="16445" y="18481"/>
                        </a:cubicBezTo>
                        <a:cubicBezTo>
                          <a:pt x="16506" y="18542"/>
                          <a:pt x="16536" y="18633"/>
                          <a:pt x="16536" y="18724"/>
                        </a:cubicBezTo>
                        <a:cubicBezTo>
                          <a:pt x="16566" y="18846"/>
                          <a:pt x="16627" y="18968"/>
                          <a:pt x="16749" y="19059"/>
                        </a:cubicBezTo>
                        <a:cubicBezTo>
                          <a:pt x="16749" y="19089"/>
                          <a:pt x="16749" y="19120"/>
                          <a:pt x="16749" y="19120"/>
                        </a:cubicBezTo>
                        <a:cubicBezTo>
                          <a:pt x="16718" y="19180"/>
                          <a:pt x="16658" y="19180"/>
                          <a:pt x="16627" y="19150"/>
                        </a:cubicBezTo>
                        <a:cubicBezTo>
                          <a:pt x="16597" y="19120"/>
                          <a:pt x="16536" y="19089"/>
                          <a:pt x="16506" y="19089"/>
                        </a:cubicBezTo>
                        <a:cubicBezTo>
                          <a:pt x="16354" y="19059"/>
                          <a:pt x="16232" y="19120"/>
                          <a:pt x="16171" y="19241"/>
                        </a:cubicBezTo>
                        <a:cubicBezTo>
                          <a:pt x="16110" y="19363"/>
                          <a:pt x="16080" y="19484"/>
                          <a:pt x="16080" y="19606"/>
                        </a:cubicBezTo>
                        <a:cubicBezTo>
                          <a:pt x="16110" y="19758"/>
                          <a:pt x="16141" y="19880"/>
                          <a:pt x="16171" y="20001"/>
                        </a:cubicBezTo>
                        <a:lnTo>
                          <a:pt x="16141" y="20001"/>
                        </a:lnTo>
                        <a:lnTo>
                          <a:pt x="16141" y="20062"/>
                        </a:lnTo>
                        <a:lnTo>
                          <a:pt x="16141" y="20031"/>
                        </a:lnTo>
                        <a:cubicBezTo>
                          <a:pt x="16232" y="20123"/>
                          <a:pt x="16262" y="20275"/>
                          <a:pt x="16232" y="20396"/>
                        </a:cubicBezTo>
                        <a:cubicBezTo>
                          <a:pt x="16141" y="20609"/>
                          <a:pt x="16110" y="20822"/>
                          <a:pt x="16141" y="21065"/>
                        </a:cubicBezTo>
                        <a:cubicBezTo>
                          <a:pt x="16141" y="21065"/>
                          <a:pt x="16171" y="21126"/>
                          <a:pt x="16171" y="21126"/>
                        </a:cubicBezTo>
                        <a:cubicBezTo>
                          <a:pt x="16202" y="21126"/>
                          <a:pt x="16293" y="21126"/>
                          <a:pt x="16293" y="21065"/>
                        </a:cubicBezTo>
                        <a:cubicBezTo>
                          <a:pt x="16384" y="20943"/>
                          <a:pt x="16445" y="20791"/>
                          <a:pt x="16536" y="20639"/>
                        </a:cubicBezTo>
                        <a:lnTo>
                          <a:pt x="16536" y="20579"/>
                        </a:lnTo>
                        <a:lnTo>
                          <a:pt x="16566" y="20579"/>
                        </a:lnTo>
                        <a:cubicBezTo>
                          <a:pt x="16627" y="20487"/>
                          <a:pt x="16718" y="20457"/>
                          <a:pt x="16810" y="20457"/>
                        </a:cubicBezTo>
                        <a:lnTo>
                          <a:pt x="16810" y="20457"/>
                        </a:lnTo>
                        <a:lnTo>
                          <a:pt x="16810" y="20457"/>
                        </a:lnTo>
                        <a:cubicBezTo>
                          <a:pt x="16810" y="20457"/>
                          <a:pt x="16810" y="20427"/>
                          <a:pt x="16810" y="20427"/>
                        </a:cubicBezTo>
                        <a:cubicBezTo>
                          <a:pt x="17022" y="20183"/>
                          <a:pt x="17174" y="19910"/>
                          <a:pt x="17296" y="19636"/>
                        </a:cubicBezTo>
                        <a:cubicBezTo>
                          <a:pt x="17296" y="19606"/>
                          <a:pt x="17357" y="19606"/>
                          <a:pt x="17387" y="19606"/>
                        </a:cubicBezTo>
                        <a:cubicBezTo>
                          <a:pt x="17448" y="19606"/>
                          <a:pt x="17448" y="19636"/>
                          <a:pt x="17448" y="19667"/>
                        </a:cubicBezTo>
                        <a:cubicBezTo>
                          <a:pt x="17448" y="19728"/>
                          <a:pt x="17448" y="19788"/>
                          <a:pt x="17448" y="19849"/>
                        </a:cubicBezTo>
                        <a:cubicBezTo>
                          <a:pt x="17387" y="20001"/>
                          <a:pt x="17326" y="20153"/>
                          <a:pt x="17265" y="20275"/>
                        </a:cubicBezTo>
                        <a:cubicBezTo>
                          <a:pt x="17235" y="20396"/>
                          <a:pt x="17265" y="20487"/>
                          <a:pt x="17326" y="20579"/>
                        </a:cubicBezTo>
                        <a:lnTo>
                          <a:pt x="17357" y="20579"/>
                        </a:lnTo>
                        <a:lnTo>
                          <a:pt x="17357" y="20609"/>
                        </a:lnTo>
                        <a:cubicBezTo>
                          <a:pt x="17417" y="20670"/>
                          <a:pt x="17448" y="20761"/>
                          <a:pt x="17448" y="20852"/>
                        </a:cubicBezTo>
                        <a:lnTo>
                          <a:pt x="17478" y="20852"/>
                        </a:lnTo>
                        <a:lnTo>
                          <a:pt x="17478" y="20883"/>
                        </a:lnTo>
                        <a:lnTo>
                          <a:pt x="17448" y="20883"/>
                        </a:lnTo>
                        <a:cubicBezTo>
                          <a:pt x="17448" y="20883"/>
                          <a:pt x="17448" y="20852"/>
                          <a:pt x="17448" y="20852"/>
                        </a:cubicBezTo>
                        <a:cubicBezTo>
                          <a:pt x="17387" y="20791"/>
                          <a:pt x="17357" y="20700"/>
                          <a:pt x="17357" y="20639"/>
                        </a:cubicBezTo>
                        <a:lnTo>
                          <a:pt x="17357" y="20609"/>
                        </a:lnTo>
                        <a:lnTo>
                          <a:pt x="17357" y="20579"/>
                        </a:lnTo>
                        <a:cubicBezTo>
                          <a:pt x="17296" y="20579"/>
                          <a:pt x="17205" y="20548"/>
                          <a:pt x="17144" y="20518"/>
                        </a:cubicBezTo>
                        <a:cubicBezTo>
                          <a:pt x="17053" y="20487"/>
                          <a:pt x="16931" y="20487"/>
                          <a:pt x="16840" y="20487"/>
                        </a:cubicBezTo>
                        <a:lnTo>
                          <a:pt x="16810" y="20487"/>
                        </a:lnTo>
                        <a:cubicBezTo>
                          <a:pt x="16749" y="20548"/>
                          <a:pt x="16658" y="20609"/>
                          <a:pt x="16566" y="20579"/>
                        </a:cubicBezTo>
                        <a:lnTo>
                          <a:pt x="16566" y="20609"/>
                        </a:lnTo>
                        <a:lnTo>
                          <a:pt x="16536" y="20639"/>
                        </a:lnTo>
                        <a:cubicBezTo>
                          <a:pt x="16536" y="20852"/>
                          <a:pt x="16506" y="21035"/>
                          <a:pt x="16445" y="21217"/>
                        </a:cubicBezTo>
                        <a:cubicBezTo>
                          <a:pt x="16414" y="21308"/>
                          <a:pt x="16475" y="21399"/>
                          <a:pt x="16566" y="21430"/>
                        </a:cubicBezTo>
                        <a:cubicBezTo>
                          <a:pt x="16627" y="21430"/>
                          <a:pt x="16658" y="21430"/>
                          <a:pt x="16688" y="21430"/>
                        </a:cubicBezTo>
                        <a:lnTo>
                          <a:pt x="16688" y="21430"/>
                        </a:lnTo>
                        <a:lnTo>
                          <a:pt x="16718" y="21399"/>
                        </a:lnTo>
                        <a:cubicBezTo>
                          <a:pt x="16749" y="21369"/>
                          <a:pt x="16749" y="21338"/>
                          <a:pt x="16749" y="21308"/>
                        </a:cubicBezTo>
                        <a:cubicBezTo>
                          <a:pt x="16749" y="21338"/>
                          <a:pt x="16779" y="21338"/>
                          <a:pt x="16749" y="21369"/>
                        </a:cubicBezTo>
                        <a:lnTo>
                          <a:pt x="16718" y="21399"/>
                        </a:lnTo>
                        <a:cubicBezTo>
                          <a:pt x="16718" y="21430"/>
                          <a:pt x="16718" y="21430"/>
                          <a:pt x="16688" y="21460"/>
                        </a:cubicBezTo>
                        <a:lnTo>
                          <a:pt x="16658" y="21460"/>
                        </a:lnTo>
                        <a:cubicBezTo>
                          <a:pt x="16658" y="21521"/>
                          <a:pt x="16627" y="21582"/>
                          <a:pt x="16658" y="21642"/>
                        </a:cubicBezTo>
                        <a:cubicBezTo>
                          <a:pt x="16749" y="21734"/>
                          <a:pt x="16779" y="21825"/>
                          <a:pt x="16749" y="21946"/>
                        </a:cubicBezTo>
                        <a:cubicBezTo>
                          <a:pt x="16718" y="22038"/>
                          <a:pt x="16688" y="22098"/>
                          <a:pt x="16658" y="22190"/>
                        </a:cubicBezTo>
                        <a:cubicBezTo>
                          <a:pt x="16658" y="22250"/>
                          <a:pt x="16627" y="22342"/>
                          <a:pt x="16658" y="22402"/>
                        </a:cubicBezTo>
                        <a:cubicBezTo>
                          <a:pt x="16779" y="22554"/>
                          <a:pt x="16749" y="22737"/>
                          <a:pt x="16840" y="22889"/>
                        </a:cubicBezTo>
                        <a:cubicBezTo>
                          <a:pt x="16870" y="22919"/>
                          <a:pt x="16901" y="22949"/>
                          <a:pt x="16961" y="22949"/>
                        </a:cubicBezTo>
                        <a:cubicBezTo>
                          <a:pt x="16992" y="22949"/>
                          <a:pt x="17022" y="22919"/>
                          <a:pt x="17053" y="22889"/>
                        </a:cubicBezTo>
                        <a:cubicBezTo>
                          <a:pt x="17174" y="22706"/>
                          <a:pt x="17235" y="22494"/>
                          <a:pt x="17265" y="22281"/>
                        </a:cubicBezTo>
                        <a:lnTo>
                          <a:pt x="17265" y="22281"/>
                        </a:lnTo>
                        <a:cubicBezTo>
                          <a:pt x="17265" y="22250"/>
                          <a:pt x="17265" y="22250"/>
                          <a:pt x="17265" y="22220"/>
                        </a:cubicBezTo>
                        <a:lnTo>
                          <a:pt x="17205" y="22190"/>
                        </a:lnTo>
                        <a:lnTo>
                          <a:pt x="17235" y="22190"/>
                        </a:lnTo>
                        <a:lnTo>
                          <a:pt x="17265" y="22220"/>
                        </a:lnTo>
                        <a:lnTo>
                          <a:pt x="17265" y="22220"/>
                        </a:lnTo>
                        <a:lnTo>
                          <a:pt x="17387" y="22220"/>
                        </a:lnTo>
                        <a:lnTo>
                          <a:pt x="17387" y="22220"/>
                        </a:lnTo>
                        <a:lnTo>
                          <a:pt x="17417" y="22190"/>
                        </a:lnTo>
                        <a:lnTo>
                          <a:pt x="17417" y="22250"/>
                        </a:lnTo>
                        <a:lnTo>
                          <a:pt x="17417" y="22250"/>
                        </a:lnTo>
                        <a:cubicBezTo>
                          <a:pt x="17478" y="22311"/>
                          <a:pt x="17509" y="22402"/>
                          <a:pt x="17569" y="22463"/>
                        </a:cubicBezTo>
                        <a:lnTo>
                          <a:pt x="17569" y="22463"/>
                        </a:lnTo>
                        <a:cubicBezTo>
                          <a:pt x="17569" y="22494"/>
                          <a:pt x="17569" y="22524"/>
                          <a:pt x="17569" y="22524"/>
                        </a:cubicBezTo>
                        <a:cubicBezTo>
                          <a:pt x="17600" y="22554"/>
                          <a:pt x="17600" y="22585"/>
                          <a:pt x="17600" y="22615"/>
                        </a:cubicBezTo>
                        <a:cubicBezTo>
                          <a:pt x="17600" y="22676"/>
                          <a:pt x="17600" y="22676"/>
                          <a:pt x="17569" y="22615"/>
                        </a:cubicBezTo>
                        <a:cubicBezTo>
                          <a:pt x="17569" y="22585"/>
                          <a:pt x="17569" y="22554"/>
                          <a:pt x="17569" y="22554"/>
                        </a:cubicBezTo>
                        <a:lnTo>
                          <a:pt x="17569" y="22554"/>
                        </a:lnTo>
                        <a:lnTo>
                          <a:pt x="17539" y="22524"/>
                        </a:lnTo>
                        <a:lnTo>
                          <a:pt x="17539" y="22524"/>
                        </a:lnTo>
                        <a:cubicBezTo>
                          <a:pt x="17448" y="22554"/>
                          <a:pt x="17417" y="22676"/>
                          <a:pt x="17448" y="22767"/>
                        </a:cubicBezTo>
                        <a:cubicBezTo>
                          <a:pt x="17448" y="22889"/>
                          <a:pt x="17509" y="22949"/>
                          <a:pt x="17600" y="22980"/>
                        </a:cubicBezTo>
                        <a:cubicBezTo>
                          <a:pt x="17661" y="23010"/>
                          <a:pt x="17721" y="23041"/>
                          <a:pt x="17782" y="23041"/>
                        </a:cubicBezTo>
                        <a:cubicBezTo>
                          <a:pt x="17873" y="23041"/>
                          <a:pt x="17904" y="23101"/>
                          <a:pt x="17843" y="23162"/>
                        </a:cubicBezTo>
                        <a:cubicBezTo>
                          <a:pt x="17721" y="23284"/>
                          <a:pt x="17630" y="23466"/>
                          <a:pt x="17630" y="23649"/>
                        </a:cubicBezTo>
                        <a:cubicBezTo>
                          <a:pt x="17630" y="23740"/>
                          <a:pt x="17539" y="23709"/>
                          <a:pt x="17478" y="23740"/>
                        </a:cubicBezTo>
                        <a:cubicBezTo>
                          <a:pt x="17417" y="23770"/>
                          <a:pt x="17387" y="23831"/>
                          <a:pt x="17448" y="23892"/>
                        </a:cubicBezTo>
                        <a:cubicBezTo>
                          <a:pt x="17600" y="24074"/>
                          <a:pt x="17569" y="24135"/>
                          <a:pt x="17387" y="24226"/>
                        </a:cubicBezTo>
                        <a:cubicBezTo>
                          <a:pt x="17357" y="24256"/>
                          <a:pt x="17296" y="24256"/>
                          <a:pt x="17296" y="24317"/>
                        </a:cubicBezTo>
                        <a:cubicBezTo>
                          <a:pt x="17357" y="24469"/>
                          <a:pt x="17478" y="24591"/>
                          <a:pt x="17600" y="24530"/>
                        </a:cubicBezTo>
                        <a:cubicBezTo>
                          <a:pt x="17721" y="24469"/>
                          <a:pt x="17904" y="24439"/>
                          <a:pt x="18056" y="24439"/>
                        </a:cubicBezTo>
                        <a:cubicBezTo>
                          <a:pt x="18056" y="24439"/>
                          <a:pt x="18117" y="24439"/>
                          <a:pt x="18117" y="24469"/>
                        </a:cubicBezTo>
                        <a:lnTo>
                          <a:pt x="18117" y="24560"/>
                        </a:lnTo>
                        <a:cubicBezTo>
                          <a:pt x="18056" y="24621"/>
                          <a:pt x="17965" y="24682"/>
                          <a:pt x="17904" y="24743"/>
                        </a:cubicBezTo>
                        <a:cubicBezTo>
                          <a:pt x="17782" y="24864"/>
                          <a:pt x="17721" y="25016"/>
                          <a:pt x="17752" y="25168"/>
                        </a:cubicBezTo>
                        <a:cubicBezTo>
                          <a:pt x="17752" y="25199"/>
                          <a:pt x="17782" y="25229"/>
                          <a:pt x="17813" y="25260"/>
                        </a:cubicBezTo>
                        <a:lnTo>
                          <a:pt x="17813" y="25260"/>
                        </a:lnTo>
                        <a:lnTo>
                          <a:pt x="17752" y="25260"/>
                        </a:lnTo>
                        <a:lnTo>
                          <a:pt x="17752" y="25229"/>
                        </a:lnTo>
                        <a:cubicBezTo>
                          <a:pt x="17782" y="25260"/>
                          <a:pt x="17752" y="25260"/>
                          <a:pt x="17752" y="25260"/>
                        </a:cubicBezTo>
                        <a:lnTo>
                          <a:pt x="17752" y="25290"/>
                        </a:lnTo>
                        <a:lnTo>
                          <a:pt x="18086" y="25655"/>
                        </a:lnTo>
                        <a:cubicBezTo>
                          <a:pt x="18147" y="25715"/>
                          <a:pt x="18147" y="25807"/>
                          <a:pt x="18117" y="25898"/>
                        </a:cubicBezTo>
                        <a:cubicBezTo>
                          <a:pt x="18086" y="25959"/>
                          <a:pt x="18056" y="26050"/>
                          <a:pt x="18025" y="26111"/>
                        </a:cubicBezTo>
                        <a:lnTo>
                          <a:pt x="18025" y="26111"/>
                        </a:lnTo>
                        <a:lnTo>
                          <a:pt x="18025" y="26111"/>
                        </a:lnTo>
                        <a:lnTo>
                          <a:pt x="18025" y="26111"/>
                        </a:lnTo>
                        <a:cubicBezTo>
                          <a:pt x="17995" y="26202"/>
                          <a:pt x="17995" y="26263"/>
                          <a:pt x="18025" y="26323"/>
                        </a:cubicBezTo>
                        <a:cubicBezTo>
                          <a:pt x="18056" y="26445"/>
                          <a:pt x="18056" y="26567"/>
                          <a:pt x="17965" y="26627"/>
                        </a:cubicBezTo>
                        <a:cubicBezTo>
                          <a:pt x="17965" y="26658"/>
                          <a:pt x="17965" y="26688"/>
                          <a:pt x="17934" y="26688"/>
                        </a:cubicBezTo>
                        <a:lnTo>
                          <a:pt x="18147" y="27083"/>
                        </a:lnTo>
                        <a:cubicBezTo>
                          <a:pt x="18268" y="27144"/>
                          <a:pt x="18390" y="27205"/>
                          <a:pt x="18451" y="27326"/>
                        </a:cubicBezTo>
                        <a:cubicBezTo>
                          <a:pt x="18542" y="27448"/>
                          <a:pt x="18664" y="27509"/>
                          <a:pt x="18785" y="27570"/>
                        </a:cubicBezTo>
                        <a:cubicBezTo>
                          <a:pt x="18876" y="27600"/>
                          <a:pt x="18998" y="27661"/>
                          <a:pt x="19089" y="27722"/>
                        </a:cubicBezTo>
                        <a:cubicBezTo>
                          <a:pt x="19150" y="27752"/>
                          <a:pt x="19180" y="27813"/>
                          <a:pt x="19150" y="27874"/>
                        </a:cubicBezTo>
                        <a:cubicBezTo>
                          <a:pt x="19089" y="28026"/>
                          <a:pt x="19089" y="28147"/>
                          <a:pt x="19120" y="28299"/>
                        </a:cubicBezTo>
                        <a:cubicBezTo>
                          <a:pt x="19150" y="28329"/>
                          <a:pt x="19180" y="28390"/>
                          <a:pt x="19211" y="28421"/>
                        </a:cubicBezTo>
                        <a:lnTo>
                          <a:pt x="19241" y="28421"/>
                        </a:lnTo>
                        <a:lnTo>
                          <a:pt x="19241" y="28451"/>
                        </a:lnTo>
                        <a:lnTo>
                          <a:pt x="19241" y="28451"/>
                        </a:lnTo>
                        <a:lnTo>
                          <a:pt x="19241" y="28451"/>
                        </a:lnTo>
                        <a:cubicBezTo>
                          <a:pt x="19241" y="28512"/>
                          <a:pt x="19241" y="28542"/>
                          <a:pt x="19272" y="28603"/>
                        </a:cubicBezTo>
                        <a:cubicBezTo>
                          <a:pt x="19302" y="28633"/>
                          <a:pt x="19393" y="28603"/>
                          <a:pt x="19454" y="28633"/>
                        </a:cubicBezTo>
                        <a:cubicBezTo>
                          <a:pt x="19545" y="28633"/>
                          <a:pt x="19606" y="28694"/>
                          <a:pt x="19636" y="28785"/>
                        </a:cubicBezTo>
                        <a:cubicBezTo>
                          <a:pt x="19697" y="28937"/>
                          <a:pt x="19727" y="29089"/>
                          <a:pt x="19819" y="29211"/>
                        </a:cubicBezTo>
                        <a:cubicBezTo>
                          <a:pt x="19879" y="29363"/>
                          <a:pt x="19849" y="29485"/>
                          <a:pt x="19758" y="29606"/>
                        </a:cubicBezTo>
                        <a:cubicBezTo>
                          <a:pt x="19758" y="29636"/>
                          <a:pt x="19727" y="29697"/>
                          <a:pt x="19697" y="29697"/>
                        </a:cubicBezTo>
                        <a:cubicBezTo>
                          <a:pt x="19636" y="29758"/>
                          <a:pt x="19545" y="29788"/>
                          <a:pt x="19515" y="29788"/>
                        </a:cubicBezTo>
                        <a:cubicBezTo>
                          <a:pt x="19302" y="29758"/>
                          <a:pt x="19120" y="29667"/>
                          <a:pt x="18968" y="29545"/>
                        </a:cubicBezTo>
                        <a:lnTo>
                          <a:pt x="18998" y="29545"/>
                        </a:lnTo>
                        <a:lnTo>
                          <a:pt x="18998" y="29545"/>
                        </a:lnTo>
                        <a:cubicBezTo>
                          <a:pt x="19059" y="29576"/>
                          <a:pt x="19120" y="29576"/>
                          <a:pt x="19180" y="29576"/>
                        </a:cubicBezTo>
                        <a:cubicBezTo>
                          <a:pt x="19302" y="29606"/>
                          <a:pt x="19393" y="29485"/>
                          <a:pt x="19393" y="29393"/>
                        </a:cubicBezTo>
                        <a:cubicBezTo>
                          <a:pt x="19424" y="29120"/>
                          <a:pt x="19363" y="28877"/>
                          <a:pt x="19272" y="28633"/>
                        </a:cubicBezTo>
                        <a:cubicBezTo>
                          <a:pt x="19180" y="28573"/>
                          <a:pt x="19089" y="28512"/>
                          <a:pt x="19059" y="28390"/>
                        </a:cubicBezTo>
                        <a:cubicBezTo>
                          <a:pt x="19028" y="28269"/>
                          <a:pt x="18968" y="28177"/>
                          <a:pt x="18937" y="28086"/>
                        </a:cubicBezTo>
                        <a:cubicBezTo>
                          <a:pt x="18968" y="27782"/>
                          <a:pt x="18724" y="27509"/>
                          <a:pt x="18420" y="27478"/>
                        </a:cubicBezTo>
                        <a:cubicBezTo>
                          <a:pt x="18238" y="27418"/>
                          <a:pt x="18086" y="27326"/>
                          <a:pt x="17965" y="27205"/>
                        </a:cubicBezTo>
                        <a:cubicBezTo>
                          <a:pt x="17873" y="27144"/>
                          <a:pt x="17782" y="27053"/>
                          <a:pt x="17691" y="26992"/>
                        </a:cubicBezTo>
                        <a:cubicBezTo>
                          <a:pt x="17630" y="26962"/>
                          <a:pt x="17569" y="26962"/>
                          <a:pt x="17509" y="26962"/>
                        </a:cubicBezTo>
                        <a:cubicBezTo>
                          <a:pt x="17448" y="26962"/>
                          <a:pt x="17357" y="27022"/>
                          <a:pt x="17357" y="27053"/>
                        </a:cubicBezTo>
                        <a:cubicBezTo>
                          <a:pt x="17387" y="27205"/>
                          <a:pt x="17417" y="27326"/>
                          <a:pt x="17417" y="27478"/>
                        </a:cubicBezTo>
                        <a:cubicBezTo>
                          <a:pt x="17417" y="27539"/>
                          <a:pt x="17448" y="27600"/>
                          <a:pt x="17478" y="27661"/>
                        </a:cubicBezTo>
                        <a:cubicBezTo>
                          <a:pt x="17569" y="27782"/>
                          <a:pt x="17691" y="27904"/>
                          <a:pt x="17782" y="28026"/>
                        </a:cubicBezTo>
                        <a:cubicBezTo>
                          <a:pt x="18056" y="28451"/>
                          <a:pt x="18390" y="28755"/>
                          <a:pt x="18633" y="29181"/>
                        </a:cubicBezTo>
                        <a:cubicBezTo>
                          <a:pt x="18694" y="29241"/>
                          <a:pt x="18724" y="29272"/>
                          <a:pt x="18785" y="29302"/>
                        </a:cubicBezTo>
                        <a:lnTo>
                          <a:pt x="18785" y="29302"/>
                        </a:lnTo>
                        <a:lnTo>
                          <a:pt x="18785" y="29302"/>
                        </a:lnTo>
                        <a:cubicBezTo>
                          <a:pt x="18603" y="29363"/>
                          <a:pt x="18481" y="29515"/>
                          <a:pt x="18481" y="29728"/>
                        </a:cubicBezTo>
                        <a:lnTo>
                          <a:pt x="18481" y="30609"/>
                        </a:lnTo>
                        <a:cubicBezTo>
                          <a:pt x="18481" y="30974"/>
                          <a:pt x="18420" y="31339"/>
                          <a:pt x="18299" y="31673"/>
                        </a:cubicBezTo>
                        <a:cubicBezTo>
                          <a:pt x="18117" y="32007"/>
                          <a:pt x="17995" y="32372"/>
                          <a:pt x="17873" y="32767"/>
                        </a:cubicBezTo>
                        <a:cubicBezTo>
                          <a:pt x="17813" y="33102"/>
                          <a:pt x="17661" y="33436"/>
                          <a:pt x="17448" y="33740"/>
                        </a:cubicBezTo>
                        <a:cubicBezTo>
                          <a:pt x="17296" y="34013"/>
                          <a:pt x="17205" y="34317"/>
                          <a:pt x="17205" y="34652"/>
                        </a:cubicBezTo>
                        <a:lnTo>
                          <a:pt x="17205" y="34865"/>
                        </a:lnTo>
                        <a:cubicBezTo>
                          <a:pt x="17235" y="35229"/>
                          <a:pt x="17144" y="35594"/>
                          <a:pt x="16961" y="35898"/>
                        </a:cubicBezTo>
                        <a:cubicBezTo>
                          <a:pt x="16870" y="35989"/>
                          <a:pt x="16870" y="36111"/>
                          <a:pt x="16931" y="36232"/>
                        </a:cubicBezTo>
                        <a:cubicBezTo>
                          <a:pt x="17022" y="36445"/>
                          <a:pt x="17053" y="36688"/>
                          <a:pt x="16992" y="36931"/>
                        </a:cubicBezTo>
                        <a:cubicBezTo>
                          <a:pt x="16992" y="37053"/>
                          <a:pt x="16992" y="37175"/>
                          <a:pt x="16992" y="37296"/>
                        </a:cubicBezTo>
                        <a:cubicBezTo>
                          <a:pt x="16992" y="37357"/>
                          <a:pt x="16992" y="37418"/>
                          <a:pt x="17022" y="37479"/>
                        </a:cubicBezTo>
                        <a:cubicBezTo>
                          <a:pt x="17113" y="37661"/>
                          <a:pt x="17174" y="37874"/>
                          <a:pt x="17265" y="38056"/>
                        </a:cubicBezTo>
                        <a:cubicBezTo>
                          <a:pt x="17296" y="38086"/>
                          <a:pt x="17357" y="38147"/>
                          <a:pt x="17417" y="38178"/>
                        </a:cubicBezTo>
                        <a:cubicBezTo>
                          <a:pt x="17539" y="38238"/>
                          <a:pt x="17539" y="38238"/>
                          <a:pt x="17509" y="38360"/>
                        </a:cubicBezTo>
                        <a:cubicBezTo>
                          <a:pt x="17478" y="38421"/>
                          <a:pt x="17448" y="38482"/>
                          <a:pt x="17417" y="38542"/>
                        </a:cubicBezTo>
                        <a:cubicBezTo>
                          <a:pt x="17417" y="38603"/>
                          <a:pt x="17417" y="38664"/>
                          <a:pt x="17417" y="38755"/>
                        </a:cubicBezTo>
                        <a:cubicBezTo>
                          <a:pt x="17478" y="38938"/>
                          <a:pt x="17600" y="39120"/>
                          <a:pt x="17509" y="39333"/>
                        </a:cubicBezTo>
                        <a:cubicBezTo>
                          <a:pt x="17509" y="39393"/>
                          <a:pt x="17509" y="39454"/>
                          <a:pt x="17539" y="39515"/>
                        </a:cubicBezTo>
                        <a:cubicBezTo>
                          <a:pt x="17661" y="39758"/>
                          <a:pt x="17782" y="40032"/>
                          <a:pt x="17873" y="40275"/>
                        </a:cubicBezTo>
                        <a:cubicBezTo>
                          <a:pt x="17934" y="40397"/>
                          <a:pt x="17965" y="40518"/>
                          <a:pt x="17965" y="40670"/>
                        </a:cubicBezTo>
                        <a:cubicBezTo>
                          <a:pt x="17965" y="40822"/>
                          <a:pt x="17995" y="40913"/>
                          <a:pt x="18117" y="40913"/>
                        </a:cubicBezTo>
                        <a:cubicBezTo>
                          <a:pt x="18481" y="41035"/>
                          <a:pt x="18846" y="41187"/>
                          <a:pt x="19150" y="41430"/>
                        </a:cubicBezTo>
                        <a:cubicBezTo>
                          <a:pt x="19393" y="41582"/>
                          <a:pt x="19576" y="41856"/>
                          <a:pt x="19576" y="42159"/>
                        </a:cubicBezTo>
                        <a:cubicBezTo>
                          <a:pt x="19606" y="42403"/>
                          <a:pt x="19636" y="42646"/>
                          <a:pt x="19727" y="42889"/>
                        </a:cubicBezTo>
                        <a:cubicBezTo>
                          <a:pt x="19879" y="43284"/>
                          <a:pt x="20001" y="43710"/>
                          <a:pt x="20092" y="44135"/>
                        </a:cubicBezTo>
                        <a:cubicBezTo>
                          <a:pt x="20123" y="44257"/>
                          <a:pt x="20183" y="44378"/>
                          <a:pt x="20305" y="44470"/>
                        </a:cubicBezTo>
                        <a:cubicBezTo>
                          <a:pt x="20487" y="44652"/>
                          <a:pt x="20670" y="44895"/>
                          <a:pt x="20761" y="45138"/>
                        </a:cubicBezTo>
                        <a:cubicBezTo>
                          <a:pt x="20822" y="45260"/>
                          <a:pt x="20822" y="45412"/>
                          <a:pt x="20761" y="45503"/>
                        </a:cubicBezTo>
                        <a:cubicBezTo>
                          <a:pt x="20700" y="45594"/>
                          <a:pt x="20609" y="45625"/>
                          <a:pt x="20518" y="45625"/>
                        </a:cubicBezTo>
                        <a:lnTo>
                          <a:pt x="20457" y="45625"/>
                        </a:lnTo>
                        <a:cubicBezTo>
                          <a:pt x="20396" y="45655"/>
                          <a:pt x="20366" y="45716"/>
                          <a:pt x="20366" y="45777"/>
                        </a:cubicBezTo>
                        <a:cubicBezTo>
                          <a:pt x="20487" y="45989"/>
                          <a:pt x="20639" y="46141"/>
                          <a:pt x="20852" y="46263"/>
                        </a:cubicBezTo>
                        <a:cubicBezTo>
                          <a:pt x="21095" y="46415"/>
                          <a:pt x="21338" y="46597"/>
                          <a:pt x="21521" y="46810"/>
                        </a:cubicBezTo>
                        <a:cubicBezTo>
                          <a:pt x="21612" y="46871"/>
                          <a:pt x="21673" y="46992"/>
                          <a:pt x="21642" y="47114"/>
                        </a:cubicBezTo>
                        <a:cubicBezTo>
                          <a:pt x="21673" y="47236"/>
                          <a:pt x="21642" y="47327"/>
                          <a:pt x="21612" y="47448"/>
                        </a:cubicBezTo>
                        <a:cubicBezTo>
                          <a:pt x="21582" y="47570"/>
                          <a:pt x="21642" y="47722"/>
                          <a:pt x="21734" y="47813"/>
                        </a:cubicBezTo>
                        <a:cubicBezTo>
                          <a:pt x="22098" y="48117"/>
                          <a:pt x="22433" y="48482"/>
                          <a:pt x="22676" y="48877"/>
                        </a:cubicBezTo>
                        <a:cubicBezTo>
                          <a:pt x="22706" y="48968"/>
                          <a:pt x="22858" y="48968"/>
                          <a:pt x="22919" y="48877"/>
                        </a:cubicBezTo>
                        <a:cubicBezTo>
                          <a:pt x="23010" y="48816"/>
                          <a:pt x="23071" y="48695"/>
                          <a:pt x="23041" y="48603"/>
                        </a:cubicBezTo>
                        <a:cubicBezTo>
                          <a:pt x="23010" y="48421"/>
                          <a:pt x="22919" y="48299"/>
                          <a:pt x="22797" y="48178"/>
                        </a:cubicBezTo>
                        <a:cubicBezTo>
                          <a:pt x="22645" y="47965"/>
                          <a:pt x="22524" y="47722"/>
                          <a:pt x="22402" y="47479"/>
                        </a:cubicBezTo>
                        <a:cubicBezTo>
                          <a:pt x="22372" y="47357"/>
                          <a:pt x="22342" y="47266"/>
                          <a:pt x="22311" y="47144"/>
                        </a:cubicBezTo>
                        <a:cubicBezTo>
                          <a:pt x="22281" y="46962"/>
                          <a:pt x="22250" y="46780"/>
                          <a:pt x="22220" y="46597"/>
                        </a:cubicBezTo>
                        <a:cubicBezTo>
                          <a:pt x="22190" y="46445"/>
                          <a:pt x="21977" y="46293"/>
                          <a:pt x="21916" y="46080"/>
                        </a:cubicBezTo>
                        <a:cubicBezTo>
                          <a:pt x="21825" y="45777"/>
                          <a:pt x="21673" y="45503"/>
                          <a:pt x="21521" y="45229"/>
                        </a:cubicBezTo>
                        <a:cubicBezTo>
                          <a:pt x="21369" y="44925"/>
                          <a:pt x="21186" y="44622"/>
                          <a:pt x="21004" y="44348"/>
                        </a:cubicBezTo>
                        <a:cubicBezTo>
                          <a:pt x="20974" y="44287"/>
                          <a:pt x="20943" y="44226"/>
                          <a:pt x="20913" y="44166"/>
                        </a:cubicBezTo>
                        <a:cubicBezTo>
                          <a:pt x="20852" y="43831"/>
                          <a:pt x="20852" y="43497"/>
                          <a:pt x="20913" y="43163"/>
                        </a:cubicBezTo>
                        <a:cubicBezTo>
                          <a:pt x="20913" y="43102"/>
                          <a:pt x="20974" y="43071"/>
                          <a:pt x="21035" y="43102"/>
                        </a:cubicBezTo>
                        <a:lnTo>
                          <a:pt x="21399" y="43254"/>
                        </a:lnTo>
                        <a:cubicBezTo>
                          <a:pt x="21521" y="43314"/>
                          <a:pt x="21612" y="43436"/>
                          <a:pt x="21642" y="43558"/>
                        </a:cubicBezTo>
                        <a:cubicBezTo>
                          <a:pt x="21673" y="43862"/>
                          <a:pt x="21734" y="44166"/>
                          <a:pt x="21825" y="44439"/>
                        </a:cubicBezTo>
                        <a:cubicBezTo>
                          <a:pt x="21977" y="44865"/>
                          <a:pt x="22220" y="45260"/>
                          <a:pt x="22494" y="45625"/>
                        </a:cubicBezTo>
                        <a:cubicBezTo>
                          <a:pt x="22554" y="45685"/>
                          <a:pt x="22645" y="45746"/>
                          <a:pt x="22645" y="45837"/>
                        </a:cubicBezTo>
                        <a:cubicBezTo>
                          <a:pt x="22706" y="46020"/>
                          <a:pt x="22828" y="46202"/>
                          <a:pt x="23010" y="46324"/>
                        </a:cubicBezTo>
                        <a:cubicBezTo>
                          <a:pt x="23101" y="46415"/>
                          <a:pt x="23223" y="46476"/>
                          <a:pt x="23314" y="46597"/>
                        </a:cubicBezTo>
                        <a:cubicBezTo>
                          <a:pt x="23345" y="46628"/>
                          <a:pt x="23345" y="46719"/>
                          <a:pt x="23314" y="46780"/>
                        </a:cubicBezTo>
                        <a:lnTo>
                          <a:pt x="23223" y="46871"/>
                        </a:lnTo>
                        <a:cubicBezTo>
                          <a:pt x="23162" y="46992"/>
                          <a:pt x="23193" y="47114"/>
                          <a:pt x="23284" y="47205"/>
                        </a:cubicBezTo>
                        <a:cubicBezTo>
                          <a:pt x="23405" y="47296"/>
                          <a:pt x="23527" y="47388"/>
                          <a:pt x="23649" y="47448"/>
                        </a:cubicBezTo>
                        <a:cubicBezTo>
                          <a:pt x="23801" y="47509"/>
                          <a:pt x="23922" y="47661"/>
                          <a:pt x="23922" y="47813"/>
                        </a:cubicBezTo>
                        <a:cubicBezTo>
                          <a:pt x="23952" y="47904"/>
                          <a:pt x="23983" y="47995"/>
                          <a:pt x="24074" y="48056"/>
                        </a:cubicBezTo>
                        <a:cubicBezTo>
                          <a:pt x="24621" y="48543"/>
                          <a:pt x="25016" y="49242"/>
                          <a:pt x="25138" y="49971"/>
                        </a:cubicBezTo>
                        <a:cubicBezTo>
                          <a:pt x="25168" y="50032"/>
                          <a:pt x="25168" y="50093"/>
                          <a:pt x="25138" y="50154"/>
                        </a:cubicBezTo>
                        <a:cubicBezTo>
                          <a:pt x="25138" y="50245"/>
                          <a:pt x="25077" y="50336"/>
                          <a:pt x="25047" y="50397"/>
                        </a:cubicBezTo>
                        <a:cubicBezTo>
                          <a:pt x="24895" y="50609"/>
                          <a:pt x="24925" y="50853"/>
                          <a:pt x="25047" y="51035"/>
                        </a:cubicBezTo>
                        <a:cubicBezTo>
                          <a:pt x="25138" y="51248"/>
                          <a:pt x="25290" y="51369"/>
                          <a:pt x="25503" y="51461"/>
                        </a:cubicBezTo>
                        <a:cubicBezTo>
                          <a:pt x="25685" y="51521"/>
                          <a:pt x="25867" y="51643"/>
                          <a:pt x="25959" y="51825"/>
                        </a:cubicBezTo>
                        <a:cubicBezTo>
                          <a:pt x="26080" y="52008"/>
                          <a:pt x="26263" y="52129"/>
                          <a:pt x="26475" y="52160"/>
                        </a:cubicBezTo>
                        <a:cubicBezTo>
                          <a:pt x="26567" y="52160"/>
                          <a:pt x="26658" y="52190"/>
                          <a:pt x="26749" y="52220"/>
                        </a:cubicBezTo>
                        <a:cubicBezTo>
                          <a:pt x="26840" y="52220"/>
                          <a:pt x="26901" y="52281"/>
                          <a:pt x="26992" y="52312"/>
                        </a:cubicBezTo>
                        <a:cubicBezTo>
                          <a:pt x="27266" y="52585"/>
                          <a:pt x="27600" y="52798"/>
                          <a:pt x="27995" y="52889"/>
                        </a:cubicBezTo>
                        <a:cubicBezTo>
                          <a:pt x="28177" y="52950"/>
                          <a:pt x="28360" y="53041"/>
                          <a:pt x="28542" y="53132"/>
                        </a:cubicBezTo>
                        <a:cubicBezTo>
                          <a:pt x="28725" y="53254"/>
                          <a:pt x="28937" y="53345"/>
                          <a:pt x="29181" y="53406"/>
                        </a:cubicBezTo>
                        <a:cubicBezTo>
                          <a:pt x="29940" y="53619"/>
                          <a:pt x="29940" y="53619"/>
                          <a:pt x="30700" y="53345"/>
                        </a:cubicBezTo>
                        <a:cubicBezTo>
                          <a:pt x="30883" y="53254"/>
                          <a:pt x="31095" y="53315"/>
                          <a:pt x="31247" y="53436"/>
                        </a:cubicBezTo>
                        <a:cubicBezTo>
                          <a:pt x="31643" y="53740"/>
                          <a:pt x="31977" y="54075"/>
                          <a:pt x="32311" y="54409"/>
                        </a:cubicBezTo>
                        <a:cubicBezTo>
                          <a:pt x="32463" y="54561"/>
                          <a:pt x="32646" y="54682"/>
                          <a:pt x="32858" y="54682"/>
                        </a:cubicBezTo>
                        <a:cubicBezTo>
                          <a:pt x="33132" y="54743"/>
                          <a:pt x="33436" y="54804"/>
                          <a:pt x="33710" y="54926"/>
                        </a:cubicBezTo>
                        <a:cubicBezTo>
                          <a:pt x="34013" y="55047"/>
                          <a:pt x="34348" y="55138"/>
                          <a:pt x="34682" y="55138"/>
                        </a:cubicBezTo>
                        <a:cubicBezTo>
                          <a:pt x="34773" y="55138"/>
                          <a:pt x="34834" y="55169"/>
                          <a:pt x="34834" y="55230"/>
                        </a:cubicBezTo>
                        <a:cubicBezTo>
                          <a:pt x="34925" y="55412"/>
                          <a:pt x="35077" y="55594"/>
                          <a:pt x="35199" y="55746"/>
                        </a:cubicBezTo>
                        <a:cubicBezTo>
                          <a:pt x="35351" y="55898"/>
                          <a:pt x="35503" y="56081"/>
                          <a:pt x="35655" y="56263"/>
                        </a:cubicBezTo>
                        <a:cubicBezTo>
                          <a:pt x="35746" y="56354"/>
                          <a:pt x="35776" y="56506"/>
                          <a:pt x="35746" y="56628"/>
                        </a:cubicBezTo>
                        <a:cubicBezTo>
                          <a:pt x="35655" y="56841"/>
                          <a:pt x="35776" y="56962"/>
                          <a:pt x="35989" y="57023"/>
                        </a:cubicBezTo>
                        <a:cubicBezTo>
                          <a:pt x="36050" y="57084"/>
                          <a:pt x="36141" y="57084"/>
                          <a:pt x="36232" y="57084"/>
                        </a:cubicBezTo>
                        <a:cubicBezTo>
                          <a:pt x="36293" y="57084"/>
                          <a:pt x="36384" y="57114"/>
                          <a:pt x="36415" y="57144"/>
                        </a:cubicBezTo>
                        <a:cubicBezTo>
                          <a:pt x="36597" y="57266"/>
                          <a:pt x="36779" y="57388"/>
                          <a:pt x="36810" y="57600"/>
                        </a:cubicBezTo>
                        <a:cubicBezTo>
                          <a:pt x="36840" y="57813"/>
                          <a:pt x="37053" y="57904"/>
                          <a:pt x="37266" y="57935"/>
                        </a:cubicBezTo>
                        <a:cubicBezTo>
                          <a:pt x="37327" y="57965"/>
                          <a:pt x="37418" y="57935"/>
                          <a:pt x="37479" y="57935"/>
                        </a:cubicBezTo>
                        <a:cubicBezTo>
                          <a:pt x="37661" y="57844"/>
                          <a:pt x="37904" y="57904"/>
                          <a:pt x="38026" y="58087"/>
                        </a:cubicBezTo>
                        <a:cubicBezTo>
                          <a:pt x="38147" y="58208"/>
                          <a:pt x="38299" y="58300"/>
                          <a:pt x="38451" y="58421"/>
                        </a:cubicBezTo>
                        <a:cubicBezTo>
                          <a:pt x="38603" y="58543"/>
                          <a:pt x="38664" y="58512"/>
                          <a:pt x="38877" y="58391"/>
                        </a:cubicBezTo>
                        <a:cubicBezTo>
                          <a:pt x="38938" y="58330"/>
                          <a:pt x="38968" y="58239"/>
                          <a:pt x="38938" y="58148"/>
                        </a:cubicBezTo>
                        <a:cubicBezTo>
                          <a:pt x="38907" y="58087"/>
                          <a:pt x="38877" y="57996"/>
                          <a:pt x="38938" y="57965"/>
                        </a:cubicBezTo>
                        <a:cubicBezTo>
                          <a:pt x="39090" y="57844"/>
                          <a:pt x="39242" y="57692"/>
                          <a:pt x="39333" y="57509"/>
                        </a:cubicBezTo>
                        <a:cubicBezTo>
                          <a:pt x="39363" y="57479"/>
                          <a:pt x="39485" y="57479"/>
                          <a:pt x="39515" y="57509"/>
                        </a:cubicBezTo>
                        <a:cubicBezTo>
                          <a:pt x="39728" y="57600"/>
                          <a:pt x="39849" y="57783"/>
                          <a:pt x="39880" y="57996"/>
                        </a:cubicBezTo>
                        <a:cubicBezTo>
                          <a:pt x="39880" y="58148"/>
                          <a:pt x="39941" y="58300"/>
                          <a:pt x="40032" y="58421"/>
                        </a:cubicBezTo>
                        <a:cubicBezTo>
                          <a:pt x="40184" y="58573"/>
                          <a:pt x="40184" y="58786"/>
                          <a:pt x="40336" y="58938"/>
                        </a:cubicBezTo>
                        <a:cubicBezTo>
                          <a:pt x="40397" y="58999"/>
                          <a:pt x="40397" y="59059"/>
                          <a:pt x="40397" y="59120"/>
                        </a:cubicBezTo>
                        <a:cubicBezTo>
                          <a:pt x="40397" y="59424"/>
                          <a:pt x="40397" y="59728"/>
                          <a:pt x="40366" y="60002"/>
                        </a:cubicBezTo>
                        <a:cubicBezTo>
                          <a:pt x="40336" y="60184"/>
                          <a:pt x="40366" y="60336"/>
                          <a:pt x="40457" y="60458"/>
                        </a:cubicBezTo>
                        <a:cubicBezTo>
                          <a:pt x="40518" y="60518"/>
                          <a:pt x="40518" y="60579"/>
                          <a:pt x="40457" y="60640"/>
                        </a:cubicBezTo>
                        <a:cubicBezTo>
                          <a:pt x="40366" y="60883"/>
                          <a:pt x="40184" y="61066"/>
                          <a:pt x="39971" y="61187"/>
                        </a:cubicBezTo>
                        <a:cubicBezTo>
                          <a:pt x="39728" y="61278"/>
                          <a:pt x="39545" y="61491"/>
                          <a:pt x="39485" y="61734"/>
                        </a:cubicBezTo>
                        <a:cubicBezTo>
                          <a:pt x="39454" y="61856"/>
                          <a:pt x="39363" y="61977"/>
                          <a:pt x="39242" y="62038"/>
                        </a:cubicBezTo>
                        <a:cubicBezTo>
                          <a:pt x="39120" y="62099"/>
                          <a:pt x="38998" y="62160"/>
                          <a:pt x="38877" y="62221"/>
                        </a:cubicBezTo>
                        <a:cubicBezTo>
                          <a:pt x="38846" y="62251"/>
                          <a:pt x="38816" y="62312"/>
                          <a:pt x="38816" y="62342"/>
                        </a:cubicBezTo>
                        <a:cubicBezTo>
                          <a:pt x="38786" y="62676"/>
                          <a:pt x="38664" y="63011"/>
                          <a:pt x="38451" y="63284"/>
                        </a:cubicBezTo>
                        <a:cubicBezTo>
                          <a:pt x="38421" y="63315"/>
                          <a:pt x="38390" y="63345"/>
                          <a:pt x="38390" y="63406"/>
                        </a:cubicBezTo>
                        <a:cubicBezTo>
                          <a:pt x="38360" y="63619"/>
                          <a:pt x="38360" y="63832"/>
                          <a:pt x="38360" y="64075"/>
                        </a:cubicBezTo>
                        <a:cubicBezTo>
                          <a:pt x="38390" y="64227"/>
                          <a:pt x="38573" y="64348"/>
                          <a:pt x="38755" y="64439"/>
                        </a:cubicBezTo>
                        <a:cubicBezTo>
                          <a:pt x="38755" y="64439"/>
                          <a:pt x="38786" y="64439"/>
                          <a:pt x="38816" y="64409"/>
                        </a:cubicBezTo>
                        <a:lnTo>
                          <a:pt x="38877" y="64318"/>
                        </a:lnTo>
                        <a:cubicBezTo>
                          <a:pt x="38907" y="64348"/>
                          <a:pt x="38907" y="64379"/>
                          <a:pt x="38907" y="64409"/>
                        </a:cubicBezTo>
                        <a:cubicBezTo>
                          <a:pt x="38907" y="64531"/>
                          <a:pt x="38877" y="64652"/>
                          <a:pt x="38786" y="64713"/>
                        </a:cubicBezTo>
                        <a:cubicBezTo>
                          <a:pt x="38634" y="64804"/>
                          <a:pt x="38512" y="64865"/>
                          <a:pt x="38390" y="64987"/>
                        </a:cubicBezTo>
                        <a:cubicBezTo>
                          <a:pt x="38208" y="65108"/>
                          <a:pt x="38117" y="65351"/>
                          <a:pt x="38178" y="65594"/>
                        </a:cubicBezTo>
                        <a:cubicBezTo>
                          <a:pt x="38208" y="65686"/>
                          <a:pt x="38238" y="65807"/>
                          <a:pt x="38269" y="65898"/>
                        </a:cubicBezTo>
                        <a:cubicBezTo>
                          <a:pt x="38269" y="65990"/>
                          <a:pt x="38269" y="66050"/>
                          <a:pt x="38238" y="66111"/>
                        </a:cubicBezTo>
                        <a:cubicBezTo>
                          <a:pt x="38178" y="66233"/>
                          <a:pt x="38238" y="66354"/>
                          <a:pt x="38330" y="66385"/>
                        </a:cubicBezTo>
                        <a:cubicBezTo>
                          <a:pt x="38482" y="66476"/>
                          <a:pt x="38603" y="66567"/>
                          <a:pt x="38755" y="66628"/>
                        </a:cubicBezTo>
                        <a:cubicBezTo>
                          <a:pt x="38907" y="66719"/>
                          <a:pt x="39059" y="66841"/>
                          <a:pt x="39120" y="67023"/>
                        </a:cubicBezTo>
                        <a:cubicBezTo>
                          <a:pt x="39181" y="67145"/>
                          <a:pt x="39272" y="67297"/>
                          <a:pt x="39394" y="67388"/>
                        </a:cubicBezTo>
                        <a:cubicBezTo>
                          <a:pt x="39485" y="67449"/>
                          <a:pt x="39515" y="67540"/>
                          <a:pt x="39545" y="67601"/>
                        </a:cubicBezTo>
                        <a:cubicBezTo>
                          <a:pt x="39637" y="67905"/>
                          <a:pt x="39819" y="68148"/>
                          <a:pt x="39910" y="68421"/>
                        </a:cubicBezTo>
                        <a:cubicBezTo>
                          <a:pt x="40032" y="68786"/>
                          <a:pt x="40214" y="69120"/>
                          <a:pt x="40457" y="69424"/>
                        </a:cubicBezTo>
                        <a:cubicBezTo>
                          <a:pt x="40670" y="69759"/>
                          <a:pt x="40883" y="70123"/>
                          <a:pt x="41096" y="70488"/>
                        </a:cubicBezTo>
                        <a:cubicBezTo>
                          <a:pt x="41126" y="70549"/>
                          <a:pt x="41126" y="70610"/>
                          <a:pt x="41126" y="70671"/>
                        </a:cubicBezTo>
                        <a:cubicBezTo>
                          <a:pt x="41126" y="70853"/>
                          <a:pt x="41187" y="71035"/>
                          <a:pt x="41339" y="71157"/>
                        </a:cubicBezTo>
                        <a:cubicBezTo>
                          <a:pt x="41734" y="71552"/>
                          <a:pt x="42190" y="71886"/>
                          <a:pt x="42676" y="72190"/>
                        </a:cubicBezTo>
                        <a:cubicBezTo>
                          <a:pt x="42767" y="72251"/>
                          <a:pt x="42889" y="72281"/>
                          <a:pt x="42980" y="72312"/>
                        </a:cubicBezTo>
                        <a:cubicBezTo>
                          <a:pt x="43254" y="72403"/>
                          <a:pt x="43467" y="72555"/>
                          <a:pt x="43679" y="72737"/>
                        </a:cubicBezTo>
                        <a:cubicBezTo>
                          <a:pt x="43922" y="73011"/>
                          <a:pt x="44226" y="73224"/>
                          <a:pt x="44500" y="73467"/>
                        </a:cubicBezTo>
                        <a:cubicBezTo>
                          <a:pt x="44561" y="73528"/>
                          <a:pt x="44591" y="73619"/>
                          <a:pt x="44622" y="73710"/>
                        </a:cubicBezTo>
                        <a:cubicBezTo>
                          <a:pt x="44622" y="73832"/>
                          <a:pt x="44622" y="73923"/>
                          <a:pt x="44652" y="74044"/>
                        </a:cubicBezTo>
                        <a:cubicBezTo>
                          <a:pt x="44713" y="74257"/>
                          <a:pt x="44713" y="74500"/>
                          <a:pt x="44652" y="74713"/>
                        </a:cubicBezTo>
                        <a:cubicBezTo>
                          <a:pt x="44652" y="74804"/>
                          <a:pt x="44652" y="74896"/>
                          <a:pt x="44682" y="74987"/>
                        </a:cubicBezTo>
                        <a:cubicBezTo>
                          <a:pt x="44804" y="75412"/>
                          <a:pt x="44804" y="75899"/>
                          <a:pt x="44652" y="76324"/>
                        </a:cubicBezTo>
                        <a:cubicBezTo>
                          <a:pt x="44652" y="76385"/>
                          <a:pt x="44652" y="76446"/>
                          <a:pt x="44652" y="76506"/>
                        </a:cubicBezTo>
                        <a:cubicBezTo>
                          <a:pt x="44774" y="77206"/>
                          <a:pt x="44804" y="77874"/>
                          <a:pt x="44743" y="78543"/>
                        </a:cubicBezTo>
                        <a:cubicBezTo>
                          <a:pt x="44743" y="78725"/>
                          <a:pt x="44743" y="78908"/>
                          <a:pt x="44682" y="79090"/>
                        </a:cubicBezTo>
                        <a:cubicBezTo>
                          <a:pt x="44652" y="79333"/>
                          <a:pt x="44622" y="79546"/>
                          <a:pt x="44561" y="79759"/>
                        </a:cubicBezTo>
                        <a:cubicBezTo>
                          <a:pt x="44500" y="79880"/>
                          <a:pt x="44500" y="80032"/>
                          <a:pt x="44561" y="80154"/>
                        </a:cubicBezTo>
                        <a:cubicBezTo>
                          <a:pt x="44622" y="80367"/>
                          <a:pt x="44622" y="80579"/>
                          <a:pt x="44561" y="80762"/>
                        </a:cubicBezTo>
                        <a:cubicBezTo>
                          <a:pt x="44470" y="80944"/>
                          <a:pt x="44470" y="81157"/>
                          <a:pt x="44561" y="81370"/>
                        </a:cubicBezTo>
                        <a:cubicBezTo>
                          <a:pt x="44652" y="81613"/>
                          <a:pt x="44591" y="81886"/>
                          <a:pt x="44682" y="82160"/>
                        </a:cubicBezTo>
                        <a:cubicBezTo>
                          <a:pt x="44743" y="82282"/>
                          <a:pt x="44682" y="82434"/>
                          <a:pt x="44682" y="82555"/>
                        </a:cubicBezTo>
                        <a:cubicBezTo>
                          <a:pt x="44682" y="82677"/>
                          <a:pt x="44713" y="82798"/>
                          <a:pt x="44743" y="82890"/>
                        </a:cubicBezTo>
                        <a:cubicBezTo>
                          <a:pt x="44774" y="83011"/>
                          <a:pt x="44774" y="83133"/>
                          <a:pt x="44743" y="83224"/>
                        </a:cubicBezTo>
                        <a:cubicBezTo>
                          <a:pt x="44682" y="83376"/>
                          <a:pt x="44652" y="83528"/>
                          <a:pt x="44622" y="83680"/>
                        </a:cubicBezTo>
                        <a:cubicBezTo>
                          <a:pt x="44500" y="84197"/>
                          <a:pt x="44378" y="84713"/>
                          <a:pt x="44257" y="85200"/>
                        </a:cubicBezTo>
                        <a:cubicBezTo>
                          <a:pt x="44226" y="85291"/>
                          <a:pt x="44196" y="85382"/>
                          <a:pt x="44135" y="85443"/>
                        </a:cubicBezTo>
                        <a:cubicBezTo>
                          <a:pt x="43983" y="85534"/>
                          <a:pt x="43953" y="85747"/>
                          <a:pt x="44074" y="85868"/>
                        </a:cubicBezTo>
                        <a:cubicBezTo>
                          <a:pt x="44196" y="86111"/>
                          <a:pt x="44226" y="86385"/>
                          <a:pt x="44378" y="86628"/>
                        </a:cubicBezTo>
                        <a:cubicBezTo>
                          <a:pt x="44500" y="86841"/>
                          <a:pt x="44500" y="87084"/>
                          <a:pt x="44378" y="87297"/>
                        </a:cubicBezTo>
                        <a:cubicBezTo>
                          <a:pt x="44318" y="87388"/>
                          <a:pt x="44287" y="87540"/>
                          <a:pt x="44287" y="87662"/>
                        </a:cubicBezTo>
                        <a:cubicBezTo>
                          <a:pt x="44318" y="87814"/>
                          <a:pt x="44318" y="87935"/>
                          <a:pt x="44287" y="88057"/>
                        </a:cubicBezTo>
                        <a:cubicBezTo>
                          <a:pt x="44287" y="88239"/>
                          <a:pt x="44348" y="88391"/>
                          <a:pt x="44439" y="88513"/>
                        </a:cubicBezTo>
                        <a:lnTo>
                          <a:pt x="44622" y="88725"/>
                        </a:lnTo>
                        <a:cubicBezTo>
                          <a:pt x="44378" y="88725"/>
                          <a:pt x="44318" y="88725"/>
                          <a:pt x="44287" y="88938"/>
                        </a:cubicBezTo>
                        <a:cubicBezTo>
                          <a:pt x="44257" y="88999"/>
                          <a:pt x="44226" y="89060"/>
                          <a:pt x="44226" y="89121"/>
                        </a:cubicBezTo>
                        <a:cubicBezTo>
                          <a:pt x="44257" y="89333"/>
                          <a:pt x="44318" y="89577"/>
                          <a:pt x="44348" y="89789"/>
                        </a:cubicBezTo>
                        <a:cubicBezTo>
                          <a:pt x="44348" y="89850"/>
                          <a:pt x="44500" y="89881"/>
                          <a:pt x="44561" y="89850"/>
                        </a:cubicBezTo>
                        <a:cubicBezTo>
                          <a:pt x="44652" y="89789"/>
                          <a:pt x="44713" y="89668"/>
                          <a:pt x="44713" y="89577"/>
                        </a:cubicBezTo>
                        <a:cubicBezTo>
                          <a:pt x="44713" y="89425"/>
                          <a:pt x="44743" y="89273"/>
                          <a:pt x="44743" y="89090"/>
                        </a:cubicBezTo>
                        <a:cubicBezTo>
                          <a:pt x="44774" y="88969"/>
                          <a:pt x="44713" y="88817"/>
                          <a:pt x="44622" y="88725"/>
                        </a:cubicBezTo>
                        <a:cubicBezTo>
                          <a:pt x="44743" y="88756"/>
                          <a:pt x="44865" y="88725"/>
                          <a:pt x="44956" y="88665"/>
                        </a:cubicBezTo>
                        <a:cubicBezTo>
                          <a:pt x="45017" y="88634"/>
                          <a:pt x="45047" y="88634"/>
                          <a:pt x="45078" y="88756"/>
                        </a:cubicBezTo>
                        <a:cubicBezTo>
                          <a:pt x="45078" y="88817"/>
                          <a:pt x="45108" y="88877"/>
                          <a:pt x="45108" y="88938"/>
                        </a:cubicBezTo>
                        <a:cubicBezTo>
                          <a:pt x="45078" y="89242"/>
                          <a:pt x="45047" y="89516"/>
                          <a:pt x="45047" y="89820"/>
                        </a:cubicBezTo>
                        <a:cubicBezTo>
                          <a:pt x="45047" y="90093"/>
                          <a:pt x="45047" y="90397"/>
                          <a:pt x="44986" y="90671"/>
                        </a:cubicBezTo>
                        <a:cubicBezTo>
                          <a:pt x="44956" y="90762"/>
                          <a:pt x="44956" y="90853"/>
                          <a:pt x="45017" y="90944"/>
                        </a:cubicBezTo>
                        <a:cubicBezTo>
                          <a:pt x="45138" y="91157"/>
                          <a:pt x="45138" y="91461"/>
                          <a:pt x="44986" y="91704"/>
                        </a:cubicBezTo>
                        <a:cubicBezTo>
                          <a:pt x="44956" y="91735"/>
                          <a:pt x="44926" y="91765"/>
                          <a:pt x="44865" y="91735"/>
                        </a:cubicBezTo>
                        <a:cubicBezTo>
                          <a:pt x="44834" y="91704"/>
                          <a:pt x="44834" y="91704"/>
                          <a:pt x="44834" y="91704"/>
                        </a:cubicBezTo>
                        <a:cubicBezTo>
                          <a:pt x="44804" y="91613"/>
                          <a:pt x="44774" y="91552"/>
                          <a:pt x="44743" y="91461"/>
                        </a:cubicBezTo>
                        <a:cubicBezTo>
                          <a:pt x="44561" y="91461"/>
                          <a:pt x="44409" y="91552"/>
                          <a:pt x="44348" y="91735"/>
                        </a:cubicBezTo>
                        <a:cubicBezTo>
                          <a:pt x="44287" y="91947"/>
                          <a:pt x="44196" y="92160"/>
                          <a:pt x="44074" y="92343"/>
                        </a:cubicBezTo>
                        <a:cubicBezTo>
                          <a:pt x="44074" y="92373"/>
                          <a:pt x="44074" y="92434"/>
                          <a:pt x="44105" y="92464"/>
                        </a:cubicBezTo>
                        <a:cubicBezTo>
                          <a:pt x="44135" y="92495"/>
                          <a:pt x="44196" y="92495"/>
                          <a:pt x="44226" y="92495"/>
                        </a:cubicBezTo>
                        <a:cubicBezTo>
                          <a:pt x="44287" y="92464"/>
                          <a:pt x="44348" y="92403"/>
                          <a:pt x="44409" y="92403"/>
                        </a:cubicBezTo>
                        <a:cubicBezTo>
                          <a:pt x="44530" y="92403"/>
                          <a:pt x="44652" y="92434"/>
                          <a:pt x="44774" y="92464"/>
                        </a:cubicBezTo>
                        <a:cubicBezTo>
                          <a:pt x="44865" y="92525"/>
                          <a:pt x="44895" y="92616"/>
                          <a:pt x="44895" y="92677"/>
                        </a:cubicBezTo>
                        <a:cubicBezTo>
                          <a:pt x="44834" y="92859"/>
                          <a:pt x="44834" y="93042"/>
                          <a:pt x="44834" y="93224"/>
                        </a:cubicBezTo>
                        <a:lnTo>
                          <a:pt x="44834" y="93224"/>
                        </a:lnTo>
                        <a:lnTo>
                          <a:pt x="44834" y="93224"/>
                        </a:lnTo>
                        <a:lnTo>
                          <a:pt x="44865" y="93224"/>
                        </a:lnTo>
                        <a:cubicBezTo>
                          <a:pt x="44865" y="93254"/>
                          <a:pt x="44865" y="93254"/>
                          <a:pt x="44834" y="93224"/>
                        </a:cubicBezTo>
                        <a:lnTo>
                          <a:pt x="44804" y="93224"/>
                        </a:lnTo>
                        <a:lnTo>
                          <a:pt x="44804" y="93224"/>
                        </a:lnTo>
                        <a:cubicBezTo>
                          <a:pt x="44682" y="93254"/>
                          <a:pt x="44561" y="93285"/>
                          <a:pt x="44470" y="93376"/>
                        </a:cubicBezTo>
                        <a:cubicBezTo>
                          <a:pt x="44409" y="93437"/>
                          <a:pt x="44348" y="93498"/>
                          <a:pt x="44378" y="93589"/>
                        </a:cubicBezTo>
                        <a:cubicBezTo>
                          <a:pt x="44378" y="93680"/>
                          <a:pt x="44409" y="93771"/>
                          <a:pt x="44439" y="93862"/>
                        </a:cubicBezTo>
                        <a:cubicBezTo>
                          <a:pt x="44470" y="93923"/>
                          <a:pt x="44530" y="93954"/>
                          <a:pt x="44530" y="94014"/>
                        </a:cubicBezTo>
                        <a:cubicBezTo>
                          <a:pt x="44530" y="94075"/>
                          <a:pt x="44530" y="94197"/>
                          <a:pt x="44591" y="94257"/>
                        </a:cubicBezTo>
                        <a:cubicBezTo>
                          <a:pt x="44622" y="94288"/>
                          <a:pt x="44652" y="94318"/>
                          <a:pt x="44682" y="94349"/>
                        </a:cubicBezTo>
                        <a:lnTo>
                          <a:pt x="44682" y="94349"/>
                        </a:lnTo>
                        <a:lnTo>
                          <a:pt x="44682" y="94349"/>
                        </a:lnTo>
                        <a:lnTo>
                          <a:pt x="44682" y="94349"/>
                        </a:lnTo>
                        <a:lnTo>
                          <a:pt x="44682" y="94349"/>
                        </a:lnTo>
                        <a:cubicBezTo>
                          <a:pt x="44713" y="94440"/>
                          <a:pt x="44713" y="94501"/>
                          <a:pt x="44682" y="94561"/>
                        </a:cubicBezTo>
                        <a:cubicBezTo>
                          <a:pt x="44652" y="94744"/>
                          <a:pt x="44652" y="94744"/>
                          <a:pt x="44834" y="94835"/>
                        </a:cubicBezTo>
                        <a:cubicBezTo>
                          <a:pt x="44926" y="94896"/>
                          <a:pt x="45017" y="94987"/>
                          <a:pt x="45138" y="95048"/>
                        </a:cubicBezTo>
                        <a:lnTo>
                          <a:pt x="45138" y="95048"/>
                        </a:lnTo>
                        <a:lnTo>
                          <a:pt x="45138" y="95048"/>
                        </a:lnTo>
                        <a:cubicBezTo>
                          <a:pt x="45199" y="95200"/>
                          <a:pt x="45199" y="95200"/>
                          <a:pt x="45138" y="95291"/>
                        </a:cubicBezTo>
                        <a:lnTo>
                          <a:pt x="45138" y="95291"/>
                        </a:lnTo>
                        <a:lnTo>
                          <a:pt x="45138" y="95321"/>
                        </a:lnTo>
                        <a:lnTo>
                          <a:pt x="45138" y="95321"/>
                        </a:lnTo>
                        <a:cubicBezTo>
                          <a:pt x="45169" y="95534"/>
                          <a:pt x="45169" y="95777"/>
                          <a:pt x="45138" y="95990"/>
                        </a:cubicBezTo>
                        <a:cubicBezTo>
                          <a:pt x="45108" y="96081"/>
                          <a:pt x="45199" y="96142"/>
                          <a:pt x="45290" y="96142"/>
                        </a:cubicBezTo>
                        <a:cubicBezTo>
                          <a:pt x="45412" y="96142"/>
                          <a:pt x="45442" y="96112"/>
                          <a:pt x="45473" y="95990"/>
                        </a:cubicBezTo>
                        <a:cubicBezTo>
                          <a:pt x="45473" y="95808"/>
                          <a:pt x="45503" y="95656"/>
                          <a:pt x="45533" y="95504"/>
                        </a:cubicBezTo>
                        <a:lnTo>
                          <a:pt x="45533" y="95504"/>
                        </a:lnTo>
                        <a:lnTo>
                          <a:pt x="45503" y="95443"/>
                        </a:lnTo>
                        <a:lnTo>
                          <a:pt x="45564" y="95473"/>
                        </a:lnTo>
                        <a:lnTo>
                          <a:pt x="45564" y="95504"/>
                        </a:lnTo>
                        <a:cubicBezTo>
                          <a:pt x="45625" y="95564"/>
                          <a:pt x="45655" y="95656"/>
                          <a:pt x="45655" y="95716"/>
                        </a:cubicBezTo>
                        <a:cubicBezTo>
                          <a:pt x="45655" y="95808"/>
                          <a:pt x="45685" y="95899"/>
                          <a:pt x="45746" y="95960"/>
                        </a:cubicBezTo>
                        <a:cubicBezTo>
                          <a:pt x="45837" y="96051"/>
                          <a:pt x="45868" y="96112"/>
                          <a:pt x="45777" y="96203"/>
                        </a:cubicBezTo>
                        <a:cubicBezTo>
                          <a:pt x="45716" y="96294"/>
                          <a:pt x="45685" y="96355"/>
                          <a:pt x="45564" y="96355"/>
                        </a:cubicBezTo>
                        <a:cubicBezTo>
                          <a:pt x="45533" y="96355"/>
                          <a:pt x="45473" y="96355"/>
                          <a:pt x="45442" y="96355"/>
                        </a:cubicBezTo>
                        <a:cubicBezTo>
                          <a:pt x="45412" y="96355"/>
                          <a:pt x="45351" y="96385"/>
                          <a:pt x="45351" y="96446"/>
                        </a:cubicBezTo>
                        <a:cubicBezTo>
                          <a:pt x="45321" y="96476"/>
                          <a:pt x="45351" y="96537"/>
                          <a:pt x="45381" y="96537"/>
                        </a:cubicBezTo>
                        <a:cubicBezTo>
                          <a:pt x="45442" y="96568"/>
                          <a:pt x="45503" y="96598"/>
                          <a:pt x="45594" y="96598"/>
                        </a:cubicBezTo>
                        <a:cubicBezTo>
                          <a:pt x="45807" y="96598"/>
                          <a:pt x="45868" y="96780"/>
                          <a:pt x="45959" y="96932"/>
                        </a:cubicBezTo>
                        <a:cubicBezTo>
                          <a:pt x="45898" y="97054"/>
                          <a:pt x="45959" y="97145"/>
                          <a:pt x="46081" y="97206"/>
                        </a:cubicBezTo>
                        <a:cubicBezTo>
                          <a:pt x="46202" y="97297"/>
                          <a:pt x="46354" y="97419"/>
                          <a:pt x="46476" y="97510"/>
                        </a:cubicBezTo>
                        <a:lnTo>
                          <a:pt x="46537" y="97510"/>
                        </a:lnTo>
                        <a:lnTo>
                          <a:pt x="46537" y="97540"/>
                        </a:lnTo>
                        <a:lnTo>
                          <a:pt x="46506" y="97540"/>
                        </a:lnTo>
                        <a:cubicBezTo>
                          <a:pt x="46506" y="97571"/>
                          <a:pt x="46476" y="97571"/>
                          <a:pt x="46476" y="97540"/>
                        </a:cubicBezTo>
                        <a:cubicBezTo>
                          <a:pt x="46293" y="97571"/>
                          <a:pt x="46081" y="97540"/>
                          <a:pt x="45929" y="97449"/>
                        </a:cubicBezTo>
                        <a:cubicBezTo>
                          <a:pt x="45898" y="97419"/>
                          <a:pt x="45837" y="97419"/>
                          <a:pt x="45807" y="97419"/>
                        </a:cubicBezTo>
                        <a:cubicBezTo>
                          <a:pt x="45807" y="97419"/>
                          <a:pt x="45746" y="97419"/>
                          <a:pt x="45746" y="97449"/>
                        </a:cubicBezTo>
                        <a:cubicBezTo>
                          <a:pt x="45746" y="97449"/>
                          <a:pt x="45746" y="97540"/>
                          <a:pt x="45777" y="97571"/>
                        </a:cubicBezTo>
                        <a:cubicBezTo>
                          <a:pt x="46081" y="97753"/>
                          <a:pt x="46324" y="97966"/>
                          <a:pt x="46567" y="98209"/>
                        </a:cubicBezTo>
                        <a:cubicBezTo>
                          <a:pt x="46658" y="98270"/>
                          <a:pt x="46780" y="98361"/>
                          <a:pt x="46932" y="98391"/>
                        </a:cubicBezTo>
                        <a:cubicBezTo>
                          <a:pt x="46992" y="98391"/>
                          <a:pt x="47084" y="98391"/>
                          <a:pt x="47175" y="98391"/>
                        </a:cubicBezTo>
                        <a:cubicBezTo>
                          <a:pt x="47205" y="98330"/>
                          <a:pt x="47236" y="98270"/>
                          <a:pt x="47236" y="98239"/>
                        </a:cubicBezTo>
                        <a:cubicBezTo>
                          <a:pt x="47266" y="98209"/>
                          <a:pt x="47266" y="98209"/>
                          <a:pt x="47296" y="98179"/>
                        </a:cubicBezTo>
                        <a:cubicBezTo>
                          <a:pt x="47357" y="98179"/>
                          <a:pt x="47357" y="98209"/>
                          <a:pt x="47327" y="98270"/>
                        </a:cubicBezTo>
                        <a:cubicBezTo>
                          <a:pt x="47327" y="98300"/>
                          <a:pt x="47327" y="98361"/>
                          <a:pt x="47327" y="98391"/>
                        </a:cubicBezTo>
                        <a:lnTo>
                          <a:pt x="47448" y="98422"/>
                        </a:lnTo>
                        <a:cubicBezTo>
                          <a:pt x="47600" y="98452"/>
                          <a:pt x="47692" y="98513"/>
                          <a:pt x="47661" y="98695"/>
                        </a:cubicBezTo>
                        <a:cubicBezTo>
                          <a:pt x="47631" y="98726"/>
                          <a:pt x="47661" y="98786"/>
                          <a:pt x="47722" y="98786"/>
                        </a:cubicBezTo>
                        <a:cubicBezTo>
                          <a:pt x="47874" y="98847"/>
                          <a:pt x="47995" y="98938"/>
                          <a:pt x="48056" y="99090"/>
                        </a:cubicBezTo>
                        <a:cubicBezTo>
                          <a:pt x="48087" y="99182"/>
                          <a:pt x="48178" y="99212"/>
                          <a:pt x="48269" y="99212"/>
                        </a:cubicBezTo>
                        <a:cubicBezTo>
                          <a:pt x="48360" y="99121"/>
                          <a:pt x="48391" y="98999"/>
                          <a:pt x="48512" y="98938"/>
                        </a:cubicBezTo>
                        <a:cubicBezTo>
                          <a:pt x="48573" y="98908"/>
                          <a:pt x="48634" y="98938"/>
                          <a:pt x="48634" y="98969"/>
                        </a:cubicBezTo>
                        <a:cubicBezTo>
                          <a:pt x="48634" y="98999"/>
                          <a:pt x="48634" y="99060"/>
                          <a:pt x="48634" y="99090"/>
                        </a:cubicBezTo>
                        <a:cubicBezTo>
                          <a:pt x="48634" y="99182"/>
                          <a:pt x="48603" y="99273"/>
                          <a:pt x="48695" y="99334"/>
                        </a:cubicBezTo>
                        <a:cubicBezTo>
                          <a:pt x="48786" y="99394"/>
                          <a:pt x="48847" y="99425"/>
                          <a:pt x="48938" y="99425"/>
                        </a:cubicBezTo>
                        <a:cubicBezTo>
                          <a:pt x="48999" y="99425"/>
                          <a:pt x="49090" y="99425"/>
                          <a:pt x="49151" y="99425"/>
                        </a:cubicBezTo>
                        <a:lnTo>
                          <a:pt x="49394" y="99425"/>
                        </a:lnTo>
                        <a:cubicBezTo>
                          <a:pt x="49546" y="99425"/>
                          <a:pt x="49546" y="99425"/>
                          <a:pt x="49515" y="99212"/>
                        </a:cubicBezTo>
                        <a:lnTo>
                          <a:pt x="49485" y="99212"/>
                        </a:lnTo>
                        <a:cubicBezTo>
                          <a:pt x="49485" y="99212"/>
                          <a:pt x="49485" y="99212"/>
                          <a:pt x="49485" y="99182"/>
                        </a:cubicBezTo>
                        <a:lnTo>
                          <a:pt x="49454" y="99182"/>
                        </a:lnTo>
                        <a:cubicBezTo>
                          <a:pt x="49454" y="99151"/>
                          <a:pt x="49485" y="99182"/>
                          <a:pt x="49485" y="99182"/>
                        </a:cubicBezTo>
                        <a:cubicBezTo>
                          <a:pt x="49485" y="99212"/>
                          <a:pt x="49485" y="99182"/>
                          <a:pt x="49515" y="99182"/>
                        </a:cubicBezTo>
                        <a:lnTo>
                          <a:pt x="49515" y="99182"/>
                        </a:lnTo>
                        <a:lnTo>
                          <a:pt x="49880" y="99090"/>
                        </a:lnTo>
                        <a:cubicBezTo>
                          <a:pt x="49971" y="99060"/>
                          <a:pt x="50062" y="98999"/>
                          <a:pt x="50062" y="98878"/>
                        </a:cubicBezTo>
                        <a:cubicBezTo>
                          <a:pt x="50062" y="98847"/>
                          <a:pt x="50093" y="98817"/>
                          <a:pt x="50154" y="98847"/>
                        </a:cubicBezTo>
                        <a:cubicBezTo>
                          <a:pt x="50214" y="98847"/>
                          <a:pt x="50366" y="98908"/>
                          <a:pt x="50427" y="98878"/>
                        </a:cubicBezTo>
                        <a:cubicBezTo>
                          <a:pt x="50579" y="98786"/>
                          <a:pt x="50701" y="98665"/>
                          <a:pt x="50853" y="98574"/>
                        </a:cubicBezTo>
                        <a:lnTo>
                          <a:pt x="50853" y="98513"/>
                        </a:lnTo>
                        <a:cubicBezTo>
                          <a:pt x="50792" y="98422"/>
                          <a:pt x="50670" y="98452"/>
                          <a:pt x="50610" y="98422"/>
                        </a:cubicBezTo>
                        <a:cubicBezTo>
                          <a:pt x="50306" y="98300"/>
                          <a:pt x="50032" y="98179"/>
                          <a:pt x="49728" y="98057"/>
                        </a:cubicBezTo>
                        <a:cubicBezTo>
                          <a:pt x="49698" y="98027"/>
                          <a:pt x="49667" y="97996"/>
                          <a:pt x="49637" y="97966"/>
                        </a:cubicBezTo>
                        <a:cubicBezTo>
                          <a:pt x="49515" y="97814"/>
                          <a:pt x="49333" y="97723"/>
                          <a:pt x="49211" y="97540"/>
                        </a:cubicBezTo>
                        <a:cubicBezTo>
                          <a:pt x="49120" y="97479"/>
                          <a:pt x="49090" y="97358"/>
                          <a:pt x="49059" y="97267"/>
                        </a:cubicBezTo>
                        <a:cubicBezTo>
                          <a:pt x="49059" y="96993"/>
                          <a:pt x="48816" y="96811"/>
                          <a:pt x="48573" y="96811"/>
                        </a:cubicBezTo>
                        <a:lnTo>
                          <a:pt x="48330" y="96811"/>
                        </a:lnTo>
                        <a:lnTo>
                          <a:pt x="48330" y="96841"/>
                        </a:lnTo>
                        <a:lnTo>
                          <a:pt x="48299" y="96841"/>
                        </a:lnTo>
                        <a:cubicBezTo>
                          <a:pt x="48299" y="96902"/>
                          <a:pt x="48299" y="96993"/>
                          <a:pt x="48239" y="96993"/>
                        </a:cubicBezTo>
                        <a:cubicBezTo>
                          <a:pt x="48026" y="97115"/>
                          <a:pt x="48026" y="97297"/>
                          <a:pt x="47995" y="97510"/>
                        </a:cubicBezTo>
                        <a:cubicBezTo>
                          <a:pt x="48026" y="97540"/>
                          <a:pt x="48026" y="97540"/>
                          <a:pt x="47995" y="97571"/>
                        </a:cubicBezTo>
                        <a:cubicBezTo>
                          <a:pt x="47995" y="97601"/>
                          <a:pt x="47995" y="97601"/>
                          <a:pt x="47965" y="97601"/>
                        </a:cubicBezTo>
                        <a:cubicBezTo>
                          <a:pt x="47935" y="97601"/>
                          <a:pt x="47935" y="97571"/>
                          <a:pt x="47935" y="97571"/>
                        </a:cubicBezTo>
                        <a:cubicBezTo>
                          <a:pt x="47904" y="97479"/>
                          <a:pt x="47904" y="97388"/>
                          <a:pt x="47935" y="97297"/>
                        </a:cubicBezTo>
                        <a:cubicBezTo>
                          <a:pt x="47935" y="97084"/>
                          <a:pt x="48087" y="96902"/>
                          <a:pt x="48299" y="96841"/>
                        </a:cubicBezTo>
                        <a:lnTo>
                          <a:pt x="48299" y="96811"/>
                        </a:lnTo>
                        <a:lnTo>
                          <a:pt x="48330" y="96811"/>
                        </a:lnTo>
                        <a:cubicBezTo>
                          <a:pt x="48391" y="96689"/>
                          <a:pt x="48451" y="96568"/>
                          <a:pt x="48603" y="96628"/>
                        </a:cubicBezTo>
                        <a:cubicBezTo>
                          <a:pt x="48634" y="96628"/>
                          <a:pt x="48664" y="96628"/>
                          <a:pt x="48695" y="96628"/>
                        </a:cubicBezTo>
                        <a:cubicBezTo>
                          <a:pt x="48725" y="96628"/>
                          <a:pt x="48755" y="96598"/>
                          <a:pt x="48786" y="96568"/>
                        </a:cubicBezTo>
                        <a:cubicBezTo>
                          <a:pt x="48816" y="96537"/>
                          <a:pt x="48816" y="96507"/>
                          <a:pt x="48786" y="96446"/>
                        </a:cubicBezTo>
                        <a:cubicBezTo>
                          <a:pt x="48695" y="96324"/>
                          <a:pt x="48573" y="96172"/>
                          <a:pt x="48482" y="96020"/>
                        </a:cubicBezTo>
                        <a:cubicBezTo>
                          <a:pt x="48421" y="95838"/>
                          <a:pt x="48360" y="95686"/>
                          <a:pt x="48330" y="95504"/>
                        </a:cubicBezTo>
                        <a:cubicBezTo>
                          <a:pt x="48269" y="95321"/>
                          <a:pt x="48299" y="95139"/>
                          <a:pt x="48451" y="94987"/>
                        </a:cubicBezTo>
                        <a:cubicBezTo>
                          <a:pt x="48512" y="94926"/>
                          <a:pt x="48573" y="94865"/>
                          <a:pt x="48634" y="94805"/>
                        </a:cubicBezTo>
                        <a:cubicBezTo>
                          <a:pt x="48816" y="94683"/>
                          <a:pt x="48907" y="94470"/>
                          <a:pt x="48877" y="94288"/>
                        </a:cubicBezTo>
                        <a:cubicBezTo>
                          <a:pt x="48847" y="94106"/>
                          <a:pt x="48938" y="93923"/>
                          <a:pt x="49059" y="93802"/>
                        </a:cubicBezTo>
                        <a:cubicBezTo>
                          <a:pt x="49211" y="93650"/>
                          <a:pt x="49333" y="93498"/>
                          <a:pt x="49454" y="93315"/>
                        </a:cubicBezTo>
                        <a:cubicBezTo>
                          <a:pt x="49515" y="93224"/>
                          <a:pt x="49546" y="93133"/>
                          <a:pt x="49515" y="93011"/>
                        </a:cubicBezTo>
                        <a:cubicBezTo>
                          <a:pt x="49515" y="92950"/>
                          <a:pt x="49515" y="92859"/>
                          <a:pt x="49485" y="92798"/>
                        </a:cubicBezTo>
                        <a:cubicBezTo>
                          <a:pt x="49454" y="92616"/>
                          <a:pt x="49394" y="92464"/>
                          <a:pt x="49151" y="92434"/>
                        </a:cubicBezTo>
                        <a:cubicBezTo>
                          <a:pt x="49029" y="92434"/>
                          <a:pt x="48938" y="92403"/>
                          <a:pt x="48847" y="92312"/>
                        </a:cubicBezTo>
                        <a:cubicBezTo>
                          <a:pt x="48755" y="92221"/>
                          <a:pt x="48634" y="92160"/>
                          <a:pt x="48543" y="92069"/>
                        </a:cubicBezTo>
                        <a:cubicBezTo>
                          <a:pt x="48330" y="91917"/>
                          <a:pt x="48299" y="91583"/>
                          <a:pt x="48482" y="91400"/>
                        </a:cubicBezTo>
                        <a:cubicBezTo>
                          <a:pt x="48543" y="91309"/>
                          <a:pt x="48634" y="91218"/>
                          <a:pt x="48725" y="91157"/>
                        </a:cubicBezTo>
                        <a:cubicBezTo>
                          <a:pt x="48847" y="91096"/>
                          <a:pt x="48999" y="91036"/>
                          <a:pt x="49151" y="90975"/>
                        </a:cubicBezTo>
                        <a:cubicBezTo>
                          <a:pt x="49181" y="90975"/>
                          <a:pt x="49242" y="90914"/>
                          <a:pt x="49242" y="90884"/>
                        </a:cubicBezTo>
                        <a:cubicBezTo>
                          <a:pt x="49272" y="90701"/>
                          <a:pt x="49424" y="90519"/>
                          <a:pt x="49333" y="90306"/>
                        </a:cubicBezTo>
                        <a:cubicBezTo>
                          <a:pt x="49333" y="90245"/>
                          <a:pt x="49303" y="90184"/>
                          <a:pt x="49303" y="90093"/>
                        </a:cubicBezTo>
                        <a:cubicBezTo>
                          <a:pt x="49272" y="89911"/>
                          <a:pt x="49333" y="89729"/>
                          <a:pt x="49485" y="89607"/>
                        </a:cubicBezTo>
                        <a:cubicBezTo>
                          <a:pt x="49546" y="89516"/>
                          <a:pt x="49637" y="89425"/>
                          <a:pt x="49698" y="89333"/>
                        </a:cubicBezTo>
                        <a:lnTo>
                          <a:pt x="49698" y="89333"/>
                        </a:lnTo>
                        <a:lnTo>
                          <a:pt x="49698" y="89303"/>
                        </a:lnTo>
                        <a:cubicBezTo>
                          <a:pt x="49667" y="89303"/>
                          <a:pt x="49606" y="89303"/>
                          <a:pt x="49546" y="89273"/>
                        </a:cubicBezTo>
                        <a:cubicBezTo>
                          <a:pt x="49515" y="89273"/>
                          <a:pt x="49515" y="89212"/>
                          <a:pt x="49546" y="89181"/>
                        </a:cubicBezTo>
                        <a:cubicBezTo>
                          <a:pt x="49576" y="89151"/>
                          <a:pt x="49606" y="89151"/>
                          <a:pt x="49606" y="89181"/>
                        </a:cubicBezTo>
                        <a:cubicBezTo>
                          <a:pt x="49606" y="89181"/>
                          <a:pt x="49667" y="89273"/>
                          <a:pt x="49698" y="89303"/>
                        </a:cubicBezTo>
                        <a:lnTo>
                          <a:pt x="49728" y="89303"/>
                        </a:lnTo>
                        <a:lnTo>
                          <a:pt x="49728" y="89333"/>
                        </a:lnTo>
                        <a:cubicBezTo>
                          <a:pt x="49789" y="89333"/>
                          <a:pt x="49819" y="89333"/>
                          <a:pt x="49850" y="89333"/>
                        </a:cubicBezTo>
                        <a:cubicBezTo>
                          <a:pt x="50032" y="89333"/>
                          <a:pt x="50123" y="89212"/>
                          <a:pt x="50093" y="89060"/>
                        </a:cubicBezTo>
                        <a:cubicBezTo>
                          <a:pt x="50093" y="88969"/>
                          <a:pt x="50062" y="88847"/>
                          <a:pt x="50032" y="88756"/>
                        </a:cubicBezTo>
                        <a:cubicBezTo>
                          <a:pt x="50002" y="88695"/>
                          <a:pt x="49910" y="88665"/>
                          <a:pt x="49850" y="88665"/>
                        </a:cubicBezTo>
                        <a:lnTo>
                          <a:pt x="49728" y="88756"/>
                        </a:lnTo>
                        <a:cubicBezTo>
                          <a:pt x="49546" y="88847"/>
                          <a:pt x="49303" y="88725"/>
                          <a:pt x="49242" y="88513"/>
                        </a:cubicBezTo>
                        <a:cubicBezTo>
                          <a:pt x="49211" y="88391"/>
                          <a:pt x="49211" y="88239"/>
                          <a:pt x="49181" y="88118"/>
                        </a:cubicBezTo>
                        <a:cubicBezTo>
                          <a:pt x="49181" y="88087"/>
                          <a:pt x="49151" y="88026"/>
                          <a:pt x="49120" y="87996"/>
                        </a:cubicBezTo>
                        <a:cubicBezTo>
                          <a:pt x="49120" y="87966"/>
                          <a:pt x="49242" y="87814"/>
                          <a:pt x="49303" y="87844"/>
                        </a:cubicBezTo>
                        <a:cubicBezTo>
                          <a:pt x="49454" y="87905"/>
                          <a:pt x="49576" y="87935"/>
                          <a:pt x="49698" y="87996"/>
                        </a:cubicBezTo>
                        <a:cubicBezTo>
                          <a:pt x="49850" y="88087"/>
                          <a:pt x="50032" y="88148"/>
                          <a:pt x="50214" y="88087"/>
                        </a:cubicBezTo>
                        <a:cubicBezTo>
                          <a:pt x="50427" y="88057"/>
                          <a:pt x="50610" y="87905"/>
                          <a:pt x="50640" y="87692"/>
                        </a:cubicBezTo>
                        <a:cubicBezTo>
                          <a:pt x="50640" y="87570"/>
                          <a:pt x="50579" y="87418"/>
                          <a:pt x="50579" y="87297"/>
                        </a:cubicBezTo>
                        <a:cubicBezTo>
                          <a:pt x="50579" y="87145"/>
                          <a:pt x="50640" y="86993"/>
                          <a:pt x="50640" y="86811"/>
                        </a:cubicBezTo>
                        <a:cubicBezTo>
                          <a:pt x="50640" y="86811"/>
                          <a:pt x="50640" y="86780"/>
                          <a:pt x="50640" y="86750"/>
                        </a:cubicBezTo>
                        <a:cubicBezTo>
                          <a:pt x="50610" y="86750"/>
                          <a:pt x="50610" y="86659"/>
                          <a:pt x="50579" y="86628"/>
                        </a:cubicBezTo>
                        <a:cubicBezTo>
                          <a:pt x="50579" y="86476"/>
                          <a:pt x="50640" y="86385"/>
                          <a:pt x="50762" y="86415"/>
                        </a:cubicBezTo>
                        <a:cubicBezTo>
                          <a:pt x="51248" y="86537"/>
                          <a:pt x="51765" y="86507"/>
                          <a:pt x="52251" y="86294"/>
                        </a:cubicBezTo>
                        <a:cubicBezTo>
                          <a:pt x="52372" y="86263"/>
                          <a:pt x="52494" y="86203"/>
                          <a:pt x="52616" y="86172"/>
                        </a:cubicBezTo>
                        <a:cubicBezTo>
                          <a:pt x="52828" y="86111"/>
                          <a:pt x="53011" y="85929"/>
                          <a:pt x="53072" y="85686"/>
                        </a:cubicBezTo>
                        <a:cubicBezTo>
                          <a:pt x="53102" y="85534"/>
                          <a:pt x="53193" y="85412"/>
                          <a:pt x="53254" y="85260"/>
                        </a:cubicBezTo>
                        <a:cubicBezTo>
                          <a:pt x="53284" y="85169"/>
                          <a:pt x="53315" y="85078"/>
                          <a:pt x="53345" y="84987"/>
                        </a:cubicBezTo>
                        <a:cubicBezTo>
                          <a:pt x="53345" y="84896"/>
                          <a:pt x="53315" y="84774"/>
                          <a:pt x="53193" y="84713"/>
                        </a:cubicBezTo>
                        <a:cubicBezTo>
                          <a:pt x="53132" y="84683"/>
                          <a:pt x="53072" y="84652"/>
                          <a:pt x="53011" y="84622"/>
                        </a:cubicBezTo>
                        <a:cubicBezTo>
                          <a:pt x="52950" y="84592"/>
                          <a:pt x="52920" y="84501"/>
                          <a:pt x="52950" y="84440"/>
                        </a:cubicBezTo>
                        <a:cubicBezTo>
                          <a:pt x="52950" y="84379"/>
                          <a:pt x="52950" y="84318"/>
                          <a:pt x="52980" y="84227"/>
                        </a:cubicBezTo>
                        <a:cubicBezTo>
                          <a:pt x="53041" y="84075"/>
                          <a:pt x="52980" y="83923"/>
                          <a:pt x="52859" y="83832"/>
                        </a:cubicBezTo>
                        <a:cubicBezTo>
                          <a:pt x="52707" y="83680"/>
                          <a:pt x="52524" y="83619"/>
                          <a:pt x="52372" y="83467"/>
                        </a:cubicBezTo>
                        <a:lnTo>
                          <a:pt x="52342" y="83467"/>
                        </a:lnTo>
                        <a:cubicBezTo>
                          <a:pt x="52342" y="83467"/>
                          <a:pt x="52342" y="83437"/>
                          <a:pt x="52342" y="83437"/>
                        </a:cubicBezTo>
                        <a:lnTo>
                          <a:pt x="52312" y="83406"/>
                        </a:lnTo>
                        <a:cubicBezTo>
                          <a:pt x="52342" y="83406"/>
                          <a:pt x="52342" y="83406"/>
                          <a:pt x="52342" y="83406"/>
                        </a:cubicBezTo>
                        <a:lnTo>
                          <a:pt x="52342" y="83406"/>
                        </a:lnTo>
                        <a:lnTo>
                          <a:pt x="52372" y="83437"/>
                        </a:lnTo>
                        <a:lnTo>
                          <a:pt x="52372" y="83437"/>
                        </a:lnTo>
                        <a:cubicBezTo>
                          <a:pt x="52707" y="83437"/>
                          <a:pt x="53011" y="83528"/>
                          <a:pt x="53315" y="83649"/>
                        </a:cubicBezTo>
                        <a:cubicBezTo>
                          <a:pt x="53376" y="83680"/>
                          <a:pt x="53436" y="83710"/>
                          <a:pt x="53528" y="83710"/>
                        </a:cubicBezTo>
                        <a:lnTo>
                          <a:pt x="53923" y="83710"/>
                        </a:lnTo>
                        <a:cubicBezTo>
                          <a:pt x="54196" y="83680"/>
                          <a:pt x="54439" y="83558"/>
                          <a:pt x="54591" y="83345"/>
                        </a:cubicBezTo>
                        <a:cubicBezTo>
                          <a:pt x="54652" y="83163"/>
                          <a:pt x="54774" y="83011"/>
                          <a:pt x="54895" y="82859"/>
                        </a:cubicBezTo>
                        <a:cubicBezTo>
                          <a:pt x="55047" y="82738"/>
                          <a:pt x="55138" y="82555"/>
                          <a:pt x="55199" y="82342"/>
                        </a:cubicBezTo>
                        <a:cubicBezTo>
                          <a:pt x="55260" y="82130"/>
                          <a:pt x="55290" y="81917"/>
                          <a:pt x="55351" y="81704"/>
                        </a:cubicBezTo>
                        <a:lnTo>
                          <a:pt x="55351" y="81704"/>
                        </a:lnTo>
                        <a:lnTo>
                          <a:pt x="55351" y="81674"/>
                        </a:lnTo>
                        <a:lnTo>
                          <a:pt x="55351" y="81674"/>
                        </a:lnTo>
                        <a:cubicBezTo>
                          <a:pt x="55321" y="81491"/>
                          <a:pt x="55321" y="81400"/>
                          <a:pt x="55473" y="81309"/>
                        </a:cubicBezTo>
                        <a:cubicBezTo>
                          <a:pt x="55534" y="81279"/>
                          <a:pt x="55594" y="81279"/>
                          <a:pt x="55625" y="81279"/>
                        </a:cubicBezTo>
                        <a:cubicBezTo>
                          <a:pt x="55655" y="81096"/>
                          <a:pt x="55746" y="80944"/>
                          <a:pt x="55838" y="80792"/>
                        </a:cubicBezTo>
                        <a:cubicBezTo>
                          <a:pt x="55868" y="80762"/>
                          <a:pt x="55898" y="80731"/>
                          <a:pt x="55929" y="80731"/>
                        </a:cubicBezTo>
                        <a:cubicBezTo>
                          <a:pt x="55959" y="80731"/>
                          <a:pt x="55990" y="80762"/>
                          <a:pt x="56020" y="80823"/>
                        </a:cubicBezTo>
                        <a:cubicBezTo>
                          <a:pt x="56020" y="80883"/>
                          <a:pt x="56050" y="80944"/>
                          <a:pt x="56050" y="81005"/>
                        </a:cubicBezTo>
                        <a:cubicBezTo>
                          <a:pt x="56172" y="80975"/>
                          <a:pt x="56263" y="80883"/>
                          <a:pt x="56294" y="80792"/>
                        </a:cubicBezTo>
                        <a:cubicBezTo>
                          <a:pt x="56476" y="80336"/>
                          <a:pt x="56689" y="79911"/>
                          <a:pt x="56962" y="79516"/>
                        </a:cubicBezTo>
                        <a:cubicBezTo>
                          <a:pt x="57175" y="79272"/>
                          <a:pt x="57236" y="78908"/>
                          <a:pt x="57084" y="78634"/>
                        </a:cubicBezTo>
                        <a:cubicBezTo>
                          <a:pt x="57053" y="78573"/>
                          <a:pt x="57053" y="78543"/>
                          <a:pt x="57053" y="78482"/>
                        </a:cubicBezTo>
                        <a:cubicBezTo>
                          <a:pt x="56962" y="78117"/>
                          <a:pt x="57084" y="77692"/>
                          <a:pt x="57388" y="77449"/>
                        </a:cubicBezTo>
                        <a:cubicBezTo>
                          <a:pt x="57540" y="77327"/>
                          <a:pt x="57661" y="77206"/>
                          <a:pt x="57783" y="77084"/>
                        </a:cubicBezTo>
                        <a:cubicBezTo>
                          <a:pt x="57996" y="76871"/>
                          <a:pt x="58239" y="76689"/>
                          <a:pt x="58543" y="76628"/>
                        </a:cubicBezTo>
                        <a:cubicBezTo>
                          <a:pt x="58695" y="76567"/>
                          <a:pt x="58816" y="76506"/>
                          <a:pt x="58938" y="76385"/>
                        </a:cubicBezTo>
                        <a:cubicBezTo>
                          <a:pt x="59029" y="76294"/>
                          <a:pt x="59151" y="76233"/>
                          <a:pt x="59212" y="76081"/>
                        </a:cubicBezTo>
                        <a:cubicBezTo>
                          <a:pt x="59212" y="76051"/>
                          <a:pt x="59272" y="76020"/>
                          <a:pt x="59303" y="76020"/>
                        </a:cubicBezTo>
                        <a:cubicBezTo>
                          <a:pt x="59424" y="76051"/>
                          <a:pt x="59576" y="76051"/>
                          <a:pt x="59698" y="76020"/>
                        </a:cubicBezTo>
                        <a:cubicBezTo>
                          <a:pt x="59850" y="76020"/>
                          <a:pt x="59971" y="76020"/>
                          <a:pt x="60123" y="76020"/>
                        </a:cubicBezTo>
                        <a:cubicBezTo>
                          <a:pt x="60367" y="76051"/>
                          <a:pt x="60610" y="75959"/>
                          <a:pt x="60762" y="75747"/>
                        </a:cubicBezTo>
                        <a:cubicBezTo>
                          <a:pt x="60853" y="75655"/>
                          <a:pt x="61005" y="75625"/>
                          <a:pt x="61126" y="75534"/>
                        </a:cubicBezTo>
                        <a:cubicBezTo>
                          <a:pt x="61187" y="75473"/>
                          <a:pt x="61218" y="75382"/>
                          <a:pt x="61218" y="75291"/>
                        </a:cubicBezTo>
                        <a:cubicBezTo>
                          <a:pt x="61187" y="75169"/>
                          <a:pt x="61187" y="75047"/>
                          <a:pt x="61248" y="74956"/>
                        </a:cubicBezTo>
                        <a:cubicBezTo>
                          <a:pt x="61400" y="74744"/>
                          <a:pt x="61522" y="74470"/>
                          <a:pt x="61674" y="74257"/>
                        </a:cubicBezTo>
                        <a:cubicBezTo>
                          <a:pt x="61795" y="74075"/>
                          <a:pt x="61826" y="73892"/>
                          <a:pt x="61826" y="73680"/>
                        </a:cubicBezTo>
                        <a:cubicBezTo>
                          <a:pt x="61765" y="73528"/>
                          <a:pt x="61795" y="73345"/>
                          <a:pt x="61886" y="73224"/>
                        </a:cubicBezTo>
                        <a:cubicBezTo>
                          <a:pt x="62038" y="72950"/>
                          <a:pt x="62130" y="72677"/>
                          <a:pt x="62130" y="72373"/>
                        </a:cubicBezTo>
                        <a:cubicBezTo>
                          <a:pt x="62130" y="72008"/>
                          <a:pt x="62130" y="71643"/>
                          <a:pt x="62130" y="71278"/>
                        </a:cubicBezTo>
                        <a:lnTo>
                          <a:pt x="62130" y="70519"/>
                        </a:lnTo>
                        <a:cubicBezTo>
                          <a:pt x="62130" y="70397"/>
                          <a:pt x="62190" y="70306"/>
                          <a:pt x="62281" y="70245"/>
                        </a:cubicBezTo>
                        <a:cubicBezTo>
                          <a:pt x="62585" y="70093"/>
                          <a:pt x="62798" y="69850"/>
                          <a:pt x="62889" y="69546"/>
                        </a:cubicBezTo>
                        <a:cubicBezTo>
                          <a:pt x="62920" y="69485"/>
                          <a:pt x="62950" y="69424"/>
                          <a:pt x="62981" y="69364"/>
                        </a:cubicBezTo>
                        <a:cubicBezTo>
                          <a:pt x="63072" y="69151"/>
                          <a:pt x="63193" y="68999"/>
                          <a:pt x="63376" y="68877"/>
                        </a:cubicBezTo>
                        <a:cubicBezTo>
                          <a:pt x="63558" y="68695"/>
                          <a:pt x="63740" y="68512"/>
                          <a:pt x="63892" y="68330"/>
                        </a:cubicBezTo>
                        <a:cubicBezTo>
                          <a:pt x="64075" y="68148"/>
                          <a:pt x="64196" y="67935"/>
                          <a:pt x="64318" y="67722"/>
                        </a:cubicBezTo>
                        <a:cubicBezTo>
                          <a:pt x="64409" y="67418"/>
                          <a:pt x="64440" y="67084"/>
                          <a:pt x="64409" y="66780"/>
                        </a:cubicBezTo>
                        <a:cubicBezTo>
                          <a:pt x="64288" y="66506"/>
                          <a:pt x="64166" y="66202"/>
                          <a:pt x="64044" y="65898"/>
                        </a:cubicBezTo>
                        <a:close/>
                        <a:moveTo>
                          <a:pt x="46506" y="97631"/>
                        </a:moveTo>
                        <a:lnTo>
                          <a:pt x="46506" y="97601"/>
                        </a:lnTo>
                        <a:lnTo>
                          <a:pt x="46537" y="97601"/>
                        </a:lnTo>
                        <a:lnTo>
                          <a:pt x="46537" y="9763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517" name="Google Shape;517;p21"/>
                  <p:cNvSpPr/>
                  <p:nvPr/>
                </p:nvSpPr>
                <p:spPr>
                  <a:xfrm>
                    <a:off x="2625350" y="3155775"/>
                    <a:ext cx="25" cy="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31" extrusionOk="0">
                        <a:moveTo>
                          <a:pt x="1" y="0"/>
                        </a:moveTo>
                        <a:lnTo>
                          <a:pt x="1" y="0"/>
                        </a:lnTo>
                        <a:lnTo>
                          <a:pt x="1" y="31"/>
                        </a:lnTo>
                        <a:lnTo>
                          <a:pt x="1" y="31"/>
                        </a:lnTo>
                        <a:cubicBezTo>
                          <a:pt x="1" y="31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518" name="Google Shape;518;p21"/>
                  <p:cNvSpPr/>
                  <p:nvPr/>
                </p:nvSpPr>
                <p:spPr>
                  <a:xfrm>
                    <a:off x="3648175" y="2803950"/>
                    <a:ext cx="25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" extrusionOk="0">
                        <a:moveTo>
                          <a:pt x="0" y="0"/>
                        </a:move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519" name="Google Shape;519;p21"/>
                  <p:cNvSpPr/>
                  <p:nvPr/>
                </p:nvSpPr>
                <p:spPr>
                  <a:xfrm>
                    <a:off x="3548625" y="2264425"/>
                    <a:ext cx="591975" cy="760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679" h="30427" extrusionOk="0">
                        <a:moveTo>
                          <a:pt x="17752" y="21186"/>
                        </a:moveTo>
                        <a:cubicBezTo>
                          <a:pt x="17782" y="21156"/>
                          <a:pt x="17782" y="21095"/>
                          <a:pt x="17782" y="21034"/>
                        </a:cubicBezTo>
                        <a:cubicBezTo>
                          <a:pt x="17782" y="21004"/>
                          <a:pt x="17752" y="21004"/>
                          <a:pt x="17721" y="21004"/>
                        </a:cubicBezTo>
                        <a:cubicBezTo>
                          <a:pt x="17478" y="20913"/>
                          <a:pt x="17174" y="20973"/>
                          <a:pt x="16931" y="20821"/>
                        </a:cubicBezTo>
                        <a:cubicBezTo>
                          <a:pt x="16749" y="20700"/>
                          <a:pt x="16536" y="20700"/>
                          <a:pt x="16353" y="20791"/>
                        </a:cubicBezTo>
                        <a:lnTo>
                          <a:pt x="16232" y="20791"/>
                        </a:lnTo>
                        <a:cubicBezTo>
                          <a:pt x="16171" y="20791"/>
                          <a:pt x="16201" y="20761"/>
                          <a:pt x="16171" y="20730"/>
                        </a:cubicBezTo>
                        <a:cubicBezTo>
                          <a:pt x="16171" y="20700"/>
                          <a:pt x="16141" y="20639"/>
                          <a:pt x="16171" y="20609"/>
                        </a:cubicBezTo>
                        <a:cubicBezTo>
                          <a:pt x="16293" y="20578"/>
                          <a:pt x="16384" y="20548"/>
                          <a:pt x="16505" y="20517"/>
                        </a:cubicBezTo>
                        <a:cubicBezTo>
                          <a:pt x="16627" y="20457"/>
                          <a:pt x="16718" y="20335"/>
                          <a:pt x="16688" y="20183"/>
                        </a:cubicBezTo>
                        <a:cubicBezTo>
                          <a:pt x="16688" y="20062"/>
                          <a:pt x="16657" y="19910"/>
                          <a:pt x="16627" y="19818"/>
                        </a:cubicBezTo>
                        <a:cubicBezTo>
                          <a:pt x="16627" y="19758"/>
                          <a:pt x="16718" y="19666"/>
                          <a:pt x="16779" y="19666"/>
                        </a:cubicBezTo>
                        <a:cubicBezTo>
                          <a:pt x="16809" y="19697"/>
                          <a:pt x="16840" y="19697"/>
                          <a:pt x="16870" y="19758"/>
                        </a:cubicBezTo>
                        <a:cubicBezTo>
                          <a:pt x="16961" y="20001"/>
                          <a:pt x="17053" y="20274"/>
                          <a:pt x="17205" y="20517"/>
                        </a:cubicBezTo>
                        <a:cubicBezTo>
                          <a:pt x="17296" y="20669"/>
                          <a:pt x="17478" y="20761"/>
                          <a:pt x="17660" y="20761"/>
                        </a:cubicBezTo>
                        <a:cubicBezTo>
                          <a:pt x="17752" y="20730"/>
                          <a:pt x="17843" y="20730"/>
                          <a:pt x="17934" y="20761"/>
                        </a:cubicBezTo>
                        <a:cubicBezTo>
                          <a:pt x="18177" y="20761"/>
                          <a:pt x="18208" y="20761"/>
                          <a:pt x="18238" y="20517"/>
                        </a:cubicBezTo>
                        <a:cubicBezTo>
                          <a:pt x="18238" y="20274"/>
                          <a:pt x="18238" y="20092"/>
                          <a:pt x="18238" y="19910"/>
                        </a:cubicBezTo>
                        <a:cubicBezTo>
                          <a:pt x="18268" y="19697"/>
                          <a:pt x="18056" y="19514"/>
                          <a:pt x="18147" y="19302"/>
                        </a:cubicBezTo>
                        <a:cubicBezTo>
                          <a:pt x="18147" y="19271"/>
                          <a:pt x="18086" y="19210"/>
                          <a:pt x="18056" y="19150"/>
                        </a:cubicBezTo>
                        <a:cubicBezTo>
                          <a:pt x="17934" y="18876"/>
                          <a:pt x="17752" y="18663"/>
                          <a:pt x="17539" y="18511"/>
                        </a:cubicBezTo>
                        <a:cubicBezTo>
                          <a:pt x="17417" y="18451"/>
                          <a:pt x="17356" y="18390"/>
                          <a:pt x="17265" y="18299"/>
                        </a:cubicBezTo>
                        <a:cubicBezTo>
                          <a:pt x="17205" y="18268"/>
                          <a:pt x="17174" y="18207"/>
                          <a:pt x="17144" y="18147"/>
                        </a:cubicBezTo>
                        <a:cubicBezTo>
                          <a:pt x="17113" y="17995"/>
                          <a:pt x="17083" y="17843"/>
                          <a:pt x="17083" y="17691"/>
                        </a:cubicBezTo>
                        <a:cubicBezTo>
                          <a:pt x="17083" y="17630"/>
                          <a:pt x="17113" y="17599"/>
                          <a:pt x="17144" y="17569"/>
                        </a:cubicBezTo>
                        <a:cubicBezTo>
                          <a:pt x="17174" y="17569"/>
                          <a:pt x="17235" y="17569"/>
                          <a:pt x="17265" y="17599"/>
                        </a:cubicBezTo>
                        <a:cubicBezTo>
                          <a:pt x="17296" y="17630"/>
                          <a:pt x="17296" y="17721"/>
                          <a:pt x="17296" y="17782"/>
                        </a:cubicBezTo>
                        <a:cubicBezTo>
                          <a:pt x="17296" y="17995"/>
                          <a:pt x="17417" y="18238"/>
                          <a:pt x="17630" y="18359"/>
                        </a:cubicBezTo>
                        <a:cubicBezTo>
                          <a:pt x="17752" y="18420"/>
                          <a:pt x="17843" y="18572"/>
                          <a:pt x="17995" y="18603"/>
                        </a:cubicBezTo>
                        <a:cubicBezTo>
                          <a:pt x="18056" y="18603"/>
                          <a:pt x="18147" y="18603"/>
                          <a:pt x="18177" y="18542"/>
                        </a:cubicBezTo>
                        <a:cubicBezTo>
                          <a:pt x="18147" y="18420"/>
                          <a:pt x="18177" y="18299"/>
                          <a:pt x="18268" y="18207"/>
                        </a:cubicBezTo>
                        <a:cubicBezTo>
                          <a:pt x="18208" y="18086"/>
                          <a:pt x="18299" y="18025"/>
                          <a:pt x="18360" y="17903"/>
                        </a:cubicBezTo>
                        <a:cubicBezTo>
                          <a:pt x="18390" y="17843"/>
                          <a:pt x="18360" y="17721"/>
                          <a:pt x="18299" y="17660"/>
                        </a:cubicBezTo>
                        <a:cubicBezTo>
                          <a:pt x="18147" y="17569"/>
                          <a:pt x="17995" y="17478"/>
                          <a:pt x="17843" y="17356"/>
                        </a:cubicBezTo>
                        <a:cubicBezTo>
                          <a:pt x="17812" y="17296"/>
                          <a:pt x="17812" y="17265"/>
                          <a:pt x="17812" y="17204"/>
                        </a:cubicBezTo>
                        <a:lnTo>
                          <a:pt x="17782" y="17204"/>
                        </a:lnTo>
                        <a:lnTo>
                          <a:pt x="17752" y="17204"/>
                        </a:lnTo>
                        <a:cubicBezTo>
                          <a:pt x="17630" y="17174"/>
                          <a:pt x="17478" y="17113"/>
                          <a:pt x="17387" y="17022"/>
                        </a:cubicBezTo>
                        <a:lnTo>
                          <a:pt x="17387" y="16961"/>
                        </a:lnTo>
                        <a:cubicBezTo>
                          <a:pt x="17387" y="16961"/>
                          <a:pt x="17417" y="16961"/>
                          <a:pt x="17448" y="16931"/>
                        </a:cubicBezTo>
                        <a:cubicBezTo>
                          <a:pt x="17478" y="16931"/>
                          <a:pt x="17539" y="16931"/>
                          <a:pt x="17569" y="16961"/>
                        </a:cubicBezTo>
                        <a:cubicBezTo>
                          <a:pt x="17600" y="16992"/>
                          <a:pt x="17691" y="17113"/>
                          <a:pt x="17752" y="17204"/>
                        </a:cubicBezTo>
                        <a:lnTo>
                          <a:pt x="17843" y="17204"/>
                        </a:lnTo>
                        <a:lnTo>
                          <a:pt x="17843" y="17235"/>
                        </a:lnTo>
                        <a:cubicBezTo>
                          <a:pt x="17843" y="17235"/>
                          <a:pt x="17934" y="17265"/>
                          <a:pt x="17995" y="17296"/>
                        </a:cubicBezTo>
                        <a:cubicBezTo>
                          <a:pt x="18116" y="17387"/>
                          <a:pt x="18299" y="17387"/>
                          <a:pt x="18451" y="17296"/>
                        </a:cubicBezTo>
                        <a:cubicBezTo>
                          <a:pt x="18603" y="17204"/>
                          <a:pt x="18755" y="17144"/>
                          <a:pt x="18937" y="17144"/>
                        </a:cubicBezTo>
                        <a:cubicBezTo>
                          <a:pt x="18998" y="17113"/>
                          <a:pt x="19059" y="17052"/>
                          <a:pt x="19089" y="16992"/>
                        </a:cubicBezTo>
                        <a:cubicBezTo>
                          <a:pt x="19119" y="16931"/>
                          <a:pt x="19150" y="16840"/>
                          <a:pt x="19180" y="16748"/>
                        </a:cubicBezTo>
                        <a:cubicBezTo>
                          <a:pt x="19211" y="16657"/>
                          <a:pt x="19150" y="16566"/>
                          <a:pt x="19059" y="16536"/>
                        </a:cubicBezTo>
                        <a:cubicBezTo>
                          <a:pt x="18876" y="16475"/>
                          <a:pt x="18724" y="16414"/>
                          <a:pt x="18572" y="16323"/>
                        </a:cubicBezTo>
                        <a:cubicBezTo>
                          <a:pt x="18572" y="16292"/>
                          <a:pt x="18572" y="16262"/>
                          <a:pt x="18572" y="16232"/>
                        </a:cubicBezTo>
                        <a:cubicBezTo>
                          <a:pt x="18572" y="16201"/>
                          <a:pt x="18633" y="16171"/>
                          <a:pt x="18694" y="16201"/>
                        </a:cubicBezTo>
                        <a:cubicBezTo>
                          <a:pt x="18876" y="16323"/>
                          <a:pt x="19089" y="16384"/>
                          <a:pt x="19302" y="16201"/>
                        </a:cubicBezTo>
                        <a:cubicBezTo>
                          <a:pt x="19332" y="16171"/>
                          <a:pt x="19423" y="16201"/>
                          <a:pt x="19515" y="16171"/>
                        </a:cubicBezTo>
                        <a:cubicBezTo>
                          <a:pt x="19727" y="16140"/>
                          <a:pt x="19849" y="15837"/>
                          <a:pt x="19697" y="15654"/>
                        </a:cubicBezTo>
                        <a:cubicBezTo>
                          <a:pt x="19575" y="15563"/>
                          <a:pt x="19515" y="15441"/>
                          <a:pt x="19484" y="15320"/>
                        </a:cubicBezTo>
                        <a:cubicBezTo>
                          <a:pt x="19484" y="15259"/>
                          <a:pt x="19423" y="15198"/>
                          <a:pt x="19393" y="15168"/>
                        </a:cubicBezTo>
                        <a:cubicBezTo>
                          <a:pt x="19332" y="15137"/>
                          <a:pt x="19302" y="15107"/>
                          <a:pt x="19332" y="15046"/>
                        </a:cubicBezTo>
                        <a:cubicBezTo>
                          <a:pt x="19363" y="14985"/>
                          <a:pt x="19393" y="14985"/>
                          <a:pt x="19454" y="15016"/>
                        </a:cubicBezTo>
                        <a:cubicBezTo>
                          <a:pt x="19515" y="15016"/>
                          <a:pt x="19575" y="15016"/>
                          <a:pt x="19636" y="15016"/>
                        </a:cubicBezTo>
                        <a:cubicBezTo>
                          <a:pt x="19727" y="14955"/>
                          <a:pt x="19758" y="14864"/>
                          <a:pt x="19758" y="14773"/>
                        </a:cubicBezTo>
                        <a:cubicBezTo>
                          <a:pt x="19758" y="14621"/>
                          <a:pt x="19819" y="14469"/>
                          <a:pt x="19819" y="14317"/>
                        </a:cubicBezTo>
                        <a:cubicBezTo>
                          <a:pt x="19819" y="14195"/>
                          <a:pt x="19758" y="14074"/>
                          <a:pt x="19697" y="14013"/>
                        </a:cubicBezTo>
                        <a:cubicBezTo>
                          <a:pt x="19545" y="13891"/>
                          <a:pt x="19667" y="13830"/>
                          <a:pt x="19727" y="13739"/>
                        </a:cubicBezTo>
                        <a:cubicBezTo>
                          <a:pt x="19758" y="13678"/>
                          <a:pt x="19758" y="13618"/>
                          <a:pt x="19697" y="13557"/>
                        </a:cubicBezTo>
                        <a:cubicBezTo>
                          <a:pt x="19575" y="13496"/>
                          <a:pt x="19423" y="13526"/>
                          <a:pt x="19332" y="13405"/>
                        </a:cubicBezTo>
                        <a:cubicBezTo>
                          <a:pt x="19302" y="13405"/>
                          <a:pt x="19271" y="13405"/>
                          <a:pt x="19241" y="13374"/>
                        </a:cubicBezTo>
                        <a:cubicBezTo>
                          <a:pt x="19150" y="13344"/>
                          <a:pt x="19089" y="13283"/>
                          <a:pt x="19089" y="13192"/>
                        </a:cubicBezTo>
                        <a:cubicBezTo>
                          <a:pt x="19089" y="13101"/>
                          <a:pt x="19119" y="13040"/>
                          <a:pt x="19180" y="12979"/>
                        </a:cubicBezTo>
                        <a:lnTo>
                          <a:pt x="19332" y="13131"/>
                        </a:lnTo>
                        <a:lnTo>
                          <a:pt x="19332" y="13131"/>
                        </a:lnTo>
                        <a:lnTo>
                          <a:pt x="19332" y="13101"/>
                        </a:lnTo>
                        <a:lnTo>
                          <a:pt x="19211" y="12949"/>
                        </a:lnTo>
                        <a:lnTo>
                          <a:pt x="19180" y="12949"/>
                        </a:lnTo>
                        <a:lnTo>
                          <a:pt x="19515" y="12615"/>
                        </a:lnTo>
                        <a:cubicBezTo>
                          <a:pt x="19606" y="12584"/>
                          <a:pt x="19697" y="12584"/>
                          <a:pt x="19788" y="12615"/>
                        </a:cubicBezTo>
                        <a:cubicBezTo>
                          <a:pt x="19788" y="12615"/>
                          <a:pt x="19819" y="12645"/>
                          <a:pt x="19819" y="12645"/>
                        </a:cubicBezTo>
                        <a:cubicBezTo>
                          <a:pt x="19971" y="12797"/>
                          <a:pt x="20153" y="12919"/>
                          <a:pt x="20092" y="13162"/>
                        </a:cubicBezTo>
                        <a:cubicBezTo>
                          <a:pt x="20092" y="13374"/>
                          <a:pt x="20123" y="13557"/>
                          <a:pt x="20183" y="13770"/>
                        </a:cubicBezTo>
                        <a:lnTo>
                          <a:pt x="20244" y="13770"/>
                        </a:lnTo>
                        <a:cubicBezTo>
                          <a:pt x="20274" y="13678"/>
                          <a:pt x="20274" y="13618"/>
                          <a:pt x="20274" y="13557"/>
                        </a:cubicBezTo>
                        <a:cubicBezTo>
                          <a:pt x="20244" y="13314"/>
                          <a:pt x="20305" y="13071"/>
                          <a:pt x="20426" y="12858"/>
                        </a:cubicBezTo>
                        <a:cubicBezTo>
                          <a:pt x="20548" y="12675"/>
                          <a:pt x="20578" y="12463"/>
                          <a:pt x="20578" y="12250"/>
                        </a:cubicBezTo>
                        <a:cubicBezTo>
                          <a:pt x="20548" y="12128"/>
                          <a:pt x="20487" y="12037"/>
                          <a:pt x="20396" y="12007"/>
                        </a:cubicBezTo>
                        <a:cubicBezTo>
                          <a:pt x="20305" y="11976"/>
                          <a:pt x="20214" y="11976"/>
                          <a:pt x="20123" y="11946"/>
                        </a:cubicBezTo>
                        <a:cubicBezTo>
                          <a:pt x="20062" y="11916"/>
                          <a:pt x="20001" y="11885"/>
                          <a:pt x="19940" y="11824"/>
                        </a:cubicBezTo>
                        <a:cubicBezTo>
                          <a:pt x="19940" y="11824"/>
                          <a:pt x="19940" y="11794"/>
                          <a:pt x="19940" y="11764"/>
                        </a:cubicBezTo>
                        <a:cubicBezTo>
                          <a:pt x="19940" y="11733"/>
                          <a:pt x="19971" y="11703"/>
                          <a:pt x="20001" y="11703"/>
                        </a:cubicBezTo>
                        <a:cubicBezTo>
                          <a:pt x="20274" y="11642"/>
                          <a:pt x="20305" y="11612"/>
                          <a:pt x="20183" y="11429"/>
                        </a:cubicBezTo>
                        <a:cubicBezTo>
                          <a:pt x="20153" y="11308"/>
                          <a:pt x="20062" y="11216"/>
                          <a:pt x="19971" y="11156"/>
                        </a:cubicBezTo>
                        <a:cubicBezTo>
                          <a:pt x="19910" y="11095"/>
                          <a:pt x="19849" y="11034"/>
                          <a:pt x="19788" y="10973"/>
                        </a:cubicBezTo>
                        <a:cubicBezTo>
                          <a:pt x="19788" y="10973"/>
                          <a:pt x="19788" y="10912"/>
                          <a:pt x="19819" y="10912"/>
                        </a:cubicBezTo>
                        <a:cubicBezTo>
                          <a:pt x="19849" y="10882"/>
                          <a:pt x="19849" y="10882"/>
                          <a:pt x="19879" y="10882"/>
                        </a:cubicBezTo>
                        <a:cubicBezTo>
                          <a:pt x="20062" y="10973"/>
                          <a:pt x="20183" y="10882"/>
                          <a:pt x="20214" y="10700"/>
                        </a:cubicBezTo>
                        <a:cubicBezTo>
                          <a:pt x="20335" y="10487"/>
                          <a:pt x="20396" y="10244"/>
                          <a:pt x="20457" y="10001"/>
                        </a:cubicBezTo>
                        <a:cubicBezTo>
                          <a:pt x="20457" y="9393"/>
                          <a:pt x="20700" y="8815"/>
                          <a:pt x="21095" y="8390"/>
                        </a:cubicBezTo>
                        <a:cubicBezTo>
                          <a:pt x="21217" y="8238"/>
                          <a:pt x="21308" y="8086"/>
                          <a:pt x="21430" y="7934"/>
                        </a:cubicBezTo>
                        <a:cubicBezTo>
                          <a:pt x="21460" y="7873"/>
                          <a:pt x="21460" y="7812"/>
                          <a:pt x="21460" y="7751"/>
                        </a:cubicBezTo>
                        <a:cubicBezTo>
                          <a:pt x="21399" y="7599"/>
                          <a:pt x="21430" y="7569"/>
                          <a:pt x="21581" y="7539"/>
                        </a:cubicBezTo>
                        <a:cubicBezTo>
                          <a:pt x="21764" y="7508"/>
                          <a:pt x="21916" y="7387"/>
                          <a:pt x="22007" y="7235"/>
                        </a:cubicBezTo>
                        <a:cubicBezTo>
                          <a:pt x="22037" y="7143"/>
                          <a:pt x="22007" y="7052"/>
                          <a:pt x="21916" y="6991"/>
                        </a:cubicBezTo>
                        <a:cubicBezTo>
                          <a:pt x="21855" y="6961"/>
                          <a:pt x="21794" y="6961"/>
                          <a:pt x="21733" y="6931"/>
                        </a:cubicBezTo>
                        <a:cubicBezTo>
                          <a:pt x="21642" y="6931"/>
                          <a:pt x="21551" y="6931"/>
                          <a:pt x="21460" y="6900"/>
                        </a:cubicBezTo>
                        <a:cubicBezTo>
                          <a:pt x="21460" y="6900"/>
                          <a:pt x="21430" y="6870"/>
                          <a:pt x="21430" y="6870"/>
                        </a:cubicBezTo>
                        <a:cubicBezTo>
                          <a:pt x="21430" y="6839"/>
                          <a:pt x="21460" y="6779"/>
                          <a:pt x="21490" y="6748"/>
                        </a:cubicBezTo>
                        <a:cubicBezTo>
                          <a:pt x="21612" y="6718"/>
                          <a:pt x="21733" y="6718"/>
                          <a:pt x="21825" y="6779"/>
                        </a:cubicBezTo>
                        <a:cubicBezTo>
                          <a:pt x="22007" y="6870"/>
                          <a:pt x="22189" y="6839"/>
                          <a:pt x="22341" y="6748"/>
                        </a:cubicBezTo>
                        <a:cubicBezTo>
                          <a:pt x="22402" y="6718"/>
                          <a:pt x="22493" y="6687"/>
                          <a:pt x="22524" y="6657"/>
                        </a:cubicBezTo>
                        <a:cubicBezTo>
                          <a:pt x="22585" y="6627"/>
                          <a:pt x="22615" y="6535"/>
                          <a:pt x="22615" y="6475"/>
                        </a:cubicBezTo>
                        <a:cubicBezTo>
                          <a:pt x="22615" y="6414"/>
                          <a:pt x="22585" y="6384"/>
                          <a:pt x="22585" y="6353"/>
                        </a:cubicBezTo>
                        <a:cubicBezTo>
                          <a:pt x="22585" y="6292"/>
                          <a:pt x="22615" y="6201"/>
                          <a:pt x="22706" y="6201"/>
                        </a:cubicBezTo>
                        <a:cubicBezTo>
                          <a:pt x="22858" y="6232"/>
                          <a:pt x="23010" y="6201"/>
                          <a:pt x="23132" y="6080"/>
                        </a:cubicBezTo>
                        <a:cubicBezTo>
                          <a:pt x="23192" y="5988"/>
                          <a:pt x="23253" y="5928"/>
                          <a:pt x="23344" y="5897"/>
                        </a:cubicBezTo>
                        <a:cubicBezTo>
                          <a:pt x="23679" y="5654"/>
                          <a:pt x="23679" y="5502"/>
                          <a:pt x="23405" y="5168"/>
                        </a:cubicBezTo>
                        <a:lnTo>
                          <a:pt x="23314" y="5046"/>
                        </a:lnTo>
                        <a:cubicBezTo>
                          <a:pt x="23071" y="4773"/>
                          <a:pt x="22676" y="4590"/>
                          <a:pt x="22281" y="4621"/>
                        </a:cubicBezTo>
                        <a:cubicBezTo>
                          <a:pt x="22068" y="4621"/>
                          <a:pt x="21855" y="4651"/>
                          <a:pt x="21642" y="4742"/>
                        </a:cubicBezTo>
                        <a:cubicBezTo>
                          <a:pt x="21581" y="4742"/>
                          <a:pt x="21551" y="4803"/>
                          <a:pt x="21551" y="4833"/>
                        </a:cubicBezTo>
                        <a:cubicBezTo>
                          <a:pt x="21521" y="4894"/>
                          <a:pt x="21490" y="4985"/>
                          <a:pt x="21490" y="5046"/>
                        </a:cubicBezTo>
                        <a:cubicBezTo>
                          <a:pt x="21460" y="5107"/>
                          <a:pt x="21369" y="5137"/>
                          <a:pt x="21247" y="5137"/>
                        </a:cubicBezTo>
                        <a:cubicBezTo>
                          <a:pt x="21156" y="5107"/>
                          <a:pt x="21095" y="5077"/>
                          <a:pt x="21004" y="5016"/>
                        </a:cubicBezTo>
                        <a:cubicBezTo>
                          <a:pt x="20974" y="4955"/>
                          <a:pt x="20882" y="4955"/>
                          <a:pt x="20852" y="5046"/>
                        </a:cubicBezTo>
                        <a:cubicBezTo>
                          <a:pt x="20639" y="5380"/>
                          <a:pt x="20274" y="5624"/>
                          <a:pt x="19879" y="5715"/>
                        </a:cubicBezTo>
                        <a:cubicBezTo>
                          <a:pt x="19667" y="5776"/>
                          <a:pt x="19454" y="5867"/>
                          <a:pt x="19271" y="5988"/>
                        </a:cubicBezTo>
                        <a:cubicBezTo>
                          <a:pt x="19271" y="5988"/>
                          <a:pt x="19271" y="5988"/>
                          <a:pt x="19271" y="5988"/>
                        </a:cubicBezTo>
                        <a:cubicBezTo>
                          <a:pt x="19211" y="6049"/>
                          <a:pt x="19180" y="6080"/>
                          <a:pt x="19119" y="6140"/>
                        </a:cubicBezTo>
                        <a:lnTo>
                          <a:pt x="18998" y="6262"/>
                        </a:lnTo>
                        <a:lnTo>
                          <a:pt x="18937" y="6292"/>
                        </a:lnTo>
                        <a:lnTo>
                          <a:pt x="18967" y="6262"/>
                        </a:lnTo>
                        <a:lnTo>
                          <a:pt x="19119" y="6110"/>
                        </a:lnTo>
                        <a:lnTo>
                          <a:pt x="19241" y="5988"/>
                        </a:lnTo>
                        <a:lnTo>
                          <a:pt x="19271" y="5988"/>
                        </a:lnTo>
                        <a:cubicBezTo>
                          <a:pt x="19271" y="5928"/>
                          <a:pt x="19302" y="5867"/>
                          <a:pt x="19332" y="5806"/>
                        </a:cubicBezTo>
                        <a:cubicBezTo>
                          <a:pt x="19454" y="5624"/>
                          <a:pt x="19636" y="5502"/>
                          <a:pt x="19849" y="5411"/>
                        </a:cubicBezTo>
                        <a:cubicBezTo>
                          <a:pt x="20092" y="5320"/>
                          <a:pt x="20274" y="5137"/>
                          <a:pt x="20366" y="4894"/>
                        </a:cubicBezTo>
                        <a:cubicBezTo>
                          <a:pt x="20366" y="4833"/>
                          <a:pt x="20396" y="4773"/>
                          <a:pt x="20426" y="4712"/>
                        </a:cubicBezTo>
                        <a:cubicBezTo>
                          <a:pt x="20639" y="4165"/>
                          <a:pt x="20396" y="4043"/>
                          <a:pt x="19971" y="4104"/>
                        </a:cubicBezTo>
                        <a:cubicBezTo>
                          <a:pt x="19971" y="4104"/>
                          <a:pt x="19940" y="4104"/>
                          <a:pt x="19910" y="4104"/>
                        </a:cubicBezTo>
                        <a:cubicBezTo>
                          <a:pt x="19879" y="4134"/>
                          <a:pt x="19819" y="4134"/>
                          <a:pt x="19819" y="4165"/>
                        </a:cubicBezTo>
                        <a:cubicBezTo>
                          <a:pt x="19758" y="4286"/>
                          <a:pt x="19727" y="4408"/>
                          <a:pt x="19697" y="4499"/>
                        </a:cubicBezTo>
                        <a:cubicBezTo>
                          <a:pt x="19636" y="4621"/>
                          <a:pt x="19515" y="4712"/>
                          <a:pt x="19393" y="4712"/>
                        </a:cubicBezTo>
                        <a:cubicBezTo>
                          <a:pt x="19363" y="4712"/>
                          <a:pt x="19332" y="4712"/>
                          <a:pt x="19302" y="4712"/>
                        </a:cubicBezTo>
                        <a:cubicBezTo>
                          <a:pt x="19089" y="4651"/>
                          <a:pt x="18815" y="4651"/>
                          <a:pt x="18572" y="4681"/>
                        </a:cubicBezTo>
                        <a:cubicBezTo>
                          <a:pt x="18572" y="4681"/>
                          <a:pt x="18542" y="4651"/>
                          <a:pt x="18542" y="4651"/>
                        </a:cubicBezTo>
                        <a:cubicBezTo>
                          <a:pt x="18542" y="4621"/>
                          <a:pt x="18542" y="4590"/>
                          <a:pt x="18572" y="4590"/>
                        </a:cubicBezTo>
                        <a:cubicBezTo>
                          <a:pt x="18694" y="4529"/>
                          <a:pt x="18815" y="4499"/>
                          <a:pt x="18937" y="4438"/>
                        </a:cubicBezTo>
                        <a:cubicBezTo>
                          <a:pt x="19059" y="4408"/>
                          <a:pt x="19150" y="4317"/>
                          <a:pt x="19180" y="4195"/>
                        </a:cubicBezTo>
                        <a:cubicBezTo>
                          <a:pt x="19180" y="4134"/>
                          <a:pt x="19150" y="3982"/>
                          <a:pt x="19059" y="3982"/>
                        </a:cubicBezTo>
                        <a:lnTo>
                          <a:pt x="18603" y="3861"/>
                        </a:lnTo>
                        <a:cubicBezTo>
                          <a:pt x="18086" y="3709"/>
                          <a:pt x="17508" y="3769"/>
                          <a:pt x="17022" y="4013"/>
                        </a:cubicBezTo>
                        <a:cubicBezTo>
                          <a:pt x="16931" y="4043"/>
                          <a:pt x="16840" y="4073"/>
                          <a:pt x="16749" y="4104"/>
                        </a:cubicBezTo>
                        <a:cubicBezTo>
                          <a:pt x="16627" y="4165"/>
                          <a:pt x="16505" y="4195"/>
                          <a:pt x="16384" y="4225"/>
                        </a:cubicBezTo>
                        <a:cubicBezTo>
                          <a:pt x="16353" y="4225"/>
                          <a:pt x="16323" y="4195"/>
                          <a:pt x="16293" y="4165"/>
                        </a:cubicBezTo>
                        <a:cubicBezTo>
                          <a:pt x="16293" y="4134"/>
                          <a:pt x="16293" y="4134"/>
                          <a:pt x="16293" y="4104"/>
                        </a:cubicBezTo>
                        <a:cubicBezTo>
                          <a:pt x="16384" y="4043"/>
                          <a:pt x="16445" y="4013"/>
                          <a:pt x="16536" y="3982"/>
                        </a:cubicBezTo>
                        <a:cubicBezTo>
                          <a:pt x="16779" y="3891"/>
                          <a:pt x="17022" y="3800"/>
                          <a:pt x="17235" y="3709"/>
                        </a:cubicBezTo>
                        <a:cubicBezTo>
                          <a:pt x="17630" y="3526"/>
                          <a:pt x="18086" y="3496"/>
                          <a:pt x="18512" y="3618"/>
                        </a:cubicBezTo>
                        <a:cubicBezTo>
                          <a:pt x="18785" y="3709"/>
                          <a:pt x="19089" y="3739"/>
                          <a:pt x="19363" y="3678"/>
                        </a:cubicBezTo>
                        <a:cubicBezTo>
                          <a:pt x="19636" y="3678"/>
                          <a:pt x="19910" y="3618"/>
                          <a:pt x="20183" y="3587"/>
                        </a:cubicBezTo>
                        <a:cubicBezTo>
                          <a:pt x="20487" y="3557"/>
                          <a:pt x="20761" y="3405"/>
                          <a:pt x="20974" y="3222"/>
                        </a:cubicBezTo>
                        <a:cubicBezTo>
                          <a:pt x="21095" y="3101"/>
                          <a:pt x="21095" y="2918"/>
                          <a:pt x="21004" y="2766"/>
                        </a:cubicBezTo>
                        <a:cubicBezTo>
                          <a:pt x="20822" y="2645"/>
                          <a:pt x="20670" y="2523"/>
                          <a:pt x="20518" y="2402"/>
                        </a:cubicBezTo>
                        <a:cubicBezTo>
                          <a:pt x="20274" y="2189"/>
                          <a:pt x="19910" y="2128"/>
                          <a:pt x="19606" y="2280"/>
                        </a:cubicBezTo>
                        <a:cubicBezTo>
                          <a:pt x="19575" y="2280"/>
                          <a:pt x="19515" y="2280"/>
                          <a:pt x="19484" y="2280"/>
                        </a:cubicBezTo>
                        <a:cubicBezTo>
                          <a:pt x="19454" y="2280"/>
                          <a:pt x="19454" y="2250"/>
                          <a:pt x="19423" y="2219"/>
                        </a:cubicBezTo>
                        <a:cubicBezTo>
                          <a:pt x="19423" y="2219"/>
                          <a:pt x="19423" y="2189"/>
                          <a:pt x="19454" y="2189"/>
                        </a:cubicBezTo>
                        <a:cubicBezTo>
                          <a:pt x="19515" y="2159"/>
                          <a:pt x="19575" y="2128"/>
                          <a:pt x="19636" y="2098"/>
                        </a:cubicBezTo>
                        <a:cubicBezTo>
                          <a:pt x="19819" y="2007"/>
                          <a:pt x="19879" y="1763"/>
                          <a:pt x="19727" y="1611"/>
                        </a:cubicBezTo>
                        <a:cubicBezTo>
                          <a:pt x="19697" y="1520"/>
                          <a:pt x="19575" y="1459"/>
                          <a:pt x="19515" y="1490"/>
                        </a:cubicBezTo>
                        <a:cubicBezTo>
                          <a:pt x="19089" y="1611"/>
                          <a:pt x="18633" y="1611"/>
                          <a:pt x="18238" y="1429"/>
                        </a:cubicBezTo>
                        <a:cubicBezTo>
                          <a:pt x="18116" y="1399"/>
                          <a:pt x="17995" y="1368"/>
                          <a:pt x="17843" y="1399"/>
                        </a:cubicBezTo>
                        <a:cubicBezTo>
                          <a:pt x="17691" y="1399"/>
                          <a:pt x="17539" y="1429"/>
                          <a:pt x="17387" y="1459"/>
                        </a:cubicBezTo>
                        <a:cubicBezTo>
                          <a:pt x="17174" y="1551"/>
                          <a:pt x="16931" y="1551"/>
                          <a:pt x="16718" y="1520"/>
                        </a:cubicBezTo>
                        <a:cubicBezTo>
                          <a:pt x="16566" y="1490"/>
                          <a:pt x="16384" y="1520"/>
                          <a:pt x="16262" y="1611"/>
                        </a:cubicBezTo>
                        <a:cubicBezTo>
                          <a:pt x="16201" y="1642"/>
                          <a:pt x="16141" y="1642"/>
                          <a:pt x="16049" y="1642"/>
                        </a:cubicBezTo>
                        <a:cubicBezTo>
                          <a:pt x="16049" y="1642"/>
                          <a:pt x="16019" y="1642"/>
                          <a:pt x="16019" y="1611"/>
                        </a:cubicBezTo>
                        <a:lnTo>
                          <a:pt x="16019" y="1581"/>
                        </a:lnTo>
                        <a:cubicBezTo>
                          <a:pt x="16080" y="1520"/>
                          <a:pt x="16171" y="1490"/>
                          <a:pt x="16232" y="1459"/>
                        </a:cubicBezTo>
                        <a:cubicBezTo>
                          <a:pt x="16414" y="1459"/>
                          <a:pt x="16597" y="1429"/>
                          <a:pt x="16779" y="1429"/>
                        </a:cubicBezTo>
                        <a:cubicBezTo>
                          <a:pt x="17113" y="1338"/>
                          <a:pt x="17448" y="1277"/>
                          <a:pt x="17812" y="1277"/>
                        </a:cubicBezTo>
                        <a:cubicBezTo>
                          <a:pt x="18056" y="1247"/>
                          <a:pt x="18360" y="1277"/>
                          <a:pt x="18603" y="1368"/>
                        </a:cubicBezTo>
                        <a:cubicBezTo>
                          <a:pt x="18846" y="1429"/>
                          <a:pt x="19119" y="1368"/>
                          <a:pt x="19302" y="1216"/>
                        </a:cubicBezTo>
                        <a:cubicBezTo>
                          <a:pt x="19332" y="1186"/>
                          <a:pt x="19363" y="1155"/>
                          <a:pt x="19332" y="1095"/>
                        </a:cubicBezTo>
                        <a:cubicBezTo>
                          <a:pt x="19211" y="852"/>
                          <a:pt x="18967" y="669"/>
                          <a:pt x="18694" y="639"/>
                        </a:cubicBezTo>
                        <a:cubicBezTo>
                          <a:pt x="18208" y="517"/>
                          <a:pt x="17752" y="335"/>
                          <a:pt x="17296" y="152"/>
                        </a:cubicBezTo>
                        <a:cubicBezTo>
                          <a:pt x="17053" y="122"/>
                          <a:pt x="16840" y="61"/>
                          <a:pt x="16627" y="31"/>
                        </a:cubicBezTo>
                        <a:cubicBezTo>
                          <a:pt x="16353" y="0"/>
                          <a:pt x="16141" y="122"/>
                          <a:pt x="15867" y="122"/>
                        </a:cubicBezTo>
                        <a:cubicBezTo>
                          <a:pt x="15715" y="213"/>
                          <a:pt x="15563" y="365"/>
                          <a:pt x="15472" y="548"/>
                        </a:cubicBezTo>
                        <a:lnTo>
                          <a:pt x="15442" y="578"/>
                        </a:lnTo>
                        <a:lnTo>
                          <a:pt x="15442" y="578"/>
                        </a:lnTo>
                        <a:lnTo>
                          <a:pt x="15442" y="608"/>
                        </a:lnTo>
                        <a:lnTo>
                          <a:pt x="15442" y="608"/>
                        </a:lnTo>
                        <a:lnTo>
                          <a:pt x="15442" y="730"/>
                        </a:lnTo>
                        <a:lnTo>
                          <a:pt x="15442" y="730"/>
                        </a:lnTo>
                        <a:lnTo>
                          <a:pt x="15442" y="791"/>
                        </a:lnTo>
                        <a:lnTo>
                          <a:pt x="15411" y="760"/>
                        </a:lnTo>
                        <a:lnTo>
                          <a:pt x="15411" y="730"/>
                        </a:lnTo>
                        <a:cubicBezTo>
                          <a:pt x="15259" y="730"/>
                          <a:pt x="15107" y="669"/>
                          <a:pt x="15016" y="548"/>
                        </a:cubicBezTo>
                        <a:cubicBezTo>
                          <a:pt x="14955" y="517"/>
                          <a:pt x="14925" y="548"/>
                          <a:pt x="14894" y="578"/>
                        </a:cubicBezTo>
                        <a:cubicBezTo>
                          <a:pt x="14894" y="608"/>
                          <a:pt x="14894" y="639"/>
                          <a:pt x="14894" y="639"/>
                        </a:cubicBezTo>
                        <a:cubicBezTo>
                          <a:pt x="14894" y="700"/>
                          <a:pt x="14925" y="791"/>
                          <a:pt x="14925" y="852"/>
                        </a:cubicBezTo>
                        <a:cubicBezTo>
                          <a:pt x="14955" y="882"/>
                          <a:pt x="14925" y="943"/>
                          <a:pt x="14925" y="943"/>
                        </a:cubicBezTo>
                        <a:cubicBezTo>
                          <a:pt x="14864" y="973"/>
                          <a:pt x="14834" y="973"/>
                          <a:pt x="14773" y="973"/>
                        </a:cubicBezTo>
                        <a:cubicBezTo>
                          <a:pt x="14590" y="912"/>
                          <a:pt x="14408" y="821"/>
                          <a:pt x="14256" y="700"/>
                        </a:cubicBezTo>
                        <a:cubicBezTo>
                          <a:pt x="14135" y="608"/>
                          <a:pt x="13983" y="608"/>
                          <a:pt x="13861" y="700"/>
                        </a:cubicBezTo>
                        <a:cubicBezTo>
                          <a:pt x="13770" y="791"/>
                          <a:pt x="13618" y="821"/>
                          <a:pt x="13496" y="852"/>
                        </a:cubicBezTo>
                        <a:cubicBezTo>
                          <a:pt x="13405" y="821"/>
                          <a:pt x="13344" y="882"/>
                          <a:pt x="13344" y="973"/>
                        </a:cubicBezTo>
                        <a:cubicBezTo>
                          <a:pt x="13344" y="1125"/>
                          <a:pt x="13344" y="1277"/>
                          <a:pt x="13344" y="1429"/>
                        </a:cubicBezTo>
                        <a:cubicBezTo>
                          <a:pt x="13314" y="1520"/>
                          <a:pt x="13283" y="1611"/>
                          <a:pt x="13192" y="1642"/>
                        </a:cubicBezTo>
                        <a:cubicBezTo>
                          <a:pt x="13131" y="1703"/>
                          <a:pt x="13071" y="1794"/>
                          <a:pt x="13010" y="1855"/>
                        </a:cubicBezTo>
                        <a:cubicBezTo>
                          <a:pt x="12980" y="1855"/>
                          <a:pt x="12919" y="1885"/>
                          <a:pt x="12888" y="1855"/>
                        </a:cubicBezTo>
                        <a:cubicBezTo>
                          <a:pt x="12767" y="1794"/>
                          <a:pt x="12615" y="1733"/>
                          <a:pt x="12463" y="1703"/>
                        </a:cubicBezTo>
                        <a:cubicBezTo>
                          <a:pt x="12402" y="1703"/>
                          <a:pt x="12311" y="1794"/>
                          <a:pt x="12311" y="1824"/>
                        </a:cubicBezTo>
                        <a:cubicBezTo>
                          <a:pt x="12280" y="1885"/>
                          <a:pt x="12280" y="1976"/>
                          <a:pt x="12311" y="2037"/>
                        </a:cubicBezTo>
                        <a:cubicBezTo>
                          <a:pt x="12341" y="2280"/>
                          <a:pt x="12372" y="2523"/>
                          <a:pt x="12432" y="2766"/>
                        </a:cubicBezTo>
                        <a:cubicBezTo>
                          <a:pt x="12493" y="3070"/>
                          <a:pt x="12554" y="3374"/>
                          <a:pt x="12676" y="3678"/>
                        </a:cubicBezTo>
                        <a:cubicBezTo>
                          <a:pt x="12706" y="3739"/>
                          <a:pt x="12645" y="3800"/>
                          <a:pt x="12554" y="3800"/>
                        </a:cubicBezTo>
                        <a:cubicBezTo>
                          <a:pt x="12463" y="3800"/>
                          <a:pt x="12311" y="3800"/>
                          <a:pt x="12280" y="3678"/>
                        </a:cubicBezTo>
                        <a:cubicBezTo>
                          <a:pt x="12250" y="3557"/>
                          <a:pt x="12189" y="3466"/>
                          <a:pt x="12068" y="3435"/>
                        </a:cubicBezTo>
                        <a:cubicBezTo>
                          <a:pt x="12037" y="3435"/>
                          <a:pt x="12068" y="3405"/>
                          <a:pt x="12098" y="3344"/>
                        </a:cubicBezTo>
                        <a:cubicBezTo>
                          <a:pt x="12220" y="3253"/>
                          <a:pt x="12220" y="3162"/>
                          <a:pt x="12128" y="3070"/>
                        </a:cubicBezTo>
                        <a:cubicBezTo>
                          <a:pt x="12007" y="3010"/>
                          <a:pt x="11916" y="2918"/>
                          <a:pt x="11885" y="2797"/>
                        </a:cubicBezTo>
                        <a:cubicBezTo>
                          <a:pt x="11794" y="2584"/>
                          <a:pt x="11703" y="2371"/>
                          <a:pt x="11612" y="2159"/>
                        </a:cubicBezTo>
                        <a:cubicBezTo>
                          <a:pt x="11551" y="2037"/>
                          <a:pt x="11460" y="1946"/>
                          <a:pt x="11338" y="1885"/>
                        </a:cubicBezTo>
                        <a:cubicBezTo>
                          <a:pt x="11217" y="1824"/>
                          <a:pt x="11095" y="1855"/>
                          <a:pt x="11034" y="1946"/>
                        </a:cubicBezTo>
                        <a:lnTo>
                          <a:pt x="11004" y="2098"/>
                        </a:lnTo>
                        <a:cubicBezTo>
                          <a:pt x="10913" y="2341"/>
                          <a:pt x="10882" y="2614"/>
                          <a:pt x="10913" y="2888"/>
                        </a:cubicBezTo>
                        <a:cubicBezTo>
                          <a:pt x="10913" y="3010"/>
                          <a:pt x="10913" y="3101"/>
                          <a:pt x="10852" y="3222"/>
                        </a:cubicBezTo>
                        <a:cubicBezTo>
                          <a:pt x="10791" y="3314"/>
                          <a:pt x="10639" y="3253"/>
                          <a:pt x="10548" y="3253"/>
                        </a:cubicBezTo>
                        <a:cubicBezTo>
                          <a:pt x="10517" y="3253"/>
                          <a:pt x="10487" y="3253"/>
                          <a:pt x="10457" y="3253"/>
                        </a:cubicBezTo>
                        <a:cubicBezTo>
                          <a:pt x="10426" y="3283"/>
                          <a:pt x="10396" y="3314"/>
                          <a:pt x="10365" y="3314"/>
                        </a:cubicBezTo>
                        <a:cubicBezTo>
                          <a:pt x="10335" y="3344"/>
                          <a:pt x="10244" y="3283"/>
                          <a:pt x="10244" y="3222"/>
                        </a:cubicBezTo>
                        <a:cubicBezTo>
                          <a:pt x="10183" y="3101"/>
                          <a:pt x="10365" y="3040"/>
                          <a:pt x="10305" y="2918"/>
                        </a:cubicBezTo>
                        <a:cubicBezTo>
                          <a:pt x="10274" y="2706"/>
                          <a:pt x="10244" y="2462"/>
                          <a:pt x="10274" y="2250"/>
                        </a:cubicBezTo>
                        <a:cubicBezTo>
                          <a:pt x="10244" y="2189"/>
                          <a:pt x="10244" y="2128"/>
                          <a:pt x="10214" y="2067"/>
                        </a:cubicBezTo>
                        <a:cubicBezTo>
                          <a:pt x="10214" y="2067"/>
                          <a:pt x="10183" y="2007"/>
                          <a:pt x="10153" y="2007"/>
                        </a:cubicBezTo>
                        <a:cubicBezTo>
                          <a:pt x="10122" y="2007"/>
                          <a:pt x="10092" y="2037"/>
                          <a:pt x="10062" y="2067"/>
                        </a:cubicBezTo>
                        <a:cubicBezTo>
                          <a:pt x="9970" y="2159"/>
                          <a:pt x="9940" y="2280"/>
                          <a:pt x="9970" y="2371"/>
                        </a:cubicBezTo>
                        <a:cubicBezTo>
                          <a:pt x="9970" y="2493"/>
                          <a:pt x="9970" y="2614"/>
                          <a:pt x="9970" y="2706"/>
                        </a:cubicBezTo>
                        <a:cubicBezTo>
                          <a:pt x="9910" y="2797"/>
                          <a:pt x="9849" y="2888"/>
                          <a:pt x="9758" y="2979"/>
                        </a:cubicBezTo>
                        <a:lnTo>
                          <a:pt x="9727" y="3010"/>
                        </a:lnTo>
                        <a:cubicBezTo>
                          <a:pt x="9727" y="3040"/>
                          <a:pt x="9727" y="3040"/>
                          <a:pt x="9727" y="3040"/>
                        </a:cubicBezTo>
                        <a:lnTo>
                          <a:pt x="9575" y="3162"/>
                        </a:lnTo>
                        <a:lnTo>
                          <a:pt x="9423" y="3314"/>
                        </a:lnTo>
                        <a:cubicBezTo>
                          <a:pt x="9423" y="3314"/>
                          <a:pt x="9423" y="3314"/>
                          <a:pt x="9393" y="3344"/>
                        </a:cubicBezTo>
                        <a:cubicBezTo>
                          <a:pt x="9362" y="3344"/>
                          <a:pt x="9393" y="3374"/>
                          <a:pt x="9393" y="3405"/>
                        </a:cubicBezTo>
                        <a:lnTo>
                          <a:pt x="9393" y="3344"/>
                        </a:lnTo>
                        <a:cubicBezTo>
                          <a:pt x="9393" y="3314"/>
                          <a:pt x="9393" y="3314"/>
                          <a:pt x="9393" y="3283"/>
                        </a:cubicBezTo>
                        <a:lnTo>
                          <a:pt x="9545" y="3131"/>
                        </a:lnTo>
                        <a:lnTo>
                          <a:pt x="9697" y="3040"/>
                        </a:lnTo>
                        <a:lnTo>
                          <a:pt x="9697" y="3040"/>
                        </a:lnTo>
                        <a:cubicBezTo>
                          <a:pt x="9666" y="2949"/>
                          <a:pt x="9636" y="2888"/>
                          <a:pt x="9666" y="2797"/>
                        </a:cubicBezTo>
                        <a:cubicBezTo>
                          <a:pt x="9697" y="2645"/>
                          <a:pt x="9788" y="2493"/>
                          <a:pt x="9818" y="2341"/>
                        </a:cubicBezTo>
                        <a:cubicBezTo>
                          <a:pt x="9879" y="2189"/>
                          <a:pt x="9879" y="2037"/>
                          <a:pt x="9849" y="1885"/>
                        </a:cubicBezTo>
                        <a:cubicBezTo>
                          <a:pt x="9818" y="1794"/>
                          <a:pt x="9727" y="1703"/>
                          <a:pt x="9636" y="1733"/>
                        </a:cubicBezTo>
                        <a:cubicBezTo>
                          <a:pt x="9545" y="1733"/>
                          <a:pt x="9423" y="1763"/>
                          <a:pt x="9332" y="1794"/>
                        </a:cubicBezTo>
                        <a:cubicBezTo>
                          <a:pt x="9119" y="1885"/>
                          <a:pt x="8876" y="1946"/>
                          <a:pt x="8663" y="1946"/>
                        </a:cubicBezTo>
                        <a:cubicBezTo>
                          <a:pt x="8359" y="2007"/>
                          <a:pt x="8025" y="2007"/>
                          <a:pt x="7721" y="2037"/>
                        </a:cubicBezTo>
                        <a:cubicBezTo>
                          <a:pt x="7599" y="2067"/>
                          <a:pt x="7508" y="2159"/>
                          <a:pt x="7508" y="2280"/>
                        </a:cubicBezTo>
                        <a:lnTo>
                          <a:pt x="7508" y="2462"/>
                        </a:lnTo>
                        <a:cubicBezTo>
                          <a:pt x="7508" y="2493"/>
                          <a:pt x="7508" y="2523"/>
                          <a:pt x="7478" y="2523"/>
                        </a:cubicBezTo>
                        <a:cubicBezTo>
                          <a:pt x="7447" y="2523"/>
                          <a:pt x="7447" y="2523"/>
                          <a:pt x="7417" y="2493"/>
                        </a:cubicBezTo>
                        <a:cubicBezTo>
                          <a:pt x="7356" y="2432"/>
                          <a:pt x="7326" y="2341"/>
                          <a:pt x="7265" y="2280"/>
                        </a:cubicBezTo>
                        <a:cubicBezTo>
                          <a:pt x="7174" y="2250"/>
                          <a:pt x="7022" y="2280"/>
                          <a:pt x="6931" y="2341"/>
                        </a:cubicBezTo>
                        <a:cubicBezTo>
                          <a:pt x="6809" y="2371"/>
                          <a:pt x="6748" y="2462"/>
                          <a:pt x="6718" y="2584"/>
                        </a:cubicBezTo>
                        <a:cubicBezTo>
                          <a:pt x="6688" y="2645"/>
                          <a:pt x="6688" y="2706"/>
                          <a:pt x="6657" y="2766"/>
                        </a:cubicBezTo>
                        <a:cubicBezTo>
                          <a:pt x="6657" y="2918"/>
                          <a:pt x="6627" y="3040"/>
                          <a:pt x="6596" y="3162"/>
                        </a:cubicBezTo>
                        <a:cubicBezTo>
                          <a:pt x="6536" y="3283"/>
                          <a:pt x="6444" y="3374"/>
                          <a:pt x="6323" y="3466"/>
                        </a:cubicBezTo>
                        <a:cubicBezTo>
                          <a:pt x="6292" y="3496"/>
                          <a:pt x="6292" y="3526"/>
                          <a:pt x="6262" y="3557"/>
                        </a:cubicBezTo>
                        <a:cubicBezTo>
                          <a:pt x="6201" y="3648"/>
                          <a:pt x="6080" y="3648"/>
                          <a:pt x="6019" y="3587"/>
                        </a:cubicBezTo>
                        <a:cubicBezTo>
                          <a:pt x="5897" y="3466"/>
                          <a:pt x="5685" y="3435"/>
                          <a:pt x="5533" y="3466"/>
                        </a:cubicBezTo>
                        <a:cubicBezTo>
                          <a:pt x="5289" y="3496"/>
                          <a:pt x="5077" y="3618"/>
                          <a:pt x="4955" y="3800"/>
                        </a:cubicBezTo>
                        <a:cubicBezTo>
                          <a:pt x="4803" y="3952"/>
                          <a:pt x="4590" y="4073"/>
                          <a:pt x="4347" y="4073"/>
                        </a:cubicBezTo>
                        <a:cubicBezTo>
                          <a:pt x="4317" y="4134"/>
                          <a:pt x="4286" y="4165"/>
                          <a:pt x="4226" y="4195"/>
                        </a:cubicBezTo>
                        <a:cubicBezTo>
                          <a:pt x="4013" y="4377"/>
                          <a:pt x="3830" y="4560"/>
                          <a:pt x="3709" y="4803"/>
                        </a:cubicBezTo>
                        <a:cubicBezTo>
                          <a:pt x="3587" y="4925"/>
                          <a:pt x="3678" y="5168"/>
                          <a:pt x="3830" y="5198"/>
                        </a:cubicBezTo>
                        <a:lnTo>
                          <a:pt x="4347" y="5350"/>
                        </a:lnTo>
                        <a:lnTo>
                          <a:pt x="4347" y="5350"/>
                        </a:lnTo>
                        <a:lnTo>
                          <a:pt x="4378" y="5320"/>
                        </a:lnTo>
                        <a:lnTo>
                          <a:pt x="4347" y="5350"/>
                        </a:lnTo>
                        <a:lnTo>
                          <a:pt x="4347" y="5350"/>
                        </a:lnTo>
                        <a:cubicBezTo>
                          <a:pt x="4347" y="5411"/>
                          <a:pt x="4378" y="5441"/>
                          <a:pt x="4378" y="5472"/>
                        </a:cubicBezTo>
                        <a:cubicBezTo>
                          <a:pt x="4408" y="5532"/>
                          <a:pt x="4408" y="5624"/>
                          <a:pt x="4347" y="5654"/>
                        </a:cubicBezTo>
                        <a:cubicBezTo>
                          <a:pt x="4226" y="5715"/>
                          <a:pt x="4165" y="5806"/>
                          <a:pt x="4134" y="5897"/>
                        </a:cubicBezTo>
                        <a:cubicBezTo>
                          <a:pt x="4104" y="5988"/>
                          <a:pt x="4074" y="6080"/>
                          <a:pt x="4013" y="6140"/>
                        </a:cubicBezTo>
                        <a:cubicBezTo>
                          <a:pt x="3891" y="6292"/>
                          <a:pt x="3739" y="6444"/>
                          <a:pt x="3587" y="6596"/>
                        </a:cubicBezTo>
                        <a:cubicBezTo>
                          <a:pt x="3526" y="6657"/>
                          <a:pt x="3435" y="6687"/>
                          <a:pt x="3344" y="6657"/>
                        </a:cubicBezTo>
                        <a:cubicBezTo>
                          <a:pt x="3071" y="6535"/>
                          <a:pt x="2767" y="6505"/>
                          <a:pt x="2493" y="6535"/>
                        </a:cubicBezTo>
                        <a:cubicBezTo>
                          <a:pt x="2371" y="6535"/>
                          <a:pt x="2250" y="6566"/>
                          <a:pt x="2159" y="6627"/>
                        </a:cubicBezTo>
                        <a:cubicBezTo>
                          <a:pt x="2037" y="6748"/>
                          <a:pt x="1885" y="6779"/>
                          <a:pt x="1733" y="6809"/>
                        </a:cubicBezTo>
                        <a:cubicBezTo>
                          <a:pt x="1429" y="6870"/>
                          <a:pt x="1125" y="6931"/>
                          <a:pt x="791" y="6961"/>
                        </a:cubicBezTo>
                        <a:cubicBezTo>
                          <a:pt x="548" y="7022"/>
                          <a:pt x="335" y="7174"/>
                          <a:pt x="244" y="7417"/>
                        </a:cubicBezTo>
                        <a:cubicBezTo>
                          <a:pt x="122" y="7539"/>
                          <a:pt x="122" y="7721"/>
                          <a:pt x="244" y="7843"/>
                        </a:cubicBezTo>
                        <a:cubicBezTo>
                          <a:pt x="396" y="8025"/>
                          <a:pt x="426" y="8268"/>
                          <a:pt x="608" y="8450"/>
                        </a:cubicBezTo>
                        <a:cubicBezTo>
                          <a:pt x="639" y="8450"/>
                          <a:pt x="639" y="8450"/>
                          <a:pt x="669" y="8450"/>
                        </a:cubicBezTo>
                        <a:lnTo>
                          <a:pt x="730" y="8390"/>
                        </a:lnTo>
                        <a:cubicBezTo>
                          <a:pt x="730" y="8450"/>
                          <a:pt x="700" y="8450"/>
                          <a:pt x="669" y="8450"/>
                        </a:cubicBezTo>
                        <a:lnTo>
                          <a:pt x="639" y="8481"/>
                        </a:lnTo>
                        <a:lnTo>
                          <a:pt x="639" y="8481"/>
                        </a:lnTo>
                        <a:lnTo>
                          <a:pt x="639" y="8481"/>
                        </a:lnTo>
                        <a:cubicBezTo>
                          <a:pt x="669" y="8602"/>
                          <a:pt x="730" y="8724"/>
                          <a:pt x="791" y="8846"/>
                        </a:cubicBezTo>
                        <a:cubicBezTo>
                          <a:pt x="852" y="8967"/>
                          <a:pt x="1004" y="9058"/>
                          <a:pt x="1125" y="9028"/>
                        </a:cubicBezTo>
                        <a:cubicBezTo>
                          <a:pt x="1247" y="9028"/>
                          <a:pt x="1338" y="8937"/>
                          <a:pt x="1460" y="8998"/>
                        </a:cubicBezTo>
                        <a:cubicBezTo>
                          <a:pt x="1612" y="9028"/>
                          <a:pt x="1733" y="9028"/>
                          <a:pt x="1885" y="8998"/>
                        </a:cubicBezTo>
                        <a:cubicBezTo>
                          <a:pt x="1915" y="8998"/>
                          <a:pt x="1946" y="8998"/>
                          <a:pt x="2007" y="9028"/>
                        </a:cubicBezTo>
                        <a:cubicBezTo>
                          <a:pt x="2037" y="9058"/>
                          <a:pt x="2037" y="9089"/>
                          <a:pt x="2037" y="9150"/>
                        </a:cubicBezTo>
                        <a:cubicBezTo>
                          <a:pt x="2037" y="9180"/>
                          <a:pt x="2007" y="9241"/>
                          <a:pt x="1976" y="9241"/>
                        </a:cubicBezTo>
                        <a:cubicBezTo>
                          <a:pt x="1915" y="9271"/>
                          <a:pt x="1855" y="9271"/>
                          <a:pt x="1794" y="9241"/>
                        </a:cubicBezTo>
                        <a:cubicBezTo>
                          <a:pt x="1520" y="9119"/>
                          <a:pt x="1247" y="9119"/>
                          <a:pt x="1004" y="9241"/>
                        </a:cubicBezTo>
                        <a:cubicBezTo>
                          <a:pt x="882" y="9301"/>
                          <a:pt x="760" y="9301"/>
                          <a:pt x="669" y="9271"/>
                        </a:cubicBezTo>
                        <a:cubicBezTo>
                          <a:pt x="517" y="9241"/>
                          <a:pt x="396" y="9271"/>
                          <a:pt x="274" y="9332"/>
                        </a:cubicBezTo>
                        <a:cubicBezTo>
                          <a:pt x="92" y="9453"/>
                          <a:pt x="1" y="9727"/>
                          <a:pt x="153" y="9849"/>
                        </a:cubicBezTo>
                        <a:cubicBezTo>
                          <a:pt x="274" y="10001"/>
                          <a:pt x="365" y="10183"/>
                          <a:pt x="578" y="10274"/>
                        </a:cubicBezTo>
                        <a:cubicBezTo>
                          <a:pt x="669" y="10305"/>
                          <a:pt x="669" y="10335"/>
                          <a:pt x="578" y="10396"/>
                        </a:cubicBezTo>
                        <a:cubicBezTo>
                          <a:pt x="487" y="10426"/>
                          <a:pt x="426" y="10487"/>
                          <a:pt x="335" y="10548"/>
                        </a:cubicBezTo>
                        <a:cubicBezTo>
                          <a:pt x="305" y="10578"/>
                          <a:pt x="274" y="10639"/>
                          <a:pt x="274" y="10730"/>
                        </a:cubicBezTo>
                        <a:cubicBezTo>
                          <a:pt x="396" y="11004"/>
                          <a:pt x="578" y="11247"/>
                          <a:pt x="821" y="11399"/>
                        </a:cubicBezTo>
                        <a:cubicBezTo>
                          <a:pt x="1004" y="11520"/>
                          <a:pt x="1064" y="11490"/>
                          <a:pt x="1216" y="11308"/>
                        </a:cubicBezTo>
                        <a:cubicBezTo>
                          <a:pt x="1277" y="11186"/>
                          <a:pt x="1277" y="11186"/>
                          <a:pt x="1429" y="11247"/>
                        </a:cubicBezTo>
                        <a:cubicBezTo>
                          <a:pt x="1490" y="11247"/>
                          <a:pt x="1581" y="11308"/>
                          <a:pt x="1642" y="11399"/>
                        </a:cubicBezTo>
                        <a:cubicBezTo>
                          <a:pt x="1672" y="11429"/>
                          <a:pt x="1703" y="11429"/>
                          <a:pt x="1733" y="11429"/>
                        </a:cubicBezTo>
                        <a:cubicBezTo>
                          <a:pt x="2007" y="11308"/>
                          <a:pt x="2341" y="11551"/>
                          <a:pt x="2615" y="11338"/>
                        </a:cubicBezTo>
                        <a:cubicBezTo>
                          <a:pt x="2615" y="11338"/>
                          <a:pt x="2645" y="11338"/>
                          <a:pt x="2675" y="11338"/>
                        </a:cubicBezTo>
                        <a:cubicBezTo>
                          <a:pt x="2949" y="11460"/>
                          <a:pt x="3192" y="11581"/>
                          <a:pt x="3435" y="11764"/>
                        </a:cubicBezTo>
                        <a:cubicBezTo>
                          <a:pt x="3648" y="11916"/>
                          <a:pt x="3830" y="12067"/>
                          <a:pt x="4043" y="12219"/>
                        </a:cubicBezTo>
                        <a:cubicBezTo>
                          <a:pt x="4104" y="12280"/>
                          <a:pt x="4165" y="12341"/>
                          <a:pt x="4226" y="12432"/>
                        </a:cubicBezTo>
                        <a:cubicBezTo>
                          <a:pt x="4256" y="12463"/>
                          <a:pt x="4256" y="12554"/>
                          <a:pt x="4256" y="12615"/>
                        </a:cubicBezTo>
                        <a:cubicBezTo>
                          <a:pt x="4226" y="12736"/>
                          <a:pt x="4195" y="12827"/>
                          <a:pt x="4165" y="12919"/>
                        </a:cubicBezTo>
                        <a:cubicBezTo>
                          <a:pt x="4043" y="13071"/>
                          <a:pt x="4074" y="13253"/>
                          <a:pt x="4165" y="13374"/>
                        </a:cubicBezTo>
                        <a:cubicBezTo>
                          <a:pt x="4195" y="13435"/>
                          <a:pt x="4256" y="13526"/>
                          <a:pt x="4256" y="13618"/>
                        </a:cubicBezTo>
                        <a:cubicBezTo>
                          <a:pt x="4286" y="13739"/>
                          <a:pt x="4256" y="13861"/>
                          <a:pt x="4165" y="13922"/>
                        </a:cubicBezTo>
                        <a:cubicBezTo>
                          <a:pt x="4104" y="13952"/>
                          <a:pt x="4104" y="14013"/>
                          <a:pt x="4165" y="14043"/>
                        </a:cubicBezTo>
                        <a:cubicBezTo>
                          <a:pt x="4226" y="14074"/>
                          <a:pt x="4286" y="14074"/>
                          <a:pt x="4347" y="14104"/>
                        </a:cubicBezTo>
                        <a:cubicBezTo>
                          <a:pt x="4408" y="14104"/>
                          <a:pt x="4438" y="14195"/>
                          <a:pt x="4408" y="14256"/>
                        </a:cubicBezTo>
                        <a:cubicBezTo>
                          <a:pt x="4408" y="14286"/>
                          <a:pt x="4378" y="14317"/>
                          <a:pt x="4347" y="14378"/>
                        </a:cubicBezTo>
                        <a:cubicBezTo>
                          <a:pt x="4256" y="14438"/>
                          <a:pt x="4256" y="14590"/>
                          <a:pt x="4347" y="14651"/>
                        </a:cubicBezTo>
                        <a:cubicBezTo>
                          <a:pt x="4378" y="14682"/>
                          <a:pt x="4378" y="14742"/>
                          <a:pt x="4378" y="14773"/>
                        </a:cubicBezTo>
                        <a:cubicBezTo>
                          <a:pt x="4378" y="14833"/>
                          <a:pt x="4286" y="14894"/>
                          <a:pt x="4286" y="14955"/>
                        </a:cubicBezTo>
                        <a:cubicBezTo>
                          <a:pt x="4286" y="15016"/>
                          <a:pt x="4378" y="15107"/>
                          <a:pt x="4378" y="15198"/>
                        </a:cubicBezTo>
                        <a:cubicBezTo>
                          <a:pt x="4408" y="15289"/>
                          <a:pt x="4378" y="15472"/>
                          <a:pt x="4438" y="15593"/>
                        </a:cubicBezTo>
                        <a:cubicBezTo>
                          <a:pt x="4469" y="15745"/>
                          <a:pt x="4438" y="15867"/>
                          <a:pt x="4347" y="15989"/>
                        </a:cubicBezTo>
                        <a:cubicBezTo>
                          <a:pt x="4347" y="16019"/>
                          <a:pt x="4347" y="16080"/>
                          <a:pt x="4347" y="16110"/>
                        </a:cubicBezTo>
                        <a:cubicBezTo>
                          <a:pt x="4378" y="16140"/>
                          <a:pt x="4438" y="16171"/>
                          <a:pt x="4438" y="16201"/>
                        </a:cubicBezTo>
                        <a:cubicBezTo>
                          <a:pt x="4530" y="16323"/>
                          <a:pt x="4499" y="16414"/>
                          <a:pt x="4347" y="16414"/>
                        </a:cubicBezTo>
                        <a:cubicBezTo>
                          <a:pt x="4256" y="16414"/>
                          <a:pt x="4195" y="16444"/>
                          <a:pt x="4134" y="16505"/>
                        </a:cubicBezTo>
                        <a:cubicBezTo>
                          <a:pt x="4074" y="16566"/>
                          <a:pt x="4104" y="16596"/>
                          <a:pt x="4134" y="16627"/>
                        </a:cubicBezTo>
                        <a:cubicBezTo>
                          <a:pt x="4134" y="16688"/>
                          <a:pt x="4347" y="16688"/>
                          <a:pt x="4165" y="16779"/>
                        </a:cubicBezTo>
                        <a:cubicBezTo>
                          <a:pt x="3952" y="16870"/>
                          <a:pt x="3982" y="17022"/>
                          <a:pt x="3982" y="17174"/>
                        </a:cubicBezTo>
                        <a:lnTo>
                          <a:pt x="4104" y="17204"/>
                        </a:lnTo>
                        <a:lnTo>
                          <a:pt x="4104" y="17204"/>
                        </a:lnTo>
                        <a:lnTo>
                          <a:pt x="4134" y="17174"/>
                        </a:lnTo>
                        <a:lnTo>
                          <a:pt x="4134" y="17235"/>
                        </a:lnTo>
                        <a:lnTo>
                          <a:pt x="4165" y="17235"/>
                        </a:lnTo>
                        <a:lnTo>
                          <a:pt x="4013" y="17326"/>
                        </a:lnTo>
                        <a:lnTo>
                          <a:pt x="4013" y="17326"/>
                        </a:lnTo>
                        <a:lnTo>
                          <a:pt x="4013" y="17356"/>
                        </a:lnTo>
                        <a:lnTo>
                          <a:pt x="4013" y="17356"/>
                        </a:lnTo>
                        <a:cubicBezTo>
                          <a:pt x="3982" y="17539"/>
                          <a:pt x="3922" y="17691"/>
                          <a:pt x="3800" y="17843"/>
                        </a:cubicBezTo>
                        <a:cubicBezTo>
                          <a:pt x="3739" y="17934"/>
                          <a:pt x="3739" y="18055"/>
                          <a:pt x="3830" y="18147"/>
                        </a:cubicBezTo>
                        <a:cubicBezTo>
                          <a:pt x="4043" y="18390"/>
                          <a:pt x="4256" y="18420"/>
                          <a:pt x="4499" y="18177"/>
                        </a:cubicBezTo>
                        <a:cubicBezTo>
                          <a:pt x="4530" y="18116"/>
                          <a:pt x="4560" y="18055"/>
                          <a:pt x="4621" y="18025"/>
                        </a:cubicBezTo>
                        <a:cubicBezTo>
                          <a:pt x="4681" y="17964"/>
                          <a:pt x="4773" y="17934"/>
                          <a:pt x="4864" y="17995"/>
                        </a:cubicBezTo>
                        <a:cubicBezTo>
                          <a:pt x="4894" y="17995"/>
                          <a:pt x="4925" y="18025"/>
                          <a:pt x="4955" y="18055"/>
                        </a:cubicBezTo>
                        <a:lnTo>
                          <a:pt x="4955" y="18055"/>
                        </a:lnTo>
                        <a:lnTo>
                          <a:pt x="4985" y="18055"/>
                        </a:lnTo>
                        <a:lnTo>
                          <a:pt x="4955" y="18025"/>
                        </a:lnTo>
                        <a:cubicBezTo>
                          <a:pt x="4985" y="18055"/>
                          <a:pt x="5046" y="18055"/>
                          <a:pt x="5077" y="18086"/>
                        </a:cubicBezTo>
                        <a:cubicBezTo>
                          <a:pt x="5077" y="18177"/>
                          <a:pt x="5016" y="18147"/>
                          <a:pt x="4955" y="18177"/>
                        </a:cubicBezTo>
                        <a:lnTo>
                          <a:pt x="4742" y="18481"/>
                        </a:lnTo>
                        <a:cubicBezTo>
                          <a:pt x="4712" y="18542"/>
                          <a:pt x="4712" y="18633"/>
                          <a:pt x="4773" y="18663"/>
                        </a:cubicBezTo>
                        <a:lnTo>
                          <a:pt x="4955" y="18755"/>
                        </a:lnTo>
                        <a:cubicBezTo>
                          <a:pt x="5046" y="18785"/>
                          <a:pt x="5077" y="18876"/>
                          <a:pt x="5016" y="18967"/>
                        </a:cubicBezTo>
                        <a:cubicBezTo>
                          <a:pt x="5016" y="19028"/>
                          <a:pt x="4985" y="19058"/>
                          <a:pt x="4955" y="19119"/>
                        </a:cubicBezTo>
                        <a:lnTo>
                          <a:pt x="4955" y="19119"/>
                        </a:lnTo>
                        <a:lnTo>
                          <a:pt x="4955" y="19150"/>
                        </a:lnTo>
                        <a:cubicBezTo>
                          <a:pt x="5107" y="19150"/>
                          <a:pt x="5229" y="19241"/>
                          <a:pt x="5229" y="19393"/>
                        </a:cubicBezTo>
                        <a:cubicBezTo>
                          <a:pt x="5229" y="19393"/>
                          <a:pt x="5229" y="19454"/>
                          <a:pt x="5198" y="19454"/>
                        </a:cubicBezTo>
                        <a:cubicBezTo>
                          <a:pt x="5168" y="19454"/>
                          <a:pt x="5137" y="19454"/>
                          <a:pt x="5137" y="19454"/>
                        </a:cubicBezTo>
                        <a:cubicBezTo>
                          <a:pt x="5077" y="19362"/>
                          <a:pt x="5016" y="19241"/>
                          <a:pt x="4955" y="19150"/>
                        </a:cubicBezTo>
                        <a:lnTo>
                          <a:pt x="4925" y="19150"/>
                        </a:lnTo>
                        <a:lnTo>
                          <a:pt x="4925" y="19150"/>
                        </a:lnTo>
                        <a:cubicBezTo>
                          <a:pt x="4742" y="19119"/>
                          <a:pt x="4560" y="19089"/>
                          <a:pt x="4408" y="19028"/>
                        </a:cubicBezTo>
                        <a:cubicBezTo>
                          <a:pt x="4286" y="18998"/>
                          <a:pt x="4195" y="18967"/>
                          <a:pt x="4074" y="18937"/>
                        </a:cubicBezTo>
                        <a:cubicBezTo>
                          <a:pt x="3922" y="18937"/>
                          <a:pt x="3800" y="19058"/>
                          <a:pt x="3830" y="19180"/>
                        </a:cubicBezTo>
                        <a:cubicBezTo>
                          <a:pt x="3830" y="19210"/>
                          <a:pt x="3830" y="19241"/>
                          <a:pt x="3861" y="19241"/>
                        </a:cubicBezTo>
                        <a:cubicBezTo>
                          <a:pt x="3861" y="19271"/>
                          <a:pt x="3891" y="19393"/>
                          <a:pt x="3861" y="19454"/>
                        </a:cubicBezTo>
                        <a:cubicBezTo>
                          <a:pt x="3861" y="19484"/>
                          <a:pt x="3770" y="19514"/>
                          <a:pt x="3709" y="19545"/>
                        </a:cubicBezTo>
                        <a:cubicBezTo>
                          <a:pt x="3618" y="19575"/>
                          <a:pt x="3557" y="19636"/>
                          <a:pt x="3526" y="19727"/>
                        </a:cubicBezTo>
                        <a:cubicBezTo>
                          <a:pt x="3496" y="19849"/>
                          <a:pt x="3466" y="20001"/>
                          <a:pt x="3466" y="20122"/>
                        </a:cubicBezTo>
                        <a:cubicBezTo>
                          <a:pt x="3466" y="20365"/>
                          <a:pt x="3587" y="20609"/>
                          <a:pt x="3800" y="20730"/>
                        </a:cubicBezTo>
                        <a:cubicBezTo>
                          <a:pt x="3800" y="20761"/>
                          <a:pt x="3830" y="20761"/>
                          <a:pt x="3861" y="20761"/>
                        </a:cubicBezTo>
                        <a:cubicBezTo>
                          <a:pt x="4104" y="20821"/>
                          <a:pt x="4347" y="20791"/>
                          <a:pt x="4560" y="20669"/>
                        </a:cubicBezTo>
                        <a:cubicBezTo>
                          <a:pt x="4681" y="20609"/>
                          <a:pt x="4742" y="20457"/>
                          <a:pt x="4681" y="20335"/>
                        </a:cubicBezTo>
                        <a:cubicBezTo>
                          <a:pt x="4621" y="20274"/>
                          <a:pt x="4590" y="20214"/>
                          <a:pt x="4530" y="20183"/>
                        </a:cubicBezTo>
                        <a:cubicBezTo>
                          <a:pt x="4438" y="20092"/>
                          <a:pt x="4378" y="19970"/>
                          <a:pt x="4378" y="19849"/>
                        </a:cubicBezTo>
                        <a:lnTo>
                          <a:pt x="4378" y="19849"/>
                        </a:lnTo>
                        <a:lnTo>
                          <a:pt x="4378" y="19788"/>
                        </a:lnTo>
                        <a:lnTo>
                          <a:pt x="4408" y="19818"/>
                        </a:lnTo>
                        <a:cubicBezTo>
                          <a:pt x="4408" y="19849"/>
                          <a:pt x="4408" y="19849"/>
                          <a:pt x="4408" y="19849"/>
                        </a:cubicBezTo>
                        <a:cubicBezTo>
                          <a:pt x="4681" y="20031"/>
                          <a:pt x="4985" y="20153"/>
                          <a:pt x="5320" y="20183"/>
                        </a:cubicBezTo>
                        <a:cubicBezTo>
                          <a:pt x="5381" y="20183"/>
                          <a:pt x="5411" y="20274"/>
                          <a:pt x="5381" y="20335"/>
                        </a:cubicBezTo>
                        <a:cubicBezTo>
                          <a:pt x="5320" y="20396"/>
                          <a:pt x="5259" y="20457"/>
                          <a:pt x="5198" y="20517"/>
                        </a:cubicBezTo>
                        <a:lnTo>
                          <a:pt x="5198" y="20517"/>
                        </a:lnTo>
                        <a:cubicBezTo>
                          <a:pt x="5198" y="20517"/>
                          <a:pt x="5198" y="20517"/>
                          <a:pt x="5198" y="20548"/>
                        </a:cubicBezTo>
                        <a:lnTo>
                          <a:pt x="5198" y="20517"/>
                        </a:lnTo>
                        <a:cubicBezTo>
                          <a:pt x="5168" y="20609"/>
                          <a:pt x="5137" y="20700"/>
                          <a:pt x="5107" y="20761"/>
                        </a:cubicBezTo>
                        <a:cubicBezTo>
                          <a:pt x="5077" y="20821"/>
                          <a:pt x="5077" y="20882"/>
                          <a:pt x="5107" y="20943"/>
                        </a:cubicBezTo>
                        <a:cubicBezTo>
                          <a:pt x="5137" y="21095"/>
                          <a:pt x="5107" y="21095"/>
                          <a:pt x="4985" y="21125"/>
                        </a:cubicBezTo>
                        <a:cubicBezTo>
                          <a:pt x="4864" y="21125"/>
                          <a:pt x="4833" y="21125"/>
                          <a:pt x="4833" y="21186"/>
                        </a:cubicBezTo>
                        <a:cubicBezTo>
                          <a:pt x="4773" y="21490"/>
                          <a:pt x="4621" y="21642"/>
                          <a:pt x="4317" y="21581"/>
                        </a:cubicBezTo>
                        <a:cubicBezTo>
                          <a:pt x="4195" y="21581"/>
                          <a:pt x="4074" y="21581"/>
                          <a:pt x="3982" y="21612"/>
                        </a:cubicBezTo>
                        <a:cubicBezTo>
                          <a:pt x="3982" y="21764"/>
                          <a:pt x="4013" y="21885"/>
                          <a:pt x="4074" y="22007"/>
                        </a:cubicBezTo>
                        <a:lnTo>
                          <a:pt x="4104" y="22007"/>
                        </a:lnTo>
                        <a:lnTo>
                          <a:pt x="4104" y="22037"/>
                        </a:lnTo>
                        <a:lnTo>
                          <a:pt x="4074" y="22037"/>
                        </a:lnTo>
                        <a:lnTo>
                          <a:pt x="4074" y="22007"/>
                        </a:lnTo>
                        <a:lnTo>
                          <a:pt x="3891" y="21976"/>
                        </a:lnTo>
                        <a:cubicBezTo>
                          <a:pt x="3770" y="21976"/>
                          <a:pt x="3770" y="21976"/>
                          <a:pt x="3709" y="22098"/>
                        </a:cubicBezTo>
                        <a:cubicBezTo>
                          <a:pt x="3678" y="22159"/>
                          <a:pt x="3648" y="22220"/>
                          <a:pt x="3618" y="22250"/>
                        </a:cubicBezTo>
                        <a:cubicBezTo>
                          <a:pt x="3526" y="22372"/>
                          <a:pt x="3405" y="22432"/>
                          <a:pt x="3344" y="22554"/>
                        </a:cubicBezTo>
                        <a:cubicBezTo>
                          <a:pt x="3314" y="22676"/>
                          <a:pt x="3283" y="22828"/>
                          <a:pt x="3222" y="22949"/>
                        </a:cubicBezTo>
                        <a:cubicBezTo>
                          <a:pt x="3192" y="23010"/>
                          <a:pt x="3162" y="23101"/>
                          <a:pt x="3162" y="23192"/>
                        </a:cubicBezTo>
                        <a:cubicBezTo>
                          <a:pt x="3131" y="23283"/>
                          <a:pt x="3162" y="23375"/>
                          <a:pt x="3253" y="23435"/>
                        </a:cubicBezTo>
                        <a:lnTo>
                          <a:pt x="3374" y="23527"/>
                        </a:lnTo>
                        <a:lnTo>
                          <a:pt x="3374" y="23527"/>
                        </a:lnTo>
                        <a:lnTo>
                          <a:pt x="3435" y="23527"/>
                        </a:lnTo>
                        <a:lnTo>
                          <a:pt x="3466" y="23496"/>
                        </a:lnTo>
                        <a:lnTo>
                          <a:pt x="3526" y="23496"/>
                        </a:lnTo>
                        <a:lnTo>
                          <a:pt x="3435" y="23527"/>
                        </a:lnTo>
                        <a:lnTo>
                          <a:pt x="3405" y="23557"/>
                        </a:lnTo>
                        <a:lnTo>
                          <a:pt x="3374" y="23557"/>
                        </a:lnTo>
                        <a:cubicBezTo>
                          <a:pt x="3283" y="23648"/>
                          <a:pt x="3192" y="23739"/>
                          <a:pt x="3101" y="23831"/>
                        </a:cubicBezTo>
                        <a:cubicBezTo>
                          <a:pt x="2979" y="23952"/>
                          <a:pt x="2949" y="24135"/>
                          <a:pt x="3071" y="24256"/>
                        </a:cubicBezTo>
                        <a:cubicBezTo>
                          <a:pt x="3131" y="24347"/>
                          <a:pt x="3162" y="24469"/>
                          <a:pt x="3162" y="24590"/>
                        </a:cubicBezTo>
                        <a:cubicBezTo>
                          <a:pt x="3162" y="24682"/>
                          <a:pt x="3162" y="24773"/>
                          <a:pt x="3222" y="24834"/>
                        </a:cubicBezTo>
                        <a:cubicBezTo>
                          <a:pt x="3314" y="25138"/>
                          <a:pt x="3344" y="25472"/>
                          <a:pt x="3314" y="25776"/>
                        </a:cubicBezTo>
                        <a:cubicBezTo>
                          <a:pt x="3314" y="25806"/>
                          <a:pt x="3314" y="25867"/>
                          <a:pt x="3314" y="25897"/>
                        </a:cubicBezTo>
                        <a:cubicBezTo>
                          <a:pt x="3314" y="25989"/>
                          <a:pt x="3405" y="26049"/>
                          <a:pt x="3466" y="26019"/>
                        </a:cubicBezTo>
                        <a:cubicBezTo>
                          <a:pt x="3618" y="25989"/>
                          <a:pt x="3739" y="25958"/>
                          <a:pt x="3891" y="25897"/>
                        </a:cubicBezTo>
                        <a:lnTo>
                          <a:pt x="3891" y="25867"/>
                        </a:lnTo>
                        <a:lnTo>
                          <a:pt x="3922" y="25867"/>
                        </a:lnTo>
                        <a:lnTo>
                          <a:pt x="3982" y="25837"/>
                        </a:lnTo>
                        <a:cubicBezTo>
                          <a:pt x="3982" y="25897"/>
                          <a:pt x="3952" y="25867"/>
                          <a:pt x="3922" y="25867"/>
                        </a:cubicBezTo>
                        <a:lnTo>
                          <a:pt x="3891" y="25897"/>
                        </a:lnTo>
                        <a:lnTo>
                          <a:pt x="3861" y="25897"/>
                        </a:lnTo>
                        <a:cubicBezTo>
                          <a:pt x="3800" y="26049"/>
                          <a:pt x="3709" y="26141"/>
                          <a:pt x="3587" y="26201"/>
                        </a:cubicBezTo>
                        <a:cubicBezTo>
                          <a:pt x="3435" y="26293"/>
                          <a:pt x="3374" y="26445"/>
                          <a:pt x="3435" y="26597"/>
                        </a:cubicBezTo>
                        <a:cubicBezTo>
                          <a:pt x="3435" y="26840"/>
                          <a:pt x="3526" y="27053"/>
                          <a:pt x="3648" y="27265"/>
                        </a:cubicBezTo>
                        <a:lnTo>
                          <a:pt x="3648" y="27265"/>
                        </a:lnTo>
                        <a:lnTo>
                          <a:pt x="3648" y="27296"/>
                        </a:lnTo>
                        <a:lnTo>
                          <a:pt x="3648" y="27265"/>
                        </a:lnTo>
                        <a:lnTo>
                          <a:pt x="3648" y="27265"/>
                        </a:lnTo>
                        <a:cubicBezTo>
                          <a:pt x="3678" y="27326"/>
                          <a:pt x="3709" y="27387"/>
                          <a:pt x="3770" y="27448"/>
                        </a:cubicBezTo>
                        <a:cubicBezTo>
                          <a:pt x="3861" y="27508"/>
                          <a:pt x="3891" y="27630"/>
                          <a:pt x="3830" y="27721"/>
                        </a:cubicBezTo>
                        <a:cubicBezTo>
                          <a:pt x="3800" y="27782"/>
                          <a:pt x="3770" y="27873"/>
                          <a:pt x="3830" y="27934"/>
                        </a:cubicBezTo>
                        <a:cubicBezTo>
                          <a:pt x="3952" y="28056"/>
                          <a:pt x="3952" y="28238"/>
                          <a:pt x="4043" y="28420"/>
                        </a:cubicBezTo>
                        <a:cubicBezTo>
                          <a:pt x="4074" y="28511"/>
                          <a:pt x="4074" y="28633"/>
                          <a:pt x="4043" y="28755"/>
                        </a:cubicBezTo>
                        <a:cubicBezTo>
                          <a:pt x="4013" y="28785"/>
                          <a:pt x="4013" y="28815"/>
                          <a:pt x="4043" y="28876"/>
                        </a:cubicBezTo>
                        <a:cubicBezTo>
                          <a:pt x="4104" y="28967"/>
                          <a:pt x="4195" y="29059"/>
                          <a:pt x="4286" y="29180"/>
                        </a:cubicBezTo>
                        <a:cubicBezTo>
                          <a:pt x="4499" y="29180"/>
                          <a:pt x="4621" y="29363"/>
                          <a:pt x="4590" y="29545"/>
                        </a:cubicBezTo>
                        <a:cubicBezTo>
                          <a:pt x="4590" y="29545"/>
                          <a:pt x="4651" y="29606"/>
                          <a:pt x="4681" y="29606"/>
                        </a:cubicBezTo>
                        <a:cubicBezTo>
                          <a:pt x="4833" y="29606"/>
                          <a:pt x="4955" y="29545"/>
                          <a:pt x="5077" y="29515"/>
                        </a:cubicBezTo>
                        <a:cubicBezTo>
                          <a:pt x="5137" y="29515"/>
                          <a:pt x="5198" y="29484"/>
                          <a:pt x="5259" y="29454"/>
                        </a:cubicBezTo>
                        <a:cubicBezTo>
                          <a:pt x="5411" y="29423"/>
                          <a:pt x="5502" y="29454"/>
                          <a:pt x="5533" y="29575"/>
                        </a:cubicBezTo>
                        <a:cubicBezTo>
                          <a:pt x="5502" y="29758"/>
                          <a:pt x="5593" y="29940"/>
                          <a:pt x="5745" y="30062"/>
                        </a:cubicBezTo>
                        <a:cubicBezTo>
                          <a:pt x="5776" y="30092"/>
                          <a:pt x="5806" y="30183"/>
                          <a:pt x="5837" y="30214"/>
                        </a:cubicBezTo>
                        <a:cubicBezTo>
                          <a:pt x="5897" y="30274"/>
                          <a:pt x="5958" y="30335"/>
                          <a:pt x="5989" y="30335"/>
                        </a:cubicBezTo>
                        <a:cubicBezTo>
                          <a:pt x="6171" y="30305"/>
                          <a:pt x="6292" y="30426"/>
                          <a:pt x="6444" y="30426"/>
                        </a:cubicBezTo>
                        <a:cubicBezTo>
                          <a:pt x="6566" y="30426"/>
                          <a:pt x="6688" y="30366"/>
                          <a:pt x="6748" y="30274"/>
                        </a:cubicBezTo>
                        <a:cubicBezTo>
                          <a:pt x="6900" y="30031"/>
                          <a:pt x="6900" y="29727"/>
                          <a:pt x="7052" y="29484"/>
                        </a:cubicBezTo>
                        <a:cubicBezTo>
                          <a:pt x="7083" y="29271"/>
                          <a:pt x="7144" y="29089"/>
                          <a:pt x="7296" y="28937"/>
                        </a:cubicBezTo>
                        <a:cubicBezTo>
                          <a:pt x="7387" y="28815"/>
                          <a:pt x="7478" y="28663"/>
                          <a:pt x="7508" y="28511"/>
                        </a:cubicBezTo>
                        <a:cubicBezTo>
                          <a:pt x="7539" y="28390"/>
                          <a:pt x="7569" y="28238"/>
                          <a:pt x="7599" y="28116"/>
                        </a:cubicBezTo>
                        <a:lnTo>
                          <a:pt x="7599" y="28116"/>
                        </a:lnTo>
                        <a:lnTo>
                          <a:pt x="7599" y="28086"/>
                        </a:lnTo>
                        <a:lnTo>
                          <a:pt x="7539" y="28056"/>
                        </a:lnTo>
                        <a:cubicBezTo>
                          <a:pt x="7539" y="28056"/>
                          <a:pt x="7478" y="28025"/>
                          <a:pt x="7508" y="28025"/>
                        </a:cubicBezTo>
                        <a:cubicBezTo>
                          <a:pt x="7508" y="28025"/>
                          <a:pt x="7539" y="27964"/>
                          <a:pt x="7569" y="28025"/>
                        </a:cubicBezTo>
                        <a:cubicBezTo>
                          <a:pt x="7569" y="28056"/>
                          <a:pt x="7599" y="28086"/>
                          <a:pt x="7599" y="28116"/>
                        </a:cubicBezTo>
                        <a:lnTo>
                          <a:pt x="7630" y="28116"/>
                        </a:lnTo>
                        <a:lnTo>
                          <a:pt x="7630" y="28116"/>
                        </a:lnTo>
                        <a:cubicBezTo>
                          <a:pt x="7751" y="28056"/>
                          <a:pt x="7843" y="27964"/>
                          <a:pt x="7903" y="27843"/>
                        </a:cubicBezTo>
                        <a:cubicBezTo>
                          <a:pt x="7995" y="27630"/>
                          <a:pt x="8147" y="27417"/>
                          <a:pt x="8359" y="27265"/>
                        </a:cubicBezTo>
                        <a:cubicBezTo>
                          <a:pt x="8572" y="27113"/>
                          <a:pt x="8633" y="26840"/>
                          <a:pt x="8542" y="26597"/>
                        </a:cubicBezTo>
                        <a:cubicBezTo>
                          <a:pt x="8481" y="26475"/>
                          <a:pt x="8542" y="26414"/>
                          <a:pt x="8633" y="26384"/>
                        </a:cubicBezTo>
                        <a:cubicBezTo>
                          <a:pt x="8724" y="26323"/>
                          <a:pt x="8694" y="26323"/>
                          <a:pt x="8755" y="26293"/>
                        </a:cubicBezTo>
                        <a:cubicBezTo>
                          <a:pt x="8785" y="26262"/>
                          <a:pt x="8815" y="26201"/>
                          <a:pt x="8785" y="26110"/>
                        </a:cubicBezTo>
                        <a:cubicBezTo>
                          <a:pt x="8785" y="26080"/>
                          <a:pt x="8755" y="26049"/>
                          <a:pt x="8755" y="25989"/>
                        </a:cubicBezTo>
                        <a:cubicBezTo>
                          <a:pt x="8663" y="25837"/>
                          <a:pt x="8663" y="25837"/>
                          <a:pt x="8846" y="25806"/>
                        </a:cubicBezTo>
                        <a:cubicBezTo>
                          <a:pt x="8998" y="25806"/>
                          <a:pt x="9089" y="25776"/>
                          <a:pt x="9119" y="25654"/>
                        </a:cubicBezTo>
                        <a:cubicBezTo>
                          <a:pt x="9180" y="25472"/>
                          <a:pt x="9332" y="25381"/>
                          <a:pt x="9484" y="25411"/>
                        </a:cubicBezTo>
                        <a:cubicBezTo>
                          <a:pt x="9727" y="25442"/>
                          <a:pt x="9970" y="25290"/>
                          <a:pt x="10244" y="25381"/>
                        </a:cubicBezTo>
                        <a:cubicBezTo>
                          <a:pt x="10305" y="25381"/>
                          <a:pt x="10365" y="25320"/>
                          <a:pt x="10396" y="25290"/>
                        </a:cubicBezTo>
                        <a:cubicBezTo>
                          <a:pt x="10457" y="25259"/>
                          <a:pt x="10517" y="25168"/>
                          <a:pt x="10578" y="25168"/>
                        </a:cubicBezTo>
                        <a:cubicBezTo>
                          <a:pt x="10913" y="25168"/>
                          <a:pt x="11217" y="25016"/>
                          <a:pt x="11490" y="24803"/>
                        </a:cubicBezTo>
                        <a:cubicBezTo>
                          <a:pt x="11521" y="24773"/>
                          <a:pt x="11581" y="24803"/>
                          <a:pt x="11612" y="24773"/>
                        </a:cubicBezTo>
                        <a:cubicBezTo>
                          <a:pt x="11824" y="24712"/>
                          <a:pt x="11976" y="24560"/>
                          <a:pt x="12098" y="24378"/>
                        </a:cubicBezTo>
                        <a:cubicBezTo>
                          <a:pt x="12220" y="24104"/>
                          <a:pt x="12463" y="23922"/>
                          <a:pt x="12615" y="23679"/>
                        </a:cubicBezTo>
                        <a:cubicBezTo>
                          <a:pt x="12767" y="23435"/>
                          <a:pt x="13101" y="23344"/>
                          <a:pt x="13283" y="23101"/>
                        </a:cubicBezTo>
                        <a:cubicBezTo>
                          <a:pt x="13435" y="23040"/>
                          <a:pt x="13587" y="23101"/>
                          <a:pt x="13739" y="23071"/>
                        </a:cubicBezTo>
                        <a:cubicBezTo>
                          <a:pt x="13861" y="23010"/>
                          <a:pt x="13952" y="22949"/>
                          <a:pt x="14043" y="22888"/>
                        </a:cubicBezTo>
                        <a:cubicBezTo>
                          <a:pt x="14104" y="22858"/>
                          <a:pt x="14165" y="22828"/>
                          <a:pt x="14226" y="22828"/>
                        </a:cubicBezTo>
                        <a:cubicBezTo>
                          <a:pt x="14347" y="22858"/>
                          <a:pt x="14499" y="22858"/>
                          <a:pt x="14621" y="22797"/>
                        </a:cubicBezTo>
                        <a:cubicBezTo>
                          <a:pt x="14834" y="22676"/>
                          <a:pt x="15077" y="22615"/>
                          <a:pt x="15320" y="22584"/>
                        </a:cubicBezTo>
                        <a:cubicBezTo>
                          <a:pt x="15746" y="22524"/>
                          <a:pt x="16141" y="22372"/>
                          <a:pt x="16475" y="22128"/>
                        </a:cubicBezTo>
                        <a:cubicBezTo>
                          <a:pt x="16870" y="21794"/>
                          <a:pt x="17326" y="21521"/>
                          <a:pt x="17752" y="21186"/>
                        </a:cubicBezTo>
                        <a:close/>
                        <a:moveTo>
                          <a:pt x="20943" y="7447"/>
                        </a:moveTo>
                        <a:lnTo>
                          <a:pt x="20974" y="7447"/>
                        </a:lnTo>
                        <a:cubicBezTo>
                          <a:pt x="21004" y="7447"/>
                          <a:pt x="21034" y="7478"/>
                          <a:pt x="21034" y="7478"/>
                        </a:cubicBezTo>
                        <a:cubicBezTo>
                          <a:pt x="21034" y="7508"/>
                          <a:pt x="21034" y="7569"/>
                          <a:pt x="20974" y="7539"/>
                        </a:cubicBezTo>
                        <a:cubicBezTo>
                          <a:pt x="20943" y="7539"/>
                          <a:pt x="20943" y="7539"/>
                          <a:pt x="20913" y="7508"/>
                        </a:cubicBezTo>
                        <a:cubicBezTo>
                          <a:pt x="20913" y="7478"/>
                          <a:pt x="20913" y="7478"/>
                          <a:pt x="20943" y="7447"/>
                        </a:cubicBezTo>
                        <a:close/>
                        <a:moveTo>
                          <a:pt x="20426" y="7660"/>
                        </a:moveTo>
                        <a:cubicBezTo>
                          <a:pt x="20426" y="7599"/>
                          <a:pt x="20487" y="7599"/>
                          <a:pt x="20548" y="7569"/>
                        </a:cubicBezTo>
                        <a:cubicBezTo>
                          <a:pt x="20578" y="7569"/>
                          <a:pt x="20578" y="7599"/>
                          <a:pt x="20578" y="7599"/>
                        </a:cubicBezTo>
                        <a:cubicBezTo>
                          <a:pt x="20639" y="7630"/>
                          <a:pt x="20639" y="7691"/>
                          <a:pt x="20578" y="7721"/>
                        </a:cubicBezTo>
                        <a:cubicBezTo>
                          <a:pt x="20548" y="7751"/>
                          <a:pt x="20518" y="7782"/>
                          <a:pt x="20487" y="7812"/>
                        </a:cubicBezTo>
                        <a:cubicBezTo>
                          <a:pt x="20426" y="7812"/>
                          <a:pt x="20396" y="7721"/>
                          <a:pt x="20426" y="7660"/>
                        </a:cubicBezTo>
                        <a:close/>
                        <a:moveTo>
                          <a:pt x="10122" y="24955"/>
                        </a:moveTo>
                        <a:lnTo>
                          <a:pt x="10062" y="24925"/>
                        </a:lnTo>
                        <a:cubicBezTo>
                          <a:pt x="10062" y="24925"/>
                          <a:pt x="10122" y="24894"/>
                          <a:pt x="10122" y="24925"/>
                        </a:cubicBezTo>
                        <a:cubicBezTo>
                          <a:pt x="10153" y="24925"/>
                          <a:pt x="10153" y="24925"/>
                          <a:pt x="10183" y="24955"/>
                        </a:cubicBezTo>
                        <a:close/>
                        <a:moveTo>
                          <a:pt x="13770" y="1672"/>
                        </a:moveTo>
                        <a:cubicBezTo>
                          <a:pt x="13770" y="1672"/>
                          <a:pt x="13739" y="1611"/>
                          <a:pt x="13770" y="1672"/>
                        </a:cubicBezTo>
                        <a:lnTo>
                          <a:pt x="13831" y="1733"/>
                        </a:lnTo>
                        <a:cubicBezTo>
                          <a:pt x="13800" y="1703"/>
                          <a:pt x="13800" y="1703"/>
                          <a:pt x="13770" y="1672"/>
                        </a:cubicBezTo>
                        <a:close/>
                        <a:moveTo>
                          <a:pt x="13983" y="1946"/>
                        </a:moveTo>
                        <a:cubicBezTo>
                          <a:pt x="13922" y="1946"/>
                          <a:pt x="13922" y="1885"/>
                          <a:pt x="13952" y="1824"/>
                        </a:cubicBezTo>
                        <a:lnTo>
                          <a:pt x="13952" y="1824"/>
                        </a:lnTo>
                        <a:cubicBezTo>
                          <a:pt x="13922" y="1794"/>
                          <a:pt x="13922" y="1794"/>
                          <a:pt x="13891" y="1763"/>
                        </a:cubicBezTo>
                        <a:lnTo>
                          <a:pt x="13952" y="1824"/>
                        </a:lnTo>
                        <a:lnTo>
                          <a:pt x="13952" y="1855"/>
                        </a:lnTo>
                        <a:cubicBezTo>
                          <a:pt x="13983" y="1855"/>
                          <a:pt x="13983" y="1885"/>
                          <a:pt x="14013" y="1915"/>
                        </a:cubicBezTo>
                        <a:close/>
                        <a:moveTo>
                          <a:pt x="15654" y="20122"/>
                        </a:moveTo>
                        <a:lnTo>
                          <a:pt x="15654" y="20092"/>
                        </a:lnTo>
                        <a:lnTo>
                          <a:pt x="15685" y="20092"/>
                        </a:lnTo>
                        <a:close/>
                        <a:moveTo>
                          <a:pt x="15867" y="19028"/>
                        </a:moveTo>
                        <a:lnTo>
                          <a:pt x="15837" y="18998"/>
                        </a:lnTo>
                        <a:lnTo>
                          <a:pt x="15898" y="18998"/>
                        </a:lnTo>
                        <a:lnTo>
                          <a:pt x="15898" y="19028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520" name="Google Shape;520;p21"/>
                  <p:cNvSpPr/>
                  <p:nvPr/>
                </p:nvSpPr>
                <p:spPr>
                  <a:xfrm>
                    <a:off x="3648925" y="2693750"/>
                    <a:ext cx="25" cy="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32" extrusionOk="0">
                        <a:moveTo>
                          <a:pt x="1" y="1"/>
                        </a:moveTo>
                        <a:lnTo>
                          <a:pt x="1" y="1"/>
                        </a:lnTo>
                        <a:lnTo>
                          <a:pt x="1" y="31"/>
                        </a:lnTo>
                        <a:lnTo>
                          <a:pt x="1" y="3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521" name="Google Shape;521;p21"/>
                  <p:cNvSpPr/>
                  <p:nvPr/>
                </p:nvSpPr>
                <p:spPr>
                  <a:xfrm>
                    <a:off x="4031150" y="2596500"/>
                    <a:ext cx="800" cy="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" h="31" extrusionOk="0">
                        <a:moveTo>
                          <a:pt x="31" y="31"/>
                        </a:moveTo>
                        <a:lnTo>
                          <a:pt x="31" y="31"/>
                        </a:lnTo>
                        <a:lnTo>
                          <a:pt x="31" y="0"/>
                        </a:lnTo>
                        <a:cubicBezTo>
                          <a:pt x="31" y="0"/>
                          <a:pt x="1" y="31"/>
                          <a:pt x="1" y="3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522" name="Google Shape;522;p21"/>
                  <p:cNvSpPr/>
                  <p:nvPr/>
                </p:nvSpPr>
                <p:spPr>
                  <a:xfrm>
                    <a:off x="3449075" y="2395875"/>
                    <a:ext cx="800" cy="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" h="32" extrusionOk="0">
                        <a:moveTo>
                          <a:pt x="1" y="1"/>
                        </a:moveTo>
                        <a:lnTo>
                          <a:pt x="31" y="1"/>
                        </a:lnTo>
                        <a:lnTo>
                          <a:pt x="1" y="1"/>
                        </a:lnTo>
                        <a:lnTo>
                          <a:pt x="1" y="3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523" name="Google Shape;523;p21"/>
                  <p:cNvSpPr/>
                  <p:nvPr/>
                </p:nvSpPr>
                <p:spPr>
                  <a:xfrm>
                    <a:off x="3466550" y="2344200"/>
                    <a:ext cx="25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" extrusionOk="0">
                        <a:moveTo>
                          <a:pt x="1" y="1"/>
                        </a:move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524" name="Google Shape;524;p21"/>
                  <p:cNvSpPr/>
                  <p:nvPr/>
                </p:nvSpPr>
                <p:spPr>
                  <a:xfrm>
                    <a:off x="3266700" y="2578250"/>
                    <a:ext cx="273600" cy="377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44" h="15108" extrusionOk="0">
                        <a:moveTo>
                          <a:pt x="2220" y="5472"/>
                        </a:moveTo>
                        <a:cubicBezTo>
                          <a:pt x="2493" y="5502"/>
                          <a:pt x="2706" y="5746"/>
                          <a:pt x="2980" y="5685"/>
                        </a:cubicBezTo>
                        <a:cubicBezTo>
                          <a:pt x="3010" y="5685"/>
                          <a:pt x="3040" y="5685"/>
                          <a:pt x="3040" y="5715"/>
                        </a:cubicBezTo>
                        <a:lnTo>
                          <a:pt x="3162" y="5776"/>
                        </a:lnTo>
                        <a:cubicBezTo>
                          <a:pt x="3253" y="5867"/>
                          <a:pt x="3344" y="5958"/>
                          <a:pt x="3466" y="6050"/>
                        </a:cubicBezTo>
                        <a:cubicBezTo>
                          <a:pt x="3527" y="6080"/>
                          <a:pt x="3587" y="6080"/>
                          <a:pt x="3648" y="6080"/>
                        </a:cubicBezTo>
                        <a:cubicBezTo>
                          <a:pt x="3709" y="6080"/>
                          <a:pt x="3739" y="5989"/>
                          <a:pt x="3800" y="5958"/>
                        </a:cubicBezTo>
                        <a:lnTo>
                          <a:pt x="3648" y="5776"/>
                        </a:lnTo>
                        <a:cubicBezTo>
                          <a:pt x="3557" y="5776"/>
                          <a:pt x="3466" y="5776"/>
                          <a:pt x="3435" y="5685"/>
                        </a:cubicBezTo>
                        <a:lnTo>
                          <a:pt x="3405" y="5685"/>
                        </a:lnTo>
                        <a:lnTo>
                          <a:pt x="3375" y="5654"/>
                        </a:lnTo>
                        <a:lnTo>
                          <a:pt x="3405" y="5654"/>
                        </a:lnTo>
                        <a:lnTo>
                          <a:pt x="3405" y="5654"/>
                        </a:lnTo>
                        <a:cubicBezTo>
                          <a:pt x="3496" y="5654"/>
                          <a:pt x="3587" y="5685"/>
                          <a:pt x="3648" y="5776"/>
                        </a:cubicBezTo>
                        <a:lnTo>
                          <a:pt x="3648" y="5776"/>
                        </a:lnTo>
                        <a:lnTo>
                          <a:pt x="3800" y="5928"/>
                        </a:lnTo>
                        <a:lnTo>
                          <a:pt x="3800" y="5928"/>
                        </a:lnTo>
                        <a:cubicBezTo>
                          <a:pt x="3891" y="5928"/>
                          <a:pt x="4013" y="5898"/>
                          <a:pt x="4104" y="5898"/>
                        </a:cubicBezTo>
                        <a:cubicBezTo>
                          <a:pt x="4287" y="5837"/>
                          <a:pt x="4408" y="5685"/>
                          <a:pt x="4378" y="5502"/>
                        </a:cubicBezTo>
                        <a:cubicBezTo>
                          <a:pt x="4378" y="5442"/>
                          <a:pt x="4378" y="5350"/>
                          <a:pt x="4347" y="5259"/>
                        </a:cubicBezTo>
                        <a:lnTo>
                          <a:pt x="4347" y="5259"/>
                        </a:lnTo>
                        <a:lnTo>
                          <a:pt x="4347" y="5229"/>
                        </a:lnTo>
                        <a:cubicBezTo>
                          <a:pt x="4226" y="5138"/>
                          <a:pt x="4226" y="5107"/>
                          <a:pt x="4347" y="4986"/>
                        </a:cubicBezTo>
                        <a:lnTo>
                          <a:pt x="4347" y="4986"/>
                        </a:lnTo>
                        <a:cubicBezTo>
                          <a:pt x="4347" y="4955"/>
                          <a:pt x="4347" y="4955"/>
                          <a:pt x="4378" y="4986"/>
                        </a:cubicBezTo>
                        <a:lnTo>
                          <a:pt x="4347" y="5016"/>
                        </a:lnTo>
                        <a:lnTo>
                          <a:pt x="4347" y="5016"/>
                        </a:lnTo>
                        <a:lnTo>
                          <a:pt x="4347" y="5259"/>
                        </a:lnTo>
                        <a:lnTo>
                          <a:pt x="4347" y="5259"/>
                        </a:lnTo>
                        <a:lnTo>
                          <a:pt x="4347" y="5290"/>
                        </a:lnTo>
                        <a:cubicBezTo>
                          <a:pt x="4469" y="5350"/>
                          <a:pt x="4621" y="5411"/>
                          <a:pt x="4742" y="5472"/>
                        </a:cubicBezTo>
                        <a:cubicBezTo>
                          <a:pt x="4773" y="5472"/>
                          <a:pt x="4803" y="5563"/>
                          <a:pt x="4803" y="5594"/>
                        </a:cubicBezTo>
                        <a:cubicBezTo>
                          <a:pt x="4803" y="5624"/>
                          <a:pt x="4803" y="5624"/>
                          <a:pt x="4803" y="5654"/>
                        </a:cubicBezTo>
                        <a:cubicBezTo>
                          <a:pt x="4742" y="5746"/>
                          <a:pt x="4712" y="5867"/>
                          <a:pt x="4712" y="5989"/>
                        </a:cubicBezTo>
                        <a:cubicBezTo>
                          <a:pt x="4712" y="6080"/>
                          <a:pt x="4834" y="6171"/>
                          <a:pt x="4864" y="6262"/>
                        </a:cubicBezTo>
                        <a:cubicBezTo>
                          <a:pt x="4894" y="6475"/>
                          <a:pt x="5016" y="6688"/>
                          <a:pt x="5168" y="6870"/>
                        </a:cubicBezTo>
                        <a:cubicBezTo>
                          <a:pt x="5198" y="6901"/>
                          <a:pt x="5168" y="6992"/>
                          <a:pt x="5107" y="7022"/>
                        </a:cubicBezTo>
                        <a:cubicBezTo>
                          <a:pt x="5046" y="7053"/>
                          <a:pt x="4986" y="7053"/>
                          <a:pt x="4925" y="7083"/>
                        </a:cubicBezTo>
                        <a:cubicBezTo>
                          <a:pt x="4864" y="7144"/>
                          <a:pt x="4834" y="7205"/>
                          <a:pt x="4834" y="7265"/>
                        </a:cubicBezTo>
                        <a:cubicBezTo>
                          <a:pt x="4834" y="7296"/>
                          <a:pt x="4864" y="7357"/>
                          <a:pt x="4894" y="7357"/>
                        </a:cubicBezTo>
                        <a:cubicBezTo>
                          <a:pt x="5077" y="7417"/>
                          <a:pt x="5259" y="7265"/>
                          <a:pt x="5411" y="7357"/>
                        </a:cubicBezTo>
                        <a:cubicBezTo>
                          <a:pt x="5442" y="7387"/>
                          <a:pt x="5472" y="7387"/>
                          <a:pt x="5472" y="7417"/>
                        </a:cubicBezTo>
                        <a:cubicBezTo>
                          <a:pt x="5502" y="7448"/>
                          <a:pt x="5502" y="7509"/>
                          <a:pt x="5442" y="7509"/>
                        </a:cubicBezTo>
                        <a:cubicBezTo>
                          <a:pt x="5381" y="7539"/>
                          <a:pt x="5320" y="7569"/>
                          <a:pt x="5259" y="7600"/>
                        </a:cubicBezTo>
                        <a:cubicBezTo>
                          <a:pt x="5229" y="7661"/>
                          <a:pt x="5198" y="7721"/>
                          <a:pt x="5259" y="7782"/>
                        </a:cubicBezTo>
                        <a:cubicBezTo>
                          <a:pt x="5290" y="7812"/>
                          <a:pt x="5320" y="7843"/>
                          <a:pt x="5350" y="7843"/>
                        </a:cubicBezTo>
                        <a:cubicBezTo>
                          <a:pt x="5411" y="7843"/>
                          <a:pt x="5442" y="7843"/>
                          <a:pt x="5502" y="7812"/>
                        </a:cubicBezTo>
                        <a:cubicBezTo>
                          <a:pt x="5685" y="7752"/>
                          <a:pt x="5806" y="7812"/>
                          <a:pt x="5867" y="7995"/>
                        </a:cubicBezTo>
                        <a:cubicBezTo>
                          <a:pt x="5867" y="8056"/>
                          <a:pt x="5898" y="8086"/>
                          <a:pt x="5958" y="8116"/>
                        </a:cubicBezTo>
                        <a:cubicBezTo>
                          <a:pt x="6171" y="8208"/>
                          <a:pt x="6171" y="8360"/>
                          <a:pt x="6141" y="8572"/>
                        </a:cubicBezTo>
                        <a:cubicBezTo>
                          <a:pt x="6110" y="8755"/>
                          <a:pt x="6110" y="9028"/>
                          <a:pt x="6080" y="9241"/>
                        </a:cubicBezTo>
                        <a:cubicBezTo>
                          <a:pt x="6080" y="9332"/>
                          <a:pt x="6019" y="9423"/>
                          <a:pt x="5928" y="9454"/>
                        </a:cubicBezTo>
                        <a:cubicBezTo>
                          <a:pt x="5776" y="9484"/>
                          <a:pt x="5654" y="9545"/>
                          <a:pt x="5594" y="9667"/>
                        </a:cubicBezTo>
                        <a:cubicBezTo>
                          <a:pt x="5442" y="9849"/>
                          <a:pt x="5259" y="10001"/>
                          <a:pt x="5077" y="10092"/>
                        </a:cubicBezTo>
                        <a:cubicBezTo>
                          <a:pt x="4682" y="10366"/>
                          <a:pt x="4590" y="10396"/>
                          <a:pt x="4803" y="10913"/>
                        </a:cubicBezTo>
                        <a:cubicBezTo>
                          <a:pt x="4803" y="10943"/>
                          <a:pt x="4773" y="11034"/>
                          <a:pt x="4773" y="11034"/>
                        </a:cubicBezTo>
                        <a:cubicBezTo>
                          <a:pt x="4530" y="11034"/>
                          <a:pt x="4317" y="11095"/>
                          <a:pt x="4104" y="11186"/>
                        </a:cubicBezTo>
                        <a:cubicBezTo>
                          <a:pt x="3891" y="11247"/>
                          <a:pt x="3648" y="11247"/>
                          <a:pt x="3466" y="11126"/>
                        </a:cubicBezTo>
                        <a:cubicBezTo>
                          <a:pt x="3344" y="11065"/>
                          <a:pt x="3223" y="10974"/>
                          <a:pt x="3101" y="10943"/>
                        </a:cubicBezTo>
                        <a:cubicBezTo>
                          <a:pt x="3040" y="10913"/>
                          <a:pt x="3010" y="10943"/>
                          <a:pt x="2980" y="10943"/>
                        </a:cubicBezTo>
                        <a:cubicBezTo>
                          <a:pt x="2858" y="11095"/>
                          <a:pt x="2736" y="11217"/>
                          <a:pt x="2584" y="11338"/>
                        </a:cubicBezTo>
                        <a:cubicBezTo>
                          <a:pt x="2524" y="11399"/>
                          <a:pt x="2493" y="11490"/>
                          <a:pt x="2432" y="11551"/>
                        </a:cubicBezTo>
                        <a:cubicBezTo>
                          <a:pt x="2372" y="11673"/>
                          <a:pt x="2402" y="11825"/>
                          <a:pt x="2493" y="11946"/>
                        </a:cubicBezTo>
                        <a:cubicBezTo>
                          <a:pt x="2645" y="12189"/>
                          <a:pt x="3010" y="12281"/>
                          <a:pt x="3283" y="12159"/>
                        </a:cubicBezTo>
                        <a:cubicBezTo>
                          <a:pt x="3344" y="12129"/>
                          <a:pt x="3435" y="12098"/>
                          <a:pt x="3527" y="12068"/>
                        </a:cubicBezTo>
                        <a:cubicBezTo>
                          <a:pt x="3587" y="12068"/>
                          <a:pt x="3618" y="12068"/>
                          <a:pt x="3648" y="12068"/>
                        </a:cubicBezTo>
                        <a:cubicBezTo>
                          <a:pt x="3891" y="12220"/>
                          <a:pt x="4135" y="12129"/>
                          <a:pt x="4378" y="12159"/>
                        </a:cubicBezTo>
                        <a:cubicBezTo>
                          <a:pt x="4499" y="12189"/>
                          <a:pt x="4590" y="12250"/>
                          <a:pt x="4651" y="12341"/>
                        </a:cubicBezTo>
                        <a:cubicBezTo>
                          <a:pt x="4742" y="12554"/>
                          <a:pt x="4834" y="12767"/>
                          <a:pt x="4955" y="12949"/>
                        </a:cubicBezTo>
                        <a:cubicBezTo>
                          <a:pt x="5046" y="13071"/>
                          <a:pt x="5107" y="13162"/>
                          <a:pt x="5016" y="13314"/>
                        </a:cubicBezTo>
                        <a:cubicBezTo>
                          <a:pt x="4986" y="13405"/>
                          <a:pt x="5016" y="13496"/>
                          <a:pt x="5046" y="13588"/>
                        </a:cubicBezTo>
                        <a:cubicBezTo>
                          <a:pt x="5168" y="13770"/>
                          <a:pt x="5350" y="13922"/>
                          <a:pt x="5533" y="14013"/>
                        </a:cubicBezTo>
                        <a:lnTo>
                          <a:pt x="5533" y="14013"/>
                        </a:lnTo>
                        <a:lnTo>
                          <a:pt x="5533" y="14013"/>
                        </a:lnTo>
                        <a:lnTo>
                          <a:pt x="5533" y="14013"/>
                        </a:lnTo>
                        <a:cubicBezTo>
                          <a:pt x="5685" y="14104"/>
                          <a:pt x="5837" y="14196"/>
                          <a:pt x="5928" y="14317"/>
                        </a:cubicBezTo>
                        <a:cubicBezTo>
                          <a:pt x="6080" y="14530"/>
                          <a:pt x="6323" y="14682"/>
                          <a:pt x="6566" y="14773"/>
                        </a:cubicBezTo>
                        <a:cubicBezTo>
                          <a:pt x="6718" y="14803"/>
                          <a:pt x="6809" y="14925"/>
                          <a:pt x="6931" y="14955"/>
                        </a:cubicBezTo>
                        <a:cubicBezTo>
                          <a:pt x="7053" y="15016"/>
                          <a:pt x="7174" y="15077"/>
                          <a:pt x="7296" y="15107"/>
                        </a:cubicBezTo>
                        <a:cubicBezTo>
                          <a:pt x="7326" y="15107"/>
                          <a:pt x="7387" y="15077"/>
                          <a:pt x="7417" y="15047"/>
                        </a:cubicBezTo>
                        <a:cubicBezTo>
                          <a:pt x="7478" y="14925"/>
                          <a:pt x="7478" y="14773"/>
                          <a:pt x="7417" y="14651"/>
                        </a:cubicBezTo>
                        <a:cubicBezTo>
                          <a:pt x="7265" y="14317"/>
                          <a:pt x="7053" y="13983"/>
                          <a:pt x="6779" y="13709"/>
                        </a:cubicBezTo>
                        <a:cubicBezTo>
                          <a:pt x="6688" y="13618"/>
                          <a:pt x="6627" y="13496"/>
                          <a:pt x="6657" y="13375"/>
                        </a:cubicBezTo>
                        <a:lnTo>
                          <a:pt x="6657" y="13375"/>
                        </a:lnTo>
                        <a:lnTo>
                          <a:pt x="6657" y="13344"/>
                        </a:lnTo>
                        <a:lnTo>
                          <a:pt x="6627" y="13314"/>
                        </a:lnTo>
                        <a:lnTo>
                          <a:pt x="6657" y="13314"/>
                        </a:lnTo>
                        <a:cubicBezTo>
                          <a:pt x="6657" y="13314"/>
                          <a:pt x="6657" y="13344"/>
                          <a:pt x="6657" y="13344"/>
                        </a:cubicBezTo>
                        <a:lnTo>
                          <a:pt x="6688" y="13344"/>
                        </a:lnTo>
                        <a:lnTo>
                          <a:pt x="6688" y="13344"/>
                        </a:lnTo>
                        <a:cubicBezTo>
                          <a:pt x="6901" y="13436"/>
                          <a:pt x="7083" y="13557"/>
                          <a:pt x="7205" y="13740"/>
                        </a:cubicBezTo>
                        <a:cubicBezTo>
                          <a:pt x="7326" y="13892"/>
                          <a:pt x="7478" y="13983"/>
                          <a:pt x="7630" y="14074"/>
                        </a:cubicBezTo>
                        <a:cubicBezTo>
                          <a:pt x="7782" y="14135"/>
                          <a:pt x="7873" y="14226"/>
                          <a:pt x="7904" y="14348"/>
                        </a:cubicBezTo>
                        <a:cubicBezTo>
                          <a:pt x="7964" y="14469"/>
                          <a:pt x="8056" y="14591"/>
                          <a:pt x="8116" y="14712"/>
                        </a:cubicBezTo>
                        <a:cubicBezTo>
                          <a:pt x="8147" y="14743"/>
                          <a:pt x="8177" y="14773"/>
                          <a:pt x="8208" y="14773"/>
                        </a:cubicBezTo>
                        <a:cubicBezTo>
                          <a:pt x="8268" y="14743"/>
                          <a:pt x="8299" y="14712"/>
                          <a:pt x="8268" y="14651"/>
                        </a:cubicBezTo>
                        <a:cubicBezTo>
                          <a:pt x="8177" y="14500"/>
                          <a:pt x="8177" y="14287"/>
                          <a:pt x="8299" y="14135"/>
                        </a:cubicBezTo>
                        <a:cubicBezTo>
                          <a:pt x="8360" y="14044"/>
                          <a:pt x="8451" y="13922"/>
                          <a:pt x="8572" y="13831"/>
                        </a:cubicBezTo>
                        <a:cubicBezTo>
                          <a:pt x="8664" y="13770"/>
                          <a:pt x="8694" y="13648"/>
                          <a:pt x="8633" y="13527"/>
                        </a:cubicBezTo>
                        <a:cubicBezTo>
                          <a:pt x="8633" y="13466"/>
                          <a:pt x="8633" y="13405"/>
                          <a:pt x="8603" y="13344"/>
                        </a:cubicBezTo>
                        <a:cubicBezTo>
                          <a:pt x="8512" y="13132"/>
                          <a:pt x="8451" y="12858"/>
                          <a:pt x="8481" y="12615"/>
                        </a:cubicBezTo>
                        <a:cubicBezTo>
                          <a:pt x="8481" y="12493"/>
                          <a:pt x="8420" y="12341"/>
                          <a:pt x="8299" y="12281"/>
                        </a:cubicBezTo>
                        <a:cubicBezTo>
                          <a:pt x="8177" y="12189"/>
                          <a:pt x="8056" y="12098"/>
                          <a:pt x="7934" y="11977"/>
                        </a:cubicBezTo>
                        <a:cubicBezTo>
                          <a:pt x="7873" y="11916"/>
                          <a:pt x="7843" y="11825"/>
                          <a:pt x="7843" y="11734"/>
                        </a:cubicBezTo>
                        <a:cubicBezTo>
                          <a:pt x="7873" y="11521"/>
                          <a:pt x="7812" y="11338"/>
                          <a:pt x="7691" y="11156"/>
                        </a:cubicBezTo>
                        <a:cubicBezTo>
                          <a:pt x="7660" y="11156"/>
                          <a:pt x="7660" y="11095"/>
                          <a:pt x="7660" y="11065"/>
                        </a:cubicBezTo>
                        <a:lnTo>
                          <a:pt x="7660" y="11065"/>
                        </a:lnTo>
                        <a:lnTo>
                          <a:pt x="7630" y="11034"/>
                        </a:lnTo>
                        <a:lnTo>
                          <a:pt x="7660" y="11034"/>
                        </a:lnTo>
                        <a:lnTo>
                          <a:pt x="7660" y="11034"/>
                        </a:lnTo>
                        <a:cubicBezTo>
                          <a:pt x="7721" y="11034"/>
                          <a:pt x="7752" y="11034"/>
                          <a:pt x="7782" y="11034"/>
                        </a:cubicBezTo>
                        <a:cubicBezTo>
                          <a:pt x="7995" y="11034"/>
                          <a:pt x="8025" y="11034"/>
                          <a:pt x="8056" y="10822"/>
                        </a:cubicBezTo>
                        <a:cubicBezTo>
                          <a:pt x="8086" y="10761"/>
                          <a:pt x="8116" y="10700"/>
                          <a:pt x="8147" y="10639"/>
                        </a:cubicBezTo>
                        <a:cubicBezTo>
                          <a:pt x="8177" y="10578"/>
                          <a:pt x="8268" y="10578"/>
                          <a:pt x="8299" y="10639"/>
                        </a:cubicBezTo>
                        <a:cubicBezTo>
                          <a:pt x="8390" y="10761"/>
                          <a:pt x="8481" y="10913"/>
                          <a:pt x="8572" y="11034"/>
                        </a:cubicBezTo>
                        <a:cubicBezTo>
                          <a:pt x="8724" y="11186"/>
                          <a:pt x="8785" y="11369"/>
                          <a:pt x="8815" y="11582"/>
                        </a:cubicBezTo>
                        <a:cubicBezTo>
                          <a:pt x="8815" y="11673"/>
                          <a:pt x="8846" y="11764"/>
                          <a:pt x="8876" y="11855"/>
                        </a:cubicBezTo>
                        <a:cubicBezTo>
                          <a:pt x="8876" y="11885"/>
                          <a:pt x="8907" y="11946"/>
                          <a:pt x="8937" y="11977"/>
                        </a:cubicBezTo>
                        <a:cubicBezTo>
                          <a:pt x="9059" y="12098"/>
                          <a:pt x="9211" y="12189"/>
                          <a:pt x="9393" y="12250"/>
                        </a:cubicBezTo>
                        <a:cubicBezTo>
                          <a:pt x="9423" y="12250"/>
                          <a:pt x="9484" y="12250"/>
                          <a:pt x="9484" y="12189"/>
                        </a:cubicBezTo>
                        <a:cubicBezTo>
                          <a:pt x="9545" y="12068"/>
                          <a:pt x="9575" y="11946"/>
                          <a:pt x="9606" y="11825"/>
                        </a:cubicBezTo>
                        <a:cubicBezTo>
                          <a:pt x="9636" y="11734"/>
                          <a:pt x="9697" y="11642"/>
                          <a:pt x="9788" y="11642"/>
                        </a:cubicBezTo>
                        <a:cubicBezTo>
                          <a:pt x="9849" y="11612"/>
                          <a:pt x="9910" y="11612"/>
                          <a:pt x="9971" y="11582"/>
                        </a:cubicBezTo>
                        <a:cubicBezTo>
                          <a:pt x="10274" y="11460"/>
                          <a:pt x="10396" y="11126"/>
                          <a:pt x="10700" y="10974"/>
                        </a:cubicBezTo>
                        <a:cubicBezTo>
                          <a:pt x="10791" y="10913"/>
                          <a:pt x="10852" y="10822"/>
                          <a:pt x="10913" y="10730"/>
                        </a:cubicBezTo>
                        <a:cubicBezTo>
                          <a:pt x="10943" y="10670"/>
                          <a:pt x="10943" y="10609"/>
                          <a:pt x="10913" y="10518"/>
                        </a:cubicBezTo>
                        <a:cubicBezTo>
                          <a:pt x="10882" y="10366"/>
                          <a:pt x="10761" y="10244"/>
                          <a:pt x="10609" y="10214"/>
                        </a:cubicBezTo>
                        <a:cubicBezTo>
                          <a:pt x="10518" y="10214"/>
                          <a:pt x="10426" y="10153"/>
                          <a:pt x="10366" y="10092"/>
                        </a:cubicBezTo>
                        <a:lnTo>
                          <a:pt x="10366" y="10092"/>
                        </a:lnTo>
                        <a:lnTo>
                          <a:pt x="10366" y="10062"/>
                        </a:lnTo>
                        <a:cubicBezTo>
                          <a:pt x="10335" y="10031"/>
                          <a:pt x="10335" y="9971"/>
                          <a:pt x="10366" y="9940"/>
                        </a:cubicBezTo>
                        <a:lnTo>
                          <a:pt x="10366" y="9940"/>
                        </a:lnTo>
                        <a:lnTo>
                          <a:pt x="10366" y="9910"/>
                        </a:lnTo>
                        <a:lnTo>
                          <a:pt x="10366" y="9910"/>
                        </a:lnTo>
                        <a:cubicBezTo>
                          <a:pt x="10335" y="9879"/>
                          <a:pt x="10335" y="9819"/>
                          <a:pt x="10274" y="9819"/>
                        </a:cubicBezTo>
                        <a:cubicBezTo>
                          <a:pt x="10244" y="9819"/>
                          <a:pt x="10214" y="9819"/>
                          <a:pt x="10153" y="9819"/>
                        </a:cubicBezTo>
                        <a:lnTo>
                          <a:pt x="10031" y="9819"/>
                        </a:lnTo>
                        <a:cubicBezTo>
                          <a:pt x="9940" y="9788"/>
                          <a:pt x="9879" y="9697"/>
                          <a:pt x="9910" y="9606"/>
                        </a:cubicBezTo>
                        <a:cubicBezTo>
                          <a:pt x="10001" y="9393"/>
                          <a:pt x="10001" y="9363"/>
                          <a:pt x="9879" y="9302"/>
                        </a:cubicBezTo>
                        <a:cubicBezTo>
                          <a:pt x="9758" y="9211"/>
                          <a:pt x="9636" y="9150"/>
                          <a:pt x="9667" y="8998"/>
                        </a:cubicBezTo>
                        <a:cubicBezTo>
                          <a:pt x="9545" y="8968"/>
                          <a:pt x="9393" y="8907"/>
                          <a:pt x="9271" y="8846"/>
                        </a:cubicBezTo>
                        <a:cubicBezTo>
                          <a:pt x="9180" y="8816"/>
                          <a:pt x="9089" y="8724"/>
                          <a:pt x="9059" y="8603"/>
                        </a:cubicBezTo>
                        <a:cubicBezTo>
                          <a:pt x="9028" y="8420"/>
                          <a:pt x="8846" y="8268"/>
                          <a:pt x="8664" y="8238"/>
                        </a:cubicBezTo>
                        <a:cubicBezTo>
                          <a:pt x="8572" y="8208"/>
                          <a:pt x="8542" y="8116"/>
                          <a:pt x="8603" y="8056"/>
                        </a:cubicBezTo>
                        <a:cubicBezTo>
                          <a:pt x="8755" y="7904"/>
                          <a:pt x="8876" y="7782"/>
                          <a:pt x="8846" y="7539"/>
                        </a:cubicBezTo>
                        <a:cubicBezTo>
                          <a:pt x="8846" y="7478"/>
                          <a:pt x="8876" y="7478"/>
                          <a:pt x="8937" y="7478"/>
                        </a:cubicBezTo>
                        <a:cubicBezTo>
                          <a:pt x="9028" y="7539"/>
                          <a:pt x="9150" y="7569"/>
                          <a:pt x="9241" y="7569"/>
                        </a:cubicBezTo>
                        <a:cubicBezTo>
                          <a:pt x="9332" y="7600"/>
                          <a:pt x="9393" y="7569"/>
                          <a:pt x="9423" y="7509"/>
                        </a:cubicBezTo>
                        <a:cubicBezTo>
                          <a:pt x="9454" y="7448"/>
                          <a:pt x="9423" y="7387"/>
                          <a:pt x="9423" y="7326"/>
                        </a:cubicBezTo>
                        <a:cubicBezTo>
                          <a:pt x="9423" y="7296"/>
                          <a:pt x="9423" y="7265"/>
                          <a:pt x="9393" y="7265"/>
                        </a:cubicBezTo>
                        <a:cubicBezTo>
                          <a:pt x="9271" y="7144"/>
                          <a:pt x="9241" y="7053"/>
                          <a:pt x="9363" y="6901"/>
                        </a:cubicBezTo>
                        <a:cubicBezTo>
                          <a:pt x="9454" y="6809"/>
                          <a:pt x="9484" y="6657"/>
                          <a:pt x="9423" y="6536"/>
                        </a:cubicBezTo>
                        <a:cubicBezTo>
                          <a:pt x="9332" y="6353"/>
                          <a:pt x="9271" y="6171"/>
                          <a:pt x="9211" y="5958"/>
                        </a:cubicBezTo>
                        <a:cubicBezTo>
                          <a:pt x="9180" y="5654"/>
                          <a:pt x="8907" y="5411"/>
                          <a:pt x="8603" y="5381"/>
                        </a:cubicBezTo>
                        <a:cubicBezTo>
                          <a:pt x="8451" y="5350"/>
                          <a:pt x="8360" y="5259"/>
                          <a:pt x="8329" y="5107"/>
                        </a:cubicBezTo>
                        <a:cubicBezTo>
                          <a:pt x="8329" y="5077"/>
                          <a:pt x="8238" y="5046"/>
                          <a:pt x="8177" y="5016"/>
                        </a:cubicBezTo>
                        <a:lnTo>
                          <a:pt x="8177" y="5016"/>
                        </a:lnTo>
                        <a:lnTo>
                          <a:pt x="8147" y="5046"/>
                        </a:lnTo>
                        <a:lnTo>
                          <a:pt x="8177" y="4986"/>
                        </a:lnTo>
                        <a:lnTo>
                          <a:pt x="8177" y="4986"/>
                        </a:lnTo>
                        <a:cubicBezTo>
                          <a:pt x="8238" y="4864"/>
                          <a:pt x="8238" y="4682"/>
                          <a:pt x="8177" y="4530"/>
                        </a:cubicBezTo>
                        <a:cubicBezTo>
                          <a:pt x="8116" y="4439"/>
                          <a:pt x="8056" y="4347"/>
                          <a:pt x="7995" y="4256"/>
                        </a:cubicBezTo>
                        <a:cubicBezTo>
                          <a:pt x="7904" y="4135"/>
                          <a:pt x="7752" y="4104"/>
                          <a:pt x="7630" y="4195"/>
                        </a:cubicBezTo>
                        <a:cubicBezTo>
                          <a:pt x="7478" y="4256"/>
                          <a:pt x="7448" y="4256"/>
                          <a:pt x="7387" y="4165"/>
                        </a:cubicBezTo>
                        <a:cubicBezTo>
                          <a:pt x="7326" y="3952"/>
                          <a:pt x="7205" y="4013"/>
                          <a:pt x="7083" y="4013"/>
                        </a:cubicBezTo>
                        <a:cubicBezTo>
                          <a:pt x="7053" y="4013"/>
                          <a:pt x="7022" y="4013"/>
                          <a:pt x="6992" y="4013"/>
                        </a:cubicBezTo>
                        <a:cubicBezTo>
                          <a:pt x="6961" y="3983"/>
                          <a:pt x="6992" y="3952"/>
                          <a:pt x="6992" y="3922"/>
                        </a:cubicBezTo>
                        <a:cubicBezTo>
                          <a:pt x="7053" y="3861"/>
                          <a:pt x="7113" y="3770"/>
                          <a:pt x="7174" y="3709"/>
                        </a:cubicBezTo>
                        <a:cubicBezTo>
                          <a:pt x="7174" y="3648"/>
                          <a:pt x="7174" y="3618"/>
                          <a:pt x="7174" y="3557"/>
                        </a:cubicBezTo>
                        <a:cubicBezTo>
                          <a:pt x="7113" y="3527"/>
                          <a:pt x="7053" y="3496"/>
                          <a:pt x="7022" y="3436"/>
                        </a:cubicBezTo>
                        <a:cubicBezTo>
                          <a:pt x="6992" y="3375"/>
                          <a:pt x="7053" y="3284"/>
                          <a:pt x="7053" y="3192"/>
                        </a:cubicBezTo>
                        <a:cubicBezTo>
                          <a:pt x="7053" y="3071"/>
                          <a:pt x="7022" y="2949"/>
                          <a:pt x="6931" y="2888"/>
                        </a:cubicBezTo>
                        <a:cubicBezTo>
                          <a:pt x="6718" y="2706"/>
                          <a:pt x="6505" y="2554"/>
                          <a:pt x="6293" y="2402"/>
                        </a:cubicBezTo>
                        <a:lnTo>
                          <a:pt x="6293" y="2402"/>
                        </a:lnTo>
                        <a:lnTo>
                          <a:pt x="6293" y="2402"/>
                        </a:lnTo>
                        <a:lnTo>
                          <a:pt x="6293" y="2432"/>
                        </a:lnTo>
                        <a:cubicBezTo>
                          <a:pt x="6110" y="2402"/>
                          <a:pt x="5898" y="2463"/>
                          <a:pt x="5715" y="2584"/>
                        </a:cubicBezTo>
                        <a:cubicBezTo>
                          <a:pt x="5563" y="2676"/>
                          <a:pt x="5350" y="2676"/>
                          <a:pt x="5198" y="2584"/>
                        </a:cubicBezTo>
                        <a:cubicBezTo>
                          <a:pt x="5077" y="2524"/>
                          <a:pt x="4925" y="2524"/>
                          <a:pt x="4803" y="2645"/>
                        </a:cubicBezTo>
                        <a:cubicBezTo>
                          <a:pt x="4803" y="2645"/>
                          <a:pt x="4803" y="2645"/>
                          <a:pt x="4803" y="2676"/>
                        </a:cubicBezTo>
                        <a:cubicBezTo>
                          <a:pt x="4773" y="2676"/>
                          <a:pt x="4742" y="2706"/>
                          <a:pt x="4742" y="2706"/>
                        </a:cubicBezTo>
                        <a:lnTo>
                          <a:pt x="4803" y="2645"/>
                        </a:lnTo>
                        <a:lnTo>
                          <a:pt x="4803" y="2645"/>
                        </a:lnTo>
                        <a:cubicBezTo>
                          <a:pt x="4834" y="2524"/>
                          <a:pt x="4864" y="2402"/>
                          <a:pt x="4894" y="2311"/>
                        </a:cubicBezTo>
                        <a:cubicBezTo>
                          <a:pt x="5016" y="2007"/>
                          <a:pt x="5077" y="1703"/>
                          <a:pt x="5107" y="1399"/>
                        </a:cubicBezTo>
                        <a:cubicBezTo>
                          <a:pt x="5107" y="1308"/>
                          <a:pt x="5138" y="1247"/>
                          <a:pt x="5198" y="1186"/>
                        </a:cubicBezTo>
                        <a:lnTo>
                          <a:pt x="5198" y="1065"/>
                        </a:lnTo>
                        <a:cubicBezTo>
                          <a:pt x="5198" y="791"/>
                          <a:pt x="5107" y="730"/>
                          <a:pt x="4894" y="670"/>
                        </a:cubicBezTo>
                        <a:cubicBezTo>
                          <a:pt x="4773" y="639"/>
                          <a:pt x="4682" y="639"/>
                          <a:pt x="4560" y="670"/>
                        </a:cubicBezTo>
                        <a:cubicBezTo>
                          <a:pt x="4317" y="761"/>
                          <a:pt x="4043" y="852"/>
                          <a:pt x="3770" y="882"/>
                        </a:cubicBezTo>
                        <a:cubicBezTo>
                          <a:pt x="3557" y="882"/>
                          <a:pt x="3314" y="973"/>
                          <a:pt x="3192" y="1156"/>
                        </a:cubicBezTo>
                        <a:cubicBezTo>
                          <a:pt x="3101" y="1247"/>
                          <a:pt x="3010" y="1308"/>
                          <a:pt x="2919" y="1369"/>
                        </a:cubicBezTo>
                        <a:cubicBezTo>
                          <a:pt x="2706" y="1581"/>
                          <a:pt x="2645" y="1916"/>
                          <a:pt x="2736" y="2189"/>
                        </a:cubicBezTo>
                        <a:cubicBezTo>
                          <a:pt x="2767" y="2250"/>
                          <a:pt x="2767" y="2311"/>
                          <a:pt x="2676" y="2341"/>
                        </a:cubicBezTo>
                        <a:cubicBezTo>
                          <a:pt x="2584" y="2372"/>
                          <a:pt x="2463" y="2432"/>
                          <a:pt x="2402" y="2493"/>
                        </a:cubicBezTo>
                        <a:cubicBezTo>
                          <a:pt x="2280" y="2554"/>
                          <a:pt x="2220" y="2676"/>
                          <a:pt x="2280" y="2797"/>
                        </a:cubicBezTo>
                        <a:cubicBezTo>
                          <a:pt x="2311" y="2919"/>
                          <a:pt x="2341" y="3040"/>
                          <a:pt x="2372" y="3162"/>
                        </a:cubicBezTo>
                        <a:cubicBezTo>
                          <a:pt x="2402" y="3223"/>
                          <a:pt x="2402" y="3253"/>
                          <a:pt x="2402" y="3314"/>
                        </a:cubicBezTo>
                        <a:cubicBezTo>
                          <a:pt x="2402" y="3314"/>
                          <a:pt x="2402" y="3344"/>
                          <a:pt x="2372" y="3344"/>
                        </a:cubicBezTo>
                        <a:cubicBezTo>
                          <a:pt x="2341" y="3375"/>
                          <a:pt x="2280" y="3405"/>
                          <a:pt x="2250" y="3375"/>
                        </a:cubicBezTo>
                        <a:cubicBezTo>
                          <a:pt x="2068" y="3162"/>
                          <a:pt x="1976" y="2858"/>
                          <a:pt x="2037" y="2584"/>
                        </a:cubicBezTo>
                        <a:cubicBezTo>
                          <a:pt x="2037" y="2554"/>
                          <a:pt x="2037" y="2524"/>
                          <a:pt x="2068" y="2493"/>
                        </a:cubicBezTo>
                        <a:cubicBezTo>
                          <a:pt x="2098" y="2432"/>
                          <a:pt x="2159" y="2341"/>
                          <a:pt x="2189" y="2280"/>
                        </a:cubicBezTo>
                        <a:cubicBezTo>
                          <a:pt x="2311" y="2129"/>
                          <a:pt x="2372" y="1946"/>
                          <a:pt x="2341" y="1764"/>
                        </a:cubicBezTo>
                        <a:cubicBezTo>
                          <a:pt x="2341" y="1642"/>
                          <a:pt x="2372" y="1521"/>
                          <a:pt x="2463" y="1460"/>
                        </a:cubicBezTo>
                        <a:cubicBezTo>
                          <a:pt x="2524" y="1399"/>
                          <a:pt x="2615" y="1338"/>
                          <a:pt x="2676" y="1277"/>
                        </a:cubicBezTo>
                        <a:cubicBezTo>
                          <a:pt x="2919" y="973"/>
                          <a:pt x="3223" y="730"/>
                          <a:pt x="3587" y="578"/>
                        </a:cubicBezTo>
                        <a:cubicBezTo>
                          <a:pt x="3618" y="548"/>
                          <a:pt x="3648" y="518"/>
                          <a:pt x="3679" y="487"/>
                        </a:cubicBezTo>
                        <a:cubicBezTo>
                          <a:pt x="3679" y="457"/>
                          <a:pt x="3709" y="396"/>
                          <a:pt x="3679" y="366"/>
                        </a:cubicBezTo>
                        <a:cubicBezTo>
                          <a:pt x="3618" y="305"/>
                          <a:pt x="3557" y="244"/>
                          <a:pt x="3466" y="183"/>
                        </a:cubicBezTo>
                        <a:cubicBezTo>
                          <a:pt x="3040" y="1"/>
                          <a:pt x="2554" y="62"/>
                          <a:pt x="2189" y="305"/>
                        </a:cubicBezTo>
                        <a:cubicBezTo>
                          <a:pt x="1976" y="457"/>
                          <a:pt x="1794" y="578"/>
                          <a:pt x="1642" y="730"/>
                        </a:cubicBezTo>
                        <a:cubicBezTo>
                          <a:pt x="1369" y="943"/>
                          <a:pt x="1247" y="1277"/>
                          <a:pt x="943" y="1460"/>
                        </a:cubicBezTo>
                        <a:cubicBezTo>
                          <a:pt x="882" y="1490"/>
                          <a:pt x="852" y="1521"/>
                          <a:pt x="852" y="1551"/>
                        </a:cubicBezTo>
                        <a:cubicBezTo>
                          <a:pt x="791" y="1642"/>
                          <a:pt x="730" y="1703"/>
                          <a:pt x="700" y="1794"/>
                        </a:cubicBezTo>
                        <a:cubicBezTo>
                          <a:pt x="669" y="1885"/>
                          <a:pt x="639" y="1977"/>
                          <a:pt x="578" y="2037"/>
                        </a:cubicBezTo>
                        <a:cubicBezTo>
                          <a:pt x="365" y="2280"/>
                          <a:pt x="183" y="2584"/>
                          <a:pt x="62" y="2919"/>
                        </a:cubicBezTo>
                        <a:cubicBezTo>
                          <a:pt x="1" y="3071"/>
                          <a:pt x="92" y="3253"/>
                          <a:pt x="244" y="3284"/>
                        </a:cubicBezTo>
                        <a:cubicBezTo>
                          <a:pt x="396" y="3375"/>
                          <a:pt x="578" y="3436"/>
                          <a:pt x="730" y="3496"/>
                        </a:cubicBezTo>
                        <a:cubicBezTo>
                          <a:pt x="791" y="3527"/>
                          <a:pt x="852" y="3587"/>
                          <a:pt x="882" y="3648"/>
                        </a:cubicBezTo>
                        <a:cubicBezTo>
                          <a:pt x="882" y="3679"/>
                          <a:pt x="882" y="3709"/>
                          <a:pt x="882" y="3770"/>
                        </a:cubicBezTo>
                        <a:cubicBezTo>
                          <a:pt x="852" y="3800"/>
                          <a:pt x="821" y="3800"/>
                          <a:pt x="761" y="3800"/>
                        </a:cubicBezTo>
                        <a:cubicBezTo>
                          <a:pt x="639" y="3739"/>
                          <a:pt x="548" y="3648"/>
                          <a:pt x="426" y="3587"/>
                        </a:cubicBezTo>
                        <a:cubicBezTo>
                          <a:pt x="244" y="3527"/>
                          <a:pt x="62" y="3648"/>
                          <a:pt x="31" y="3831"/>
                        </a:cubicBezTo>
                        <a:cubicBezTo>
                          <a:pt x="31" y="3952"/>
                          <a:pt x="31" y="4043"/>
                          <a:pt x="31" y="4165"/>
                        </a:cubicBezTo>
                        <a:cubicBezTo>
                          <a:pt x="62" y="4317"/>
                          <a:pt x="153" y="4469"/>
                          <a:pt x="274" y="4591"/>
                        </a:cubicBezTo>
                        <a:cubicBezTo>
                          <a:pt x="335" y="4682"/>
                          <a:pt x="457" y="4682"/>
                          <a:pt x="578" y="4682"/>
                        </a:cubicBezTo>
                        <a:cubicBezTo>
                          <a:pt x="669" y="4712"/>
                          <a:pt x="700" y="4682"/>
                          <a:pt x="761" y="4712"/>
                        </a:cubicBezTo>
                        <a:cubicBezTo>
                          <a:pt x="882" y="4743"/>
                          <a:pt x="973" y="4834"/>
                          <a:pt x="973" y="4955"/>
                        </a:cubicBezTo>
                        <a:cubicBezTo>
                          <a:pt x="1065" y="5107"/>
                          <a:pt x="1247" y="5168"/>
                          <a:pt x="1399" y="5168"/>
                        </a:cubicBezTo>
                        <a:cubicBezTo>
                          <a:pt x="1551" y="5138"/>
                          <a:pt x="1642" y="5229"/>
                          <a:pt x="1642" y="5350"/>
                        </a:cubicBezTo>
                        <a:cubicBezTo>
                          <a:pt x="1794" y="5381"/>
                          <a:pt x="1946" y="5411"/>
                          <a:pt x="2068" y="5502"/>
                        </a:cubicBezTo>
                        <a:cubicBezTo>
                          <a:pt x="2098" y="5472"/>
                          <a:pt x="2159" y="5472"/>
                          <a:pt x="2220" y="5472"/>
                        </a:cubicBezTo>
                        <a:close/>
                        <a:moveTo>
                          <a:pt x="5654" y="12068"/>
                        </a:moveTo>
                        <a:cubicBezTo>
                          <a:pt x="5594" y="12068"/>
                          <a:pt x="5563" y="12037"/>
                          <a:pt x="5533" y="12007"/>
                        </a:cubicBezTo>
                        <a:lnTo>
                          <a:pt x="5533" y="11977"/>
                        </a:lnTo>
                        <a:cubicBezTo>
                          <a:pt x="5594" y="11855"/>
                          <a:pt x="5654" y="11734"/>
                          <a:pt x="5715" y="11612"/>
                        </a:cubicBezTo>
                        <a:cubicBezTo>
                          <a:pt x="5746" y="11551"/>
                          <a:pt x="5776" y="11551"/>
                          <a:pt x="5806" y="11582"/>
                        </a:cubicBezTo>
                        <a:cubicBezTo>
                          <a:pt x="5837" y="11582"/>
                          <a:pt x="5837" y="11582"/>
                          <a:pt x="5867" y="11612"/>
                        </a:cubicBezTo>
                        <a:cubicBezTo>
                          <a:pt x="5867" y="11673"/>
                          <a:pt x="5898" y="11734"/>
                          <a:pt x="5928" y="11794"/>
                        </a:cubicBezTo>
                        <a:cubicBezTo>
                          <a:pt x="5898" y="11916"/>
                          <a:pt x="5806" y="12037"/>
                          <a:pt x="5654" y="12068"/>
                        </a:cubicBezTo>
                        <a:close/>
                        <a:moveTo>
                          <a:pt x="8876" y="6141"/>
                        </a:moveTo>
                        <a:cubicBezTo>
                          <a:pt x="8907" y="6110"/>
                          <a:pt x="8967" y="6171"/>
                          <a:pt x="8967" y="6202"/>
                        </a:cubicBezTo>
                        <a:cubicBezTo>
                          <a:pt x="8967" y="6262"/>
                          <a:pt x="8907" y="6323"/>
                          <a:pt x="8846" y="6353"/>
                        </a:cubicBezTo>
                        <a:lnTo>
                          <a:pt x="8846" y="6353"/>
                        </a:lnTo>
                        <a:lnTo>
                          <a:pt x="8815" y="6384"/>
                        </a:lnTo>
                        <a:lnTo>
                          <a:pt x="8846" y="6353"/>
                        </a:lnTo>
                        <a:lnTo>
                          <a:pt x="8846" y="6353"/>
                        </a:lnTo>
                        <a:cubicBezTo>
                          <a:pt x="8846" y="6293"/>
                          <a:pt x="8815" y="6232"/>
                          <a:pt x="8785" y="6171"/>
                        </a:cubicBezTo>
                        <a:cubicBezTo>
                          <a:pt x="8785" y="6110"/>
                          <a:pt x="8846" y="6141"/>
                          <a:pt x="8876" y="6141"/>
                        </a:cubicBezTo>
                        <a:close/>
                        <a:moveTo>
                          <a:pt x="4651" y="2767"/>
                        </a:moveTo>
                        <a:lnTo>
                          <a:pt x="4712" y="2706"/>
                        </a:lnTo>
                        <a:cubicBezTo>
                          <a:pt x="4682" y="2736"/>
                          <a:pt x="4651" y="2767"/>
                          <a:pt x="4651" y="2797"/>
                        </a:cubicBezTo>
                        <a:cubicBezTo>
                          <a:pt x="4651" y="2797"/>
                          <a:pt x="4590" y="2858"/>
                          <a:pt x="4651" y="2797"/>
                        </a:cubicBezTo>
                        <a:close/>
                        <a:moveTo>
                          <a:pt x="2128" y="3648"/>
                        </a:moveTo>
                        <a:lnTo>
                          <a:pt x="2189" y="3679"/>
                        </a:lnTo>
                        <a:lnTo>
                          <a:pt x="2128" y="3709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525" name="Google Shape;525;p21"/>
                  <p:cNvSpPr/>
                  <p:nvPr/>
                </p:nvSpPr>
                <p:spPr>
                  <a:xfrm>
                    <a:off x="3028100" y="2522775"/>
                    <a:ext cx="775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1" extrusionOk="0">
                        <a:moveTo>
                          <a:pt x="0" y="1"/>
                        </a:moveTo>
                        <a:lnTo>
                          <a:pt x="31" y="1"/>
                        </a:lnTo>
                        <a:lnTo>
                          <a:pt x="31" y="1"/>
                        </a:lnTo>
                        <a:lnTo>
                          <a:pt x="31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526" name="Google Shape;526;p21"/>
                  <p:cNvSpPr/>
                  <p:nvPr/>
                </p:nvSpPr>
                <p:spPr>
                  <a:xfrm>
                    <a:off x="2944500" y="2519750"/>
                    <a:ext cx="209775" cy="18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91" h="7265" extrusionOk="0">
                        <a:moveTo>
                          <a:pt x="3344" y="122"/>
                        </a:moveTo>
                        <a:cubicBezTo>
                          <a:pt x="3253" y="183"/>
                          <a:pt x="3162" y="213"/>
                          <a:pt x="3071" y="213"/>
                        </a:cubicBezTo>
                        <a:lnTo>
                          <a:pt x="2676" y="244"/>
                        </a:lnTo>
                        <a:cubicBezTo>
                          <a:pt x="2645" y="274"/>
                          <a:pt x="2645" y="304"/>
                          <a:pt x="2615" y="335"/>
                        </a:cubicBezTo>
                        <a:cubicBezTo>
                          <a:pt x="2311" y="487"/>
                          <a:pt x="2007" y="639"/>
                          <a:pt x="1673" y="760"/>
                        </a:cubicBezTo>
                        <a:cubicBezTo>
                          <a:pt x="1521" y="821"/>
                          <a:pt x="1399" y="882"/>
                          <a:pt x="1369" y="1064"/>
                        </a:cubicBezTo>
                        <a:cubicBezTo>
                          <a:pt x="1369" y="1155"/>
                          <a:pt x="1278" y="1186"/>
                          <a:pt x="1217" y="1216"/>
                        </a:cubicBezTo>
                        <a:cubicBezTo>
                          <a:pt x="1156" y="1247"/>
                          <a:pt x="1034" y="1307"/>
                          <a:pt x="943" y="1399"/>
                        </a:cubicBezTo>
                        <a:cubicBezTo>
                          <a:pt x="852" y="1459"/>
                          <a:pt x="670" y="1581"/>
                          <a:pt x="670" y="1763"/>
                        </a:cubicBezTo>
                        <a:cubicBezTo>
                          <a:pt x="670" y="1885"/>
                          <a:pt x="700" y="1976"/>
                          <a:pt x="761" y="2098"/>
                        </a:cubicBezTo>
                        <a:lnTo>
                          <a:pt x="791" y="2158"/>
                        </a:lnTo>
                        <a:cubicBezTo>
                          <a:pt x="822" y="2250"/>
                          <a:pt x="882" y="2310"/>
                          <a:pt x="974" y="2310"/>
                        </a:cubicBezTo>
                        <a:cubicBezTo>
                          <a:pt x="1186" y="2341"/>
                          <a:pt x="1369" y="2371"/>
                          <a:pt x="1582" y="2371"/>
                        </a:cubicBezTo>
                        <a:cubicBezTo>
                          <a:pt x="1582" y="2371"/>
                          <a:pt x="1612" y="2402"/>
                          <a:pt x="1612" y="2432"/>
                        </a:cubicBezTo>
                        <a:cubicBezTo>
                          <a:pt x="1642" y="2462"/>
                          <a:pt x="1612" y="2523"/>
                          <a:pt x="1551" y="2523"/>
                        </a:cubicBezTo>
                        <a:lnTo>
                          <a:pt x="882" y="2554"/>
                        </a:lnTo>
                        <a:cubicBezTo>
                          <a:pt x="730" y="2554"/>
                          <a:pt x="609" y="2614"/>
                          <a:pt x="487" y="2706"/>
                        </a:cubicBezTo>
                        <a:cubicBezTo>
                          <a:pt x="457" y="2736"/>
                          <a:pt x="396" y="2797"/>
                          <a:pt x="396" y="2858"/>
                        </a:cubicBezTo>
                        <a:cubicBezTo>
                          <a:pt x="396" y="2949"/>
                          <a:pt x="396" y="3040"/>
                          <a:pt x="396" y="3131"/>
                        </a:cubicBezTo>
                        <a:cubicBezTo>
                          <a:pt x="396" y="3374"/>
                          <a:pt x="427" y="3465"/>
                          <a:pt x="761" y="3526"/>
                        </a:cubicBezTo>
                        <a:cubicBezTo>
                          <a:pt x="1156" y="3617"/>
                          <a:pt x="1521" y="3678"/>
                          <a:pt x="1916" y="3709"/>
                        </a:cubicBezTo>
                        <a:cubicBezTo>
                          <a:pt x="1977" y="3709"/>
                          <a:pt x="2037" y="3709"/>
                          <a:pt x="2098" y="3739"/>
                        </a:cubicBezTo>
                        <a:cubicBezTo>
                          <a:pt x="2372" y="3921"/>
                          <a:pt x="2615" y="4134"/>
                          <a:pt x="2767" y="4408"/>
                        </a:cubicBezTo>
                        <a:cubicBezTo>
                          <a:pt x="2797" y="4469"/>
                          <a:pt x="2797" y="4499"/>
                          <a:pt x="2767" y="4529"/>
                        </a:cubicBezTo>
                        <a:cubicBezTo>
                          <a:pt x="2737" y="4529"/>
                          <a:pt x="2737" y="4529"/>
                          <a:pt x="2706" y="4529"/>
                        </a:cubicBezTo>
                        <a:cubicBezTo>
                          <a:pt x="2372" y="4469"/>
                          <a:pt x="2037" y="4377"/>
                          <a:pt x="1734" y="4225"/>
                        </a:cubicBezTo>
                        <a:cubicBezTo>
                          <a:pt x="1612" y="4134"/>
                          <a:pt x="1490" y="4104"/>
                          <a:pt x="1369" y="4073"/>
                        </a:cubicBezTo>
                        <a:cubicBezTo>
                          <a:pt x="1034" y="4043"/>
                          <a:pt x="730" y="4043"/>
                          <a:pt x="396" y="4043"/>
                        </a:cubicBezTo>
                        <a:cubicBezTo>
                          <a:pt x="275" y="4043"/>
                          <a:pt x="153" y="4165"/>
                          <a:pt x="92" y="4286"/>
                        </a:cubicBezTo>
                        <a:cubicBezTo>
                          <a:pt x="31" y="4469"/>
                          <a:pt x="1" y="4651"/>
                          <a:pt x="31" y="4833"/>
                        </a:cubicBezTo>
                        <a:cubicBezTo>
                          <a:pt x="31" y="5137"/>
                          <a:pt x="244" y="5411"/>
                          <a:pt x="548" y="5472"/>
                        </a:cubicBezTo>
                        <a:cubicBezTo>
                          <a:pt x="670" y="5532"/>
                          <a:pt x="852" y="5563"/>
                          <a:pt x="974" y="5624"/>
                        </a:cubicBezTo>
                        <a:cubicBezTo>
                          <a:pt x="1034" y="5654"/>
                          <a:pt x="1065" y="5715"/>
                          <a:pt x="1065" y="5776"/>
                        </a:cubicBezTo>
                        <a:cubicBezTo>
                          <a:pt x="1034" y="5897"/>
                          <a:pt x="974" y="5988"/>
                          <a:pt x="913" y="6079"/>
                        </a:cubicBezTo>
                        <a:cubicBezTo>
                          <a:pt x="882" y="6140"/>
                          <a:pt x="882" y="6231"/>
                          <a:pt x="882" y="6292"/>
                        </a:cubicBezTo>
                        <a:cubicBezTo>
                          <a:pt x="882" y="6414"/>
                          <a:pt x="913" y="6535"/>
                          <a:pt x="974" y="6657"/>
                        </a:cubicBezTo>
                        <a:cubicBezTo>
                          <a:pt x="974" y="6687"/>
                          <a:pt x="1034" y="6748"/>
                          <a:pt x="1065" y="6748"/>
                        </a:cubicBezTo>
                        <a:cubicBezTo>
                          <a:pt x="1126" y="6748"/>
                          <a:pt x="1186" y="6779"/>
                          <a:pt x="1278" y="6779"/>
                        </a:cubicBezTo>
                        <a:cubicBezTo>
                          <a:pt x="1582" y="6748"/>
                          <a:pt x="1916" y="6779"/>
                          <a:pt x="2220" y="6839"/>
                        </a:cubicBezTo>
                        <a:cubicBezTo>
                          <a:pt x="2402" y="6900"/>
                          <a:pt x="2585" y="6900"/>
                          <a:pt x="2737" y="6809"/>
                        </a:cubicBezTo>
                        <a:lnTo>
                          <a:pt x="3041" y="6657"/>
                        </a:lnTo>
                        <a:cubicBezTo>
                          <a:pt x="3193" y="6566"/>
                          <a:pt x="3344" y="6535"/>
                          <a:pt x="3496" y="6566"/>
                        </a:cubicBezTo>
                        <a:cubicBezTo>
                          <a:pt x="3679" y="6596"/>
                          <a:pt x="3861" y="6535"/>
                          <a:pt x="4013" y="6444"/>
                        </a:cubicBezTo>
                        <a:cubicBezTo>
                          <a:pt x="4104" y="6383"/>
                          <a:pt x="4165" y="6323"/>
                          <a:pt x="4256" y="6292"/>
                        </a:cubicBezTo>
                        <a:cubicBezTo>
                          <a:pt x="4287" y="6262"/>
                          <a:pt x="4348" y="6292"/>
                          <a:pt x="4378" y="6353"/>
                        </a:cubicBezTo>
                        <a:cubicBezTo>
                          <a:pt x="4378" y="6353"/>
                          <a:pt x="4378" y="6383"/>
                          <a:pt x="4408" y="6414"/>
                        </a:cubicBezTo>
                        <a:cubicBezTo>
                          <a:pt x="4439" y="6535"/>
                          <a:pt x="4530" y="6566"/>
                          <a:pt x="4621" y="6627"/>
                        </a:cubicBezTo>
                        <a:cubicBezTo>
                          <a:pt x="4743" y="6687"/>
                          <a:pt x="4712" y="6870"/>
                          <a:pt x="4803" y="6991"/>
                        </a:cubicBezTo>
                        <a:cubicBezTo>
                          <a:pt x="4834" y="6991"/>
                          <a:pt x="4834" y="7022"/>
                          <a:pt x="4864" y="7022"/>
                        </a:cubicBezTo>
                        <a:cubicBezTo>
                          <a:pt x="5077" y="7113"/>
                          <a:pt x="5290" y="7174"/>
                          <a:pt x="5503" y="7235"/>
                        </a:cubicBezTo>
                        <a:cubicBezTo>
                          <a:pt x="5746" y="7265"/>
                          <a:pt x="5959" y="7265"/>
                          <a:pt x="6171" y="7235"/>
                        </a:cubicBezTo>
                        <a:cubicBezTo>
                          <a:pt x="6293" y="7204"/>
                          <a:pt x="6384" y="7113"/>
                          <a:pt x="6445" y="7022"/>
                        </a:cubicBezTo>
                        <a:cubicBezTo>
                          <a:pt x="6536" y="6809"/>
                          <a:pt x="6506" y="6566"/>
                          <a:pt x="6354" y="6383"/>
                        </a:cubicBezTo>
                        <a:lnTo>
                          <a:pt x="6293" y="6383"/>
                        </a:lnTo>
                        <a:cubicBezTo>
                          <a:pt x="6262" y="6444"/>
                          <a:pt x="6202" y="6475"/>
                          <a:pt x="6141" y="6475"/>
                        </a:cubicBezTo>
                        <a:lnTo>
                          <a:pt x="6080" y="6475"/>
                        </a:lnTo>
                        <a:cubicBezTo>
                          <a:pt x="6080" y="6475"/>
                          <a:pt x="6050" y="6414"/>
                          <a:pt x="6110" y="6414"/>
                        </a:cubicBezTo>
                        <a:lnTo>
                          <a:pt x="6293" y="6414"/>
                        </a:lnTo>
                        <a:lnTo>
                          <a:pt x="6293" y="6383"/>
                        </a:lnTo>
                        <a:lnTo>
                          <a:pt x="6293" y="6414"/>
                        </a:lnTo>
                        <a:lnTo>
                          <a:pt x="6293" y="6414"/>
                        </a:lnTo>
                        <a:cubicBezTo>
                          <a:pt x="6323" y="6353"/>
                          <a:pt x="6354" y="6292"/>
                          <a:pt x="6414" y="6262"/>
                        </a:cubicBezTo>
                        <a:cubicBezTo>
                          <a:pt x="6445" y="6201"/>
                          <a:pt x="6536" y="6171"/>
                          <a:pt x="6597" y="6262"/>
                        </a:cubicBezTo>
                        <a:cubicBezTo>
                          <a:pt x="6688" y="6353"/>
                          <a:pt x="6870" y="6383"/>
                          <a:pt x="6931" y="6535"/>
                        </a:cubicBezTo>
                        <a:cubicBezTo>
                          <a:pt x="7114" y="6505"/>
                          <a:pt x="7266" y="6383"/>
                          <a:pt x="7326" y="6201"/>
                        </a:cubicBezTo>
                        <a:cubicBezTo>
                          <a:pt x="7357" y="6079"/>
                          <a:pt x="7357" y="5927"/>
                          <a:pt x="7296" y="5836"/>
                        </a:cubicBezTo>
                        <a:cubicBezTo>
                          <a:pt x="7235" y="5745"/>
                          <a:pt x="7174" y="5684"/>
                          <a:pt x="7114" y="5624"/>
                        </a:cubicBezTo>
                        <a:cubicBezTo>
                          <a:pt x="7022" y="5502"/>
                          <a:pt x="6962" y="5380"/>
                          <a:pt x="6931" y="5259"/>
                        </a:cubicBezTo>
                        <a:cubicBezTo>
                          <a:pt x="6931" y="5107"/>
                          <a:pt x="6840" y="4955"/>
                          <a:pt x="6718" y="4864"/>
                        </a:cubicBezTo>
                        <a:cubicBezTo>
                          <a:pt x="6566" y="4772"/>
                          <a:pt x="6536" y="4560"/>
                          <a:pt x="6475" y="4377"/>
                        </a:cubicBezTo>
                        <a:cubicBezTo>
                          <a:pt x="6414" y="4286"/>
                          <a:pt x="6445" y="4165"/>
                          <a:pt x="6536" y="4073"/>
                        </a:cubicBezTo>
                        <a:cubicBezTo>
                          <a:pt x="6749" y="3891"/>
                          <a:pt x="6840" y="3617"/>
                          <a:pt x="6840" y="3344"/>
                        </a:cubicBezTo>
                        <a:cubicBezTo>
                          <a:pt x="6840" y="3222"/>
                          <a:pt x="6840" y="3131"/>
                          <a:pt x="6901" y="3010"/>
                        </a:cubicBezTo>
                        <a:cubicBezTo>
                          <a:pt x="6992" y="2706"/>
                          <a:pt x="7144" y="2371"/>
                          <a:pt x="7266" y="2067"/>
                        </a:cubicBezTo>
                        <a:cubicBezTo>
                          <a:pt x="7296" y="1946"/>
                          <a:pt x="7387" y="1854"/>
                          <a:pt x="7478" y="1824"/>
                        </a:cubicBezTo>
                        <a:cubicBezTo>
                          <a:pt x="7752" y="1642"/>
                          <a:pt x="7995" y="1459"/>
                          <a:pt x="8238" y="1247"/>
                        </a:cubicBezTo>
                        <a:cubicBezTo>
                          <a:pt x="8299" y="1186"/>
                          <a:pt x="8360" y="1095"/>
                          <a:pt x="8360" y="1003"/>
                        </a:cubicBezTo>
                        <a:cubicBezTo>
                          <a:pt x="8390" y="791"/>
                          <a:pt x="8238" y="578"/>
                          <a:pt x="8025" y="547"/>
                        </a:cubicBezTo>
                        <a:cubicBezTo>
                          <a:pt x="7904" y="517"/>
                          <a:pt x="7782" y="456"/>
                          <a:pt x="7661" y="426"/>
                        </a:cubicBezTo>
                        <a:cubicBezTo>
                          <a:pt x="7509" y="426"/>
                          <a:pt x="7326" y="487"/>
                          <a:pt x="7235" y="608"/>
                        </a:cubicBezTo>
                        <a:cubicBezTo>
                          <a:pt x="7144" y="699"/>
                          <a:pt x="7174" y="791"/>
                          <a:pt x="7205" y="912"/>
                        </a:cubicBezTo>
                        <a:cubicBezTo>
                          <a:pt x="7205" y="1064"/>
                          <a:pt x="7235" y="1216"/>
                          <a:pt x="7235" y="1338"/>
                        </a:cubicBezTo>
                        <a:lnTo>
                          <a:pt x="7235" y="1368"/>
                        </a:lnTo>
                        <a:lnTo>
                          <a:pt x="7235" y="1399"/>
                        </a:lnTo>
                        <a:lnTo>
                          <a:pt x="7205" y="1399"/>
                        </a:lnTo>
                        <a:lnTo>
                          <a:pt x="7205" y="1338"/>
                        </a:lnTo>
                        <a:cubicBezTo>
                          <a:pt x="7205" y="1338"/>
                          <a:pt x="7174" y="1307"/>
                          <a:pt x="7174" y="1247"/>
                        </a:cubicBezTo>
                        <a:cubicBezTo>
                          <a:pt x="7144" y="1155"/>
                          <a:pt x="7053" y="1064"/>
                          <a:pt x="6931" y="1034"/>
                        </a:cubicBezTo>
                        <a:cubicBezTo>
                          <a:pt x="6870" y="1003"/>
                          <a:pt x="6810" y="973"/>
                          <a:pt x="6749" y="943"/>
                        </a:cubicBezTo>
                        <a:cubicBezTo>
                          <a:pt x="6566" y="851"/>
                          <a:pt x="6445" y="943"/>
                          <a:pt x="6384" y="1064"/>
                        </a:cubicBezTo>
                        <a:cubicBezTo>
                          <a:pt x="6323" y="1155"/>
                          <a:pt x="6262" y="1277"/>
                          <a:pt x="6202" y="1368"/>
                        </a:cubicBezTo>
                        <a:cubicBezTo>
                          <a:pt x="6141" y="1642"/>
                          <a:pt x="6019" y="1915"/>
                          <a:pt x="5898" y="2189"/>
                        </a:cubicBezTo>
                        <a:cubicBezTo>
                          <a:pt x="5776" y="2462"/>
                          <a:pt x="5685" y="2736"/>
                          <a:pt x="5624" y="3040"/>
                        </a:cubicBezTo>
                        <a:cubicBezTo>
                          <a:pt x="5624" y="3040"/>
                          <a:pt x="5594" y="3070"/>
                          <a:pt x="5594" y="3101"/>
                        </a:cubicBezTo>
                        <a:cubicBezTo>
                          <a:pt x="5594" y="3101"/>
                          <a:pt x="5594" y="3131"/>
                          <a:pt x="5563" y="3161"/>
                        </a:cubicBezTo>
                        <a:cubicBezTo>
                          <a:pt x="5533" y="3222"/>
                          <a:pt x="5472" y="3253"/>
                          <a:pt x="5411" y="3222"/>
                        </a:cubicBezTo>
                        <a:cubicBezTo>
                          <a:pt x="5351" y="3192"/>
                          <a:pt x="5290" y="3101"/>
                          <a:pt x="5290" y="3070"/>
                        </a:cubicBezTo>
                        <a:cubicBezTo>
                          <a:pt x="5351" y="2827"/>
                          <a:pt x="5442" y="2584"/>
                          <a:pt x="5503" y="2371"/>
                        </a:cubicBezTo>
                        <a:cubicBezTo>
                          <a:pt x="5655" y="2037"/>
                          <a:pt x="5685" y="1703"/>
                          <a:pt x="5563" y="1368"/>
                        </a:cubicBezTo>
                        <a:cubicBezTo>
                          <a:pt x="5533" y="1307"/>
                          <a:pt x="5503" y="1247"/>
                          <a:pt x="5442" y="1186"/>
                        </a:cubicBezTo>
                        <a:cubicBezTo>
                          <a:pt x="5381" y="1125"/>
                          <a:pt x="5259" y="1155"/>
                          <a:pt x="5229" y="1247"/>
                        </a:cubicBezTo>
                        <a:cubicBezTo>
                          <a:pt x="5199" y="1399"/>
                          <a:pt x="5168" y="1551"/>
                          <a:pt x="5138" y="1703"/>
                        </a:cubicBezTo>
                        <a:cubicBezTo>
                          <a:pt x="5138" y="1794"/>
                          <a:pt x="5077" y="1824"/>
                          <a:pt x="4986" y="1824"/>
                        </a:cubicBezTo>
                        <a:cubicBezTo>
                          <a:pt x="4803" y="1763"/>
                          <a:pt x="4591" y="1733"/>
                          <a:pt x="4378" y="1763"/>
                        </a:cubicBezTo>
                        <a:cubicBezTo>
                          <a:pt x="4317" y="1763"/>
                          <a:pt x="4287" y="1763"/>
                          <a:pt x="4317" y="1703"/>
                        </a:cubicBezTo>
                        <a:cubicBezTo>
                          <a:pt x="4348" y="1672"/>
                          <a:pt x="4378" y="1703"/>
                          <a:pt x="4378" y="1672"/>
                        </a:cubicBezTo>
                        <a:cubicBezTo>
                          <a:pt x="4500" y="1642"/>
                          <a:pt x="4591" y="1581"/>
                          <a:pt x="4682" y="1520"/>
                        </a:cubicBezTo>
                        <a:cubicBezTo>
                          <a:pt x="4743" y="1459"/>
                          <a:pt x="4773" y="1368"/>
                          <a:pt x="4743" y="1277"/>
                        </a:cubicBezTo>
                        <a:cubicBezTo>
                          <a:pt x="4652" y="1125"/>
                          <a:pt x="4530" y="973"/>
                          <a:pt x="4408" y="851"/>
                        </a:cubicBezTo>
                        <a:cubicBezTo>
                          <a:pt x="4287" y="730"/>
                          <a:pt x="4104" y="699"/>
                          <a:pt x="3983" y="821"/>
                        </a:cubicBezTo>
                        <a:cubicBezTo>
                          <a:pt x="3892" y="882"/>
                          <a:pt x="3831" y="943"/>
                          <a:pt x="3770" y="1003"/>
                        </a:cubicBezTo>
                        <a:cubicBezTo>
                          <a:pt x="3740" y="1034"/>
                          <a:pt x="3648" y="1064"/>
                          <a:pt x="3588" y="1064"/>
                        </a:cubicBezTo>
                        <a:cubicBezTo>
                          <a:pt x="3527" y="1064"/>
                          <a:pt x="3527" y="1003"/>
                          <a:pt x="3618" y="882"/>
                        </a:cubicBezTo>
                        <a:cubicBezTo>
                          <a:pt x="3709" y="760"/>
                          <a:pt x="3831" y="608"/>
                          <a:pt x="3922" y="456"/>
                        </a:cubicBezTo>
                        <a:cubicBezTo>
                          <a:pt x="3983" y="304"/>
                          <a:pt x="3952" y="152"/>
                          <a:pt x="3831" y="92"/>
                        </a:cubicBezTo>
                        <a:cubicBezTo>
                          <a:pt x="3800" y="61"/>
                          <a:pt x="3740" y="31"/>
                          <a:pt x="3709" y="31"/>
                        </a:cubicBezTo>
                        <a:lnTo>
                          <a:pt x="3740" y="0"/>
                        </a:lnTo>
                        <a:lnTo>
                          <a:pt x="3709" y="0"/>
                        </a:lnTo>
                        <a:lnTo>
                          <a:pt x="3709" y="0"/>
                        </a:lnTo>
                        <a:cubicBezTo>
                          <a:pt x="3648" y="122"/>
                          <a:pt x="3496" y="122"/>
                          <a:pt x="3344" y="122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527" name="Google Shape;527;p21"/>
                  <p:cNvSpPr/>
                  <p:nvPr/>
                </p:nvSpPr>
                <p:spPr>
                  <a:xfrm>
                    <a:off x="4780400" y="2518975"/>
                    <a:ext cx="129975" cy="237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99" h="9485" extrusionOk="0">
                        <a:moveTo>
                          <a:pt x="761" y="4074"/>
                        </a:moveTo>
                        <a:cubicBezTo>
                          <a:pt x="761" y="4256"/>
                          <a:pt x="730" y="4439"/>
                          <a:pt x="700" y="4621"/>
                        </a:cubicBezTo>
                        <a:cubicBezTo>
                          <a:pt x="700" y="4743"/>
                          <a:pt x="670" y="4834"/>
                          <a:pt x="609" y="4955"/>
                        </a:cubicBezTo>
                        <a:cubicBezTo>
                          <a:pt x="548" y="5077"/>
                          <a:pt x="457" y="5229"/>
                          <a:pt x="396" y="5351"/>
                        </a:cubicBezTo>
                        <a:cubicBezTo>
                          <a:pt x="335" y="5472"/>
                          <a:pt x="366" y="5594"/>
                          <a:pt x="457" y="5655"/>
                        </a:cubicBezTo>
                        <a:cubicBezTo>
                          <a:pt x="609" y="5837"/>
                          <a:pt x="670" y="5928"/>
                          <a:pt x="548" y="6050"/>
                        </a:cubicBezTo>
                        <a:cubicBezTo>
                          <a:pt x="366" y="6262"/>
                          <a:pt x="396" y="6536"/>
                          <a:pt x="244" y="6749"/>
                        </a:cubicBezTo>
                        <a:cubicBezTo>
                          <a:pt x="183" y="6840"/>
                          <a:pt x="214" y="6992"/>
                          <a:pt x="305" y="7053"/>
                        </a:cubicBezTo>
                        <a:cubicBezTo>
                          <a:pt x="366" y="7083"/>
                          <a:pt x="396" y="7144"/>
                          <a:pt x="427" y="7205"/>
                        </a:cubicBezTo>
                        <a:cubicBezTo>
                          <a:pt x="518" y="7357"/>
                          <a:pt x="457" y="7539"/>
                          <a:pt x="335" y="7630"/>
                        </a:cubicBezTo>
                        <a:cubicBezTo>
                          <a:pt x="214" y="7691"/>
                          <a:pt x="123" y="7721"/>
                          <a:pt x="92" y="7843"/>
                        </a:cubicBezTo>
                        <a:cubicBezTo>
                          <a:pt x="1" y="8117"/>
                          <a:pt x="123" y="8390"/>
                          <a:pt x="366" y="8542"/>
                        </a:cubicBezTo>
                        <a:cubicBezTo>
                          <a:pt x="427" y="8573"/>
                          <a:pt x="487" y="8603"/>
                          <a:pt x="548" y="8603"/>
                        </a:cubicBezTo>
                        <a:cubicBezTo>
                          <a:pt x="639" y="8603"/>
                          <a:pt x="730" y="8542"/>
                          <a:pt x="822" y="8542"/>
                        </a:cubicBezTo>
                        <a:cubicBezTo>
                          <a:pt x="974" y="8512"/>
                          <a:pt x="1095" y="8573"/>
                          <a:pt x="1186" y="8694"/>
                        </a:cubicBezTo>
                        <a:cubicBezTo>
                          <a:pt x="1247" y="8755"/>
                          <a:pt x="1278" y="8846"/>
                          <a:pt x="1278" y="8937"/>
                        </a:cubicBezTo>
                        <a:cubicBezTo>
                          <a:pt x="1308" y="9150"/>
                          <a:pt x="1460" y="9241"/>
                          <a:pt x="1642" y="9302"/>
                        </a:cubicBezTo>
                        <a:cubicBezTo>
                          <a:pt x="1734" y="9332"/>
                          <a:pt x="1855" y="9363"/>
                          <a:pt x="1946" y="9393"/>
                        </a:cubicBezTo>
                        <a:cubicBezTo>
                          <a:pt x="2068" y="9454"/>
                          <a:pt x="2159" y="9484"/>
                          <a:pt x="2281" y="9484"/>
                        </a:cubicBezTo>
                        <a:cubicBezTo>
                          <a:pt x="2372" y="9454"/>
                          <a:pt x="2463" y="9454"/>
                          <a:pt x="2554" y="9484"/>
                        </a:cubicBezTo>
                        <a:lnTo>
                          <a:pt x="2554" y="9484"/>
                        </a:lnTo>
                        <a:lnTo>
                          <a:pt x="2949" y="9484"/>
                        </a:lnTo>
                        <a:cubicBezTo>
                          <a:pt x="3010" y="9454"/>
                          <a:pt x="3041" y="9424"/>
                          <a:pt x="3071" y="9393"/>
                        </a:cubicBezTo>
                        <a:cubicBezTo>
                          <a:pt x="3071" y="9332"/>
                          <a:pt x="3101" y="9272"/>
                          <a:pt x="3101" y="9211"/>
                        </a:cubicBezTo>
                        <a:cubicBezTo>
                          <a:pt x="3162" y="9120"/>
                          <a:pt x="3132" y="9028"/>
                          <a:pt x="3041" y="8968"/>
                        </a:cubicBezTo>
                        <a:cubicBezTo>
                          <a:pt x="2919" y="8876"/>
                          <a:pt x="2767" y="8816"/>
                          <a:pt x="2645" y="8724"/>
                        </a:cubicBezTo>
                        <a:cubicBezTo>
                          <a:pt x="2250" y="8481"/>
                          <a:pt x="2007" y="8117"/>
                          <a:pt x="1886" y="7691"/>
                        </a:cubicBezTo>
                        <a:cubicBezTo>
                          <a:pt x="1825" y="7509"/>
                          <a:pt x="1764" y="7296"/>
                          <a:pt x="1734" y="7083"/>
                        </a:cubicBezTo>
                        <a:cubicBezTo>
                          <a:pt x="1703" y="6810"/>
                          <a:pt x="1703" y="6506"/>
                          <a:pt x="1764" y="6202"/>
                        </a:cubicBezTo>
                        <a:cubicBezTo>
                          <a:pt x="1764" y="6080"/>
                          <a:pt x="1825" y="5928"/>
                          <a:pt x="1916" y="5837"/>
                        </a:cubicBezTo>
                        <a:cubicBezTo>
                          <a:pt x="1946" y="5746"/>
                          <a:pt x="1977" y="5655"/>
                          <a:pt x="2007" y="5563"/>
                        </a:cubicBezTo>
                        <a:cubicBezTo>
                          <a:pt x="2068" y="5199"/>
                          <a:pt x="2129" y="4803"/>
                          <a:pt x="2159" y="4439"/>
                        </a:cubicBezTo>
                        <a:cubicBezTo>
                          <a:pt x="2159" y="4287"/>
                          <a:pt x="2250" y="4135"/>
                          <a:pt x="2372" y="4044"/>
                        </a:cubicBezTo>
                        <a:cubicBezTo>
                          <a:pt x="2585" y="3922"/>
                          <a:pt x="2706" y="3740"/>
                          <a:pt x="2797" y="3527"/>
                        </a:cubicBezTo>
                        <a:cubicBezTo>
                          <a:pt x="2919" y="3253"/>
                          <a:pt x="3071" y="2980"/>
                          <a:pt x="3253" y="2767"/>
                        </a:cubicBezTo>
                        <a:cubicBezTo>
                          <a:pt x="3405" y="2524"/>
                          <a:pt x="3557" y="2311"/>
                          <a:pt x="3770" y="2129"/>
                        </a:cubicBezTo>
                        <a:cubicBezTo>
                          <a:pt x="4013" y="1916"/>
                          <a:pt x="4256" y="1734"/>
                          <a:pt x="4530" y="1551"/>
                        </a:cubicBezTo>
                        <a:cubicBezTo>
                          <a:pt x="4652" y="1490"/>
                          <a:pt x="4743" y="1399"/>
                          <a:pt x="4864" y="1308"/>
                        </a:cubicBezTo>
                        <a:cubicBezTo>
                          <a:pt x="5107" y="1186"/>
                          <a:pt x="5199" y="913"/>
                          <a:pt x="5077" y="670"/>
                        </a:cubicBezTo>
                        <a:cubicBezTo>
                          <a:pt x="5047" y="609"/>
                          <a:pt x="5047" y="548"/>
                          <a:pt x="5016" y="487"/>
                        </a:cubicBezTo>
                        <a:cubicBezTo>
                          <a:pt x="5016" y="396"/>
                          <a:pt x="4955" y="305"/>
                          <a:pt x="4864" y="244"/>
                        </a:cubicBezTo>
                        <a:cubicBezTo>
                          <a:pt x="4834" y="214"/>
                          <a:pt x="4773" y="183"/>
                          <a:pt x="4712" y="123"/>
                        </a:cubicBezTo>
                        <a:cubicBezTo>
                          <a:pt x="4560" y="1"/>
                          <a:pt x="4378" y="1"/>
                          <a:pt x="4196" y="92"/>
                        </a:cubicBezTo>
                        <a:cubicBezTo>
                          <a:pt x="3952" y="183"/>
                          <a:pt x="3740" y="427"/>
                          <a:pt x="3709" y="700"/>
                        </a:cubicBezTo>
                        <a:cubicBezTo>
                          <a:pt x="3679" y="882"/>
                          <a:pt x="3557" y="1034"/>
                          <a:pt x="3375" y="1126"/>
                        </a:cubicBezTo>
                        <a:cubicBezTo>
                          <a:pt x="3193" y="1247"/>
                          <a:pt x="2949" y="1369"/>
                          <a:pt x="2706" y="1399"/>
                        </a:cubicBezTo>
                        <a:cubicBezTo>
                          <a:pt x="2341" y="1399"/>
                          <a:pt x="2007" y="1612"/>
                          <a:pt x="1825" y="1916"/>
                        </a:cubicBezTo>
                        <a:cubicBezTo>
                          <a:pt x="1794" y="1946"/>
                          <a:pt x="1794" y="1977"/>
                          <a:pt x="1794" y="1977"/>
                        </a:cubicBezTo>
                        <a:cubicBezTo>
                          <a:pt x="1734" y="2098"/>
                          <a:pt x="1642" y="2159"/>
                          <a:pt x="1521" y="2189"/>
                        </a:cubicBezTo>
                        <a:cubicBezTo>
                          <a:pt x="1430" y="2220"/>
                          <a:pt x="1369" y="2281"/>
                          <a:pt x="1338" y="2372"/>
                        </a:cubicBezTo>
                        <a:cubicBezTo>
                          <a:pt x="1338" y="2493"/>
                          <a:pt x="1278" y="2585"/>
                          <a:pt x="1247" y="2706"/>
                        </a:cubicBezTo>
                        <a:cubicBezTo>
                          <a:pt x="1156" y="2797"/>
                          <a:pt x="1156" y="2889"/>
                          <a:pt x="1186" y="3010"/>
                        </a:cubicBezTo>
                        <a:cubicBezTo>
                          <a:pt x="1186" y="3041"/>
                          <a:pt x="1156" y="3101"/>
                          <a:pt x="1126" y="3132"/>
                        </a:cubicBezTo>
                        <a:cubicBezTo>
                          <a:pt x="1126" y="3132"/>
                          <a:pt x="1095" y="3162"/>
                          <a:pt x="1065" y="3162"/>
                        </a:cubicBezTo>
                        <a:cubicBezTo>
                          <a:pt x="974" y="3192"/>
                          <a:pt x="882" y="3284"/>
                          <a:pt x="822" y="3375"/>
                        </a:cubicBezTo>
                        <a:cubicBezTo>
                          <a:pt x="761" y="3466"/>
                          <a:pt x="670" y="3496"/>
                          <a:pt x="578" y="3496"/>
                        </a:cubicBezTo>
                        <a:cubicBezTo>
                          <a:pt x="518" y="3496"/>
                          <a:pt x="487" y="3557"/>
                          <a:pt x="518" y="3648"/>
                        </a:cubicBezTo>
                        <a:cubicBezTo>
                          <a:pt x="609" y="3770"/>
                          <a:pt x="700" y="3922"/>
                          <a:pt x="761" y="4074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528" name="Google Shape;528;p21"/>
                  <p:cNvSpPr/>
                  <p:nvPr/>
                </p:nvSpPr>
                <p:spPr>
                  <a:xfrm>
                    <a:off x="3371575" y="2263675"/>
                    <a:ext cx="96525" cy="155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61" h="6201" extrusionOk="0">
                        <a:moveTo>
                          <a:pt x="456" y="5958"/>
                        </a:moveTo>
                        <a:cubicBezTo>
                          <a:pt x="517" y="6018"/>
                          <a:pt x="608" y="6049"/>
                          <a:pt x="699" y="6049"/>
                        </a:cubicBezTo>
                        <a:cubicBezTo>
                          <a:pt x="851" y="6018"/>
                          <a:pt x="1003" y="6049"/>
                          <a:pt x="1155" y="6140"/>
                        </a:cubicBezTo>
                        <a:cubicBezTo>
                          <a:pt x="1216" y="6201"/>
                          <a:pt x="1338" y="6170"/>
                          <a:pt x="1399" y="6110"/>
                        </a:cubicBezTo>
                        <a:lnTo>
                          <a:pt x="1611" y="5958"/>
                        </a:lnTo>
                        <a:lnTo>
                          <a:pt x="1581" y="5958"/>
                        </a:lnTo>
                        <a:lnTo>
                          <a:pt x="1611" y="5958"/>
                        </a:lnTo>
                        <a:lnTo>
                          <a:pt x="1611" y="5927"/>
                        </a:lnTo>
                        <a:cubicBezTo>
                          <a:pt x="1763" y="5836"/>
                          <a:pt x="1915" y="5745"/>
                          <a:pt x="2037" y="5623"/>
                        </a:cubicBezTo>
                        <a:cubicBezTo>
                          <a:pt x="2158" y="5532"/>
                          <a:pt x="2280" y="5441"/>
                          <a:pt x="2402" y="5380"/>
                        </a:cubicBezTo>
                        <a:lnTo>
                          <a:pt x="2523" y="5167"/>
                        </a:lnTo>
                        <a:cubicBezTo>
                          <a:pt x="2584" y="5046"/>
                          <a:pt x="2706" y="4985"/>
                          <a:pt x="2827" y="4985"/>
                        </a:cubicBezTo>
                        <a:lnTo>
                          <a:pt x="2827" y="4985"/>
                        </a:lnTo>
                        <a:lnTo>
                          <a:pt x="2827" y="4985"/>
                        </a:lnTo>
                        <a:cubicBezTo>
                          <a:pt x="2827" y="4955"/>
                          <a:pt x="2827" y="4924"/>
                          <a:pt x="2858" y="4985"/>
                        </a:cubicBezTo>
                        <a:lnTo>
                          <a:pt x="2827" y="5015"/>
                        </a:lnTo>
                        <a:cubicBezTo>
                          <a:pt x="2827" y="5198"/>
                          <a:pt x="2827" y="5198"/>
                          <a:pt x="2979" y="5228"/>
                        </a:cubicBezTo>
                        <a:cubicBezTo>
                          <a:pt x="3040" y="5228"/>
                          <a:pt x="3070" y="5228"/>
                          <a:pt x="3101" y="5228"/>
                        </a:cubicBezTo>
                        <a:cubicBezTo>
                          <a:pt x="3192" y="5107"/>
                          <a:pt x="3222" y="4924"/>
                          <a:pt x="3374" y="4833"/>
                        </a:cubicBezTo>
                        <a:cubicBezTo>
                          <a:pt x="3496" y="4711"/>
                          <a:pt x="3648" y="4651"/>
                          <a:pt x="3648" y="4468"/>
                        </a:cubicBezTo>
                        <a:cubicBezTo>
                          <a:pt x="3709" y="4255"/>
                          <a:pt x="3648" y="4012"/>
                          <a:pt x="3526" y="3830"/>
                        </a:cubicBezTo>
                        <a:cubicBezTo>
                          <a:pt x="3496" y="3799"/>
                          <a:pt x="3465" y="3739"/>
                          <a:pt x="3435" y="3708"/>
                        </a:cubicBezTo>
                        <a:cubicBezTo>
                          <a:pt x="3405" y="3648"/>
                          <a:pt x="3435" y="3587"/>
                          <a:pt x="3465" y="3526"/>
                        </a:cubicBezTo>
                        <a:cubicBezTo>
                          <a:pt x="3557" y="3404"/>
                          <a:pt x="3648" y="3283"/>
                          <a:pt x="3769" y="3192"/>
                        </a:cubicBezTo>
                        <a:cubicBezTo>
                          <a:pt x="3769" y="3040"/>
                          <a:pt x="3709" y="2918"/>
                          <a:pt x="3769" y="2736"/>
                        </a:cubicBezTo>
                        <a:cubicBezTo>
                          <a:pt x="3830" y="2644"/>
                          <a:pt x="3861" y="2523"/>
                          <a:pt x="3861" y="2432"/>
                        </a:cubicBezTo>
                        <a:cubicBezTo>
                          <a:pt x="3861" y="2249"/>
                          <a:pt x="3648" y="2249"/>
                          <a:pt x="3557" y="2158"/>
                        </a:cubicBezTo>
                        <a:cubicBezTo>
                          <a:pt x="3465" y="2067"/>
                          <a:pt x="3374" y="1976"/>
                          <a:pt x="3253" y="1915"/>
                        </a:cubicBezTo>
                        <a:cubicBezTo>
                          <a:pt x="3192" y="1885"/>
                          <a:pt x="3162" y="1824"/>
                          <a:pt x="3162" y="1763"/>
                        </a:cubicBezTo>
                        <a:cubicBezTo>
                          <a:pt x="3162" y="1581"/>
                          <a:pt x="3162" y="1398"/>
                          <a:pt x="3162" y="1216"/>
                        </a:cubicBezTo>
                        <a:cubicBezTo>
                          <a:pt x="3162" y="1064"/>
                          <a:pt x="3222" y="912"/>
                          <a:pt x="3253" y="760"/>
                        </a:cubicBezTo>
                        <a:cubicBezTo>
                          <a:pt x="3283" y="517"/>
                          <a:pt x="3162" y="274"/>
                          <a:pt x="2979" y="152"/>
                        </a:cubicBezTo>
                        <a:cubicBezTo>
                          <a:pt x="2858" y="61"/>
                          <a:pt x="2706" y="0"/>
                          <a:pt x="2523" y="61"/>
                        </a:cubicBezTo>
                        <a:cubicBezTo>
                          <a:pt x="2462" y="61"/>
                          <a:pt x="2371" y="152"/>
                          <a:pt x="2371" y="243"/>
                        </a:cubicBezTo>
                        <a:cubicBezTo>
                          <a:pt x="2371" y="304"/>
                          <a:pt x="2402" y="334"/>
                          <a:pt x="2462" y="395"/>
                        </a:cubicBezTo>
                        <a:cubicBezTo>
                          <a:pt x="2554" y="426"/>
                          <a:pt x="2645" y="456"/>
                          <a:pt x="2706" y="486"/>
                        </a:cubicBezTo>
                        <a:cubicBezTo>
                          <a:pt x="2766" y="517"/>
                          <a:pt x="2766" y="578"/>
                          <a:pt x="2706" y="608"/>
                        </a:cubicBezTo>
                        <a:cubicBezTo>
                          <a:pt x="2706" y="608"/>
                          <a:pt x="2675" y="638"/>
                          <a:pt x="2675" y="638"/>
                        </a:cubicBezTo>
                        <a:lnTo>
                          <a:pt x="2341" y="638"/>
                        </a:lnTo>
                        <a:cubicBezTo>
                          <a:pt x="2219" y="669"/>
                          <a:pt x="2128" y="699"/>
                          <a:pt x="2006" y="730"/>
                        </a:cubicBezTo>
                        <a:cubicBezTo>
                          <a:pt x="1885" y="790"/>
                          <a:pt x="1794" y="912"/>
                          <a:pt x="1824" y="1064"/>
                        </a:cubicBezTo>
                        <a:cubicBezTo>
                          <a:pt x="1824" y="1125"/>
                          <a:pt x="1885" y="1216"/>
                          <a:pt x="1915" y="1307"/>
                        </a:cubicBezTo>
                        <a:cubicBezTo>
                          <a:pt x="1915" y="1398"/>
                          <a:pt x="1885" y="1398"/>
                          <a:pt x="1854" y="1429"/>
                        </a:cubicBezTo>
                        <a:cubicBezTo>
                          <a:pt x="1854" y="1429"/>
                          <a:pt x="1824" y="1429"/>
                          <a:pt x="1794" y="1429"/>
                        </a:cubicBezTo>
                        <a:cubicBezTo>
                          <a:pt x="1703" y="1337"/>
                          <a:pt x="1611" y="1277"/>
                          <a:pt x="1490" y="1368"/>
                        </a:cubicBezTo>
                        <a:cubicBezTo>
                          <a:pt x="1399" y="1459"/>
                          <a:pt x="1247" y="1520"/>
                          <a:pt x="1125" y="1489"/>
                        </a:cubicBezTo>
                        <a:cubicBezTo>
                          <a:pt x="973" y="1459"/>
                          <a:pt x="943" y="1611"/>
                          <a:pt x="973" y="1702"/>
                        </a:cubicBezTo>
                        <a:cubicBezTo>
                          <a:pt x="973" y="1824"/>
                          <a:pt x="1034" y="1915"/>
                          <a:pt x="1125" y="2006"/>
                        </a:cubicBezTo>
                        <a:cubicBezTo>
                          <a:pt x="1216" y="2097"/>
                          <a:pt x="1277" y="2219"/>
                          <a:pt x="1277" y="2341"/>
                        </a:cubicBezTo>
                        <a:lnTo>
                          <a:pt x="1307" y="2341"/>
                        </a:lnTo>
                        <a:cubicBezTo>
                          <a:pt x="1307" y="2371"/>
                          <a:pt x="1338" y="2371"/>
                          <a:pt x="1338" y="2371"/>
                        </a:cubicBezTo>
                        <a:lnTo>
                          <a:pt x="1429" y="2371"/>
                        </a:lnTo>
                        <a:cubicBezTo>
                          <a:pt x="1399" y="2401"/>
                          <a:pt x="1368" y="2371"/>
                          <a:pt x="1338" y="2371"/>
                        </a:cubicBezTo>
                        <a:lnTo>
                          <a:pt x="1277" y="2371"/>
                        </a:lnTo>
                        <a:lnTo>
                          <a:pt x="1277" y="2371"/>
                        </a:lnTo>
                        <a:cubicBezTo>
                          <a:pt x="1155" y="2341"/>
                          <a:pt x="1034" y="2280"/>
                          <a:pt x="912" y="2189"/>
                        </a:cubicBezTo>
                        <a:cubicBezTo>
                          <a:pt x="851" y="2158"/>
                          <a:pt x="791" y="2189"/>
                          <a:pt x="730" y="2249"/>
                        </a:cubicBezTo>
                        <a:cubicBezTo>
                          <a:pt x="547" y="2584"/>
                          <a:pt x="456" y="3009"/>
                          <a:pt x="274" y="3374"/>
                        </a:cubicBezTo>
                        <a:cubicBezTo>
                          <a:pt x="213" y="3496"/>
                          <a:pt x="274" y="3648"/>
                          <a:pt x="395" y="3739"/>
                        </a:cubicBezTo>
                        <a:cubicBezTo>
                          <a:pt x="487" y="3830"/>
                          <a:pt x="639" y="3891"/>
                          <a:pt x="760" y="3891"/>
                        </a:cubicBezTo>
                        <a:cubicBezTo>
                          <a:pt x="851" y="3891"/>
                          <a:pt x="912" y="3921"/>
                          <a:pt x="943" y="3982"/>
                        </a:cubicBezTo>
                        <a:cubicBezTo>
                          <a:pt x="973" y="4012"/>
                          <a:pt x="1003" y="4043"/>
                          <a:pt x="973" y="4103"/>
                        </a:cubicBezTo>
                        <a:cubicBezTo>
                          <a:pt x="973" y="4134"/>
                          <a:pt x="943" y="4164"/>
                          <a:pt x="912" y="4195"/>
                        </a:cubicBezTo>
                        <a:cubicBezTo>
                          <a:pt x="851" y="4195"/>
                          <a:pt x="821" y="4195"/>
                          <a:pt x="791" y="4195"/>
                        </a:cubicBezTo>
                        <a:cubicBezTo>
                          <a:pt x="517" y="4134"/>
                          <a:pt x="274" y="4255"/>
                          <a:pt x="183" y="4529"/>
                        </a:cubicBezTo>
                        <a:cubicBezTo>
                          <a:pt x="122" y="4742"/>
                          <a:pt x="61" y="4955"/>
                          <a:pt x="61" y="5167"/>
                        </a:cubicBezTo>
                        <a:cubicBezTo>
                          <a:pt x="0" y="5502"/>
                          <a:pt x="152" y="5806"/>
                          <a:pt x="456" y="595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529" name="Google Shape;529;p21"/>
                  <p:cNvSpPr/>
                  <p:nvPr/>
                </p:nvSpPr>
                <p:spPr>
                  <a:xfrm>
                    <a:off x="3431600" y="2398925"/>
                    <a:ext cx="25" cy="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31" extrusionOk="0">
                        <a:moveTo>
                          <a:pt x="1" y="31"/>
                        </a:moveTo>
                        <a:lnTo>
                          <a:pt x="1" y="31"/>
                        </a:lnTo>
                        <a:lnTo>
                          <a:pt x="1" y="31"/>
                        </a:lnTo>
                        <a:cubicBezTo>
                          <a:pt x="1" y="31"/>
                          <a:pt x="1" y="31"/>
                          <a:pt x="1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530" name="Google Shape;530;p21"/>
                  <p:cNvSpPr/>
                  <p:nvPr/>
                </p:nvSpPr>
                <p:spPr>
                  <a:xfrm>
                    <a:off x="2901200" y="2459725"/>
                    <a:ext cx="138325" cy="10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33" h="4378" extrusionOk="0">
                        <a:moveTo>
                          <a:pt x="274" y="3708"/>
                        </a:moveTo>
                        <a:lnTo>
                          <a:pt x="274" y="4255"/>
                        </a:lnTo>
                        <a:cubicBezTo>
                          <a:pt x="304" y="4316"/>
                          <a:pt x="335" y="4377"/>
                          <a:pt x="426" y="4377"/>
                        </a:cubicBezTo>
                        <a:cubicBezTo>
                          <a:pt x="669" y="4377"/>
                          <a:pt x="912" y="4286"/>
                          <a:pt x="1125" y="4164"/>
                        </a:cubicBezTo>
                        <a:lnTo>
                          <a:pt x="1125" y="4164"/>
                        </a:lnTo>
                        <a:lnTo>
                          <a:pt x="1155" y="4134"/>
                        </a:lnTo>
                        <a:lnTo>
                          <a:pt x="1125" y="4164"/>
                        </a:lnTo>
                        <a:lnTo>
                          <a:pt x="1125" y="4164"/>
                        </a:lnTo>
                        <a:cubicBezTo>
                          <a:pt x="1186" y="4255"/>
                          <a:pt x="1277" y="4316"/>
                          <a:pt x="1399" y="4316"/>
                        </a:cubicBezTo>
                        <a:cubicBezTo>
                          <a:pt x="1520" y="4347"/>
                          <a:pt x="1611" y="4316"/>
                          <a:pt x="1703" y="4225"/>
                        </a:cubicBezTo>
                        <a:cubicBezTo>
                          <a:pt x="1794" y="4164"/>
                          <a:pt x="1855" y="4104"/>
                          <a:pt x="1885" y="4043"/>
                        </a:cubicBezTo>
                        <a:cubicBezTo>
                          <a:pt x="1976" y="3952"/>
                          <a:pt x="2037" y="3800"/>
                          <a:pt x="2128" y="3708"/>
                        </a:cubicBezTo>
                        <a:cubicBezTo>
                          <a:pt x="2250" y="3556"/>
                          <a:pt x="2432" y="3435"/>
                          <a:pt x="2645" y="3435"/>
                        </a:cubicBezTo>
                        <a:cubicBezTo>
                          <a:pt x="2736" y="3404"/>
                          <a:pt x="2858" y="3344"/>
                          <a:pt x="2918" y="3283"/>
                        </a:cubicBezTo>
                        <a:cubicBezTo>
                          <a:pt x="3010" y="3192"/>
                          <a:pt x="3101" y="3070"/>
                          <a:pt x="3222" y="2979"/>
                        </a:cubicBezTo>
                        <a:cubicBezTo>
                          <a:pt x="3283" y="2918"/>
                          <a:pt x="3344" y="2888"/>
                          <a:pt x="3435" y="2857"/>
                        </a:cubicBezTo>
                        <a:cubicBezTo>
                          <a:pt x="3678" y="2827"/>
                          <a:pt x="3921" y="2766"/>
                          <a:pt x="4165" y="2705"/>
                        </a:cubicBezTo>
                        <a:cubicBezTo>
                          <a:pt x="4256" y="2675"/>
                          <a:pt x="4347" y="2675"/>
                          <a:pt x="4438" y="2675"/>
                        </a:cubicBezTo>
                        <a:lnTo>
                          <a:pt x="4408" y="2675"/>
                        </a:lnTo>
                        <a:lnTo>
                          <a:pt x="4408" y="2675"/>
                        </a:lnTo>
                        <a:lnTo>
                          <a:pt x="4408" y="2675"/>
                        </a:lnTo>
                        <a:cubicBezTo>
                          <a:pt x="4499" y="2584"/>
                          <a:pt x="4651" y="2523"/>
                          <a:pt x="4773" y="2523"/>
                        </a:cubicBezTo>
                        <a:lnTo>
                          <a:pt x="5076" y="2523"/>
                        </a:lnTo>
                        <a:cubicBezTo>
                          <a:pt x="5198" y="2432"/>
                          <a:pt x="5350" y="2401"/>
                          <a:pt x="5502" y="2401"/>
                        </a:cubicBezTo>
                        <a:cubicBezTo>
                          <a:pt x="5532" y="2037"/>
                          <a:pt x="5532" y="1672"/>
                          <a:pt x="5502" y="1338"/>
                        </a:cubicBezTo>
                        <a:cubicBezTo>
                          <a:pt x="5472" y="1155"/>
                          <a:pt x="5380" y="973"/>
                          <a:pt x="5228" y="851"/>
                        </a:cubicBezTo>
                        <a:cubicBezTo>
                          <a:pt x="5168" y="790"/>
                          <a:pt x="5046" y="730"/>
                          <a:pt x="4925" y="760"/>
                        </a:cubicBezTo>
                        <a:cubicBezTo>
                          <a:pt x="4742" y="760"/>
                          <a:pt x="4560" y="699"/>
                          <a:pt x="4438" y="578"/>
                        </a:cubicBezTo>
                        <a:cubicBezTo>
                          <a:pt x="4347" y="517"/>
                          <a:pt x="4256" y="426"/>
                          <a:pt x="4165" y="334"/>
                        </a:cubicBezTo>
                        <a:cubicBezTo>
                          <a:pt x="4043" y="122"/>
                          <a:pt x="3800" y="0"/>
                          <a:pt x="3526" y="61"/>
                        </a:cubicBezTo>
                        <a:cubicBezTo>
                          <a:pt x="3344" y="91"/>
                          <a:pt x="3131" y="91"/>
                          <a:pt x="2918" y="61"/>
                        </a:cubicBezTo>
                        <a:cubicBezTo>
                          <a:pt x="2827" y="61"/>
                          <a:pt x="2706" y="91"/>
                          <a:pt x="2584" y="122"/>
                        </a:cubicBezTo>
                        <a:cubicBezTo>
                          <a:pt x="2493" y="122"/>
                          <a:pt x="2432" y="182"/>
                          <a:pt x="2402" y="304"/>
                        </a:cubicBezTo>
                        <a:cubicBezTo>
                          <a:pt x="2371" y="426"/>
                          <a:pt x="2341" y="547"/>
                          <a:pt x="2341" y="699"/>
                        </a:cubicBezTo>
                        <a:cubicBezTo>
                          <a:pt x="2341" y="821"/>
                          <a:pt x="2250" y="942"/>
                          <a:pt x="2159" y="1034"/>
                        </a:cubicBezTo>
                        <a:cubicBezTo>
                          <a:pt x="1915" y="1186"/>
                          <a:pt x="1733" y="1368"/>
                          <a:pt x="1520" y="1550"/>
                        </a:cubicBezTo>
                        <a:cubicBezTo>
                          <a:pt x="1399" y="1611"/>
                          <a:pt x="1307" y="1733"/>
                          <a:pt x="1307" y="1885"/>
                        </a:cubicBezTo>
                        <a:cubicBezTo>
                          <a:pt x="1307" y="1915"/>
                          <a:pt x="1277" y="1976"/>
                          <a:pt x="1247" y="2006"/>
                        </a:cubicBezTo>
                        <a:cubicBezTo>
                          <a:pt x="882" y="2249"/>
                          <a:pt x="548" y="2493"/>
                          <a:pt x="244" y="2797"/>
                        </a:cubicBezTo>
                        <a:cubicBezTo>
                          <a:pt x="152" y="2827"/>
                          <a:pt x="61" y="2888"/>
                          <a:pt x="31" y="2948"/>
                        </a:cubicBezTo>
                        <a:cubicBezTo>
                          <a:pt x="0" y="3040"/>
                          <a:pt x="122" y="3161"/>
                          <a:pt x="152" y="3252"/>
                        </a:cubicBezTo>
                        <a:cubicBezTo>
                          <a:pt x="244" y="3374"/>
                          <a:pt x="274" y="3556"/>
                          <a:pt x="274" y="370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531" name="Google Shape;531;p21"/>
                  <p:cNvSpPr/>
                  <p:nvPr/>
                </p:nvSpPr>
                <p:spPr>
                  <a:xfrm>
                    <a:off x="4155025" y="3075975"/>
                    <a:ext cx="105650" cy="167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26" h="6719" extrusionOk="0">
                        <a:moveTo>
                          <a:pt x="122" y="1065"/>
                        </a:moveTo>
                        <a:cubicBezTo>
                          <a:pt x="274" y="1186"/>
                          <a:pt x="335" y="1399"/>
                          <a:pt x="274" y="1612"/>
                        </a:cubicBezTo>
                        <a:cubicBezTo>
                          <a:pt x="243" y="1673"/>
                          <a:pt x="274" y="1733"/>
                          <a:pt x="335" y="1764"/>
                        </a:cubicBezTo>
                        <a:cubicBezTo>
                          <a:pt x="456" y="1855"/>
                          <a:pt x="426" y="1916"/>
                          <a:pt x="365" y="2007"/>
                        </a:cubicBezTo>
                        <a:cubicBezTo>
                          <a:pt x="335" y="2098"/>
                          <a:pt x="304" y="2129"/>
                          <a:pt x="274" y="2189"/>
                        </a:cubicBezTo>
                        <a:cubicBezTo>
                          <a:pt x="304" y="2220"/>
                          <a:pt x="335" y="2220"/>
                          <a:pt x="365" y="2281"/>
                        </a:cubicBezTo>
                        <a:cubicBezTo>
                          <a:pt x="395" y="2311"/>
                          <a:pt x="395" y="2341"/>
                          <a:pt x="426" y="2402"/>
                        </a:cubicBezTo>
                        <a:cubicBezTo>
                          <a:pt x="517" y="2554"/>
                          <a:pt x="547" y="2554"/>
                          <a:pt x="699" y="2402"/>
                        </a:cubicBezTo>
                        <a:lnTo>
                          <a:pt x="760" y="2341"/>
                        </a:lnTo>
                        <a:cubicBezTo>
                          <a:pt x="760" y="2372"/>
                          <a:pt x="791" y="2433"/>
                          <a:pt x="791" y="2463"/>
                        </a:cubicBezTo>
                        <a:cubicBezTo>
                          <a:pt x="791" y="2585"/>
                          <a:pt x="730" y="2706"/>
                          <a:pt x="730" y="2797"/>
                        </a:cubicBezTo>
                        <a:cubicBezTo>
                          <a:pt x="699" y="2919"/>
                          <a:pt x="791" y="3040"/>
                          <a:pt x="912" y="3040"/>
                        </a:cubicBezTo>
                        <a:lnTo>
                          <a:pt x="973" y="3040"/>
                        </a:lnTo>
                        <a:cubicBezTo>
                          <a:pt x="1095" y="3010"/>
                          <a:pt x="1216" y="3010"/>
                          <a:pt x="1307" y="3040"/>
                        </a:cubicBezTo>
                        <a:cubicBezTo>
                          <a:pt x="1429" y="3071"/>
                          <a:pt x="1368" y="3223"/>
                          <a:pt x="1429" y="3314"/>
                        </a:cubicBezTo>
                        <a:cubicBezTo>
                          <a:pt x="1490" y="3375"/>
                          <a:pt x="1520" y="3436"/>
                          <a:pt x="1550" y="3496"/>
                        </a:cubicBezTo>
                        <a:cubicBezTo>
                          <a:pt x="1672" y="3557"/>
                          <a:pt x="1702" y="3679"/>
                          <a:pt x="1672" y="3770"/>
                        </a:cubicBezTo>
                        <a:cubicBezTo>
                          <a:pt x="1581" y="4135"/>
                          <a:pt x="1520" y="4165"/>
                          <a:pt x="1155" y="4135"/>
                        </a:cubicBezTo>
                        <a:lnTo>
                          <a:pt x="1064" y="4135"/>
                        </a:lnTo>
                        <a:cubicBezTo>
                          <a:pt x="1034" y="4135"/>
                          <a:pt x="1003" y="4135"/>
                          <a:pt x="1003" y="4196"/>
                        </a:cubicBezTo>
                        <a:cubicBezTo>
                          <a:pt x="1003" y="4378"/>
                          <a:pt x="973" y="4560"/>
                          <a:pt x="1125" y="4712"/>
                        </a:cubicBezTo>
                        <a:cubicBezTo>
                          <a:pt x="1186" y="4743"/>
                          <a:pt x="1155" y="4895"/>
                          <a:pt x="1095" y="4955"/>
                        </a:cubicBezTo>
                        <a:cubicBezTo>
                          <a:pt x="1034" y="4986"/>
                          <a:pt x="943" y="5047"/>
                          <a:pt x="851" y="5107"/>
                        </a:cubicBezTo>
                        <a:cubicBezTo>
                          <a:pt x="821" y="5138"/>
                          <a:pt x="760" y="5199"/>
                          <a:pt x="699" y="5229"/>
                        </a:cubicBezTo>
                        <a:cubicBezTo>
                          <a:pt x="699" y="5259"/>
                          <a:pt x="669" y="5320"/>
                          <a:pt x="669" y="5351"/>
                        </a:cubicBezTo>
                        <a:cubicBezTo>
                          <a:pt x="669" y="5381"/>
                          <a:pt x="730" y="5442"/>
                          <a:pt x="760" y="5442"/>
                        </a:cubicBezTo>
                        <a:cubicBezTo>
                          <a:pt x="1034" y="5503"/>
                          <a:pt x="1307" y="5594"/>
                          <a:pt x="1520" y="5746"/>
                        </a:cubicBezTo>
                        <a:cubicBezTo>
                          <a:pt x="1550" y="5746"/>
                          <a:pt x="1550" y="5776"/>
                          <a:pt x="1581" y="5776"/>
                        </a:cubicBezTo>
                        <a:cubicBezTo>
                          <a:pt x="1550" y="5806"/>
                          <a:pt x="1520" y="5806"/>
                          <a:pt x="1490" y="5806"/>
                        </a:cubicBezTo>
                        <a:cubicBezTo>
                          <a:pt x="1277" y="5776"/>
                          <a:pt x="1064" y="5867"/>
                          <a:pt x="943" y="6050"/>
                        </a:cubicBezTo>
                        <a:cubicBezTo>
                          <a:pt x="791" y="6262"/>
                          <a:pt x="639" y="6445"/>
                          <a:pt x="456" y="6597"/>
                        </a:cubicBezTo>
                        <a:cubicBezTo>
                          <a:pt x="456" y="6627"/>
                          <a:pt x="456" y="6658"/>
                          <a:pt x="456" y="6658"/>
                        </a:cubicBezTo>
                        <a:cubicBezTo>
                          <a:pt x="456" y="6658"/>
                          <a:pt x="487" y="6718"/>
                          <a:pt x="517" y="6718"/>
                        </a:cubicBezTo>
                        <a:cubicBezTo>
                          <a:pt x="578" y="6718"/>
                          <a:pt x="639" y="6718"/>
                          <a:pt x="699" y="6688"/>
                        </a:cubicBezTo>
                        <a:cubicBezTo>
                          <a:pt x="821" y="6597"/>
                          <a:pt x="943" y="6566"/>
                          <a:pt x="1095" y="6566"/>
                        </a:cubicBezTo>
                        <a:cubicBezTo>
                          <a:pt x="1277" y="6627"/>
                          <a:pt x="1490" y="6536"/>
                          <a:pt x="1611" y="6384"/>
                        </a:cubicBezTo>
                        <a:cubicBezTo>
                          <a:pt x="1672" y="6323"/>
                          <a:pt x="1763" y="6293"/>
                          <a:pt x="1854" y="6293"/>
                        </a:cubicBezTo>
                        <a:cubicBezTo>
                          <a:pt x="2098" y="6323"/>
                          <a:pt x="2310" y="6323"/>
                          <a:pt x="2523" y="6262"/>
                        </a:cubicBezTo>
                        <a:cubicBezTo>
                          <a:pt x="2797" y="6202"/>
                          <a:pt x="3070" y="6171"/>
                          <a:pt x="3344" y="6171"/>
                        </a:cubicBezTo>
                        <a:cubicBezTo>
                          <a:pt x="3587" y="6141"/>
                          <a:pt x="3830" y="6019"/>
                          <a:pt x="3982" y="5837"/>
                        </a:cubicBezTo>
                        <a:cubicBezTo>
                          <a:pt x="4043" y="5776"/>
                          <a:pt x="4013" y="5685"/>
                          <a:pt x="3982" y="5654"/>
                        </a:cubicBezTo>
                        <a:cubicBezTo>
                          <a:pt x="3921" y="5624"/>
                          <a:pt x="3891" y="5594"/>
                          <a:pt x="3861" y="5594"/>
                        </a:cubicBezTo>
                        <a:cubicBezTo>
                          <a:pt x="3800" y="5563"/>
                          <a:pt x="3769" y="5472"/>
                          <a:pt x="3800" y="5411"/>
                        </a:cubicBezTo>
                        <a:cubicBezTo>
                          <a:pt x="3891" y="5290"/>
                          <a:pt x="3982" y="5168"/>
                          <a:pt x="4073" y="5047"/>
                        </a:cubicBezTo>
                        <a:cubicBezTo>
                          <a:pt x="4225" y="4773"/>
                          <a:pt x="4043" y="4408"/>
                          <a:pt x="3709" y="4378"/>
                        </a:cubicBezTo>
                        <a:cubicBezTo>
                          <a:pt x="3617" y="4378"/>
                          <a:pt x="3496" y="4378"/>
                          <a:pt x="3374" y="4378"/>
                        </a:cubicBezTo>
                        <a:lnTo>
                          <a:pt x="3374" y="4378"/>
                        </a:lnTo>
                        <a:lnTo>
                          <a:pt x="3374" y="4408"/>
                        </a:lnTo>
                        <a:lnTo>
                          <a:pt x="3374" y="4347"/>
                        </a:lnTo>
                        <a:lnTo>
                          <a:pt x="3374" y="4347"/>
                        </a:lnTo>
                        <a:cubicBezTo>
                          <a:pt x="3374" y="4287"/>
                          <a:pt x="3374" y="4226"/>
                          <a:pt x="3344" y="4165"/>
                        </a:cubicBezTo>
                        <a:cubicBezTo>
                          <a:pt x="3222" y="3983"/>
                          <a:pt x="3131" y="3770"/>
                          <a:pt x="3070" y="3557"/>
                        </a:cubicBezTo>
                        <a:cubicBezTo>
                          <a:pt x="3040" y="3405"/>
                          <a:pt x="2949" y="3314"/>
                          <a:pt x="2827" y="3223"/>
                        </a:cubicBezTo>
                        <a:cubicBezTo>
                          <a:pt x="2614" y="3132"/>
                          <a:pt x="2462" y="2949"/>
                          <a:pt x="2432" y="2706"/>
                        </a:cubicBezTo>
                        <a:cubicBezTo>
                          <a:pt x="2341" y="2402"/>
                          <a:pt x="2128" y="2129"/>
                          <a:pt x="1824" y="2037"/>
                        </a:cubicBezTo>
                        <a:cubicBezTo>
                          <a:pt x="1763" y="2007"/>
                          <a:pt x="1733" y="1977"/>
                          <a:pt x="1763" y="1916"/>
                        </a:cubicBezTo>
                        <a:cubicBezTo>
                          <a:pt x="1794" y="1825"/>
                          <a:pt x="1854" y="1703"/>
                          <a:pt x="1885" y="1612"/>
                        </a:cubicBezTo>
                        <a:cubicBezTo>
                          <a:pt x="2006" y="1430"/>
                          <a:pt x="2098" y="1217"/>
                          <a:pt x="2158" y="974"/>
                        </a:cubicBezTo>
                        <a:cubicBezTo>
                          <a:pt x="2189" y="882"/>
                          <a:pt x="2098" y="761"/>
                          <a:pt x="1976" y="730"/>
                        </a:cubicBezTo>
                        <a:cubicBezTo>
                          <a:pt x="1946" y="730"/>
                          <a:pt x="1885" y="700"/>
                          <a:pt x="1854" y="700"/>
                        </a:cubicBezTo>
                        <a:lnTo>
                          <a:pt x="1368" y="700"/>
                        </a:lnTo>
                        <a:cubicBezTo>
                          <a:pt x="1338" y="700"/>
                          <a:pt x="1307" y="670"/>
                          <a:pt x="1277" y="639"/>
                        </a:cubicBezTo>
                        <a:cubicBezTo>
                          <a:pt x="1277" y="609"/>
                          <a:pt x="1307" y="578"/>
                          <a:pt x="1307" y="578"/>
                        </a:cubicBezTo>
                        <a:cubicBezTo>
                          <a:pt x="1399" y="457"/>
                          <a:pt x="1490" y="366"/>
                          <a:pt x="1550" y="244"/>
                        </a:cubicBezTo>
                        <a:cubicBezTo>
                          <a:pt x="1581" y="214"/>
                          <a:pt x="1550" y="153"/>
                          <a:pt x="1581" y="123"/>
                        </a:cubicBezTo>
                        <a:cubicBezTo>
                          <a:pt x="1581" y="92"/>
                          <a:pt x="1490" y="1"/>
                          <a:pt x="1429" y="1"/>
                        </a:cubicBezTo>
                        <a:cubicBezTo>
                          <a:pt x="1247" y="1"/>
                          <a:pt x="1034" y="1"/>
                          <a:pt x="882" y="31"/>
                        </a:cubicBezTo>
                        <a:cubicBezTo>
                          <a:pt x="791" y="62"/>
                          <a:pt x="699" y="123"/>
                          <a:pt x="669" y="183"/>
                        </a:cubicBezTo>
                        <a:lnTo>
                          <a:pt x="335" y="791"/>
                        </a:lnTo>
                        <a:cubicBezTo>
                          <a:pt x="335" y="852"/>
                          <a:pt x="274" y="822"/>
                          <a:pt x="243" y="822"/>
                        </a:cubicBezTo>
                        <a:cubicBezTo>
                          <a:pt x="61" y="822"/>
                          <a:pt x="0" y="943"/>
                          <a:pt x="122" y="1065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532" name="Google Shape;532;p21"/>
                  <p:cNvSpPr/>
                  <p:nvPr/>
                </p:nvSpPr>
                <p:spPr>
                  <a:xfrm>
                    <a:off x="4330550" y="2460475"/>
                    <a:ext cx="136050" cy="13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42" h="5503" extrusionOk="0">
                        <a:moveTo>
                          <a:pt x="335" y="1703"/>
                        </a:moveTo>
                        <a:cubicBezTo>
                          <a:pt x="305" y="1885"/>
                          <a:pt x="396" y="2067"/>
                          <a:pt x="517" y="2189"/>
                        </a:cubicBezTo>
                        <a:cubicBezTo>
                          <a:pt x="609" y="2311"/>
                          <a:pt x="700" y="2432"/>
                          <a:pt x="761" y="2584"/>
                        </a:cubicBezTo>
                        <a:cubicBezTo>
                          <a:pt x="943" y="2736"/>
                          <a:pt x="1065" y="2949"/>
                          <a:pt x="1308" y="3070"/>
                        </a:cubicBezTo>
                        <a:lnTo>
                          <a:pt x="1308" y="3070"/>
                        </a:lnTo>
                        <a:lnTo>
                          <a:pt x="1308" y="3070"/>
                        </a:lnTo>
                        <a:lnTo>
                          <a:pt x="1551" y="2767"/>
                        </a:lnTo>
                        <a:cubicBezTo>
                          <a:pt x="1612" y="2675"/>
                          <a:pt x="1642" y="2554"/>
                          <a:pt x="1642" y="2463"/>
                        </a:cubicBezTo>
                        <a:cubicBezTo>
                          <a:pt x="1642" y="2432"/>
                          <a:pt x="1672" y="2371"/>
                          <a:pt x="1703" y="2341"/>
                        </a:cubicBezTo>
                        <a:cubicBezTo>
                          <a:pt x="1733" y="2341"/>
                          <a:pt x="1794" y="2341"/>
                          <a:pt x="1794" y="2402"/>
                        </a:cubicBezTo>
                        <a:cubicBezTo>
                          <a:pt x="1885" y="2554"/>
                          <a:pt x="2007" y="2554"/>
                          <a:pt x="2128" y="2523"/>
                        </a:cubicBezTo>
                        <a:cubicBezTo>
                          <a:pt x="2128" y="2523"/>
                          <a:pt x="2189" y="2523"/>
                          <a:pt x="2189" y="2554"/>
                        </a:cubicBezTo>
                        <a:cubicBezTo>
                          <a:pt x="2220" y="2584"/>
                          <a:pt x="2189" y="2615"/>
                          <a:pt x="2189" y="2615"/>
                        </a:cubicBezTo>
                        <a:cubicBezTo>
                          <a:pt x="2037" y="2706"/>
                          <a:pt x="1885" y="2797"/>
                          <a:pt x="1794" y="2949"/>
                        </a:cubicBezTo>
                        <a:cubicBezTo>
                          <a:pt x="1672" y="3070"/>
                          <a:pt x="1490" y="3101"/>
                          <a:pt x="1308" y="3070"/>
                        </a:cubicBezTo>
                        <a:lnTo>
                          <a:pt x="1308" y="3070"/>
                        </a:lnTo>
                        <a:lnTo>
                          <a:pt x="1308" y="3435"/>
                        </a:lnTo>
                        <a:cubicBezTo>
                          <a:pt x="1308" y="3526"/>
                          <a:pt x="1369" y="3618"/>
                          <a:pt x="1460" y="3618"/>
                        </a:cubicBezTo>
                        <a:cubicBezTo>
                          <a:pt x="1551" y="3648"/>
                          <a:pt x="1672" y="3648"/>
                          <a:pt x="1733" y="3770"/>
                        </a:cubicBezTo>
                        <a:lnTo>
                          <a:pt x="1733" y="3770"/>
                        </a:lnTo>
                        <a:lnTo>
                          <a:pt x="1764" y="3770"/>
                        </a:lnTo>
                        <a:lnTo>
                          <a:pt x="1916" y="3770"/>
                        </a:lnTo>
                        <a:cubicBezTo>
                          <a:pt x="1976" y="3770"/>
                          <a:pt x="2007" y="3800"/>
                          <a:pt x="1946" y="3830"/>
                        </a:cubicBezTo>
                        <a:cubicBezTo>
                          <a:pt x="1916" y="3861"/>
                          <a:pt x="1916" y="3830"/>
                          <a:pt x="1885" y="3830"/>
                        </a:cubicBezTo>
                        <a:cubicBezTo>
                          <a:pt x="1855" y="3830"/>
                          <a:pt x="1794" y="3800"/>
                          <a:pt x="1764" y="3739"/>
                        </a:cubicBezTo>
                        <a:lnTo>
                          <a:pt x="1733" y="3739"/>
                        </a:lnTo>
                        <a:lnTo>
                          <a:pt x="1733" y="3739"/>
                        </a:lnTo>
                        <a:cubicBezTo>
                          <a:pt x="1642" y="3770"/>
                          <a:pt x="1551" y="3770"/>
                          <a:pt x="1521" y="3861"/>
                        </a:cubicBezTo>
                        <a:cubicBezTo>
                          <a:pt x="1460" y="3952"/>
                          <a:pt x="1460" y="4074"/>
                          <a:pt x="1521" y="4195"/>
                        </a:cubicBezTo>
                        <a:cubicBezTo>
                          <a:pt x="1672" y="4499"/>
                          <a:pt x="1976" y="4773"/>
                          <a:pt x="2311" y="4894"/>
                        </a:cubicBezTo>
                        <a:lnTo>
                          <a:pt x="2311" y="4864"/>
                        </a:lnTo>
                        <a:lnTo>
                          <a:pt x="2311" y="4894"/>
                        </a:lnTo>
                        <a:lnTo>
                          <a:pt x="2311" y="4894"/>
                        </a:lnTo>
                        <a:cubicBezTo>
                          <a:pt x="2311" y="4925"/>
                          <a:pt x="2311" y="4985"/>
                          <a:pt x="2311" y="5016"/>
                        </a:cubicBezTo>
                        <a:cubicBezTo>
                          <a:pt x="2341" y="5198"/>
                          <a:pt x="2463" y="5350"/>
                          <a:pt x="2584" y="5472"/>
                        </a:cubicBezTo>
                        <a:cubicBezTo>
                          <a:pt x="2676" y="5502"/>
                          <a:pt x="2767" y="5502"/>
                          <a:pt x="2858" y="5411"/>
                        </a:cubicBezTo>
                        <a:cubicBezTo>
                          <a:pt x="2858" y="5381"/>
                          <a:pt x="2919" y="5350"/>
                          <a:pt x="2888" y="5289"/>
                        </a:cubicBezTo>
                        <a:cubicBezTo>
                          <a:pt x="2888" y="4985"/>
                          <a:pt x="3010" y="4712"/>
                          <a:pt x="3010" y="4438"/>
                        </a:cubicBezTo>
                        <a:cubicBezTo>
                          <a:pt x="3010" y="4256"/>
                          <a:pt x="3071" y="4104"/>
                          <a:pt x="3162" y="3982"/>
                        </a:cubicBezTo>
                        <a:cubicBezTo>
                          <a:pt x="3223" y="3922"/>
                          <a:pt x="3253" y="3830"/>
                          <a:pt x="3253" y="3739"/>
                        </a:cubicBezTo>
                        <a:cubicBezTo>
                          <a:pt x="3253" y="3344"/>
                          <a:pt x="3466" y="3040"/>
                          <a:pt x="3435" y="2675"/>
                        </a:cubicBezTo>
                        <a:cubicBezTo>
                          <a:pt x="3435" y="2615"/>
                          <a:pt x="3435" y="2584"/>
                          <a:pt x="3466" y="2523"/>
                        </a:cubicBezTo>
                        <a:cubicBezTo>
                          <a:pt x="3496" y="2371"/>
                          <a:pt x="3587" y="2250"/>
                          <a:pt x="3739" y="2189"/>
                        </a:cubicBezTo>
                        <a:cubicBezTo>
                          <a:pt x="3800" y="2159"/>
                          <a:pt x="3861" y="2189"/>
                          <a:pt x="3861" y="2219"/>
                        </a:cubicBezTo>
                        <a:cubicBezTo>
                          <a:pt x="3861" y="2280"/>
                          <a:pt x="3831" y="2432"/>
                          <a:pt x="3861" y="2493"/>
                        </a:cubicBezTo>
                        <a:cubicBezTo>
                          <a:pt x="3983" y="2736"/>
                          <a:pt x="4074" y="2979"/>
                          <a:pt x="4165" y="3253"/>
                        </a:cubicBezTo>
                        <a:cubicBezTo>
                          <a:pt x="4226" y="3344"/>
                          <a:pt x="4256" y="3466"/>
                          <a:pt x="4226" y="3587"/>
                        </a:cubicBezTo>
                        <a:cubicBezTo>
                          <a:pt x="4195" y="3678"/>
                          <a:pt x="4165" y="3800"/>
                          <a:pt x="4135" y="3922"/>
                        </a:cubicBezTo>
                        <a:cubicBezTo>
                          <a:pt x="4104" y="4013"/>
                          <a:pt x="4226" y="4104"/>
                          <a:pt x="4287" y="4074"/>
                        </a:cubicBezTo>
                        <a:cubicBezTo>
                          <a:pt x="4378" y="4043"/>
                          <a:pt x="4499" y="3982"/>
                          <a:pt x="4621" y="3952"/>
                        </a:cubicBezTo>
                        <a:cubicBezTo>
                          <a:pt x="4712" y="3922"/>
                          <a:pt x="4742" y="3891"/>
                          <a:pt x="4773" y="4074"/>
                        </a:cubicBezTo>
                        <a:cubicBezTo>
                          <a:pt x="4773" y="4104"/>
                          <a:pt x="4773" y="4104"/>
                          <a:pt x="4773" y="4134"/>
                        </a:cubicBezTo>
                        <a:cubicBezTo>
                          <a:pt x="4803" y="4256"/>
                          <a:pt x="4894" y="4286"/>
                          <a:pt x="4986" y="4195"/>
                        </a:cubicBezTo>
                        <a:cubicBezTo>
                          <a:pt x="5229" y="4013"/>
                          <a:pt x="5381" y="3709"/>
                          <a:pt x="5442" y="3405"/>
                        </a:cubicBezTo>
                        <a:cubicBezTo>
                          <a:pt x="5442" y="3374"/>
                          <a:pt x="5411" y="3314"/>
                          <a:pt x="5381" y="3314"/>
                        </a:cubicBezTo>
                        <a:cubicBezTo>
                          <a:pt x="5350" y="3283"/>
                          <a:pt x="5290" y="3253"/>
                          <a:pt x="5259" y="3253"/>
                        </a:cubicBezTo>
                        <a:cubicBezTo>
                          <a:pt x="5046" y="3253"/>
                          <a:pt x="4955" y="3162"/>
                          <a:pt x="4925" y="2918"/>
                        </a:cubicBezTo>
                        <a:cubicBezTo>
                          <a:pt x="4925" y="2675"/>
                          <a:pt x="4864" y="2706"/>
                          <a:pt x="4590" y="2736"/>
                        </a:cubicBezTo>
                        <a:cubicBezTo>
                          <a:pt x="4469" y="2767"/>
                          <a:pt x="4469" y="2767"/>
                          <a:pt x="4499" y="2645"/>
                        </a:cubicBezTo>
                        <a:cubicBezTo>
                          <a:pt x="4499" y="2584"/>
                          <a:pt x="4530" y="2523"/>
                          <a:pt x="4560" y="2463"/>
                        </a:cubicBezTo>
                        <a:cubicBezTo>
                          <a:pt x="4590" y="2341"/>
                          <a:pt x="4530" y="2219"/>
                          <a:pt x="4408" y="2189"/>
                        </a:cubicBezTo>
                        <a:cubicBezTo>
                          <a:pt x="4287" y="2128"/>
                          <a:pt x="4165" y="2128"/>
                          <a:pt x="4074" y="1976"/>
                        </a:cubicBezTo>
                        <a:cubicBezTo>
                          <a:pt x="4013" y="1824"/>
                          <a:pt x="3831" y="1733"/>
                          <a:pt x="3800" y="1551"/>
                        </a:cubicBezTo>
                        <a:cubicBezTo>
                          <a:pt x="3800" y="1520"/>
                          <a:pt x="3739" y="1459"/>
                          <a:pt x="3679" y="1459"/>
                        </a:cubicBezTo>
                        <a:cubicBezTo>
                          <a:pt x="3648" y="1459"/>
                          <a:pt x="3496" y="1429"/>
                          <a:pt x="3435" y="1399"/>
                        </a:cubicBezTo>
                        <a:cubicBezTo>
                          <a:pt x="3253" y="1368"/>
                          <a:pt x="3101" y="1216"/>
                          <a:pt x="3040" y="1034"/>
                        </a:cubicBezTo>
                        <a:cubicBezTo>
                          <a:pt x="3010" y="852"/>
                          <a:pt x="2919" y="669"/>
                          <a:pt x="2767" y="578"/>
                        </a:cubicBezTo>
                        <a:cubicBezTo>
                          <a:pt x="2706" y="548"/>
                          <a:pt x="2645" y="487"/>
                          <a:pt x="2615" y="426"/>
                        </a:cubicBezTo>
                        <a:cubicBezTo>
                          <a:pt x="2554" y="304"/>
                          <a:pt x="2463" y="213"/>
                          <a:pt x="2341" y="183"/>
                        </a:cubicBezTo>
                        <a:cubicBezTo>
                          <a:pt x="2250" y="122"/>
                          <a:pt x="2159" y="92"/>
                          <a:pt x="2098" y="31"/>
                        </a:cubicBezTo>
                        <a:cubicBezTo>
                          <a:pt x="2007" y="1"/>
                          <a:pt x="1916" y="61"/>
                          <a:pt x="1885" y="152"/>
                        </a:cubicBezTo>
                        <a:cubicBezTo>
                          <a:pt x="1855" y="304"/>
                          <a:pt x="1824" y="456"/>
                          <a:pt x="1794" y="608"/>
                        </a:cubicBezTo>
                        <a:lnTo>
                          <a:pt x="1794" y="608"/>
                        </a:lnTo>
                        <a:cubicBezTo>
                          <a:pt x="1794" y="608"/>
                          <a:pt x="1794" y="639"/>
                          <a:pt x="1794" y="639"/>
                        </a:cubicBezTo>
                        <a:cubicBezTo>
                          <a:pt x="1855" y="700"/>
                          <a:pt x="1885" y="821"/>
                          <a:pt x="1855" y="912"/>
                        </a:cubicBezTo>
                        <a:cubicBezTo>
                          <a:pt x="1855" y="912"/>
                          <a:pt x="1855" y="943"/>
                          <a:pt x="1855" y="973"/>
                        </a:cubicBezTo>
                        <a:cubicBezTo>
                          <a:pt x="1824" y="973"/>
                          <a:pt x="1794" y="973"/>
                          <a:pt x="1794" y="912"/>
                        </a:cubicBezTo>
                        <a:lnTo>
                          <a:pt x="1794" y="639"/>
                        </a:lnTo>
                        <a:lnTo>
                          <a:pt x="1794" y="639"/>
                        </a:lnTo>
                        <a:lnTo>
                          <a:pt x="1672" y="639"/>
                        </a:lnTo>
                        <a:cubicBezTo>
                          <a:pt x="1551" y="548"/>
                          <a:pt x="1369" y="548"/>
                          <a:pt x="1247" y="639"/>
                        </a:cubicBezTo>
                        <a:lnTo>
                          <a:pt x="1247" y="669"/>
                        </a:lnTo>
                        <a:lnTo>
                          <a:pt x="1217" y="669"/>
                        </a:lnTo>
                        <a:cubicBezTo>
                          <a:pt x="1217" y="700"/>
                          <a:pt x="1217" y="730"/>
                          <a:pt x="1217" y="760"/>
                        </a:cubicBezTo>
                        <a:cubicBezTo>
                          <a:pt x="1217" y="821"/>
                          <a:pt x="1186" y="821"/>
                          <a:pt x="1125" y="821"/>
                        </a:cubicBezTo>
                        <a:cubicBezTo>
                          <a:pt x="1095" y="821"/>
                          <a:pt x="1095" y="791"/>
                          <a:pt x="1065" y="791"/>
                        </a:cubicBezTo>
                        <a:cubicBezTo>
                          <a:pt x="1034" y="730"/>
                          <a:pt x="1065" y="700"/>
                          <a:pt x="1125" y="700"/>
                        </a:cubicBezTo>
                        <a:lnTo>
                          <a:pt x="1217" y="669"/>
                        </a:lnTo>
                        <a:lnTo>
                          <a:pt x="1217" y="608"/>
                        </a:lnTo>
                        <a:lnTo>
                          <a:pt x="1247" y="608"/>
                        </a:lnTo>
                        <a:lnTo>
                          <a:pt x="1247" y="548"/>
                        </a:lnTo>
                        <a:cubicBezTo>
                          <a:pt x="1186" y="365"/>
                          <a:pt x="1095" y="304"/>
                          <a:pt x="973" y="365"/>
                        </a:cubicBezTo>
                        <a:cubicBezTo>
                          <a:pt x="791" y="426"/>
                          <a:pt x="609" y="456"/>
                          <a:pt x="426" y="456"/>
                        </a:cubicBezTo>
                        <a:cubicBezTo>
                          <a:pt x="305" y="487"/>
                          <a:pt x="213" y="548"/>
                          <a:pt x="183" y="669"/>
                        </a:cubicBezTo>
                        <a:cubicBezTo>
                          <a:pt x="183" y="730"/>
                          <a:pt x="153" y="791"/>
                          <a:pt x="122" y="852"/>
                        </a:cubicBezTo>
                        <a:cubicBezTo>
                          <a:pt x="1" y="1095"/>
                          <a:pt x="62" y="1368"/>
                          <a:pt x="274" y="1520"/>
                        </a:cubicBezTo>
                        <a:cubicBezTo>
                          <a:pt x="274" y="1581"/>
                          <a:pt x="335" y="1642"/>
                          <a:pt x="335" y="1703"/>
                        </a:cubicBezTo>
                        <a:close/>
                        <a:moveTo>
                          <a:pt x="2007" y="3618"/>
                        </a:moveTo>
                        <a:lnTo>
                          <a:pt x="1946" y="3557"/>
                        </a:lnTo>
                        <a:lnTo>
                          <a:pt x="2007" y="3557"/>
                        </a:lnTo>
                        <a:close/>
                        <a:moveTo>
                          <a:pt x="1855" y="1459"/>
                        </a:moveTo>
                        <a:lnTo>
                          <a:pt x="1885" y="1490"/>
                        </a:lnTo>
                        <a:lnTo>
                          <a:pt x="1855" y="1490"/>
                        </a:lnTo>
                        <a:lnTo>
                          <a:pt x="1855" y="1429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533" name="Google Shape;533;p21"/>
                  <p:cNvSpPr/>
                  <p:nvPr/>
                </p:nvSpPr>
                <p:spPr>
                  <a:xfrm>
                    <a:off x="3299375" y="2438450"/>
                    <a:ext cx="141375" cy="132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55" h="5289" extrusionOk="0">
                        <a:moveTo>
                          <a:pt x="5350" y="3739"/>
                        </a:moveTo>
                        <a:cubicBezTo>
                          <a:pt x="5259" y="3678"/>
                          <a:pt x="5229" y="3617"/>
                          <a:pt x="5198" y="3526"/>
                        </a:cubicBezTo>
                        <a:cubicBezTo>
                          <a:pt x="5138" y="3404"/>
                          <a:pt x="4986" y="3313"/>
                          <a:pt x="4864" y="3344"/>
                        </a:cubicBezTo>
                        <a:cubicBezTo>
                          <a:pt x="4651" y="3374"/>
                          <a:pt x="4439" y="3313"/>
                          <a:pt x="4256" y="3222"/>
                        </a:cubicBezTo>
                        <a:cubicBezTo>
                          <a:pt x="4195" y="3192"/>
                          <a:pt x="4135" y="3192"/>
                          <a:pt x="4074" y="3222"/>
                        </a:cubicBezTo>
                        <a:cubicBezTo>
                          <a:pt x="3770" y="3252"/>
                          <a:pt x="3466" y="3283"/>
                          <a:pt x="3192" y="3313"/>
                        </a:cubicBezTo>
                        <a:cubicBezTo>
                          <a:pt x="3010" y="3344"/>
                          <a:pt x="2828" y="3435"/>
                          <a:pt x="2706" y="3192"/>
                        </a:cubicBezTo>
                        <a:cubicBezTo>
                          <a:pt x="2676" y="3100"/>
                          <a:pt x="2584" y="3100"/>
                          <a:pt x="2493" y="3070"/>
                        </a:cubicBezTo>
                        <a:cubicBezTo>
                          <a:pt x="2220" y="3009"/>
                          <a:pt x="2007" y="2796"/>
                          <a:pt x="1916" y="2553"/>
                        </a:cubicBezTo>
                        <a:cubicBezTo>
                          <a:pt x="1885" y="2401"/>
                          <a:pt x="1794" y="2371"/>
                          <a:pt x="1703" y="2340"/>
                        </a:cubicBezTo>
                        <a:cubicBezTo>
                          <a:pt x="1581" y="2310"/>
                          <a:pt x="1612" y="2310"/>
                          <a:pt x="1703" y="2280"/>
                        </a:cubicBezTo>
                        <a:cubicBezTo>
                          <a:pt x="1764" y="2219"/>
                          <a:pt x="1824" y="2158"/>
                          <a:pt x="1885" y="2097"/>
                        </a:cubicBezTo>
                        <a:lnTo>
                          <a:pt x="1885" y="2097"/>
                        </a:lnTo>
                        <a:lnTo>
                          <a:pt x="1855" y="2097"/>
                        </a:lnTo>
                        <a:lnTo>
                          <a:pt x="1916" y="2097"/>
                        </a:lnTo>
                        <a:lnTo>
                          <a:pt x="1916" y="2097"/>
                        </a:lnTo>
                        <a:cubicBezTo>
                          <a:pt x="2037" y="2128"/>
                          <a:pt x="2189" y="2128"/>
                          <a:pt x="2311" y="2097"/>
                        </a:cubicBezTo>
                        <a:cubicBezTo>
                          <a:pt x="2341" y="2097"/>
                          <a:pt x="2402" y="1976"/>
                          <a:pt x="2372" y="1945"/>
                        </a:cubicBezTo>
                        <a:cubicBezTo>
                          <a:pt x="2372" y="1885"/>
                          <a:pt x="2341" y="1854"/>
                          <a:pt x="2311" y="1824"/>
                        </a:cubicBezTo>
                        <a:cubicBezTo>
                          <a:pt x="2189" y="1733"/>
                          <a:pt x="2128" y="1550"/>
                          <a:pt x="2159" y="1398"/>
                        </a:cubicBezTo>
                        <a:cubicBezTo>
                          <a:pt x="2189" y="1277"/>
                          <a:pt x="2037" y="1155"/>
                          <a:pt x="1916" y="1125"/>
                        </a:cubicBezTo>
                        <a:cubicBezTo>
                          <a:pt x="1794" y="1125"/>
                          <a:pt x="1703" y="1125"/>
                          <a:pt x="1581" y="1094"/>
                        </a:cubicBezTo>
                        <a:cubicBezTo>
                          <a:pt x="1490" y="1094"/>
                          <a:pt x="1399" y="1033"/>
                          <a:pt x="1369" y="942"/>
                        </a:cubicBezTo>
                        <a:cubicBezTo>
                          <a:pt x="1338" y="882"/>
                          <a:pt x="1308" y="790"/>
                          <a:pt x="1308" y="699"/>
                        </a:cubicBezTo>
                        <a:cubicBezTo>
                          <a:pt x="1277" y="638"/>
                          <a:pt x="1247" y="578"/>
                          <a:pt x="1217" y="517"/>
                        </a:cubicBezTo>
                        <a:cubicBezTo>
                          <a:pt x="1034" y="334"/>
                          <a:pt x="882" y="213"/>
                          <a:pt x="669" y="91"/>
                        </a:cubicBezTo>
                        <a:cubicBezTo>
                          <a:pt x="517" y="0"/>
                          <a:pt x="305" y="30"/>
                          <a:pt x="153" y="152"/>
                        </a:cubicBezTo>
                        <a:cubicBezTo>
                          <a:pt x="62" y="213"/>
                          <a:pt x="1" y="334"/>
                          <a:pt x="31" y="456"/>
                        </a:cubicBezTo>
                        <a:cubicBezTo>
                          <a:pt x="122" y="699"/>
                          <a:pt x="153" y="973"/>
                          <a:pt x="183" y="1246"/>
                        </a:cubicBezTo>
                        <a:cubicBezTo>
                          <a:pt x="183" y="1307"/>
                          <a:pt x="214" y="1337"/>
                          <a:pt x="274" y="1337"/>
                        </a:cubicBezTo>
                        <a:cubicBezTo>
                          <a:pt x="457" y="1429"/>
                          <a:pt x="639" y="1489"/>
                          <a:pt x="821" y="1581"/>
                        </a:cubicBezTo>
                        <a:cubicBezTo>
                          <a:pt x="1034" y="1641"/>
                          <a:pt x="1034" y="1672"/>
                          <a:pt x="1034" y="1793"/>
                        </a:cubicBezTo>
                        <a:lnTo>
                          <a:pt x="1034" y="2219"/>
                        </a:lnTo>
                        <a:cubicBezTo>
                          <a:pt x="1034" y="2371"/>
                          <a:pt x="973" y="2523"/>
                          <a:pt x="821" y="2614"/>
                        </a:cubicBezTo>
                        <a:cubicBezTo>
                          <a:pt x="730" y="2705"/>
                          <a:pt x="639" y="2796"/>
                          <a:pt x="548" y="2918"/>
                        </a:cubicBezTo>
                        <a:cubicBezTo>
                          <a:pt x="396" y="3192"/>
                          <a:pt x="305" y="3526"/>
                          <a:pt x="335" y="3830"/>
                        </a:cubicBezTo>
                        <a:cubicBezTo>
                          <a:pt x="335" y="4043"/>
                          <a:pt x="639" y="4043"/>
                          <a:pt x="730" y="4195"/>
                        </a:cubicBezTo>
                        <a:cubicBezTo>
                          <a:pt x="730" y="4195"/>
                          <a:pt x="761" y="4225"/>
                          <a:pt x="761" y="4225"/>
                        </a:cubicBezTo>
                        <a:cubicBezTo>
                          <a:pt x="913" y="4377"/>
                          <a:pt x="1125" y="4377"/>
                          <a:pt x="1277" y="4286"/>
                        </a:cubicBezTo>
                        <a:cubicBezTo>
                          <a:pt x="1308" y="4255"/>
                          <a:pt x="1369" y="4255"/>
                          <a:pt x="1399" y="4225"/>
                        </a:cubicBezTo>
                        <a:cubicBezTo>
                          <a:pt x="1460" y="4225"/>
                          <a:pt x="1490" y="4255"/>
                          <a:pt x="1460" y="4316"/>
                        </a:cubicBezTo>
                        <a:cubicBezTo>
                          <a:pt x="1429" y="4377"/>
                          <a:pt x="1429" y="4438"/>
                          <a:pt x="1429" y="4499"/>
                        </a:cubicBezTo>
                        <a:cubicBezTo>
                          <a:pt x="1460" y="4590"/>
                          <a:pt x="1521" y="4651"/>
                          <a:pt x="1612" y="4681"/>
                        </a:cubicBezTo>
                        <a:cubicBezTo>
                          <a:pt x="1824" y="4742"/>
                          <a:pt x="2068" y="4803"/>
                          <a:pt x="2280" y="4833"/>
                        </a:cubicBezTo>
                        <a:cubicBezTo>
                          <a:pt x="2736" y="4833"/>
                          <a:pt x="3132" y="5046"/>
                          <a:pt x="3557" y="5046"/>
                        </a:cubicBezTo>
                        <a:cubicBezTo>
                          <a:pt x="3648" y="5046"/>
                          <a:pt x="3709" y="5106"/>
                          <a:pt x="3800" y="5137"/>
                        </a:cubicBezTo>
                        <a:cubicBezTo>
                          <a:pt x="3952" y="5258"/>
                          <a:pt x="4135" y="5289"/>
                          <a:pt x="4317" y="5258"/>
                        </a:cubicBezTo>
                        <a:cubicBezTo>
                          <a:pt x="4439" y="5258"/>
                          <a:pt x="4591" y="5258"/>
                          <a:pt x="4712" y="5258"/>
                        </a:cubicBezTo>
                        <a:cubicBezTo>
                          <a:pt x="4803" y="5228"/>
                          <a:pt x="4864" y="5198"/>
                          <a:pt x="4894" y="5167"/>
                        </a:cubicBezTo>
                        <a:cubicBezTo>
                          <a:pt x="5016" y="5046"/>
                          <a:pt x="5138" y="4955"/>
                          <a:pt x="5290" y="4894"/>
                        </a:cubicBezTo>
                        <a:cubicBezTo>
                          <a:pt x="5381" y="4863"/>
                          <a:pt x="5411" y="4772"/>
                          <a:pt x="5381" y="4681"/>
                        </a:cubicBezTo>
                        <a:cubicBezTo>
                          <a:pt x="5381" y="4590"/>
                          <a:pt x="5411" y="4499"/>
                          <a:pt x="5472" y="4438"/>
                        </a:cubicBezTo>
                        <a:cubicBezTo>
                          <a:pt x="5654" y="4195"/>
                          <a:pt x="5594" y="3860"/>
                          <a:pt x="5350" y="373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534" name="Google Shape;534;p21"/>
                  <p:cNvSpPr/>
                  <p:nvPr/>
                </p:nvSpPr>
                <p:spPr>
                  <a:xfrm>
                    <a:off x="3056975" y="2403475"/>
                    <a:ext cx="139850" cy="87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94" h="3497" extrusionOk="0">
                        <a:moveTo>
                          <a:pt x="3587" y="2129"/>
                        </a:moveTo>
                        <a:cubicBezTo>
                          <a:pt x="3374" y="2068"/>
                          <a:pt x="3162" y="2037"/>
                          <a:pt x="2979" y="1977"/>
                        </a:cubicBezTo>
                        <a:cubicBezTo>
                          <a:pt x="2949" y="1977"/>
                          <a:pt x="2919" y="1916"/>
                          <a:pt x="2919" y="1885"/>
                        </a:cubicBezTo>
                        <a:cubicBezTo>
                          <a:pt x="3040" y="1703"/>
                          <a:pt x="2919" y="1490"/>
                          <a:pt x="2949" y="1308"/>
                        </a:cubicBezTo>
                        <a:cubicBezTo>
                          <a:pt x="2979" y="1125"/>
                          <a:pt x="2949" y="973"/>
                          <a:pt x="2919" y="822"/>
                        </a:cubicBezTo>
                        <a:cubicBezTo>
                          <a:pt x="2888" y="670"/>
                          <a:pt x="2797" y="578"/>
                          <a:pt x="2645" y="548"/>
                        </a:cubicBezTo>
                        <a:cubicBezTo>
                          <a:pt x="2523" y="518"/>
                          <a:pt x="2523" y="518"/>
                          <a:pt x="2523" y="396"/>
                        </a:cubicBezTo>
                        <a:cubicBezTo>
                          <a:pt x="2523" y="183"/>
                          <a:pt x="2463" y="62"/>
                          <a:pt x="2280" y="31"/>
                        </a:cubicBezTo>
                        <a:cubicBezTo>
                          <a:pt x="2128" y="1"/>
                          <a:pt x="1976" y="1"/>
                          <a:pt x="1915" y="92"/>
                        </a:cubicBezTo>
                        <a:cubicBezTo>
                          <a:pt x="1733" y="244"/>
                          <a:pt x="1490" y="274"/>
                          <a:pt x="1308" y="396"/>
                        </a:cubicBezTo>
                        <a:cubicBezTo>
                          <a:pt x="1247" y="457"/>
                          <a:pt x="1186" y="518"/>
                          <a:pt x="1125" y="609"/>
                        </a:cubicBezTo>
                        <a:cubicBezTo>
                          <a:pt x="1156" y="791"/>
                          <a:pt x="1034" y="822"/>
                          <a:pt x="912" y="882"/>
                        </a:cubicBezTo>
                        <a:cubicBezTo>
                          <a:pt x="821" y="943"/>
                          <a:pt x="730" y="1004"/>
                          <a:pt x="669" y="1095"/>
                        </a:cubicBezTo>
                        <a:cubicBezTo>
                          <a:pt x="608" y="1125"/>
                          <a:pt x="608" y="1186"/>
                          <a:pt x="669" y="1217"/>
                        </a:cubicBezTo>
                        <a:cubicBezTo>
                          <a:pt x="730" y="1277"/>
                          <a:pt x="821" y="1338"/>
                          <a:pt x="882" y="1369"/>
                        </a:cubicBezTo>
                        <a:cubicBezTo>
                          <a:pt x="973" y="1429"/>
                          <a:pt x="943" y="1429"/>
                          <a:pt x="912" y="1460"/>
                        </a:cubicBezTo>
                        <a:cubicBezTo>
                          <a:pt x="882" y="1490"/>
                          <a:pt x="882" y="1490"/>
                          <a:pt x="852" y="1460"/>
                        </a:cubicBezTo>
                        <a:cubicBezTo>
                          <a:pt x="700" y="1460"/>
                          <a:pt x="548" y="1399"/>
                          <a:pt x="396" y="1399"/>
                        </a:cubicBezTo>
                        <a:cubicBezTo>
                          <a:pt x="213" y="1399"/>
                          <a:pt x="122" y="1551"/>
                          <a:pt x="61" y="1703"/>
                        </a:cubicBezTo>
                        <a:cubicBezTo>
                          <a:pt x="1" y="1825"/>
                          <a:pt x="61" y="1946"/>
                          <a:pt x="153" y="2007"/>
                        </a:cubicBezTo>
                        <a:lnTo>
                          <a:pt x="426" y="2220"/>
                        </a:lnTo>
                        <a:cubicBezTo>
                          <a:pt x="639" y="2372"/>
                          <a:pt x="852" y="2554"/>
                          <a:pt x="1156" y="2402"/>
                        </a:cubicBezTo>
                        <a:cubicBezTo>
                          <a:pt x="1186" y="2372"/>
                          <a:pt x="1247" y="2372"/>
                          <a:pt x="1277" y="2402"/>
                        </a:cubicBezTo>
                        <a:cubicBezTo>
                          <a:pt x="1460" y="2463"/>
                          <a:pt x="1642" y="2524"/>
                          <a:pt x="1824" y="2524"/>
                        </a:cubicBezTo>
                        <a:cubicBezTo>
                          <a:pt x="1824" y="2524"/>
                          <a:pt x="1855" y="2524"/>
                          <a:pt x="1855" y="2554"/>
                        </a:cubicBezTo>
                        <a:cubicBezTo>
                          <a:pt x="1855" y="2554"/>
                          <a:pt x="1824" y="2584"/>
                          <a:pt x="1794" y="2584"/>
                        </a:cubicBezTo>
                        <a:lnTo>
                          <a:pt x="912" y="2706"/>
                        </a:lnTo>
                        <a:cubicBezTo>
                          <a:pt x="852" y="2736"/>
                          <a:pt x="791" y="2828"/>
                          <a:pt x="760" y="2919"/>
                        </a:cubicBezTo>
                        <a:cubicBezTo>
                          <a:pt x="730" y="3101"/>
                          <a:pt x="821" y="3284"/>
                          <a:pt x="973" y="3375"/>
                        </a:cubicBezTo>
                        <a:cubicBezTo>
                          <a:pt x="1064" y="3405"/>
                          <a:pt x="1156" y="3436"/>
                          <a:pt x="1247" y="3436"/>
                        </a:cubicBezTo>
                        <a:lnTo>
                          <a:pt x="1642" y="3436"/>
                        </a:lnTo>
                        <a:cubicBezTo>
                          <a:pt x="1885" y="3496"/>
                          <a:pt x="2159" y="3436"/>
                          <a:pt x="2371" y="3284"/>
                        </a:cubicBezTo>
                        <a:cubicBezTo>
                          <a:pt x="2432" y="3253"/>
                          <a:pt x="2523" y="3192"/>
                          <a:pt x="2615" y="3192"/>
                        </a:cubicBezTo>
                        <a:cubicBezTo>
                          <a:pt x="2827" y="3192"/>
                          <a:pt x="3010" y="3162"/>
                          <a:pt x="3222" y="3101"/>
                        </a:cubicBezTo>
                        <a:cubicBezTo>
                          <a:pt x="3253" y="3101"/>
                          <a:pt x="3314" y="3101"/>
                          <a:pt x="3344" y="3101"/>
                        </a:cubicBezTo>
                        <a:cubicBezTo>
                          <a:pt x="3496" y="3162"/>
                          <a:pt x="3648" y="3223"/>
                          <a:pt x="3770" y="3284"/>
                        </a:cubicBezTo>
                        <a:cubicBezTo>
                          <a:pt x="3891" y="3344"/>
                          <a:pt x="4013" y="3344"/>
                          <a:pt x="4104" y="3344"/>
                        </a:cubicBezTo>
                        <a:cubicBezTo>
                          <a:pt x="4195" y="3314"/>
                          <a:pt x="4286" y="3284"/>
                          <a:pt x="4378" y="3284"/>
                        </a:cubicBezTo>
                        <a:cubicBezTo>
                          <a:pt x="4529" y="3284"/>
                          <a:pt x="4651" y="3192"/>
                          <a:pt x="4742" y="3101"/>
                        </a:cubicBezTo>
                        <a:cubicBezTo>
                          <a:pt x="4955" y="2888"/>
                          <a:pt x="5137" y="2676"/>
                          <a:pt x="5350" y="2493"/>
                        </a:cubicBezTo>
                        <a:cubicBezTo>
                          <a:pt x="5411" y="2402"/>
                          <a:pt x="5472" y="2341"/>
                          <a:pt x="5502" y="2250"/>
                        </a:cubicBezTo>
                        <a:cubicBezTo>
                          <a:pt x="5593" y="2068"/>
                          <a:pt x="5533" y="1825"/>
                          <a:pt x="5350" y="1733"/>
                        </a:cubicBezTo>
                        <a:cubicBezTo>
                          <a:pt x="5320" y="1703"/>
                          <a:pt x="5259" y="1703"/>
                          <a:pt x="5229" y="1733"/>
                        </a:cubicBezTo>
                        <a:cubicBezTo>
                          <a:pt x="5137" y="1733"/>
                          <a:pt x="5046" y="1794"/>
                          <a:pt x="5016" y="1885"/>
                        </a:cubicBezTo>
                        <a:cubicBezTo>
                          <a:pt x="4985" y="1916"/>
                          <a:pt x="4925" y="1946"/>
                          <a:pt x="4894" y="1916"/>
                        </a:cubicBezTo>
                        <a:cubicBezTo>
                          <a:pt x="4864" y="1885"/>
                          <a:pt x="4651" y="1794"/>
                          <a:pt x="4712" y="1612"/>
                        </a:cubicBezTo>
                        <a:cubicBezTo>
                          <a:pt x="4621" y="1490"/>
                          <a:pt x="4560" y="1429"/>
                          <a:pt x="4681" y="1308"/>
                        </a:cubicBezTo>
                        <a:cubicBezTo>
                          <a:pt x="4742" y="1247"/>
                          <a:pt x="4773" y="1156"/>
                          <a:pt x="4773" y="1065"/>
                        </a:cubicBezTo>
                        <a:cubicBezTo>
                          <a:pt x="4742" y="852"/>
                          <a:pt x="4803" y="639"/>
                          <a:pt x="4894" y="457"/>
                        </a:cubicBezTo>
                        <a:cubicBezTo>
                          <a:pt x="4925" y="396"/>
                          <a:pt x="4894" y="335"/>
                          <a:pt x="4833" y="274"/>
                        </a:cubicBezTo>
                        <a:cubicBezTo>
                          <a:pt x="4773" y="214"/>
                          <a:pt x="4651" y="214"/>
                          <a:pt x="4590" y="274"/>
                        </a:cubicBezTo>
                        <a:lnTo>
                          <a:pt x="4043" y="670"/>
                        </a:lnTo>
                        <a:cubicBezTo>
                          <a:pt x="3952" y="761"/>
                          <a:pt x="3891" y="882"/>
                          <a:pt x="3922" y="1004"/>
                        </a:cubicBezTo>
                        <a:cubicBezTo>
                          <a:pt x="3922" y="1065"/>
                          <a:pt x="3952" y="1125"/>
                          <a:pt x="3952" y="1186"/>
                        </a:cubicBezTo>
                        <a:cubicBezTo>
                          <a:pt x="4013" y="1338"/>
                          <a:pt x="3922" y="1399"/>
                          <a:pt x="3830" y="1460"/>
                        </a:cubicBezTo>
                        <a:lnTo>
                          <a:pt x="3770" y="1490"/>
                        </a:lnTo>
                        <a:cubicBezTo>
                          <a:pt x="3678" y="1551"/>
                          <a:pt x="3618" y="1673"/>
                          <a:pt x="3678" y="1794"/>
                        </a:cubicBezTo>
                        <a:cubicBezTo>
                          <a:pt x="3678" y="1825"/>
                          <a:pt x="3709" y="1885"/>
                          <a:pt x="3739" y="1916"/>
                        </a:cubicBezTo>
                        <a:cubicBezTo>
                          <a:pt x="3739" y="1977"/>
                          <a:pt x="3648" y="2129"/>
                          <a:pt x="3587" y="212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535" name="Google Shape;535;p21"/>
                  <p:cNvSpPr/>
                  <p:nvPr/>
                </p:nvSpPr>
                <p:spPr>
                  <a:xfrm>
                    <a:off x="3956700" y="2886025"/>
                    <a:ext cx="122350" cy="76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94" h="3070" extrusionOk="0">
                        <a:moveTo>
                          <a:pt x="2280" y="3070"/>
                        </a:moveTo>
                        <a:cubicBezTo>
                          <a:pt x="2371" y="3070"/>
                          <a:pt x="2462" y="3070"/>
                          <a:pt x="2553" y="3070"/>
                        </a:cubicBezTo>
                        <a:cubicBezTo>
                          <a:pt x="2857" y="2888"/>
                          <a:pt x="3192" y="2736"/>
                          <a:pt x="3526" y="2614"/>
                        </a:cubicBezTo>
                        <a:cubicBezTo>
                          <a:pt x="3587" y="2614"/>
                          <a:pt x="3648" y="2553"/>
                          <a:pt x="3708" y="2523"/>
                        </a:cubicBezTo>
                        <a:cubicBezTo>
                          <a:pt x="3860" y="2371"/>
                          <a:pt x="4073" y="2249"/>
                          <a:pt x="4286" y="2189"/>
                        </a:cubicBezTo>
                        <a:cubicBezTo>
                          <a:pt x="4377" y="2158"/>
                          <a:pt x="4468" y="2128"/>
                          <a:pt x="4499" y="2037"/>
                        </a:cubicBezTo>
                        <a:cubicBezTo>
                          <a:pt x="4590" y="1945"/>
                          <a:pt x="4681" y="1885"/>
                          <a:pt x="4742" y="1793"/>
                        </a:cubicBezTo>
                        <a:cubicBezTo>
                          <a:pt x="4803" y="1702"/>
                          <a:pt x="4803" y="1702"/>
                          <a:pt x="4772" y="1672"/>
                        </a:cubicBezTo>
                        <a:cubicBezTo>
                          <a:pt x="4711" y="1489"/>
                          <a:pt x="4742" y="1307"/>
                          <a:pt x="4863" y="1185"/>
                        </a:cubicBezTo>
                        <a:cubicBezTo>
                          <a:pt x="4894" y="1155"/>
                          <a:pt x="4894" y="1125"/>
                          <a:pt x="4863" y="1125"/>
                        </a:cubicBezTo>
                        <a:cubicBezTo>
                          <a:pt x="4863" y="1094"/>
                          <a:pt x="4863" y="1064"/>
                          <a:pt x="4833" y="1064"/>
                        </a:cubicBezTo>
                        <a:lnTo>
                          <a:pt x="4590" y="912"/>
                        </a:lnTo>
                        <a:cubicBezTo>
                          <a:pt x="4499" y="821"/>
                          <a:pt x="4559" y="699"/>
                          <a:pt x="4529" y="608"/>
                        </a:cubicBezTo>
                        <a:cubicBezTo>
                          <a:pt x="4468" y="486"/>
                          <a:pt x="4438" y="395"/>
                          <a:pt x="4377" y="304"/>
                        </a:cubicBezTo>
                        <a:cubicBezTo>
                          <a:pt x="4347" y="243"/>
                          <a:pt x="4316" y="243"/>
                          <a:pt x="4255" y="274"/>
                        </a:cubicBezTo>
                        <a:cubicBezTo>
                          <a:pt x="4164" y="304"/>
                          <a:pt x="4073" y="274"/>
                          <a:pt x="4012" y="213"/>
                        </a:cubicBezTo>
                        <a:cubicBezTo>
                          <a:pt x="3921" y="91"/>
                          <a:pt x="3739" y="91"/>
                          <a:pt x="3678" y="213"/>
                        </a:cubicBezTo>
                        <a:cubicBezTo>
                          <a:pt x="3496" y="395"/>
                          <a:pt x="3222" y="456"/>
                          <a:pt x="2979" y="365"/>
                        </a:cubicBezTo>
                        <a:cubicBezTo>
                          <a:pt x="2918" y="334"/>
                          <a:pt x="2796" y="395"/>
                          <a:pt x="2705" y="365"/>
                        </a:cubicBezTo>
                        <a:cubicBezTo>
                          <a:pt x="2492" y="304"/>
                          <a:pt x="2371" y="395"/>
                          <a:pt x="2280" y="578"/>
                        </a:cubicBezTo>
                        <a:cubicBezTo>
                          <a:pt x="2249" y="578"/>
                          <a:pt x="2219" y="578"/>
                          <a:pt x="2158" y="578"/>
                        </a:cubicBezTo>
                        <a:cubicBezTo>
                          <a:pt x="2128" y="517"/>
                          <a:pt x="2097" y="456"/>
                          <a:pt x="2037" y="426"/>
                        </a:cubicBezTo>
                        <a:cubicBezTo>
                          <a:pt x="2006" y="365"/>
                          <a:pt x="1915" y="395"/>
                          <a:pt x="1885" y="456"/>
                        </a:cubicBezTo>
                        <a:cubicBezTo>
                          <a:pt x="1824" y="517"/>
                          <a:pt x="1824" y="608"/>
                          <a:pt x="1824" y="699"/>
                        </a:cubicBezTo>
                        <a:cubicBezTo>
                          <a:pt x="1854" y="851"/>
                          <a:pt x="1793" y="912"/>
                          <a:pt x="1672" y="942"/>
                        </a:cubicBezTo>
                        <a:lnTo>
                          <a:pt x="1550" y="1003"/>
                        </a:lnTo>
                        <a:lnTo>
                          <a:pt x="1550" y="1003"/>
                        </a:lnTo>
                        <a:lnTo>
                          <a:pt x="1489" y="1033"/>
                        </a:lnTo>
                        <a:lnTo>
                          <a:pt x="1520" y="1003"/>
                        </a:lnTo>
                        <a:lnTo>
                          <a:pt x="1520" y="1003"/>
                        </a:lnTo>
                        <a:cubicBezTo>
                          <a:pt x="1459" y="881"/>
                          <a:pt x="1429" y="760"/>
                          <a:pt x="1429" y="638"/>
                        </a:cubicBezTo>
                        <a:cubicBezTo>
                          <a:pt x="1459" y="486"/>
                          <a:pt x="1398" y="365"/>
                          <a:pt x="1307" y="274"/>
                        </a:cubicBezTo>
                        <a:cubicBezTo>
                          <a:pt x="1246" y="243"/>
                          <a:pt x="1185" y="182"/>
                          <a:pt x="1155" y="152"/>
                        </a:cubicBezTo>
                        <a:cubicBezTo>
                          <a:pt x="1003" y="0"/>
                          <a:pt x="912" y="0"/>
                          <a:pt x="699" y="152"/>
                        </a:cubicBezTo>
                        <a:lnTo>
                          <a:pt x="699" y="182"/>
                        </a:lnTo>
                        <a:lnTo>
                          <a:pt x="669" y="182"/>
                        </a:lnTo>
                        <a:lnTo>
                          <a:pt x="699" y="182"/>
                        </a:lnTo>
                        <a:lnTo>
                          <a:pt x="699" y="182"/>
                        </a:lnTo>
                        <a:cubicBezTo>
                          <a:pt x="578" y="182"/>
                          <a:pt x="486" y="243"/>
                          <a:pt x="395" y="304"/>
                        </a:cubicBezTo>
                        <a:cubicBezTo>
                          <a:pt x="274" y="486"/>
                          <a:pt x="152" y="638"/>
                          <a:pt x="61" y="821"/>
                        </a:cubicBezTo>
                        <a:cubicBezTo>
                          <a:pt x="0" y="881"/>
                          <a:pt x="122" y="1003"/>
                          <a:pt x="182" y="1003"/>
                        </a:cubicBezTo>
                        <a:cubicBezTo>
                          <a:pt x="243" y="1003"/>
                          <a:pt x="334" y="1003"/>
                          <a:pt x="395" y="973"/>
                        </a:cubicBezTo>
                        <a:cubicBezTo>
                          <a:pt x="547" y="942"/>
                          <a:pt x="699" y="942"/>
                          <a:pt x="851" y="1033"/>
                        </a:cubicBezTo>
                        <a:cubicBezTo>
                          <a:pt x="882" y="1064"/>
                          <a:pt x="912" y="1094"/>
                          <a:pt x="851" y="1155"/>
                        </a:cubicBezTo>
                        <a:cubicBezTo>
                          <a:pt x="821" y="1185"/>
                          <a:pt x="790" y="1337"/>
                          <a:pt x="638" y="1368"/>
                        </a:cubicBezTo>
                        <a:cubicBezTo>
                          <a:pt x="486" y="1368"/>
                          <a:pt x="334" y="1398"/>
                          <a:pt x="152" y="1429"/>
                        </a:cubicBezTo>
                        <a:cubicBezTo>
                          <a:pt x="152" y="1429"/>
                          <a:pt x="122" y="1520"/>
                          <a:pt x="122" y="1550"/>
                        </a:cubicBezTo>
                        <a:cubicBezTo>
                          <a:pt x="122" y="1581"/>
                          <a:pt x="152" y="1641"/>
                          <a:pt x="182" y="1641"/>
                        </a:cubicBezTo>
                        <a:cubicBezTo>
                          <a:pt x="304" y="1702"/>
                          <a:pt x="395" y="1702"/>
                          <a:pt x="517" y="1733"/>
                        </a:cubicBezTo>
                        <a:cubicBezTo>
                          <a:pt x="578" y="1733"/>
                          <a:pt x="638" y="1763"/>
                          <a:pt x="699" y="1824"/>
                        </a:cubicBezTo>
                        <a:cubicBezTo>
                          <a:pt x="760" y="1915"/>
                          <a:pt x="821" y="2006"/>
                          <a:pt x="851" y="2097"/>
                        </a:cubicBezTo>
                        <a:cubicBezTo>
                          <a:pt x="851" y="2128"/>
                          <a:pt x="851" y="2189"/>
                          <a:pt x="821" y="2219"/>
                        </a:cubicBezTo>
                        <a:cubicBezTo>
                          <a:pt x="790" y="2249"/>
                          <a:pt x="760" y="2280"/>
                          <a:pt x="699" y="2280"/>
                        </a:cubicBezTo>
                        <a:cubicBezTo>
                          <a:pt x="608" y="2280"/>
                          <a:pt x="517" y="2371"/>
                          <a:pt x="547" y="2462"/>
                        </a:cubicBezTo>
                        <a:cubicBezTo>
                          <a:pt x="547" y="2584"/>
                          <a:pt x="608" y="2675"/>
                          <a:pt x="760" y="2675"/>
                        </a:cubicBezTo>
                        <a:cubicBezTo>
                          <a:pt x="821" y="2675"/>
                          <a:pt x="912" y="2675"/>
                          <a:pt x="973" y="2675"/>
                        </a:cubicBezTo>
                        <a:cubicBezTo>
                          <a:pt x="1185" y="2644"/>
                          <a:pt x="1429" y="2705"/>
                          <a:pt x="1581" y="2857"/>
                        </a:cubicBezTo>
                        <a:cubicBezTo>
                          <a:pt x="1854" y="2918"/>
                          <a:pt x="2067" y="3009"/>
                          <a:pt x="2280" y="307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536" name="Google Shape;536;p21"/>
                  <p:cNvSpPr/>
                  <p:nvPr/>
                </p:nvSpPr>
                <p:spPr>
                  <a:xfrm>
                    <a:off x="3155750" y="2542550"/>
                    <a:ext cx="79825" cy="95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93" h="3831" extrusionOk="0">
                        <a:moveTo>
                          <a:pt x="3101" y="760"/>
                        </a:moveTo>
                        <a:cubicBezTo>
                          <a:pt x="3162" y="699"/>
                          <a:pt x="3193" y="608"/>
                          <a:pt x="3162" y="517"/>
                        </a:cubicBezTo>
                        <a:cubicBezTo>
                          <a:pt x="3132" y="426"/>
                          <a:pt x="3071" y="365"/>
                          <a:pt x="2980" y="335"/>
                        </a:cubicBezTo>
                        <a:cubicBezTo>
                          <a:pt x="2828" y="304"/>
                          <a:pt x="2676" y="335"/>
                          <a:pt x="2524" y="304"/>
                        </a:cubicBezTo>
                        <a:cubicBezTo>
                          <a:pt x="2433" y="274"/>
                          <a:pt x="2341" y="243"/>
                          <a:pt x="2281" y="213"/>
                        </a:cubicBezTo>
                        <a:lnTo>
                          <a:pt x="2281" y="213"/>
                        </a:lnTo>
                        <a:lnTo>
                          <a:pt x="2250" y="213"/>
                        </a:lnTo>
                        <a:lnTo>
                          <a:pt x="2250" y="213"/>
                        </a:lnTo>
                        <a:cubicBezTo>
                          <a:pt x="2220" y="152"/>
                          <a:pt x="2159" y="122"/>
                          <a:pt x="2129" y="61"/>
                        </a:cubicBezTo>
                        <a:cubicBezTo>
                          <a:pt x="2068" y="31"/>
                          <a:pt x="2007" y="0"/>
                          <a:pt x="1946" y="0"/>
                        </a:cubicBezTo>
                        <a:cubicBezTo>
                          <a:pt x="1825" y="0"/>
                          <a:pt x="1703" y="31"/>
                          <a:pt x="1612" y="61"/>
                        </a:cubicBezTo>
                        <a:cubicBezTo>
                          <a:pt x="1551" y="91"/>
                          <a:pt x="1460" y="122"/>
                          <a:pt x="1460" y="183"/>
                        </a:cubicBezTo>
                        <a:cubicBezTo>
                          <a:pt x="1399" y="335"/>
                          <a:pt x="1278" y="456"/>
                          <a:pt x="1156" y="517"/>
                        </a:cubicBezTo>
                        <a:cubicBezTo>
                          <a:pt x="1095" y="578"/>
                          <a:pt x="1065" y="639"/>
                          <a:pt x="1095" y="699"/>
                        </a:cubicBezTo>
                        <a:cubicBezTo>
                          <a:pt x="1095" y="760"/>
                          <a:pt x="1126" y="851"/>
                          <a:pt x="1156" y="912"/>
                        </a:cubicBezTo>
                        <a:cubicBezTo>
                          <a:pt x="1278" y="1094"/>
                          <a:pt x="1247" y="1368"/>
                          <a:pt x="1095" y="1550"/>
                        </a:cubicBezTo>
                        <a:cubicBezTo>
                          <a:pt x="1065" y="1581"/>
                          <a:pt x="974" y="1611"/>
                          <a:pt x="943" y="1550"/>
                        </a:cubicBezTo>
                        <a:cubicBezTo>
                          <a:pt x="822" y="1429"/>
                          <a:pt x="761" y="1277"/>
                          <a:pt x="730" y="1125"/>
                        </a:cubicBezTo>
                        <a:cubicBezTo>
                          <a:pt x="700" y="1064"/>
                          <a:pt x="609" y="1003"/>
                          <a:pt x="518" y="1003"/>
                        </a:cubicBezTo>
                        <a:cubicBezTo>
                          <a:pt x="275" y="1003"/>
                          <a:pt x="62" y="1186"/>
                          <a:pt x="62" y="1429"/>
                        </a:cubicBezTo>
                        <a:cubicBezTo>
                          <a:pt x="31" y="1611"/>
                          <a:pt x="31" y="1794"/>
                          <a:pt x="1" y="1976"/>
                        </a:cubicBezTo>
                        <a:cubicBezTo>
                          <a:pt x="1" y="2037"/>
                          <a:pt x="31" y="2098"/>
                          <a:pt x="123" y="2128"/>
                        </a:cubicBezTo>
                        <a:cubicBezTo>
                          <a:pt x="275" y="2189"/>
                          <a:pt x="366" y="2310"/>
                          <a:pt x="427" y="2462"/>
                        </a:cubicBezTo>
                        <a:cubicBezTo>
                          <a:pt x="518" y="2736"/>
                          <a:pt x="578" y="3040"/>
                          <a:pt x="609" y="3344"/>
                        </a:cubicBezTo>
                        <a:cubicBezTo>
                          <a:pt x="609" y="3496"/>
                          <a:pt x="670" y="3648"/>
                          <a:pt x="791" y="3739"/>
                        </a:cubicBezTo>
                        <a:cubicBezTo>
                          <a:pt x="852" y="3830"/>
                          <a:pt x="974" y="3830"/>
                          <a:pt x="1034" y="3800"/>
                        </a:cubicBezTo>
                        <a:cubicBezTo>
                          <a:pt x="1126" y="3678"/>
                          <a:pt x="1247" y="3587"/>
                          <a:pt x="1338" y="3526"/>
                        </a:cubicBezTo>
                        <a:cubicBezTo>
                          <a:pt x="1460" y="3465"/>
                          <a:pt x="1612" y="3435"/>
                          <a:pt x="1734" y="3405"/>
                        </a:cubicBezTo>
                        <a:cubicBezTo>
                          <a:pt x="1855" y="3344"/>
                          <a:pt x="1977" y="3283"/>
                          <a:pt x="2098" y="3222"/>
                        </a:cubicBezTo>
                        <a:cubicBezTo>
                          <a:pt x="2159" y="3161"/>
                          <a:pt x="2220" y="3131"/>
                          <a:pt x="2250" y="3070"/>
                        </a:cubicBezTo>
                        <a:cubicBezTo>
                          <a:pt x="2311" y="2857"/>
                          <a:pt x="2433" y="2645"/>
                          <a:pt x="2585" y="2493"/>
                        </a:cubicBezTo>
                        <a:cubicBezTo>
                          <a:pt x="2706" y="2371"/>
                          <a:pt x="2737" y="2189"/>
                          <a:pt x="2676" y="2037"/>
                        </a:cubicBezTo>
                        <a:cubicBezTo>
                          <a:pt x="2645" y="1946"/>
                          <a:pt x="2615" y="1824"/>
                          <a:pt x="2585" y="1733"/>
                        </a:cubicBezTo>
                        <a:cubicBezTo>
                          <a:pt x="2554" y="1581"/>
                          <a:pt x="2463" y="1490"/>
                          <a:pt x="2341" y="1429"/>
                        </a:cubicBezTo>
                        <a:cubicBezTo>
                          <a:pt x="2281" y="1398"/>
                          <a:pt x="2281" y="1338"/>
                          <a:pt x="2341" y="1307"/>
                        </a:cubicBezTo>
                        <a:cubicBezTo>
                          <a:pt x="2463" y="1277"/>
                          <a:pt x="2585" y="1216"/>
                          <a:pt x="2706" y="1186"/>
                        </a:cubicBezTo>
                        <a:cubicBezTo>
                          <a:pt x="2797" y="1155"/>
                          <a:pt x="2858" y="1064"/>
                          <a:pt x="2889" y="973"/>
                        </a:cubicBezTo>
                        <a:cubicBezTo>
                          <a:pt x="2889" y="851"/>
                          <a:pt x="3010" y="821"/>
                          <a:pt x="3101" y="76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537" name="Google Shape;537;p21"/>
                  <p:cNvSpPr/>
                  <p:nvPr/>
                </p:nvSpPr>
                <p:spPr>
                  <a:xfrm>
                    <a:off x="3553175" y="3263675"/>
                    <a:ext cx="25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" extrusionOk="0">
                        <a:moveTo>
                          <a:pt x="1" y="1"/>
                        </a:move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538" name="Google Shape;538;p21"/>
                  <p:cNvSpPr/>
                  <p:nvPr/>
                </p:nvSpPr>
                <p:spPr>
                  <a:xfrm>
                    <a:off x="3467325" y="3189975"/>
                    <a:ext cx="88175" cy="9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27" h="3739" extrusionOk="0">
                        <a:moveTo>
                          <a:pt x="3374" y="2402"/>
                        </a:moveTo>
                        <a:cubicBezTo>
                          <a:pt x="3374" y="2371"/>
                          <a:pt x="3374" y="2371"/>
                          <a:pt x="3374" y="2341"/>
                        </a:cubicBezTo>
                        <a:cubicBezTo>
                          <a:pt x="3374" y="2280"/>
                          <a:pt x="3313" y="2250"/>
                          <a:pt x="3283" y="2280"/>
                        </a:cubicBezTo>
                        <a:cubicBezTo>
                          <a:pt x="3222" y="2280"/>
                          <a:pt x="3131" y="2341"/>
                          <a:pt x="3101" y="2250"/>
                        </a:cubicBezTo>
                        <a:cubicBezTo>
                          <a:pt x="3040" y="2189"/>
                          <a:pt x="3101" y="2128"/>
                          <a:pt x="3131" y="2067"/>
                        </a:cubicBezTo>
                        <a:cubicBezTo>
                          <a:pt x="3192" y="2037"/>
                          <a:pt x="3222" y="1976"/>
                          <a:pt x="3253" y="1915"/>
                        </a:cubicBezTo>
                        <a:cubicBezTo>
                          <a:pt x="3253" y="1854"/>
                          <a:pt x="3253" y="1794"/>
                          <a:pt x="3222" y="1733"/>
                        </a:cubicBezTo>
                        <a:cubicBezTo>
                          <a:pt x="3192" y="1672"/>
                          <a:pt x="3131" y="1611"/>
                          <a:pt x="3070" y="1581"/>
                        </a:cubicBezTo>
                        <a:cubicBezTo>
                          <a:pt x="3040" y="1550"/>
                          <a:pt x="2979" y="1490"/>
                          <a:pt x="2888" y="1520"/>
                        </a:cubicBezTo>
                        <a:lnTo>
                          <a:pt x="2705" y="1642"/>
                        </a:lnTo>
                        <a:cubicBezTo>
                          <a:pt x="2584" y="1702"/>
                          <a:pt x="2401" y="1702"/>
                          <a:pt x="2249" y="1642"/>
                        </a:cubicBezTo>
                        <a:cubicBezTo>
                          <a:pt x="2189" y="1642"/>
                          <a:pt x="2128" y="1550"/>
                          <a:pt x="2158" y="1429"/>
                        </a:cubicBezTo>
                        <a:lnTo>
                          <a:pt x="2158" y="1368"/>
                        </a:lnTo>
                        <a:cubicBezTo>
                          <a:pt x="2189" y="1246"/>
                          <a:pt x="2098" y="1125"/>
                          <a:pt x="1976" y="1125"/>
                        </a:cubicBezTo>
                        <a:cubicBezTo>
                          <a:pt x="1915" y="1125"/>
                          <a:pt x="1854" y="1125"/>
                          <a:pt x="1794" y="1125"/>
                        </a:cubicBezTo>
                        <a:lnTo>
                          <a:pt x="1794" y="1125"/>
                        </a:lnTo>
                        <a:lnTo>
                          <a:pt x="1763" y="1155"/>
                        </a:lnTo>
                        <a:lnTo>
                          <a:pt x="1763" y="1094"/>
                        </a:lnTo>
                        <a:lnTo>
                          <a:pt x="1794" y="1094"/>
                        </a:lnTo>
                        <a:cubicBezTo>
                          <a:pt x="1854" y="912"/>
                          <a:pt x="1976" y="760"/>
                          <a:pt x="2158" y="639"/>
                        </a:cubicBezTo>
                        <a:cubicBezTo>
                          <a:pt x="2280" y="517"/>
                          <a:pt x="2371" y="365"/>
                          <a:pt x="2462" y="183"/>
                        </a:cubicBezTo>
                        <a:cubicBezTo>
                          <a:pt x="2462" y="152"/>
                          <a:pt x="2462" y="122"/>
                          <a:pt x="2462" y="61"/>
                        </a:cubicBezTo>
                        <a:cubicBezTo>
                          <a:pt x="2462" y="31"/>
                          <a:pt x="2341" y="0"/>
                          <a:pt x="2280" y="31"/>
                        </a:cubicBezTo>
                        <a:cubicBezTo>
                          <a:pt x="2037" y="61"/>
                          <a:pt x="1824" y="183"/>
                          <a:pt x="1702" y="365"/>
                        </a:cubicBezTo>
                        <a:cubicBezTo>
                          <a:pt x="1368" y="730"/>
                          <a:pt x="1094" y="1155"/>
                          <a:pt x="851" y="1581"/>
                        </a:cubicBezTo>
                        <a:cubicBezTo>
                          <a:pt x="730" y="1794"/>
                          <a:pt x="547" y="1976"/>
                          <a:pt x="335" y="2067"/>
                        </a:cubicBezTo>
                        <a:cubicBezTo>
                          <a:pt x="243" y="2098"/>
                          <a:pt x="243" y="2158"/>
                          <a:pt x="304" y="2219"/>
                        </a:cubicBezTo>
                        <a:cubicBezTo>
                          <a:pt x="365" y="2310"/>
                          <a:pt x="335" y="2402"/>
                          <a:pt x="274" y="2462"/>
                        </a:cubicBezTo>
                        <a:cubicBezTo>
                          <a:pt x="183" y="2553"/>
                          <a:pt x="122" y="2614"/>
                          <a:pt x="31" y="2705"/>
                        </a:cubicBezTo>
                        <a:cubicBezTo>
                          <a:pt x="0" y="2766"/>
                          <a:pt x="31" y="2857"/>
                          <a:pt x="91" y="2888"/>
                        </a:cubicBezTo>
                        <a:cubicBezTo>
                          <a:pt x="152" y="2918"/>
                          <a:pt x="213" y="2918"/>
                          <a:pt x="304" y="2918"/>
                        </a:cubicBezTo>
                        <a:cubicBezTo>
                          <a:pt x="517" y="2888"/>
                          <a:pt x="730" y="2918"/>
                          <a:pt x="973" y="2949"/>
                        </a:cubicBezTo>
                        <a:cubicBezTo>
                          <a:pt x="1155" y="3009"/>
                          <a:pt x="1338" y="3009"/>
                          <a:pt x="1490" y="2949"/>
                        </a:cubicBezTo>
                        <a:cubicBezTo>
                          <a:pt x="1702" y="2918"/>
                          <a:pt x="1854" y="3040"/>
                          <a:pt x="2006" y="3101"/>
                        </a:cubicBezTo>
                        <a:cubicBezTo>
                          <a:pt x="2006" y="3131"/>
                          <a:pt x="2006" y="3131"/>
                          <a:pt x="2006" y="3161"/>
                        </a:cubicBezTo>
                        <a:cubicBezTo>
                          <a:pt x="1946" y="3222"/>
                          <a:pt x="1885" y="3283"/>
                          <a:pt x="1824" y="3344"/>
                        </a:cubicBezTo>
                        <a:cubicBezTo>
                          <a:pt x="1794" y="3435"/>
                          <a:pt x="1854" y="3526"/>
                          <a:pt x="1946" y="3526"/>
                        </a:cubicBezTo>
                        <a:cubicBezTo>
                          <a:pt x="2037" y="3526"/>
                          <a:pt x="2128" y="3496"/>
                          <a:pt x="2158" y="3405"/>
                        </a:cubicBezTo>
                        <a:cubicBezTo>
                          <a:pt x="2280" y="3222"/>
                          <a:pt x="2493" y="3192"/>
                          <a:pt x="2645" y="3040"/>
                        </a:cubicBezTo>
                        <a:cubicBezTo>
                          <a:pt x="2645" y="3040"/>
                          <a:pt x="2705" y="3070"/>
                          <a:pt x="2705" y="3101"/>
                        </a:cubicBezTo>
                        <a:cubicBezTo>
                          <a:pt x="2705" y="3192"/>
                          <a:pt x="2645" y="3313"/>
                          <a:pt x="2645" y="3435"/>
                        </a:cubicBezTo>
                        <a:cubicBezTo>
                          <a:pt x="2614" y="3465"/>
                          <a:pt x="2645" y="3496"/>
                          <a:pt x="2675" y="3526"/>
                        </a:cubicBezTo>
                        <a:cubicBezTo>
                          <a:pt x="2797" y="3648"/>
                          <a:pt x="2918" y="3709"/>
                          <a:pt x="3101" y="3739"/>
                        </a:cubicBezTo>
                        <a:cubicBezTo>
                          <a:pt x="3192" y="3739"/>
                          <a:pt x="3253" y="3709"/>
                          <a:pt x="3313" y="3648"/>
                        </a:cubicBezTo>
                        <a:cubicBezTo>
                          <a:pt x="3374" y="3496"/>
                          <a:pt x="3435" y="3344"/>
                          <a:pt x="3496" y="3192"/>
                        </a:cubicBezTo>
                        <a:cubicBezTo>
                          <a:pt x="3526" y="3101"/>
                          <a:pt x="3496" y="2979"/>
                          <a:pt x="3405" y="2918"/>
                        </a:cubicBezTo>
                        <a:lnTo>
                          <a:pt x="3374" y="2918"/>
                        </a:lnTo>
                        <a:lnTo>
                          <a:pt x="3344" y="2949"/>
                        </a:lnTo>
                        <a:lnTo>
                          <a:pt x="3344" y="2918"/>
                        </a:lnTo>
                        <a:lnTo>
                          <a:pt x="3344" y="2918"/>
                        </a:lnTo>
                        <a:lnTo>
                          <a:pt x="3344" y="2888"/>
                        </a:lnTo>
                        <a:cubicBezTo>
                          <a:pt x="3283" y="2797"/>
                          <a:pt x="3161" y="2766"/>
                          <a:pt x="3070" y="2797"/>
                        </a:cubicBezTo>
                        <a:cubicBezTo>
                          <a:pt x="3040" y="2797"/>
                          <a:pt x="3009" y="2766"/>
                          <a:pt x="3009" y="2705"/>
                        </a:cubicBezTo>
                        <a:cubicBezTo>
                          <a:pt x="3040" y="2645"/>
                          <a:pt x="3070" y="2584"/>
                          <a:pt x="3101" y="2523"/>
                        </a:cubicBezTo>
                        <a:cubicBezTo>
                          <a:pt x="3222" y="2523"/>
                          <a:pt x="3313" y="2462"/>
                          <a:pt x="3374" y="2402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539" name="Google Shape;539;p21"/>
                  <p:cNvSpPr/>
                  <p:nvPr/>
                </p:nvSpPr>
                <p:spPr>
                  <a:xfrm>
                    <a:off x="3026575" y="2353325"/>
                    <a:ext cx="106425" cy="5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57" h="2342" extrusionOk="0">
                        <a:moveTo>
                          <a:pt x="122" y="1855"/>
                        </a:moveTo>
                        <a:cubicBezTo>
                          <a:pt x="274" y="1885"/>
                          <a:pt x="426" y="1946"/>
                          <a:pt x="578" y="2007"/>
                        </a:cubicBezTo>
                        <a:cubicBezTo>
                          <a:pt x="669" y="2068"/>
                          <a:pt x="761" y="2159"/>
                          <a:pt x="821" y="2250"/>
                        </a:cubicBezTo>
                        <a:cubicBezTo>
                          <a:pt x="913" y="2341"/>
                          <a:pt x="1034" y="2341"/>
                          <a:pt x="1125" y="2280"/>
                        </a:cubicBezTo>
                        <a:cubicBezTo>
                          <a:pt x="1247" y="2220"/>
                          <a:pt x="1338" y="2128"/>
                          <a:pt x="1460" y="2037"/>
                        </a:cubicBezTo>
                        <a:cubicBezTo>
                          <a:pt x="1490" y="2007"/>
                          <a:pt x="1551" y="2007"/>
                          <a:pt x="1581" y="2037"/>
                        </a:cubicBezTo>
                        <a:cubicBezTo>
                          <a:pt x="1642" y="2068"/>
                          <a:pt x="1703" y="2068"/>
                          <a:pt x="1764" y="2007"/>
                        </a:cubicBezTo>
                        <a:cubicBezTo>
                          <a:pt x="1885" y="1855"/>
                          <a:pt x="1946" y="1703"/>
                          <a:pt x="2068" y="1551"/>
                        </a:cubicBezTo>
                        <a:cubicBezTo>
                          <a:pt x="2189" y="1429"/>
                          <a:pt x="2311" y="1308"/>
                          <a:pt x="2463" y="1186"/>
                        </a:cubicBezTo>
                        <a:cubicBezTo>
                          <a:pt x="2493" y="1156"/>
                          <a:pt x="2524" y="1156"/>
                          <a:pt x="2584" y="1156"/>
                        </a:cubicBezTo>
                        <a:cubicBezTo>
                          <a:pt x="2615" y="1156"/>
                          <a:pt x="2615" y="1217"/>
                          <a:pt x="2584" y="1338"/>
                        </a:cubicBezTo>
                        <a:cubicBezTo>
                          <a:pt x="2524" y="1429"/>
                          <a:pt x="2372" y="1642"/>
                          <a:pt x="2280" y="1794"/>
                        </a:cubicBezTo>
                        <a:cubicBezTo>
                          <a:pt x="2250" y="1855"/>
                          <a:pt x="2250" y="1976"/>
                          <a:pt x="2280" y="2037"/>
                        </a:cubicBezTo>
                        <a:cubicBezTo>
                          <a:pt x="2311" y="2128"/>
                          <a:pt x="2432" y="2189"/>
                          <a:pt x="2493" y="2128"/>
                        </a:cubicBezTo>
                        <a:cubicBezTo>
                          <a:pt x="2554" y="2098"/>
                          <a:pt x="2615" y="2068"/>
                          <a:pt x="2645" y="2007"/>
                        </a:cubicBezTo>
                        <a:cubicBezTo>
                          <a:pt x="2736" y="1855"/>
                          <a:pt x="2888" y="1764"/>
                          <a:pt x="3040" y="1764"/>
                        </a:cubicBezTo>
                        <a:cubicBezTo>
                          <a:pt x="3101" y="1764"/>
                          <a:pt x="3162" y="1733"/>
                          <a:pt x="3223" y="1703"/>
                        </a:cubicBezTo>
                        <a:cubicBezTo>
                          <a:pt x="3283" y="1672"/>
                          <a:pt x="3375" y="1642"/>
                          <a:pt x="3405" y="1581"/>
                        </a:cubicBezTo>
                        <a:cubicBezTo>
                          <a:pt x="3496" y="1338"/>
                          <a:pt x="3770" y="1186"/>
                          <a:pt x="3831" y="913"/>
                        </a:cubicBezTo>
                        <a:cubicBezTo>
                          <a:pt x="3831" y="852"/>
                          <a:pt x="3922" y="821"/>
                          <a:pt x="3952" y="761"/>
                        </a:cubicBezTo>
                        <a:cubicBezTo>
                          <a:pt x="4013" y="730"/>
                          <a:pt x="4074" y="700"/>
                          <a:pt x="4135" y="700"/>
                        </a:cubicBezTo>
                        <a:cubicBezTo>
                          <a:pt x="4195" y="669"/>
                          <a:pt x="4256" y="578"/>
                          <a:pt x="4256" y="517"/>
                        </a:cubicBezTo>
                        <a:cubicBezTo>
                          <a:pt x="4256" y="426"/>
                          <a:pt x="4256" y="335"/>
                          <a:pt x="4256" y="244"/>
                        </a:cubicBezTo>
                        <a:cubicBezTo>
                          <a:pt x="4256" y="153"/>
                          <a:pt x="4165" y="31"/>
                          <a:pt x="4135" y="31"/>
                        </a:cubicBezTo>
                        <a:cubicBezTo>
                          <a:pt x="4074" y="31"/>
                          <a:pt x="4013" y="62"/>
                          <a:pt x="3952" y="122"/>
                        </a:cubicBezTo>
                        <a:cubicBezTo>
                          <a:pt x="3861" y="213"/>
                          <a:pt x="3770" y="274"/>
                          <a:pt x="3709" y="213"/>
                        </a:cubicBezTo>
                        <a:cubicBezTo>
                          <a:pt x="3527" y="31"/>
                          <a:pt x="3344" y="62"/>
                          <a:pt x="3131" y="31"/>
                        </a:cubicBezTo>
                        <a:cubicBezTo>
                          <a:pt x="3010" y="1"/>
                          <a:pt x="2858" y="31"/>
                          <a:pt x="2767" y="122"/>
                        </a:cubicBezTo>
                        <a:cubicBezTo>
                          <a:pt x="2311" y="457"/>
                          <a:pt x="1794" y="700"/>
                          <a:pt x="1247" y="882"/>
                        </a:cubicBezTo>
                        <a:cubicBezTo>
                          <a:pt x="1125" y="943"/>
                          <a:pt x="1004" y="973"/>
                          <a:pt x="852" y="1034"/>
                        </a:cubicBezTo>
                        <a:cubicBezTo>
                          <a:pt x="639" y="1065"/>
                          <a:pt x="426" y="1156"/>
                          <a:pt x="244" y="1277"/>
                        </a:cubicBezTo>
                        <a:cubicBezTo>
                          <a:pt x="92" y="1399"/>
                          <a:pt x="1" y="1551"/>
                          <a:pt x="1" y="1733"/>
                        </a:cubicBezTo>
                        <a:cubicBezTo>
                          <a:pt x="31" y="1764"/>
                          <a:pt x="92" y="1855"/>
                          <a:pt x="122" y="1855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540" name="Google Shape;540;p21"/>
                  <p:cNvSpPr/>
                  <p:nvPr/>
                </p:nvSpPr>
                <p:spPr>
                  <a:xfrm>
                    <a:off x="4395150" y="2439200"/>
                    <a:ext cx="85900" cy="56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36" h="2250" extrusionOk="0">
                        <a:moveTo>
                          <a:pt x="92" y="943"/>
                        </a:moveTo>
                        <a:cubicBezTo>
                          <a:pt x="152" y="1277"/>
                          <a:pt x="244" y="1368"/>
                          <a:pt x="578" y="1399"/>
                        </a:cubicBezTo>
                        <a:cubicBezTo>
                          <a:pt x="669" y="1368"/>
                          <a:pt x="791" y="1368"/>
                          <a:pt x="882" y="1368"/>
                        </a:cubicBezTo>
                        <a:lnTo>
                          <a:pt x="912" y="1338"/>
                        </a:lnTo>
                        <a:lnTo>
                          <a:pt x="943" y="1338"/>
                        </a:lnTo>
                        <a:lnTo>
                          <a:pt x="1095" y="1277"/>
                        </a:lnTo>
                        <a:lnTo>
                          <a:pt x="1155" y="1277"/>
                        </a:lnTo>
                        <a:cubicBezTo>
                          <a:pt x="1155" y="1277"/>
                          <a:pt x="1155" y="1338"/>
                          <a:pt x="1095" y="1338"/>
                        </a:cubicBezTo>
                        <a:lnTo>
                          <a:pt x="943" y="1338"/>
                        </a:lnTo>
                        <a:lnTo>
                          <a:pt x="912" y="1338"/>
                        </a:lnTo>
                        <a:lnTo>
                          <a:pt x="882" y="1338"/>
                        </a:lnTo>
                        <a:lnTo>
                          <a:pt x="760" y="1459"/>
                        </a:lnTo>
                        <a:cubicBezTo>
                          <a:pt x="669" y="1490"/>
                          <a:pt x="669" y="1611"/>
                          <a:pt x="760" y="1672"/>
                        </a:cubicBezTo>
                        <a:cubicBezTo>
                          <a:pt x="882" y="1733"/>
                          <a:pt x="1003" y="1794"/>
                          <a:pt x="1095" y="1885"/>
                        </a:cubicBezTo>
                        <a:cubicBezTo>
                          <a:pt x="1216" y="1946"/>
                          <a:pt x="1338" y="1976"/>
                          <a:pt x="1490" y="1946"/>
                        </a:cubicBezTo>
                        <a:cubicBezTo>
                          <a:pt x="1642" y="1885"/>
                          <a:pt x="1794" y="1946"/>
                          <a:pt x="1885" y="2067"/>
                        </a:cubicBezTo>
                        <a:cubicBezTo>
                          <a:pt x="2037" y="2250"/>
                          <a:pt x="2189" y="2219"/>
                          <a:pt x="2371" y="2067"/>
                        </a:cubicBezTo>
                        <a:cubicBezTo>
                          <a:pt x="2432" y="2007"/>
                          <a:pt x="2493" y="1946"/>
                          <a:pt x="2584" y="1946"/>
                        </a:cubicBezTo>
                        <a:cubicBezTo>
                          <a:pt x="2797" y="1946"/>
                          <a:pt x="2979" y="1794"/>
                          <a:pt x="3010" y="1611"/>
                        </a:cubicBezTo>
                        <a:cubicBezTo>
                          <a:pt x="3040" y="1459"/>
                          <a:pt x="3101" y="1338"/>
                          <a:pt x="3192" y="1247"/>
                        </a:cubicBezTo>
                        <a:cubicBezTo>
                          <a:pt x="3344" y="1034"/>
                          <a:pt x="3435" y="791"/>
                          <a:pt x="3374" y="548"/>
                        </a:cubicBezTo>
                        <a:cubicBezTo>
                          <a:pt x="3283" y="487"/>
                          <a:pt x="3162" y="426"/>
                          <a:pt x="3040" y="396"/>
                        </a:cubicBezTo>
                        <a:cubicBezTo>
                          <a:pt x="2766" y="365"/>
                          <a:pt x="2554" y="304"/>
                          <a:pt x="2310" y="183"/>
                        </a:cubicBezTo>
                        <a:cubicBezTo>
                          <a:pt x="2219" y="152"/>
                          <a:pt x="2098" y="183"/>
                          <a:pt x="2006" y="274"/>
                        </a:cubicBezTo>
                        <a:cubicBezTo>
                          <a:pt x="1915" y="365"/>
                          <a:pt x="1885" y="335"/>
                          <a:pt x="1824" y="213"/>
                        </a:cubicBezTo>
                        <a:cubicBezTo>
                          <a:pt x="1824" y="152"/>
                          <a:pt x="1794" y="122"/>
                          <a:pt x="1794" y="92"/>
                        </a:cubicBezTo>
                        <a:cubicBezTo>
                          <a:pt x="1763" y="31"/>
                          <a:pt x="1672" y="0"/>
                          <a:pt x="1611" y="0"/>
                        </a:cubicBezTo>
                        <a:cubicBezTo>
                          <a:pt x="1581" y="31"/>
                          <a:pt x="1520" y="61"/>
                          <a:pt x="1520" y="92"/>
                        </a:cubicBezTo>
                        <a:cubicBezTo>
                          <a:pt x="1490" y="152"/>
                          <a:pt x="1490" y="244"/>
                          <a:pt x="1490" y="304"/>
                        </a:cubicBezTo>
                        <a:cubicBezTo>
                          <a:pt x="1490" y="365"/>
                          <a:pt x="1490" y="456"/>
                          <a:pt x="1429" y="487"/>
                        </a:cubicBezTo>
                        <a:cubicBezTo>
                          <a:pt x="1399" y="517"/>
                          <a:pt x="1338" y="456"/>
                          <a:pt x="1277" y="426"/>
                        </a:cubicBezTo>
                        <a:cubicBezTo>
                          <a:pt x="1277" y="396"/>
                          <a:pt x="1247" y="396"/>
                          <a:pt x="1216" y="396"/>
                        </a:cubicBezTo>
                        <a:cubicBezTo>
                          <a:pt x="1034" y="396"/>
                          <a:pt x="821" y="304"/>
                          <a:pt x="699" y="122"/>
                        </a:cubicBezTo>
                        <a:cubicBezTo>
                          <a:pt x="669" y="92"/>
                          <a:pt x="639" y="61"/>
                          <a:pt x="608" y="61"/>
                        </a:cubicBezTo>
                        <a:cubicBezTo>
                          <a:pt x="517" y="0"/>
                          <a:pt x="426" y="61"/>
                          <a:pt x="426" y="152"/>
                        </a:cubicBezTo>
                        <a:cubicBezTo>
                          <a:pt x="426" y="213"/>
                          <a:pt x="426" y="244"/>
                          <a:pt x="426" y="274"/>
                        </a:cubicBezTo>
                        <a:cubicBezTo>
                          <a:pt x="426" y="335"/>
                          <a:pt x="396" y="365"/>
                          <a:pt x="365" y="396"/>
                        </a:cubicBezTo>
                        <a:cubicBezTo>
                          <a:pt x="335" y="396"/>
                          <a:pt x="274" y="365"/>
                          <a:pt x="244" y="365"/>
                        </a:cubicBezTo>
                        <a:cubicBezTo>
                          <a:pt x="213" y="365"/>
                          <a:pt x="152" y="365"/>
                          <a:pt x="122" y="365"/>
                        </a:cubicBezTo>
                        <a:cubicBezTo>
                          <a:pt x="61" y="456"/>
                          <a:pt x="0" y="548"/>
                          <a:pt x="31" y="669"/>
                        </a:cubicBezTo>
                        <a:cubicBezTo>
                          <a:pt x="31" y="760"/>
                          <a:pt x="61" y="852"/>
                          <a:pt x="92" y="943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541" name="Google Shape;541;p21"/>
                  <p:cNvSpPr/>
                  <p:nvPr/>
                </p:nvSpPr>
                <p:spPr>
                  <a:xfrm>
                    <a:off x="3212000" y="2430075"/>
                    <a:ext cx="72200" cy="79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8" h="3162" extrusionOk="0">
                        <a:moveTo>
                          <a:pt x="304" y="61"/>
                        </a:moveTo>
                        <a:cubicBezTo>
                          <a:pt x="274" y="122"/>
                          <a:pt x="213" y="213"/>
                          <a:pt x="183" y="305"/>
                        </a:cubicBezTo>
                        <a:cubicBezTo>
                          <a:pt x="183" y="457"/>
                          <a:pt x="122" y="609"/>
                          <a:pt x="31" y="730"/>
                        </a:cubicBezTo>
                        <a:cubicBezTo>
                          <a:pt x="0" y="761"/>
                          <a:pt x="0" y="821"/>
                          <a:pt x="0" y="852"/>
                        </a:cubicBezTo>
                        <a:cubicBezTo>
                          <a:pt x="61" y="1065"/>
                          <a:pt x="91" y="1277"/>
                          <a:pt x="31" y="1520"/>
                        </a:cubicBezTo>
                        <a:cubicBezTo>
                          <a:pt x="31" y="1520"/>
                          <a:pt x="91" y="1551"/>
                          <a:pt x="122" y="1581"/>
                        </a:cubicBezTo>
                        <a:cubicBezTo>
                          <a:pt x="152" y="1612"/>
                          <a:pt x="213" y="1642"/>
                          <a:pt x="213" y="1672"/>
                        </a:cubicBezTo>
                        <a:cubicBezTo>
                          <a:pt x="152" y="1916"/>
                          <a:pt x="304" y="1946"/>
                          <a:pt x="456" y="1976"/>
                        </a:cubicBezTo>
                        <a:cubicBezTo>
                          <a:pt x="639" y="2007"/>
                          <a:pt x="882" y="2007"/>
                          <a:pt x="1064" y="2037"/>
                        </a:cubicBezTo>
                        <a:cubicBezTo>
                          <a:pt x="1094" y="2037"/>
                          <a:pt x="1094" y="2068"/>
                          <a:pt x="1125" y="2068"/>
                        </a:cubicBezTo>
                        <a:cubicBezTo>
                          <a:pt x="1094" y="2128"/>
                          <a:pt x="1094" y="2159"/>
                          <a:pt x="1064" y="2189"/>
                        </a:cubicBezTo>
                        <a:cubicBezTo>
                          <a:pt x="1034" y="2189"/>
                          <a:pt x="882" y="2250"/>
                          <a:pt x="791" y="2280"/>
                        </a:cubicBezTo>
                        <a:cubicBezTo>
                          <a:pt x="699" y="2311"/>
                          <a:pt x="608" y="2402"/>
                          <a:pt x="608" y="2524"/>
                        </a:cubicBezTo>
                        <a:cubicBezTo>
                          <a:pt x="578" y="2615"/>
                          <a:pt x="578" y="2675"/>
                          <a:pt x="547" y="2767"/>
                        </a:cubicBezTo>
                        <a:cubicBezTo>
                          <a:pt x="547" y="2858"/>
                          <a:pt x="608" y="2949"/>
                          <a:pt x="699" y="2979"/>
                        </a:cubicBezTo>
                        <a:cubicBezTo>
                          <a:pt x="882" y="3040"/>
                          <a:pt x="1034" y="3101"/>
                          <a:pt x="1216" y="3131"/>
                        </a:cubicBezTo>
                        <a:cubicBezTo>
                          <a:pt x="1398" y="3162"/>
                          <a:pt x="1581" y="3071"/>
                          <a:pt x="1672" y="2919"/>
                        </a:cubicBezTo>
                        <a:cubicBezTo>
                          <a:pt x="1702" y="2888"/>
                          <a:pt x="1702" y="2827"/>
                          <a:pt x="1702" y="2797"/>
                        </a:cubicBezTo>
                        <a:cubicBezTo>
                          <a:pt x="1763" y="2645"/>
                          <a:pt x="1915" y="2554"/>
                          <a:pt x="2067" y="2524"/>
                        </a:cubicBezTo>
                        <a:cubicBezTo>
                          <a:pt x="2128" y="2402"/>
                          <a:pt x="2158" y="2280"/>
                          <a:pt x="2219" y="2128"/>
                        </a:cubicBezTo>
                        <a:cubicBezTo>
                          <a:pt x="2310" y="2007"/>
                          <a:pt x="2402" y="1885"/>
                          <a:pt x="2523" y="1764"/>
                        </a:cubicBezTo>
                        <a:cubicBezTo>
                          <a:pt x="2523" y="1733"/>
                          <a:pt x="2553" y="1733"/>
                          <a:pt x="2553" y="1703"/>
                        </a:cubicBezTo>
                        <a:cubicBezTo>
                          <a:pt x="2675" y="1520"/>
                          <a:pt x="2766" y="1338"/>
                          <a:pt x="2857" y="1125"/>
                        </a:cubicBezTo>
                        <a:cubicBezTo>
                          <a:pt x="2888" y="1095"/>
                          <a:pt x="2888" y="1034"/>
                          <a:pt x="2857" y="1004"/>
                        </a:cubicBezTo>
                        <a:cubicBezTo>
                          <a:pt x="2827" y="913"/>
                          <a:pt x="2797" y="821"/>
                          <a:pt x="2766" y="761"/>
                        </a:cubicBezTo>
                        <a:cubicBezTo>
                          <a:pt x="2736" y="669"/>
                          <a:pt x="2675" y="639"/>
                          <a:pt x="2614" y="669"/>
                        </a:cubicBezTo>
                        <a:cubicBezTo>
                          <a:pt x="2432" y="700"/>
                          <a:pt x="2310" y="609"/>
                          <a:pt x="2219" y="487"/>
                        </a:cubicBezTo>
                        <a:cubicBezTo>
                          <a:pt x="2037" y="457"/>
                          <a:pt x="1854" y="457"/>
                          <a:pt x="1672" y="487"/>
                        </a:cubicBezTo>
                        <a:cubicBezTo>
                          <a:pt x="1581" y="609"/>
                          <a:pt x="1520" y="730"/>
                          <a:pt x="1520" y="852"/>
                        </a:cubicBezTo>
                        <a:lnTo>
                          <a:pt x="1520" y="1338"/>
                        </a:lnTo>
                        <a:cubicBezTo>
                          <a:pt x="1520" y="1338"/>
                          <a:pt x="1520" y="1368"/>
                          <a:pt x="1520" y="1399"/>
                        </a:cubicBezTo>
                        <a:cubicBezTo>
                          <a:pt x="1490" y="1399"/>
                          <a:pt x="1459" y="1399"/>
                          <a:pt x="1429" y="1338"/>
                        </a:cubicBezTo>
                        <a:cubicBezTo>
                          <a:pt x="1368" y="1156"/>
                          <a:pt x="1307" y="1004"/>
                          <a:pt x="1246" y="821"/>
                        </a:cubicBezTo>
                        <a:cubicBezTo>
                          <a:pt x="1216" y="791"/>
                          <a:pt x="1155" y="791"/>
                          <a:pt x="1125" y="791"/>
                        </a:cubicBezTo>
                        <a:cubicBezTo>
                          <a:pt x="1094" y="791"/>
                          <a:pt x="1034" y="791"/>
                          <a:pt x="1003" y="821"/>
                        </a:cubicBezTo>
                        <a:cubicBezTo>
                          <a:pt x="912" y="1034"/>
                          <a:pt x="821" y="1217"/>
                          <a:pt x="730" y="1429"/>
                        </a:cubicBezTo>
                        <a:lnTo>
                          <a:pt x="730" y="1460"/>
                        </a:lnTo>
                        <a:lnTo>
                          <a:pt x="699" y="1460"/>
                        </a:lnTo>
                        <a:lnTo>
                          <a:pt x="730" y="1429"/>
                        </a:lnTo>
                        <a:lnTo>
                          <a:pt x="730" y="1429"/>
                        </a:lnTo>
                        <a:cubicBezTo>
                          <a:pt x="639" y="1338"/>
                          <a:pt x="608" y="1186"/>
                          <a:pt x="639" y="1065"/>
                        </a:cubicBezTo>
                        <a:cubicBezTo>
                          <a:pt x="669" y="1004"/>
                          <a:pt x="730" y="913"/>
                          <a:pt x="699" y="882"/>
                        </a:cubicBezTo>
                        <a:cubicBezTo>
                          <a:pt x="639" y="700"/>
                          <a:pt x="608" y="548"/>
                          <a:pt x="639" y="365"/>
                        </a:cubicBezTo>
                        <a:cubicBezTo>
                          <a:pt x="639" y="305"/>
                          <a:pt x="639" y="274"/>
                          <a:pt x="608" y="213"/>
                        </a:cubicBezTo>
                        <a:cubicBezTo>
                          <a:pt x="578" y="153"/>
                          <a:pt x="547" y="92"/>
                          <a:pt x="517" y="31"/>
                        </a:cubicBezTo>
                        <a:cubicBezTo>
                          <a:pt x="456" y="1"/>
                          <a:pt x="365" y="1"/>
                          <a:pt x="304" y="6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542" name="Google Shape;542;p21"/>
                  <p:cNvSpPr/>
                  <p:nvPr/>
                </p:nvSpPr>
                <p:spPr>
                  <a:xfrm>
                    <a:off x="4104875" y="3139825"/>
                    <a:ext cx="63850" cy="74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54" h="2979" extrusionOk="0">
                        <a:moveTo>
                          <a:pt x="1094" y="304"/>
                        </a:moveTo>
                        <a:cubicBezTo>
                          <a:pt x="1064" y="426"/>
                          <a:pt x="1034" y="517"/>
                          <a:pt x="973" y="638"/>
                        </a:cubicBezTo>
                        <a:cubicBezTo>
                          <a:pt x="942" y="669"/>
                          <a:pt x="912" y="699"/>
                          <a:pt x="882" y="699"/>
                        </a:cubicBezTo>
                        <a:lnTo>
                          <a:pt x="456" y="699"/>
                        </a:lnTo>
                        <a:cubicBezTo>
                          <a:pt x="395" y="699"/>
                          <a:pt x="335" y="760"/>
                          <a:pt x="335" y="821"/>
                        </a:cubicBezTo>
                        <a:cubicBezTo>
                          <a:pt x="335" y="942"/>
                          <a:pt x="304" y="1094"/>
                          <a:pt x="304" y="1216"/>
                        </a:cubicBezTo>
                        <a:cubicBezTo>
                          <a:pt x="274" y="1338"/>
                          <a:pt x="304" y="1459"/>
                          <a:pt x="395" y="1520"/>
                        </a:cubicBezTo>
                        <a:cubicBezTo>
                          <a:pt x="487" y="1611"/>
                          <a:pt x="517" y="1763"/>
                          <a:pt x="426" y="1885"/>
                        </a:cubicBezTo>
                        <a:cubicBezTo>
                          <a:pt x="365" y="2006"/>
                          <a:pt x="304" y="2128"/>
                          <a:pt x="213" y="2219"/>
                        </a:cubicBezTo>
                        <a:cubicBezTo>
                          <a:pt x="183" y="2280"/>
                          <a:pt x="152" y="2310"/>
                          <a:pt x="122" y="2341"/>
                        </a:cubicBezTo>
                        <a:cubicBezTo>
                          <a:pt x="0" y="2462"/>
                          <a:pt x="31" y="2705"/>
                          <a:pt x="213" y="2797"/>
                        </a:cubicBezTo>
                        <a:cubicBezTo>
                          <a:pt x="395" y="2949"/>
                          <a:pt x="639" y="2979"/>
                          <a:pt x="851" y="2888"/>
                        </a:cubicBezTo>
                        <a:cubicBezTo>
                          <a:pt x="973" y="2857"/>
                          <a:pt x="1125" y="2797"/>
                          <a:pt x="1246" y="2705"/>
                        </a:cubicBezTo>
                        <a:cubicBezTo>
                          <a:pt x="1429" y="2584"/>
                          <a:pt x="1642" y="2523"/>
                          <a:pt x="1854" y="2493"/>
                        </a:cubicBezTo>
                        <a:cubicBezTo>
                          <a:pt x="1946" y="2462"/>
                          <a:pt x="2037" y="2401"/>
                          <a:pt x="2067" y="2341"/>
                        </a:cubicBezTo>
                        <a:cubicBezTo>
                          <a:pt x="2249" y="2097"/>
                          <a:pt x="2310" y="1793"/>
                          <a:pt x="2249" y="1490"/>
                        </a:cubicBezTo>
                        <a:cubicBezTo>
                          <a:pt x="2249" y="1429"/>
                          <a:pt x="2219" y="1368"/>
                          <a:pt x="2219" y="1307"/>
                        </a:cubicBezTo>
                        <a:cubicBezTo>
                          <a:pt x="2189" y="1216"/>
                          <a:pt x="2219" y="1125"/>
                          <a:pt x="2280" y="1034"/>
                        </a:cubicBezTo>
                        <a:cubicBezTo>
                          <a:pt x="2310" y="1003"/>
                          <a:pt x="2341" y="973"/>
                          <a:pt x="2401" y="942"/>
                        </a:cubicBezTo>
                        <a:cubicBezTo>
                          <a:pt x="2523" y="821"/>
                          <a:pt x="2553" y="608"/>
                          <a:pt x="2462" y="456"/>
                        </a:cubicBezTo>
                        <a:cubicBezTo>
                          <a:pt x="2401" y="365"/>
                          <a:pt x="2371" y="304"/>
                          <a:pt x="2310" y="213"/>
                        </a:cubicBezTo>
                        <a:cubicBezTo>
                          <a:pt x="2280" y="152"/>
                          <a:pt x="2219" y="122"/>
                          <a:pt x="2158" y="91"/>
                        </a:cubicBezTo>
                        <a:cubicBezTo>
                          <a:pt x="1976" y="61"/>
                          <a:pt x="1794" y="31"/>
                          <a:pt x="1611" y="0"/>
                        </a:cubicBezTo>
                        <a:lnTo>
                          <a:pt x="1490" y="31"/>
                        </a:lnTo>
                        <a:cubicBezTo>
                          <a:pt x="1307" y="31"/>
                          <a:pt x="1155" y="152"/>
                          <a:pt x="1094" y="304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543" name="Google Shape;543;p21"/>
                  <p:cNvSpPr/>
                  <p:nvPr/>
                </p:nvSpPr>
                <p:spPr>
                  <a:xfrm>
                    <a:off x="3264425" y="2319900"/>
                    <a:ext cx="60050" cy="85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2" h="3405" extrusionOk="0">
                        <a:moveTo>
                          <a:pt x="183" y="1915"/>
                        </a:moveTo>
                        <a:cubicBezTo>
                          <a:pt x="305" y="1915"/>
                          <a:pt x="456" y="1976"/>
                          <a:pt x="578" y="2037"/>
                        </a:cubicBezTo>
                        <a:lnTo>
                          <a:pt x="578" y="2037"/>
                        </a:lnTo>
                        <a:lnTo>
                          <a:pt x="578" y="2037"/>
                        </a:lnTo>
                        <a:cubicBezTo>
                          <a:pt x="639" y="2098"/>
                          <a:pt x="669" y="2158"/>
                          <a:pt x="760" y="2189"/>
                        </a:cubicBezTo>
                        <a:cubicBezTo>
                          <a:pt x="1034" y="2341"/>
                          <a:pt x="1156" y="2706"/>
                          <a:pt x="973" y="3009"/>
                        </a:cubicBezTo>
                        <a:cubicBezTo>
                          <a:pt x="943" y="3101"/>
                          <a:pt x="973" y="3253"/>
                          <a:pt x="1095" y="3313"/>
                        </a:cubicBezTo>
                        <a:cubicBezTo>
                          <a:pt x="1186" y="3405"/>
                          <a:pt x="1338" y="3405"/>
                          <a:pt x="1460" y="3344"/>
                        </a:cubicBezTo>
                        <a:cubicBezTo>
                          <a:pt x="1642" y="3222"/>
                          <a:pt x="1764" y="3070"/>
                          <a:pt x="1794" y="2858"/>
                        </a:cubicBezTo>
                        <a:cubicBezTo>
                          <a:pt x="1824" y="2584"/>
                          <a:pt x="1976" y="2341"/>
                          <a:pt x="2189" y="2158"/>
                        </a:cubicBezTo>
                        <a:cubicBezTo>
                          <a:pt x="2250" y="2098"/>
                          <a:pt x="2280" y="2006"/>
                          <a:pt x="2311" y="1946"/>
                        </a:cubicBezTo>
                        <a:cubicBezTo>
                          <a:pt x="2402" y="1763"/>
                          <a:pt x="2402" y="1550"/>
                          <a:pt x="2250" y="1429"/>
                        </a:cubicBezTo>
                        <a:cubicBezTo>
                          <a:pt x="2189" y="1368"/>
                          <a:pt x="2159" y="1277"/>
                          <a:pt x="2189" y="1186"/>
                        </a:cubicBezTo>
                        <a:cubicBezTo>
                          <a:pt x="2219" y="1155"/>
                          <a:pt x="2219" y="1095"/>
                          <a:pt x="2219" y="1064"/>
                        </a:cubicBezTo>
                        <a:cubicBezTo>
                          <a:pt x="2219" y="760"/>
                          <a:pt x="2098" y="639"/>
                          <a:pt x="1794" y="760"/>
                        </a:cubicBezTo>
                        <a:lnTo>
                          <a:pt x="1672" y="791"/>
                        </a:lnTo>
                        <a:lnTo>
                          <a:pt x="1672" y="791"/>
                        </a:lnTo>
                        <a:cubicBezTo>
                          <a:pt x="1672" y="851"/>
                          <a:pt x="1672" y="851"/>
                          <a:pt x="1642" y="791"/>
                        </a:cubicBezTo>
                        <a:lnTo>
                          <a:pt x="1672" y="760"/>
                        </a:lnTo>
                        <a:cubicBezTo>
                          <a:pt x="1703" y="639"/>
                          <a:pt x="1703" y="517"/>
                          <a:pt x="1733" y="395"/>
                        </a:cubicBezTo>
                        <a:cubicBezTo>
                          <a:pt x="1733" y="183"/>
                          <a:pt x="1551" y="0"/>
                          <a:pt x="1338" y="0"/>
                        </a:cubicBezTo>
                        <a:cubicBezTo>
                          <a:pt x="1216" y="31"/>
                          <a:pt x="1064" y="31"/>
                          <a:pt x="943" y="0"/>
                        </a:cubicBezTo>
                        <a:cubicBezTo>
                          <a:pt x="912" y="0"/>
                          <a:pt x="852" y="31"/>
                          <a:pt x="821" y="61"/>
                        </a:cubicBezTo>
                        <a:cubicBezTo>
                          <a:pt x="669" y="183"/>
                          <a:pt x="548" y="304"/>
                          <a:pt x="608" y="547"/>
                        </a:cubicBezTo>
                        <a:cubicBezTo>
                          <a:pt x="639" y="578"/>
                          <a:pt x="608" y="669"/>
                          <a:pt x="608" y="730"/>
                        </a:cubicBezTo>
                        <a:cubicBezTo>
                          <a:pt x="548" y="851"/>
                          <a:pt x="578" y="851"/>
                          <a:pt x="730" y="943"/>
                        </a:cubicBezTo>
                        <a:lnTo>
                          <a:pt x="730" y="943"/>
                        </a:lnTo>
                        <a:lnTo>
                          <a:pt x="760" y="943"/>
                        </a:lnTo>
                        <a:lnTo>
                          <a:pt x="760" y="912"/>
                        </a:lnTo>
                        <a:cubicBezTo>
                          <a:pt x="760" y="912"/>
                          <a:pt x="791" y="912"/>
                          <a:pt x="760" y="943"/>
                        </a:cubicBezTo>
                        <a:cubicBezTo>
                          <a:pt x="760" y="943"/>
                          <a:pt x="760" y="973"/>
                          <a:pt x="760" y="973"/>
                        </a:cubicBezTo>
                        <a:lnTo>
                          <a:pt x="760" y="973"/>
                        </a:lnTo>
                        <a:cubicBezTo>
                          <a:pt x="760" y="1064"/>
                          <a:pt x="791" y="1155"/>
                          <a:pt x="791" y="1247"/>
                        </a:cubicBezTo>
                        <a:cubicBezTo>
                          <a:pt x="791" y="1307"/>
                          <a:pt x="760" y="1368"/>
                          <a:pt x="730" y="1429"/>
                        </a:cubicBezTo>
                        <a:cubicBezTo>
                          <a:pt x="700" y="1520"/>
                          <a:pt x="639" y="1550"/>
                          <a:pt x="578" y="1520"/>
                        </a:cubicBezTo>
                        <a:cubicBezTo>
                          <a:pt x="517" y="1459"/>
                          <a:pt x="426" y="1429"/>
                          <a:pt x="365" y="1368"/>
                        </a:cubicBezTo>
                        <a:cubicBezTo>
                          <a:pt x="274" y="1338"/>
                          <a:pt x="213" y="1368"/>
                          <a:pt x="153" y="1429"/>
                        </a:cubicBezTo>
                        <a:cubicBezTo>
                          <a:pt x="122" y="1459"/>
                          <a:pt x="92" y="1520"/>
                          <a:pt x="61" y="1581"/>
                        </a:cubicBezTo>
                        <a:cubicBezTo>
                          <a:pt x="1" y="1702"/>
                          <a:pt x="61" y="1885"/>
                          <a:pt x="183" y="1915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544" name="Google Shape;544;p21"/>
                  <p:cNvSpPr/>
                  <p:nvPr/>
                </p:nvSpPr>
                <p:spPr>
                  <a:xfrm>
                    <a:off x="3205925" y="3717325"/>
                    <a:ext cx="84350" cy="38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4" h="1521" extrusionOk="0">
                        <a:moveTo>
                          <a:pt x="274" y="1247"/>
                        </a:moveTo>
                        <a:cubicBezTo>
                          <a:pt x="395" y="1247"/>
                          <a:pt x="547" y="1217"/>
                          <a:pt x="669" y="1217"/>
                        </a:cubicBezTo>
                        <a:cubicBezTo>
                          <a:pt x="821" y="1217"/>
                          <a:pt x="973" y="1217"/>
                          <a:pt x="1125" y="1247"/>
                        </a:cubicBezTo>
                        <a:cubicBezTo>
                          <a:pt x="1277" y="1277"/>
                          <a:pt x="1337" y="1429"/>
                          <a:pt x="1459" y="1490"/>
                        </a:cubicBezTo>
                        <a:cubicBezTo>
                          <a:pt x="1489" y="1521"/>
                          <a:pt x="1550" y="1521"/>
                          <a:pt x="1581" y="1490"/>
                        </a:cubicBezTo>
                        <a:cubicBezTo>
                          <a:pt x="1611" y="1490"/>
                          <a:pt x="1641" y="1460"/>
                          <a:pt x="1672" y="1399"/>
                        </a:cubicBezTo>
                        <a:cubicBezTo>
                          <a:pt x="1763" y="1247"/>
                          <a:pt x="1945" y="1156"/>
                          <a:pt x="2128" y="1186"/>
                        </a:cubicBezTo>
                        <a:cubicBezTo>
                          <a:pt x="2189" y="1217"/>
                          <a:pt x="2280" y="1217"/>
                          <a:pt x="2341" y="1186"/>
                        </a:cubicBezTo>
                        <a:cubicBezTo>
                          <a:pt x="2584" y="1065"/>
                          <a:pt x="2857" y="1034"/>
                          <a:pt x="3131" y="1125"/>
                        </a:cubicBezTo>
                        <a:cubicBezTo>
                          <a:pt x="3161" y="1125"/>
                          <a:pt x="3222" y="1125"/>
                          <a:pt x="3252" y="1095"/>
                        </a:cubicBezTo>
                        <a:cubicBezTo>
                          <a:pt x="3313" y="1065"/>
                          <a:pt x="3344" y="1004"/>
                          <a:pt x="3374" y="943"/>
                        </a:cubicBezTo>
                        <a:cubicBezTo>
                          <a:pt x="3374" y="913"/>
                          <a:pt x="3374" y="852"/>
                          <a:pt x="3344" y="852"/>
                        </a:cubicBezTo>
                        <a:cubicBezTo>
                          <a:pt x="3070" y="669"/>
                          <a:pt x="2857" y="518"/>
                          <a:pt x="2614" y="305"/>
                        </a:cubicBezTo>
                        <a:cubicBezTo>
                          <a:pt x="2553" y="274"/>
                          <a:pt x="2462" y="214"/>
                          <a:pt x="2371" y="214"/>
                        </a:cubicBezTo>
                        <a:cubicBezTo>
                          <a:pt x="2067" y="92"/>
                          <a:pt x="1763" y="92"/>
                          <a:pt x="1459" y="183"/>
                        </a:cubicBezTo>
                        <a:cubicBezTo>
                          <a:pt x="1337" y="214"/>
                          <a:pt x="1216" y="183"/>
                          <a:pt x="1125" y="92"/>
                        </a:cubicBezTo>
                        <a:cubicBezTo>
                          <a:pt x="1094" y="62"/>
                          <a:pt x="1064" y="62"/>
                          <a:pt x="1003" y="31"/>
                        </a:cubicBezTo>
                        <a:cubicBezTo>
                          <a:pt x="912" y="1"/>
                          <a:pt x="821" y="31"/>
                          <a:pt x="730" y="153"/>
                        </a:cubicBezTo>
                        <a:cubicBezTo>
                          <a:pt x="699" y="214"/>
                          <a:pt x="699" y="305"/>
                          <a:pt x="760" y="335"/>
                        </a:cubicBezTo>
                        <a:cubicBezTo>
                          <a:pt x="912" y="426"/>
                          <a:pt x="912" y="609"/>
                          <a:pt x="942" y="761"/>
                        </a:cubicBezTo>
                        <a:cubicBezTo>
                          <a:pt x="973" y="821"/>
                          <a:pt x="942" y="852"/>
                          <a:pt x="821" y="791"/>
                        </a:cubicBezTo>
                        <a:cubicBezTo>
                          <a:pt x="699" y="761"/>
                          <a:pt x="669" y="852"/>
                          <a:pt x="578" y="852"/>
                        </a:cubicBezTo>
                        <a:cubicBezTo>
                          <a:pt x="426" y="882"/>
                          <a:pt x="243" y="913"/>
                          <a:pt x="61" y="943"/>
                        </a:cubicBezTo>
                        <a:cubicBezTo>
                          <a:pt x="30" y="943"/>
                          <a:pt x="0" y="1004"/>
                          <a:pt x="0" y="1034"/>
                        </a:cubicBezTo>
                        <a:cubicBezTo>
                          <a:pt x="30" y="1156"/>
                          <a:pt x="152" y="1217"/>
                          <a:pt x="274" y="1247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545" name="Google Shape;545;p21"/>
                  <p:cNvSpPr/>
                  <p:nvPr/>
                </p:nvSpPr>
                <p:spPr>
                  <a:xfrm>
                    <a:off x="3395125" y="2596500"/>
                    <a:ext cx="43350" cy="42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4" h="1703" extrusionOk="0">
                        <a:moveTo>
                          <a:pt x="31" y="669"/>
                        </a:moveTo>
                        <a:cubicBezTo>
                          <a:pt x="92" y="821"/>
                          <a:pt x="92" y="973"/>
                          <a:pt x="31" y="1125"/>
                        </a:cubicBezTo>
                        <a:cubicBezTo>
                          <a:pt x="1" y="1368"/>
                          <a:pt x="213" y="1611"/>
                          <a:pt x="457" y="1611"/>
                        </a:cubicBezTo>
                        <a:cubicBezTo>
                          <a:pt x="609" y="1611"/>
                          <a:pt x="730" y="1550"/>
                          <a:pt x="852" y="1550"/>
                        </a:cubicBezTo>
                        <a:cubicBezTo>
                          <a:pt x="943" y="1520"/>
                          <a:pt x="1064" y="1581"/>
                          <a:pt x="1125" y="1642"/>
                        </a:cubicBezTo>
                        <a:lnTo>
                          <a:pt x="1581" y="1702"/>
                        </a:lnTo>
                        <a:cubicBezTo>
                          <a:pt x="1642" y="1672"/>
                          <a:pt x="1703" y="1642"/>
                          <a:pt x="1733" y="1550"/>
                        </a:cubicBezTo>
                        <a:cubicBezTo>
                          <a:pt x="1703" y="1307"/>
                          <a:pt x="1672" y="1064"/>
                          <a:pt x="1612" y="791"/>
                        </a:cubicBezTo>
                        <a:cubicBezTo>
                          <a:pt x="1581" y="547"/>
                          <a:pt x="1368" y="365"/>
                          <a:pt x="1125" y="304"/>
                        </a:cubicBezTo>
                        <a:cubicBezTo>
                          <a:pt x="882" y="243"/>
                          <a:pt x="639" y="183"/>
                          <a:pt x="426" y="31"/>
                        </a:cubicBezTo>
                        <a:cubicBezTo>
                          <a:pt x="335" y="0"/>
                          <a:pt x="244" y="31"/>
                          <a:pt x="213" y="122"/>
                        </a:cubicBezTo>
                        <a:lnTo>
                          <a:pt x="31" y="395"/>
                        </a:lnTo>
                        <a:cubicBezTo>
                          <a:pt x="31" y="487"/>
                          <a:pt x="31" y="578"/>
                          <a:pt x="31" y="66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546" name="Google Shape;546;p21"/>
                  <p:cNvSpPr/>
                  <p:nvPr/>
                </p:nvSpPr>
                <p:spPr>
                  <a:xfrm>
                    <a:off x="3396650" y="2607125"/>
                    <a:ext cx="25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" extrusionOk="0">
                        <a:moveTo>
                          <a:pt x="0" y="1"/>
                        </a:move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547" name="Google Shape;547;p21"/>
                  <p:cNvSpPr/>
                  <p:nvPr/>
                </p:nvSpPr>
                <p:spPr>
                  <a:xfrm>
                    <a:off x="3321425" y="2363200"/>
                    <a:ext cx="34975" cy="47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9" h="1916" extrusionOk="0">
                        <a:moveTo>
                          <a:pt x="61" y="1673"/>
                        </a:moveTo>
                        <a:cubicBezTo>
                          <a:pt x="61" y="1764"/>
                          <a:pt x="152" y="1825"/>
                          <a:pt x="243" y="1855"/>
                        </a:cubicBezTo>
                        <a:cubicBezTo>
                          <a:pt x="487" y="1916"/>
                          <a:pt x="730" y="1916"/>
                          <a:pt x="973" y="1885"/>
                        </a:cubicBezTo>
                        <a:cubicBezTo>
                          <a:pt x="1034" y="1855"/>
                          <a:pt x="1094" y="1825"/>
                          <a:pt x="1125" y="1764"/>
                        </a:cubicBezTo>
                        <a:cubicBezTo>
                          <a:pt x="1186" y="1642"/>
                          <a:pt x="1186" y="1521"/>
                          <a:pt x="1277" y="1429"/>
                        </a:cubicBezTo>
                        <a:lnTo>
                          <a:pt x="1277" y="1429"/>
                        </a:lnTo>
                        <a:cubicBezTo>
                          <a:pt x="1277" y="1399"/>
                          <a:pt x="1277" y="1399"/>
                          <a:pt x="1277" y="1369"/>
                        </a:cubicBezTo>
                        <a:lnTo>
                          <a:pt x="1277" y="1369"/>
                        </a:lnTo>
                        <a:cubicBezTo>
                          <a:pt x="1398" y="1247"/>
                          <a:pt x="1398" y="1034"/>
                          <a:pt x="1277" y="882"/>
                        </a:cubicBezTo>
                        <a:cubicBezTo>
                          <a:pt x="1155" y="700"/>
                          <a:pt x="1034" y="487"/>
                          <a:pt x="973" y="274"/>
                        </a:cubicBezTo>
                        <a:cubicBezTo>
                          <a:pt x="942" y="214"/>
                          <a:pt x="882" y="153"/>
                          <a:pt x="851" y="92"/>
                        </a:cubicBezTo>
                        <a:cubicBezTo>
                          <a:pt x="791" y="31"/>
                          <a:pt x="639" y="1"/>
                          <a:pt x="547" y="62"/>
                        </a:cubicBezTo>
                        <a:cubicBezTo>
                          <a:pt x="274" y="274"/>
                          <a:pt x="122" y="609"/>
                          <a:pt x="122" y="943"/>
                        </a:cubicBezTo>
                        <a:cubicBezTo>
                          <a:pt x="122" y="1065"/>
                          <a:pt x="61" y="1217"/>
                          <a:pt x="0" y="1308"/>
                        </a:cubicBezTo>
                        <a:cubicBezTo>
                          <a:pt x="0" y="1429"/>
                          <a:pt x="0" y="1551"/>
                          <a:pt x="61" y="1673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548" name="Google Shape;548;p21"/>
                  <p:cNvSpPr/>
                  <p:nvPr/>
                </p:nvSpPr>
                <p:spPr>
                  <a:xfrm>
                    <a:off x="4644400" y="2388275"/>
                    <a:ext cx="38775" cy="47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1" h="1886" extrusionOk="0">
                        <a:moveTo>
                          <a:pt x="243" y="822"/>
                        </a:moveTo>
                        <a:cubicBezTo>
                          <a:pt x="61" y="822"/>
                          <a:pt x="0" y="974"/>
                          <a:pt x="0" y="1126"/>
                        </a:cubicBezTo>
                        <a:cubicBezTo>
                          <a:pt x="183" y="1156"/>
                          <a:pt x="183" y="1156"/>
                          <a:pt x="152" y="1308"/>
                        </a:cubicBezTo>
                        <a:cubicBezTo>
                          <a:pt x="152" y="1369"/>
                          <a:pt x="122" y="1430"/>
                          <a:pt x="122" y="1521"/>
                        </a:cubicBezTo>
                        <a:cubicBezTo>
                          <a:pt x="122" y="1673"/>
                          <a:pt x="243" y="1825"/>
                          <a:pt x="395" y="1825"/>
                        </a:cubicBezTo>
                        <a:cubicBezTo>
                          <a:pt x="486" y="1825"/>
                          <a:pt x="547" y="1855"/>
                          <a:pt x="608" y="1885"/>
                        </a:cubicBezTo>
                        <a:cubicBezTo>
                          <a:pt x="699" y="1885"/>
                          <a:pt x="790" y="1825"/>
                          <a:pt x="821" y="1764"/>
                        </a:cubicBezTo>
                        <a:cubicBezTo>
                          <a:pt x="912" y="1673"/>
                          <a:pt x="942" y="1581"/>
                          <a:pt x="973" y="1460"/>
                        </a:cubicBezTo>
                        <a:cubicBezTo>
                          <a:pt x="973" y="1369"/>
                          <a:pt x="1003" y="1278"/>
                          <a:pt x="1064" y="1217"/>
                        </a:cubicBezTo>
                        <a:cubicBezTo>
                          <a:pt x="1246" y="1095"/>
                          <a:pt x="1277" y="852"/>
                          <a:pt x="1459" y="730"/>
                        </a:cubicBezTo>
                        <a:cubicBezTo>
                          <a:pt x="1550" y="639"/>
                          <a:pt x="1550" y="518"/>
                          <a:pt x="1490" y="426"/>
                        </a:cubicBezTo>
                        <a:cubicBezTo>
                          <a:pt x="1368" y="305"/>
                          <a:pt x="1277" y="183"/>
                          <a:pt x="1186" y="31"/>
                        </a:cubicBezTo>
                        <a:cubicBezTo>
                          <a:pt x="1155" y="31"/>
                          <a:pt x="1094" y="1"/>
                          <a:pt x="1064" y="31"/>
                        </a:cubicBezTo>
                        <a:cubicBezTo>
                          <a:pt x="851" y="62"/>
                          <a:pt x="790" y="123"/>
                          <a:pt x="790" y="335"/>
                        </a:cubicBezTo>
                        <a:cubicBezTo>
                          <a:pt x="790" y="487"/>
                          <a:pt x="699" y="639"/>
                          <a:pt x="547" y="730"/>
                        </a:cubicBezTo>
                        <a:lnTo>
                          <a:pt x="547" y="730"/>
                        </a:lnTo>
                        <a:lnTo>
                          <a:pt x="547" y="730"/>
                        </a:lnTo>
                        <a:cubicBezTo>
                          <a:pt x="456" y="791"/>
                          <a:pt x="365" y="822"/>
                          <a:pt x="243" y="822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549" name="Google Shape;549;p21"/>
                  <p:cNvSpPr/>
                  <p:nvPr/>
                </p:nvSpPr>
                <p:spPr>
                  <a:xfrm>
                    <a:off x="4702150" y="2346500"/>
                    <a:ext cx="38000" cy="52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0" h="2098" extrusionOk="0">
                        <a:moveTo>
                          <a:pt x="304" y="1490"/>
                        </a:moveTo>
                        <a:cubicBezTo>
                          <a:pt x="335" y="1520"/>
                          <a:pt x="365" y="1550"/>
                          <a:pt x="395" y="1581"/>
                        </a:cubicBezTo>
                        <a:lnTo>
                          <a:pt x="426" y="1581"/>
                        </a:lnTo>
                        <a:lnTo>
                          <a:pt x="426" y="1611"/>
                        </a:lnTo>
                        <a:lnTo>
                          <a:pt x="395" y="1611"/>
                        </a:lnTo>
                        <a:lnTo>
                          <a:pt x="395" y="1611"/>
                        </a:lnTo>
                        <a:cubicBezTo>
                          <a:pt x="304" y="1611"/>
                          <a:pt x="243" y="1642"/>
                          <a:pt x="152" y="1672"/>
                        </a:cubicBezTo>
                        <a:cubicBezTo>
                          <a:pt x="122" y="1702"/>
                          <a:pt x="91" y="1733"/>
                          <a:pt x="91" y="1794"/>
                        </a:cubicBezTo>
                        <a:cubicBezTo>
                          <a:pt x="91" y="1824"/>
                          <a:pt x="122" y="1854"/>
                          <a:pt x="152" y="1885"/>
                        </a:cubicBezTo>
                        <a:cubicBezTo>
                          <a:pt x="335" y="2006"/>
                          <a:pt x="547" y="1945"/>
                          <a:pt x="730" y="2067"/>
                        </a:cubicBezTo>
                        <a:cubicBezTo>
                          <a:pt x="760" y="2097"/>
                          <a:pt x="851" y="2067"/>
                          <a:pt x="912" y="2067"/>
                        </a:cubicBezTo>
                        <a:cubicBezTo>
                          <a:pt x="973" y="2067"/>
                          <a:pt x="1034" y="2037"/>
                          <a:pt x="1034" y="2006"/>
                        </a:cubicBezTo>
                        <a:cubicBezTo>
                          <a:pt x="1094" y="1794"/>
                          <a:pt x="1277" y="1702"/>
                          <a:pt x="1429" y="1581"/>
                        </a:cubicBezTo>
                        <a:cubicBezTo>
                          <a:pt x="1520" y="1490"/>
                          <a:pt x="1520" y="1398"/>
                          <a:pt x="1429" y="1277"/>
                        </a:cubicBezTo>
                        <a:cubicBezTo>
                          <a:pt x="1398" y="1246"/>
                          <a:pt x="1398" y="1246"/>
                          <a:pt x="1368" y="1246"/>
                        </a:cubicBezTo>
                        <a:lnTo>
                          <a:pt x="1368" y="1246"/>
                        </a:lnTo>
                        <a:lnTo>
                          <a:pt x="1368" y="1246"/>
                        </a:lnTo>
                        <a:lnTo>
                          <a:pt x="1368" y="1246"/>
                        </a:lnTo>
                        <a:cubicBezTo>
                          <a:pt x="1338" y="1246"/>
                          <a:pt x="1277" y="1246"/>
                          <a:pt x="1246" y="1246"/>
                        </a:cubicBezTo>
                        <a:lnTo>
                          <a:pt x="1246" y="1246"/>
                        </a:lnTo>
                        <a:lnTo>
                          <a:pt x="1246" y="1246"/>
                        </a:lnTo>
                        <a:lnTo>
                          <a:pt x="1246" y="1246"/>
                        </a:lnTo>
                        <a:cubicBezTo>
                          <a:pt x="1155" y="1216"/>
                          <a:pt x="1064" y="1155"/>
                          <a:pt x="1003" y="1125"/>
                        </a:cubicBezTo>
                        <a:cubicBezTo>
                          <a:pt x="973" y="1094"/>
                          <a:pt x="912" y="1034"/>
                          <a:pt x="942" y="1003"/>
                        </a:cubicBezTo>
                        <a:cubicBezTo>
                          <a:pt x="1003" y="730"/>
                          <a:pt x="760" y="486"/>
                          <a:pt x="882" y="213"/>
                        </a:cubicBezTo>
                        <a:cubicBezTo>
                          <a:pt x="882" y="213"/>
                          <a:pt x="851" y="152"/>
                          <a:pt x="821" y="122"/>
                        </a:cubicBezTo>
                        <a:cubicBezTo>
                          <a:pt x="639" y="0"/>
                          <a:pt x="426" y="91"/>
                          <a:pt x="426" y="274"/>
                        </a:cubicBezTo>
                        <a:cubicBezTo>
                          <a:pt x="426" y="517"/>
                          <a:pt x="365" y="730"/>
                          <a:pt x="274" y="942"/>
                        </a:cubicBezTo>
                        <a:cubicBezTo>
                          <a:pt x="213" y="1003"/>
                          <a:pt x="274" y="1064"/>
                          <a:pt x="335" y="1094"/>
                        </a:cubicBezTo>
                        <a:cubicBezTo>
                          <a:pt x="395" y="1125"/>
                          <a:pt x="365" y="1125"/>
                          <a:pt x="395" y="1125"/>
                        </a:cubicBezTo>
                        <a:cubicBezTo>
                          <a:pt x="395" y="1155"/>
                          <a:pt x="365" y="1186"/>
                          <a:pt x="304" y="1186"/>
                        </a:cubicBezTo>
                        <a:cubicBezTo>
                          <a:pt x="243" y="1216"/>
                          <a:pt x="31" y="1186"/>
                          <a:pt x="31" y="1307"/>
                        </a:cubicBezTo>
                        <a:cubicBezTo>
                          <a:pt x="0" y="1459"/>
                          <a:pt x="183" y="1429"/>
                          <a:pt x="304" y="1490"/>
                        </a:cubicBezTo>
                        <a:close/>
                        <a:moveTo>
                          <a:pt x="821" y="1307"/>
                        </a:moveTo>
                        <a:lnTo>
                          <a:pt x="851" y="1307"/>
                        </a:lnTo>
                        <a:lnTo>
                          <a:pt x="791" y="1307"/>
                        </a:lnTo>
                        <a:lnTo>
                          <a:pt x="791" y="1277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550" name="Google Shape;550;p21"/>
                  <p:cNvSpPr/>
                  <p:nvPr/>
                </p:nvSpPr>
                <p:spPr>
                  <a:xfrm>
                    <a:off x="3262900" y="2496200"/>
                    <a:ext cx="33475" cy="38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9" h="1551" extrusionOk="0">
                        <a:moveTo>
                          <a:pt x="122" y="578"/>
                        </a:moveTo>
                        <a:cubicBezTo>
                          <a:pt x="1" y="669"/>
                          <a:pt x="1" y="882"/>
                          <a:pt x="122" y="973"/>
                        </a:cubicBezTo>
                        <a:cubicBezTo>
                          <a:pt x="274" y="1155"/>
                          <a:pt x="457" y="1277"/>
                          <a:pt x="639" y="1429"/>
                        </a:cubicBezTo>
                        <a:cubicBezTo>
                          <a:pt x="669" y="1459"/>
                          <a:pt x="700" y="1459"/>
                          <a:pt x="761" y="1489"/>
                        </a:cubicBezTo>
                        <a:cubicBezTo>
                          <a:pt x="882" y="1550"/>
                          <a:pt x="1034" y="1489"/>
                          <a:pt x="1095" y="1368"/>
                        </a:cubicBezTo>
                        <a:cubicBezTo>
                          <a:pt x="1156" y="1186"/>
                          <a:pt x="1217" y="1034"/>
                          <a:pt x="1277" y="851"/>
                        </a:cubicBezTo>
                        <a:cubicBezTo>
                          <a:pt x="1308" y="760"/>
                          <a:pt x="1308" y="669"/>
                          <a:pt x="1338" y="578"/>
                        </a:cubicBezTo>
                        <a:cubicBezTo>
                          <a:pt x="1338" y="395"/>
                          <a:pt x="1247" y="243"/>
                          <a:pt x="1125" y="122"/>
                        </a:cubicBezTo>
                        <a:cubicBezTo>
                          <a:pt x="1034" y="30"/>
                          <a:pt x="913" y="0"/>
                          <a:pt x="791" y="30"/>
                        </a:cubicBezTo>
                        <a:lnTo>
                          <a:pt x="609" y="30"/>
                        </a:lnTo>
                        <a:cubicBezTo>
                          <a:pt x="487" y="243"/>
                          <a:pt x="305" y="395"/>
                          <a:pt x="122" y="5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551" name="Google Shape;551;p21"/>
                  <p:cNvSpPr/>
                  <p:nvPr/>
                </p:nvSpPr>
                <p:spPr>
                  <a:xfrm>
                    <a:off x="3277350" y="2496950"/>
                    <a:ext cx="775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1" extrusionOk="0">
                        <a:moveTo>
                          <a:pt x="31" y="0"/>
                        </a:moveTo>
                        <a:lnTo>
                          <a:pt x="31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552" name="Google Shape;552;p21"/>
                  <p:cNvSpPr/>
                  <p:nvPr/>
                </p:nvSpPr>
                <p:spPr>
                  <a:xfrm>
                    <a:off x="3185400" y="2326725"/>
                    <a:ext cx="39525" cy="28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" h="1156" extrusionOk="0">
                        <a:moveTo>
                          <a:pt x="517" y="730"/>
                        </a:moveTo>
                        <a:cubicBezTo>
                          <a:pt x="699" y="730"/>
                          <a:pt x="760" y="913"/>
                          <a:pt x="882" y="974"/>
                        </a:cubicBezTo>
                        <a:cubicBezTo>
                          <a:pt x="1155" y="1156"/>
                          <a:pt x="1490" y="1004"/>
                          <a:pt x="1551" y="700"/>
                        </a:cubicBezTo>
                        <a:cubicBezTo>
                          <a:pt x="1551" y="609"/>
                          <a:pt x="1581" y="518"/>
                          <a:pt x="1581" y="426"/>
                        </a:cubicBezTo>
                        <a:cubicBezTo>
                          <a:pt x="1581" y="396"/>
                          <a:pt x="1581" y="366"/>
                          <a:pt x="1581" y="366"/>
                        </a:cubicBezTo>
                        <a:cubicBezTo>
                          <a:pt x="1581" y="122"/>
                          <a:pt x="1490" y="1"/>
                          <a:pt x="1277" y="31"/>
                        </a:cubicBezTo>
                        <a:cubicBezTo>
                          <a:pt x="1064" y="92"/>
                          <a:pt x="882" y="92"/>
                          <a:pt x="669" y="92"/>
                        </a:cubicBezTo>
                        <a:cubicBezTo>
                          <a:pt x="517" y="92"/>
                          <a:pt x="365" y="122"/>
                          <a:pt x="213" y="153"/>
                        </a:cubicBezTo>
                        <a:cubicBezTo>
                          <a:pt x="152" y="153"/>
                          <a:pt x="92" y="183"/>
                          <a:pt x="31" y="244"/>
                        </a:cubicBezTo>
                        <a:cubicBezTo>
                          <a:pt x="0" y="274"/>
                          <a:pt x="0" y="305"/>
                          <a:pt x="0" y="366"/>
                        </a:cubicBezTo>
                        <a:cubicBezTo>
                          <a:pt x="0" y="396"/>
                          <a:pt x="31" y="457"/>
                          <a:pt x="61" y="457"/>
                        </a:cubicBezTo>
                        <a:cubicBezTo>
                          <a:pt x="244" y="487"/>
                          <a:pt x="396" y="578"/>
                          <a:pt x="517" y="73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553" name="Google Shape;553;p21"/>
                  <p:cNvSpPr/>
                  <p:nvPr/>
                </p:nvSpPr>
                <p:spPr>
                  <a:xfrm>
                    <a:off x="4341200" y="3395150"/>
                    <a:ext cx="20525" cy="44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1" h="1794" extrusionOk="0">
                        <a:moveTo>
                          <a:pt x="0" y="517"/>
                        </a:moveTo>
                        <a:cubicBezTo>
                          <a:pt x="91" y="760"/>
                          <a:pt x="122" y="1034"/>
                          <a:pt x="91" y="1307"/>
                        </a:cubicBezTo>
                        <a:cubicBezTo>
                          <a:pt x="91" y="1702"/>
                          <a:pt x="304" y="1793"/>
                          <a:pt x="669" y="1581"/>
                        </a:cubicBezTo>
                        <a:cubicBezTo>
                          <a:pt x="760" y="1520"/>
                          <a:pt x="821" y="1459"/>
                          <a:pt x="821" y="1368"/>
                        </a:cubicBezTo>
                        <a:lnTo>
                          <a:pt x="821" y="942"/>
                        </a:lnTo>
                        <a:lnTo>
                          <a:pt x="821" y="942"/>
                        </a:lnTo>
                        <a:lnTo>
                          <a:pt x="821" y="699"/>
                        </a:lnTo>
                        <a:cubicBezTo>
                          <a:pt x="821" y="608"/>
                          <a:pt x="821" y="547"/>
                          <a:pt x="821" y="486"/>
                        </a:cubicBezTo>
                        <a:cubicBezTo>
                          <a:pt x="791" y="274"/>
                          <a:pt x="578" y="0"/>
                          <a:pt x="304" y="182"/>
                        </a:cubicBezTo>
                        <a:cubicBezTo>
                          <a:pt x="213" y="243"/>
                          <a:pt x="152" y="274"/>
                          <a:pt x="61" y="334"/>
                        </a:cubicBezTo>
                        <a:cubicBezTo>
                          <a:pt x="0" y="365"/>
                          <a:pt x="0" y="456"/>
                          <a:pt x="0" y="517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554" name="Google Shape;554;p21"/>
                  <p:cNvSpPr/>
                  <p:nvPr/>
                </p:nvSpPr>
                <p:spPr>
                  <a:xfrm>
                    <a:off x="3363200" y="2772800"/>
                    <a:ext cx="32700" cy="31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8" h="1247" extrusionOk="0">
                        <a:moveTo>
                          <a:pt x="92" y="760"/>
                        </a:moveTo>
                        <a:cubicBezTo>
                          <a:pt x="92" y="790"/>
                          <a:pt x="92" y="790"/>
                          <a:pt x="92" y="821"/>
                        </a:cubicBezTo>
                        <a:cubicBezTo>
                          <a:pt x="1" y="1003"/>
                          <a:pt x="153" y="1216"/>
                          <a:pt x="366" y="1216"/>
                        </a:cubicBezTo>
                        <a:cubicBezTo>
                          <a:pt x="700" y="1246"/>
                          <a:pt x="1034" y="1034"/>
                          <a:pt x="1186" y="730"/>
                        </a:cubicBezTo>
                        <a:cubicBezTo>
                          <a:pt x="1217" y="608"/>
                          <a:pt x="1247" y="517"/>
                          <a:pt x="1308" y="395"/>
                        </a:cubicBezTo>
                        <a:cubicBezTo>
                          <a:pt x="1308" y="304"/>
                          <a:pt x="1278" y="182"/>
                          <a:pt x="1156" y="122"/>
                        </a:cubicBezTo>
                        <a:cubicBezTo>
                          <a:pt x="1004" y="0"/>
                          <a:pt x="822" y="0"/>
                          <a:pt x="670" y="122"/>
                        </a:cubicBezTo>
                        <a:cubicBezTo>
                          <a:pt x="396" y="274"/>
                          <a:pt x="214" y="486"/>
                          <a:pt x="92" y="76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555" name="Google Shape;555;p21"/>
                  <p:cNvSpPr/>
                  <p:nvPr/>
                </p:nvSpPr>
                <p:spPr>
                  <a:xfrm>
                    <a:off x="2544050" y="3028875"/>
                    <a:ext cx="19775" cy="50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91" h="2007" extrusionOk="0">
                        <a:moveTo>
                          <a:pt x="365" y="31"/>
                        </a:moveTo>
                        <a:cubicBezTo>
                          <a:pt x="274" y="0"/>
                          <a:pt x="183" y="31"/>
                          <a:pt x="122" y="92"/>
                        </a:cubicBezTo>
                        <a:cubicBezTo>
                          <a:pt x="61" y="183"/>
                          <a:pt x="0" y="304"/>
                          <a:pt x="0" y="426"/>
                        </a:cubicBezTo>
                        <a:cubicBezTo>
                          <a:pt x="0" y="548"/>
                          <a:pt x="31" y="669"/>
                          <a:pt x="31" y="821"/>
                        </a:cubicBezTo>
                        <a:lnTo>
                          <a:pt x="31" y="821"/>
                        </a:lnTo>
                        <a:cubicBezTo>
                          <a:pt x="61" y="912"/>
                          <a:pt x="61" y="1034"/>
                          <a:pt x="61" y="1155"/>
                        </a:cubicBezTo>
                        <a:cubicBezTo>
                          <a:pt x="61" y="1429"/>
                          <a:pt x="152" y="1672"/>
                          <a:pt x="274" y="1915"/>
                        </a:cubicBezTo>
                        <a:cubicBezTo>
                          <a:pt x="304" y="1946"/>
                          <a:pt x="335" y="1976"/>
                          <a:pt x="396" y="1976"/>
                        </a:cubicBezTo>
                        <a:cubicBezTo>
                          <a:pt x="396" y="2007"/>
                          <a:pt x="426" y="2007"/>
                          <a:pt x="456" y="1976"/>
                        </a:cubicBezTo>
                        <a:cubicBezTo>
                          <a:pt x="456" y="1976"/>
                          <a:pt x="487" y="1946"/>
                          <a:pt x="487" y="1946"/>
                        </a:cubicBezTo>
                        <a:cubicBezTo>
                          <a:pt x="396" y="1581"/>
                          <a:pt x="426" y="1216"/>
                          <a:pt x="578" y="882"/>
                        </a:cubicBezTo>
                        <a:cubicBezTo>
                          <a:pt x="639" y="699"/>
                          <a:pt x="730" y="517"/>
                          <a:pt x="791" y="304"/>
                        </a:cubicBezTo>
                        <a:cubicBezTo>
                          <a:pt x="791" y="274"/>
                          <a:pt x="760" y="213"/>
                          <a:pt x="730" y="183"/>
                        </a:cubicBezTo>
                        <a:cubicBezTo>
                          <a:pt x="608" y="122"/>
                          <a:pt x="487" y="61"/>
                          <a:pt x="365" y="3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556" name="Google Shape;556;p21"/>
                  <p:cNvSpPr/>
                  <p:nvPr/>
                </p:nvSpPr>
                <p:spPr>
                  <a:xfrm>
                    <a:off x="2197525" y="2642850"/>
                    <a:ext cx="33475" cy="31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9" h="1278" extrusionOk="0">
                        <a:moveTo>
                          <a:pt x="92" y="548"/>
                        </a:moveTo>
                        <a:cubicBezTo>
                          <a:pt x="153" y="578"/>
                          <a:pt x="214" y="608"/>
                          <a:pt x="275" y="608"/>
                        </a:cubicBezTo>
                        <a:cubicBezTo>
                          <a:pt x="427" y="608"/>
                          <a:pt x="548" y="700"/>
                          <a:pt x="579" y="821"/>
                        </a:cubicBezTo>
                        <a:cubicBezTo>
                          <a:pt x="639" y="943"/>
                          <a:pt x="670" y="1064"/>
                          <a:pt x="730" y="1216"/>
                        </a:cubicBezTo>
                        <a:cubicBezTo>
                          <a:pt x="761" y="1277"/>
                          <a:pt x="822" y="1277"/>
                          <a:pt x="882" y="1277"/>
                        </a:cubicBezTo>
                        <a:lnTo>
                          <a:pt x="1278" y="1155"/>
                        </a:lnTo>
                        <a:cubicBezTo>
                          <a:pt x="1308" y="1155"/>
                          <a:pt x="1308" y="1125"/>
                          <a:pt x="1338" y="1125"/>
                        </a:cubicBezTo>
                        <a:cubicBezTo>
                          <a:pt x="1338" y="1095"/>
                          <a:pt x="1338" y="1064"/>
                          <a:pt x="1338" y="1064"/>
                        </a:cubicBezTo>
                        <a:cubicBezTo>
                          <a:pt x="1247" y="882"/>
                          <a:pt x="1156" y="730"/>
                          <a:pt x="1095" y="578"/>
                        </a:cubicBezTo>
                        <a:cubicBezTo>
                          <a:pt x="1065" y="365"/>
                          <a:pt x="882" y="183"/>
                          <a:pt x="670" y="183"/>
                        </a:cubicBezTo>
                        <a:cubicBezTo>
                          <a:pt x="579" y="183"/>
                          <a:pt x="487" y="61"/>
                          <a:pt x="396" y="31"/>
                        </a:cubicBezTo>
                        <a:cubicBezTo>
                          <a:pt x="366" y="0"/>
                          <a:pt x="305" y="0"/>
                          <a:pt x="275" y="31"/>
                        </a:cubicBezTo>
                        <a:cubicBezTo>
                          <a:pt x="183" y="92"/>
                          <a:pt x="92" y="213"/>
                          <a:pt x="31" y="335"/>
                        </a:cubicBezTo>
                        <a:cubicBezTo>
                          <a:pt x="1" y="396"/>
                          <a:pt x="31" y="487"/>
                          <a:pt x="92" y="54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557" name="Google Shape;557;p21"/>
                  <p:cNvSpPr/>
                  <p:nvPr/>
                </p:nvSpPr>
                <p:spPr>
                  <a:xfrm>
                    <a:off x="3319150" y="2415650"/>
                    <a:ext cx="34200" cy="20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8" h="821" extrusionOk="0">
                        <a:moveTo>
                          <a:pt x="1033" y="821"/>
                        </a:moveTo>
                        <a:cubicBezTo>
                          <a:pt x="1155" y="790"/>
                          <a:pt x="1246" y="760"/>
                          <a:pt x="1337" y="669"/>
                        </a:cubicBezTo>
                        <a:cubicBezTo>
                          <a:pt x="1368" y="608"/>
                          <a:pt x="1368" y="547"/>
                          <a:pt x="1337" y="486"/>
                        </a:cubicBezTo>
                        <a:cubicBezTo>
                          <a:pt x="1094" y="213"/>
                          <a:pt x="760" y="61"/>
                          <a:pt x="395" y="0"/>
                        </a:cubicBezTo>
                        <a:cubicBezTo>
                          <a:pt x="243" y="0"/>
                          <a:pt x="91" y="91"/>
                          <a:pt x="30" y="243"/>
                        </a:cubicBezTo>
                        <a:cubicBezTo>
                          <a:pt x="0" y="304"/>
                          <a:pt x="0" y="426"/>
                          <a:pt x="91" y="486"/>
                        </a:cubicBezTo>
                        <a:cubicBezTo>
                          <a:pt x="334" y="638"/>
                          <a:pt x="638" y="760"/>
                          <a:pt x="942" y="82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558" name="Google Shape;558;p21"/>
                  <p:cNvSpPr/>
                  <p:nvPr/>
                </p:nvSpPr>
                <p:spPr>
                  <a:xfrm>
                    <a:off x="4751525" y="2373100"/>
                    <a:ext cx="22825" cy="28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3" h="1156" extrusionOk="0">
                        <a:moveTo>
                          <a:pt x="366" y="122"/>
                        </a:moveTo>
                        <a:lnTo>
                          <a:pt x="366" y="122"/>
                        </a:lnTo>
                        <a:cubicBezTo>
                          <a:pt x="275" y="152"/>
                          <a:pt x="183" y="182"/>
                          <a:pt x="123" y="243"/>
                        </a:cubicBezTo>
                        <a:cubicBezTo>
                          <a:pt x="31" y="274"/>
                          <a:pt x="31" y="304"/>
                          <a:pt x="31" y="334"/>
                        </a:cubicBezTo>
                        <a:cubicBezTo>
                          <a:pt x="1" y="547"/>
                          <a:pt x="1" y="730"/>
                          <a:pt x="92" y="942"/>
                        </a:cubicBezTo>
                        <a:cubicBezTo>
                          <a:pt x="123" y="1003"/>
                          <a:pt x="214" y="1094"/>
                          <a:pt x="275" y="1094"/>
                        </a:cubicBezTo>
                        <a:cubicBezTo>
                          <a:pt x="487" y="1155"/>
                          <a:pt x="700" y="1094"/>
                          <a:pt x="852" y="973"/>
                        </a:cubicBezTo>
                        <a:cubicBezTo>
                          <a:pt x="882" y="912"/>
                          <a:pt x="913" y="851"/>
                          <a:pt x="882" y="790"/>
                        </a:cubicBezTo>
                        <a:lnTo>
                          <a:pt x="852" y="730"/>
                        </a:lnTo>
                        <a:cubicBezTo>
                          <a:pt x="822" y="699"/>
                          <a:pt x="791" y="638"/>
                          <a:pt x="761" y="608"/>
                        </a:cubicBezTo>
                        <a:cubicBezTo>
                          <a:pt x="700" y="517"/>
                          <a:pt x="700" y="517"/>
                          <a:pt x="791" y="395"/>
                        </a:cubicBezTo>
                        <a:cubicBezTo>
                          <a:pt x="882" y="274"/>
                          <a:pt x="913" y="182"/>
                          <a:pt x="852" y="91"/>
                        </a:cubicBezTo>
                        <a:cubicBezTo>
                          <a:pt x="761" y="0"/>
                          <a:pt x="639" y="0"/>
                          <a:pt x="548" y="61"/>
                        </a:cubicBezTo>
                        <a:cubicBezTo>
                          <a:pt x="487" y="91"/>
                          <a:pt x="426" y="91"/>
                          <a:pt x="366" y="122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559" name="Google Shape;559;p21"/>
                  <p:cNvSpPr/>
                  <p:nvPr/>
                </p:nvSpPr>
                <p:spPr>
                  <a:xfrm>
                    <a:off x="4621600" y="2396650"/>
                    <a:ext cx="35725" cy="25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9" h="1004" extrusionOk="0">
                        <a:moveTo>
                          <a:pt x="213" y="882"/>
                        </a:moveTo>
                        <a:cubicBezTo>
                          <a:pt x="395" y="912"/>
                          <a:pt x="578" y="943"/>
                          <a:pt x="730" y="973"/>
                        </a:cubicBezTo>
                        <a:cubicBezTo>
                          <a:pt x="912" y="1003"/>
                          <a:pt x="851" y="882"/>
                          <a:pt x="882" y="791"/>
                        </a:cubicBezTo>
                        <a:cubicBezTo>
                          <a:pt x="912" y="730"/>
                          <a:pt x="851" y="730"/>
                          <a:pt x="821" y="730"/>
                        </a:cubicBezTo>
                        <a:cubicBezTo>
                          <a:pt x="760" y="608"/>
                          <a:pt x="760" y="487"/>
                          <a:pt x="821" y="426"/>
                        </a:cubicBezTo>
                        <a:cubicBezTo>
                          <a:pt x="912" y="335"/>
                          <a:pt x="1034" y="304"/>
                          <a:pt x="1125" y="365"/>
                        </a:cubicBezTo>
                        <a:cubicBezTo>
                          <a:pt x="1216" y="426"/>
                          <a:pt x="1338" y="426"/>
                          <a:pt x="1429" y="395"/>
                        </a:cubicBezTo>
                        <a:cubicBezTo>
                          <a:pt x="1429" y="365"/>
                          <a:pt x="1429" y="304"/>
                          <a:pt x="1398" y="274"/>
                        </a:cubicBezTo>
                        <a:cubicBezTo>
                          <a:pt x="1247" y="122"/>
                          <a:pt x="1064" y="31"/>
                          <a:pt x="882" y="0"/>
                        </a:cubicBezTo>
                        <a:cubicBezTo>
                          <a:pt x="791" y="0"/>
                          <a:pt x="699" y="0"/>
                          <a:pt x="608" y="31"/>
                        </a:cubicBezTo>
                        <a:cubicBezTo>
                          <a:pt x="395" y="152"/>
                          <a:pt x="213" y="335"/>
                          <a:pt x="91" y="547"/>
                        </a:cubicBezTo>
                        <a:cubicBezTo>
                          <a:pt x="0" y="669"/>
                          <a:pt x="61" y="821"/>
                          <a:pt x="213" y="882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560" name="Google Shape;560;p21"/>
                  <p:cNvSpPr/>
                  <p:nvPr/>
                </p:nvSpPr>
                <p:spPr>
                  <a:xfrm>
                    <a:off x="4643625" y="2416400"/>
                    <a:ext cx="25" cy="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31" extrusionOk="0">
                        <a:moveTo>
                          <a:pt x="1" y="1"/>
                        </a:moveTo>
                        <a:lnTo>
                          <a:pt x="1" y="3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561" name="Google Shape;561;p21"/>
                  <p:cNvSpPr/>
                  <p:nvPr/>
                </p:nvSpPr>
                <p:spPr>
                  <a:xfrm>
                    <a:off x="4724950" y="2400450"/>
                    <a:ext cx="27375" cy="22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5" h="913" extrusionOk="0">
                        <a:moveTo>
                          <a:pt x="61" y="304"/>
                        </a:moveTo>
                        <a:cubicBezTo>
                          <a:pt x="30" y="304"/>
                          <a:pt x="0" y="365"/>
                          <a:pt x="0" y="395"/>
                        </a:cubicBezTo>
                        <a:cubicBezTo>
                          <a:pt x="0" y="547"/>
                          <a:pt x="61" y="730"/>
                          <a:pt x="182" y="821"/>
                        </a:cubicBezTo>
                        <a:cubicBezTo>
                          <a:pt x="243" y="882"/>
                          <a:pt x="334" y="912"/>
                          <a:pt x="426" y="882"/>
                        </a:cubicBezTo>
                        <a:cubicBezTo>
                          <a:pt x="517" y="851"/>
                          <a:pt x="578" y="791"/>
                          <a:pt x="669" y="760"/>
                        </a:cubicBezTo>
                        <a:cubicBezTo>
                          <a:pt x="790" y="760"/>
                          <a:pt x="882" y="669"/>
                          <a:pt x="912" y="578"/>
                        </a:cubicBezTo>
                        <a:cubicBezTo>
                          <a:pt x="942" y="487"/>
                          <a:pt x="973" y="426"/>
                          <a:pt x="1003" y="365"/>
                        </a:cubicBezTo>
                        <a:cubicBezTo>
                          <a:pt x="1094" y="213"/>
                          <a:pt x="1064" y="152"/>
                          <a:pt x="942" y="122"/>
                        </a:cubicBezTo>
                        <a:cubicBezTo>
                          <a:pt x="882" y="61"/>
                          <a:pt x="790" y="31"/>
                          <a:pt x="699" y="0"/>
                        </a:cubicBezTo>
                        <a:lnTo>
                          <a:pt x="578" y="0"/>
                        </a:lnTo>
                        <a:cubicBezTo>
                          <a:pt x="456" y="152"/>
                          <a:pt x="274" y="243"/>
                          <a:pt x="61" y="304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562" name="Google Shape;562;p21"/>
                  <p:cNvSpPr/>
                  <p:nvPr/>
                </p:nvSpPr>
                <p:spPr>
                  <a:xfrm>
                    <a:off x="4769025" y="2344200"/>
                    <a:ext cx="22050" cy="29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2" h="1187" extrusionOk="0">
                        <a:moveTo>
                          <a:pt x="426" y="1186"/>
                        </a:moveTo>
                        <a:cubicBezTo>
                          <a:pt x="486" y="1186"/>
                          <a:pt x="517" y="1186"/>
                          <a:pt x="547" y="1156"/>
                        </a:cubicBezTo>
                        <a:cubicBezTo>
                          <a:pt x="638" y="1034"/>
                          <a:pt x="669" y="822"/>
                          <a:pt x="851" y="730"/>
                        </a:cubicBezTo>
                        <a:cubicBezTo>
                          <a:pt x="851" y="700"/>
                          <a:pt x="882" y="639"/>
                          <a:pt x="882" y="609"/>
                        </a:cubicBezTo>
                        <a:cubicBezTo>
                          <a:pt x="760" y="396"/>
                          <a:pt x="669" y="214"/>
                          <a:pt x="547" y="31"/>
                        </a:cubicBezTo>
                        <a:cubicBezTo>
                          <a:pt x="486" y="1"/>
                          <a:pt x="395" y="1"/>
                          <a:pt x="334" y="31"/>
                        </a:cubicBezTo>
                        <a:cubicBezTo>
                          <a:pt x="243" y="153"/>
                          <a:pt x="182" y="244"/>
                          <a:pt x="91" y="366"/>
                        </a:cubicBezTo>
                        <a:cubicBezTo>
                          <a:pt x="91" y="396"/>
                          <a:pt x="61" y="457"/>
                          <a:pt x="61" y="518"/>
                        </a:cubicBezTo>
                        <a:cubicBezTo>
                          <a:pt x="0" y="822"/>
                          <a:pt x="152" y="1095"/>
                          <a:pt x="426" y="1186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563" name="Google Shape;563;p21"/>
                  <p:cNvSpPr/>
                  <p:nvPr/>
                </p:nvSpPr>
                <p:spPr>
                  <a:xfrm>
                    <a:off x="4766725" y="2791775"/>
                    <a:ext cx="22075" cy="23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3" h="944" extrusionOk="0">
                        <a:moveTo>
                          <a:pt x="62" y="214"/>
                        </a:moveTo>
                        <a:cubicBezTo>
                          <a:pt x="62" y="275"/>
                          <a:pt x="31" y="335"/>
                          <a:pt x="1" y="457"/>
                        </a:cubicBezTo>
                        <a:cubicBezTo>
                          <a:pt x="1" y="548"/>
                          <a:pt x="62" y="639"/>
                          <a:pt x="92" y="761"/>
                        </a:cubicBezTo>
                        <a:cubicBezTo>
                          <a:pt x="153" y="882"/>
                          <a:pt x="274" y="943"/>
                          <a:pt x="426" y="913"/>
                        </a:cubicBezTo>
                        <a:cubicBezTo>
                          <a:pt x="670" y="822"/>
                          <a:pt x="852" y="609"/>
                          <a:pt x="882" y="366"/>
                        </a:cubicBezTo>
                        <a:cubicBezTo>
                          <a:pt x="882" y="305"/>
                          <a:pt x="852" y="275"/>
                          <a:pt x="822" y="244"/>
                        </a:cubicBezTo>
                        <a:cubicBezTo>
                          <a:pt x="700" y="92"/>
                          <a:pt x="487" y="1"/>
                          <a:pt x="274" y="1"/>
                        </a:cubicBezTo>
                        <a:cubicBezTo>
                          <a:pt x="183" y="31"/>
                          <a:pt x="92" y="123"/>
                          <a:pt x="62" y="214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564" name="Google Shape;564;p21"/>
                  <p:cNvSpPr/>
                  <p:nvPr/>
                </p:nvSpPr>
                <p:spPr>
                  <a:xfrm>
                    <a:off x="3238600" y="2907300"/>
                    <a:ext cx="27375" cy="16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5" h="669" extrusionOk="0">
                        <a:moveTo>
                          <a:pt x="1094" y="213"/>
                        </a:moveTo>
                        <a:cubicBezTo>
                          <a:pt x="1094" y="182"/>
                          <a:pt x="1094" y="152"/>
                          <a:pt x="1094" y="91"/>
                        </a:cubicBezTo>
                        <a:cubicBezTo>
                          <a:pt x="1064" y="61"/>
                          <a:pt x="1034" y="30"/>
                          <a:pt x="1003" y="0"/>
                        </a:cubicBezTo>
                        <a:cubicBezTo>
                          <a:pt x="942" y="0"/>
                          <a:pt x="912" y="0"/>
                          <a:pt x="851" y="0"/>
                        </a:cubicBezTo>
                        <a:lnTo>
                          <a:pt x="517" y="0"/>
                        </a:lnTo>
                        <a:cubicBezTo>
                          <a:pt x="456" y="0"/>
                          <a:pt x="395" y="30"/>
                          <a:pt x="334" y="61"/>
                        </a:cubicBezTo>
                        <a:cubicBezTo>
                          <a:pt x="243" y="122"/>
                          <a:pt x="122" y="243"/>
                          <a:pt x="30" y="334"/>
                        </a:cubicBezTo>
                        <a:cubicBezTo>
                          <a:pt x="0" y="395"/>
                          <a:pt x="0" y="456"/>
                          <a:pt x="30" y="517"/>
                        </a:cubicBezTo>
                        <a:cubicBezTo>
                          <a:pt x="61" y="578"/>
                          <a:pt x="91" y="638"/>
                          <a:pt x="152" y="669"/>
                        </a:cubicBezTo>
                        <a:cubicBezTo>
                          <a:pt x="243" y="669"/>
                          <a:pt x="334" y="669"/>
                          <a:pt x="426" y="669"/>
                        </a:cubicBezTo>
                        <a:cubicBezTo>
                          <a:pt x="669" y="578"/>
                          <a:pt x="912" y="426"/>
                          <a:pt x="1094" y="213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565" name="Google Shape;565;p21"/>
                  <p:cNvSpPr/>
                  <p:nvPr/>
                </p:nvSpPr>
                <p:spPr>
                  <a:xfrm>
                    <a:off x="3411850" y="3216575"/>
                    <a:ext cx="30425" cy="19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17" h="791" extrusionOk="0">
                        <a:moveTo>
                          <a:pt x="122" y="0"/>
                        </a:moveTo>
                        <a:cubicBezTo>
                          <a:pt x="122" y="0"/>
                          <a:pt x="61" y="0"/>
                          <a:pt x="31" y="30"/>
                        </a:cubicBezTo>
                        <a:cubicBezTo>
                          <a:pt x="0" y="30"/>
                          <a:pt x="0" y="122"/>
                          <a:pt x="31" y="182"/>
                        </a:cubicBezTo>
                        <a:cubicBezTo>
                          <a:pt x="61" y="243"/>
                          <a:pt x="92" y="243"/>
                          <a:pt x="122" y="274"/>
                        </a:cubicBezTo>
                        <a:cubicBezTo>
                          <a:pt x="213" y="426"/>
                          <a:pt x="365" y="547"/>
                          <a:pt x="517" y="608"/>
                        </a:cubicBezTo>
                        <a:cubicBezTo>
                          <a:pt x="699" y="669"/>
                          <a:pt x="882" y="730"/>
                          <a:pt x="1034" y="760"/>
                        </a:cubicBezTo>
                        <a:cubicBezTo>
                          <a:pt x="1064" y="790"/>
                          <a:pt x="1095" y="790"/>
                          <a:pt x="1095" y="760"/>
                        </a:cubicBezTo>
                        <a:cubicBezTo>
                          <a:pt x="1155" y="760"/>
                          <a:pt x="1186" y="730"/>
                          <a:pt x="1186" y="699"/>
                        </a:cubicBezTo>
                        <a:cubicBezTo>
                          <a:pt x="1216" y="669"/>
                          <a:pt x="1216" y="638"/>
                          <a:pt x="1186" y="638"/>
                        </a:cubicBezTo>
                        <a:cubicBezTo>
                          <a:pt x="943" y="274"/>
                          <a:pt x="547" y="30"/>
                          <a:pt x="122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566" name="Google Shape;566;p21"/>
                  <p:cNvSpPr/>
                  <p:nvPr/>
                </p:nvSpPr>
                <p:spPr>
                  <a:xfrm>
                    <a:off x="4672500" y="3493175"/>
                    <a:ext cx="27400" cy="16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6" h="669" extrusionOk="0">
                        <a:moveTo>
                          <a:pt x="396" y="638"/>
                        </a:moveTo>
                        <a:cubicBezTo>
                          <a:pt x="548" y="608"/>
                          <a:pt x="669" y="547"/>
                          <a:pt x="791" y="486"/>
                        </a:cubicBezTo>
                        <a:cubicBezTo>
                          <a:pt x="973" y="395"/>
                          <a:pt x="1004" y="213"/>
                          <a:pt x="1095" y="61"/>
                        </a:cubicBezTo>
                        <a:cubicBezTo>
                          <a:pt x="1095" y="30"/>
                          <a:pt x="1034" y="0"/>
                          <a:pt x="1034" y="0"/>
                        </a:cubicBezTo>
                        <a:lnTo>
                          <a:pt x="487" y="91"/>
                        </a:lnTo>
                        <a:cubicBezTo>
                          <a:pt x="335" y="122"/>
                          <a:pt x="183" y="182"/>
                          <a:pt x="62" y="274"/>
                        </a:cubicBezTo>
                        <a:cubicBezTo>
                          <a:pt x="1" y="334"/>
                          <a:pt x="1" y="456"/>
                          <a:pt x="62" y="517"/>
                        </a:cubicBezTo>
                        <a:cubicBezTo>
                          <a:pt x="153" y="608"/>
                          <a:pt x="274" y="669"/>
                          <a:pt x="396" y="63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567" name="Google Shape;567;p21"/>
                  <p:cNvSpPr/>
                  <p:nvPr/>
                </p:nvSpPr>
                <p:spPr>
                  <a:xfrm>
                    <a:off x="3047850" y="2411075"/>
                    <a:ext cx="29675" cy="19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87" h="792" extrusionOk="0">
                        <a:moveTo>
                          <a:pt x="1186" y="62"/>
                        </a:moveTo>
                        <a:cubicBezTo>
                          <a:pt x="1186" y="62"/>
                          <a:pt x="1186" y="31"/>
                          <a:pt x="1186" y="31"/>
                        </a:cubicBezTo>
                        <a:cubicBezTo>
                          <a:pt x="1125" y="1"/>
                          <a:pt x="1095" y="1"/>
                          <a:pt x="1065" y="1"/>
                        </a:cubicBezTo>
                        <a:cubicBezTo>
                          <a:pt x="700" y="62"/>
                          <a:pt x="366" y="214"/>
                          <a:pt x="92" y="426"/>
                        </a:cubicBezTo>
                        <a:cubicBezTo>
                          <a:pt x="1" y="518"/>
                          <a:pt x="31" y="639"/>
                          <a:pt x="122" y="700"/>
                        </a:cubicBezTo>
                        <a:cubicBezTo>
                          <a:pt x="214" y="761"/>
                          <a:pt x="305" y="791"/>
                          <a:pt x="396" y="730"/>
                        </a:cubicBezTo>
                        <a:cubicBezTo>
                          <a:pt x="639" y="548"/>
                          <a:pt x="913" y="335"/>
                          <a:pt x="1186" y="122"/>
                        </a:cubicBezTo>
                        <a:cubicBezTo>
                          <a:pt x="1186" y="122"/>
                          <a:pt x="1186" y="92"/>
                          <a:pt x="1186" y="62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568" name="Google Shape;568;p21"/>
                  <p:cNvSpPr/>
                  <p:nvPr/>
                </p:nvSpPr>
                <p:spPr>
                  <a:xfrm>
                    <a:off x="4345000" y="3369300"/>
                    <a:ext cx="14450" cy="24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8" h="974" extrusionOk="0">
                        <a:moveTo>
                          <a:pt x="426" y="943"/>
                        </a:moveTo>
                        <a:cubicBezTo>
                          <a:pt x="456" y="882"/>
                          <a:pt x="487" y="821"/>
                          <a:pt x="517" y="761"/>
                        </a:cubicBezTo>
                        <a:cubicBezTo>
                          <a:pt x="547" y="639"/>
                          <a:pt x="547" y="517"/>
                          <a:pt x="578" y="396"/>
                        </a:cubicBezTo>
                        <a:lnTo>
                          <a:pt x="578" y="213"/>
                        </a:lnTo>
                        <a:cubicBezTo>
                          <a:pt x="547" y="213"/>
                          <a:pt x="547" y="183"/>
                          <a:pt x="578" y="153"/>
                        </a:cubicBezTo>
                        <a:cubicBezTo>
                          <a:pt x="578" y="61"/>
                          <a:pt x="456" y="1"/>
                          <a:pt x="365" y="31"/>
                        </a:cubicBezTo>
                        <a:cubicBezTo>
                          <a:pt x="304" y="61"/>
                          <a:pt x="213" y="92"/>
                          <a:pt x="152" y="153"/>
                        </a:cubicBezTo>
                        <a:cubicBezTo>
                          <a:pt x="31" y="213"/>
                          <a:pt x="0" y="335"/>
                          <a:pt x="0" y="457"/>
                        </a:cubicBezTo>
                        <a:cubicBezTo>
                          <a:pt x="31" y="639"/>
                          <a:pt x="91" y="791"/>
                          <a:pt x="213" y="943"/>
                        </a:cubicBezTo>
                        <a:cubicBezTo>
                          <a:pt x="274" y="973"/>
                          <a:pt x="365" y="973"/>
                          <a:pt x="426" y="943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569" name="Google Shape;569;p21"/>
                  <p:cNvSpPr/>
                  <p:nvPr/>
                </p:nvSpPr>
                <p:spPr>
                  <a:xfrm>
                    <a:off x="3149675" y="3740125"/>
                    <a:ext cx="28150" cy="15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6" h="639" extrusionOk="0">
                        <a:moveTo>
                          <a:pt x="426" y="61"/>
                        </a:moveTo>
                        <a:cubicBezTo>
                          <a:pt x="335" y="61"/>
                          <a:pt x="214" y="61"/>
                          <a:pt x="92" y="122"/>
                        </a:cubicBezTo>
                        <a:cubicBezTo>
                          <a:pt x="31" y="122"/>
                          <a:pt x="1" y="183"/>
                          <a:pt x="31" y="213"/>
                        </a:cubicBezTo>
                        <a:cubicBezTo>
                          <a:pt x="183" y="487"/>
                          <a:pt x="548" y="639"/>
                          <a:pt x="852" y="517"/>
                        </a:cubicBezTo>
                        <a:lnTo>
                          <a:pt x="1034" y="457"/>
                        </a:lnTo>
                        <a:cubicBezTo>
                          <a:pt x="1095" y="426"/>
                          <a:pt x="1125" y="335"/>
                          <a:pt x="1095" y="274"/>
                        </a:cubicBezTo>
                        <a:cubicBezTo>
                          <a:pt x="913" y="92"/>
                          <a:pt x="670" y="1"/>
                          <a:pt x="426" y="6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570" name="Google Shape;570;p21"/>
                  <p:cNvSpPr/>
                  <p:nvPr/>
                </p:nvSpPr>
                <p:spPr>
                  <a:xfrm>
                    <a:off x="4959750" y="2636775"/>
                    <a:ext cx="20550" cy="19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2" h="761" extrusionOk="0">
                        <a:moveTo>
                          <a:pt x="244" y="669"/>
                        </a:moveTo>
                        <a:cubicBezTo>
                          <a:pt x="456" y="760"/>
                          <a:pt x="699" y="669"/>
                          <a:pt x="791" y="456"/>
                        </a:cubicBezTo>
                        <a:cubicBezTo>
                          <a:pt x="821" y="456"/>
                          <a:pt x="821" y="426"/>
                          <a:pt x="791" y="395"/>
                        </a:cubicBezTo>
                        <a:cubicBezTo>
                          <a:pt x="760" y="243"/>
                          <a:pt x="639" y="122"/>
                          <a:pt x="517" y="31"/>
                        </a:cubicBezTo>
                        <a:cubicBezTo>
                          <a:pt x="487" y="31"/>
                          <a:pt x="426" y="0"/>
                          <a:pt x="396" y="31"/>
                        </a:cubicBezTo>
                        <a:cubicBezTo>
                          <a:pt x="152" y="31"/>
                          <a:pt x="0" y="304"/>
                          <a:pt x="122" y="517"/>
                        </a:cubicBezTo>
                        <a:cubicBezTo>
                          <a:pt x="152" y="578"/>
                          <a:pt x="183" y="639"/>
                          <a:pt x="244" y="66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571" name="Google Shape;571;p21"/>
                  <p:cNvSpPr/>
                  <p:nvPr/>
                </p:nvSpPr>
                <p:spPr>
                  <a:xfrm>
                    <a:off x="4553200" y="3493175"/>
                    <a:ext cx="33475" cy="10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9" h="426" extrusionOk="0">
                        <a:moveTo>
                          <a:pt x="213" y="0"/>
                        </a:moveTo>
                        <a:cubicBezTo>
                          <a:pt x="153" y="0"/>
                          <a:pt x="122" y="0"/>
                          <a:pt x="61" y="30"/>
                        </a:cubicBezTo>
                        <a:cubicBezTo>
                          <a:pt x="31" y="61"/>
                          <a:pt x="1" y="91"/>
                          <a:pt x="1" y="152"/>
                        </a:cubicBezTo>
                        <a:cubicBezTo>
                          <a:pt x="1" y="182"/>
                          <a:pt x="31" y="243"/>
                          <a:pt x="61" y="243"/>
                        </a:cubicBezTo>
                        <a:cubicBezTo>
                          <a:pt x="274" y="334"/>
                          <a:pt x="487" y="365"/>
                          <a:pt x="700" y="426"/>
                        </a:cubicBezTo>
                        <a:lnTo>
                          <a:pt x="761" y="426"/>
                        </a:lnTo>
                        <a:cubicBezTo>
                          <a:pt x="943" y="395"/>
                          <a:pt x="1125" y="395"/>
                          <a:pt x="1308" y="365"/>
                        </a:cubicBezTo>
                        <a:cubicBezTo>
                          <a:pt x="1308" y="365"/>
                          <a:pt x="1338" y="334"/>
                          <a:pt x="1338" y="304"/>
                        </a:cubicBezTo>
                        <a:cubicBezTo>
                          <a:pt x="1338" y="274"/>
                          <a:pt x="1338" y="243"/>
                          <a:pt x="1308" y="213"/>
                        </a:cubicBezTo>
                        <a:cubicBezTo>
                          <a:pt x="1156" y="91"/>
                          <a:pt x="973" y="30"/>
                          <a:pt x="791" y="30"/>
                        </a:cubicBezTo>
                        <a:cubicBezTo>
                          <a:pt x="609" y="61"/>
                          <a:pt x="396" y="30"/>
                          <a:pt x="213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572" name="Google Shape;572;p21"/>
                  <p:cNvSpPr/>
                  <p:nvPr/>
                </p:nvSpPr>
                <p:spPr>
                  <a:xfrm>
                    <a:off x="3303950" y="3742400"/>
                    <a:ext cx="24325" cy="12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3" h="488" extrusionOk="0">
                        <a:moveTo>
                          <a:pt x="821" y="62"/>
                        </a:moveTo>
                        <a:cubicBezTo>
                          <a:pt x="699" y="31"/>
                          <a:pt x="608" y="1"/>
                          <a:pt x="517" y="1"/>
                        </a:cubicBezTo>
                        <a:cubicBezTo>
                          <a:pt x="395" y="31"/>
                          <a:pt x="274" y="31"/>
                          <a:pt x="152" y="62"/>
                        </a:cubicBezTo>
                        <a:cubicBezTo>
                          <a:pt x="91" y="62"/>
                          <a:pt x="61" y="153"/>
                          <a:pt x="31" y="214"/>
                        </a:cubicBezTo>
                        <a:cubicBezTo>
                          <a:pt x="0" y="274"/>
                          <a:pt x="61" y="366"/>
                          <a:pt x="122" y="366"/>
                        </a:cubicBezTo>
                        <a:cubicBezTo>
                          <a:pt x="152" y="396"/>
                          <a:pt x="183" y="426"/>
                          <a:pt x="243" y="426"/>
                        </a:cubicBezTo>
                        <a:cubicBezTo>
                          <a:pt x="456" y="487"/>
                          <a:pt x="730" y="426"/>
                          <a:pt x="912" y="274"/>
                        </a:cubicBezTo>
                        <a:cubicBezTo>
                          <a:pt x="973" y="244"/>
                          <a:pt x="973" y="214"/>
                          <a:pt x="912" y="153"/>
                        </a:cubicBezTo>
                        <a:cubicBezTo>
                          <a:pt x="882" y="122"/>
                          <a:pt x="851" y="92"/>
                          <a:pt x="821" y="62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573" name="Google Shape;573;p21"/>
                  <p:cNvSpPr/>
                  <p:nvPr/>
                </p:nvSpPr>
                <p:spPr>
                  <a:xfrm>
                    <a:off x="3230225" y="2386775"/>
                    <a:ext cx="11425" cy="25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" h="1034" extrusionOk="0">
                        <a:moveTo>
                          <a:pt x="92" y="1003"/>
                        </a:moveTo>
                        <a:cubicBezTo>
                          <a:pt x="153" y="1034"/>
                          <a:pt x="214" y="1034"/>
                          <a:pt x="274" y="1003"/>
                        </a:cubicBezTo>
                        <a:cubicBezTo>
                          <a:pt x="396" y="760"/>
                          <a:pt x="457" y="517"/>
                          <a:pt x="457" y="274"/>
                        </a:cubicBezTo>
                        <a:cubicBezTo>
                          <a:pt x="457" y="213"/>
                          <a:pt x="457" y="152"/>
                          <a:pt x="457" y="91"/>
                        </a:cubicBezTo>
                        <a:cubicBezTo>
                          <a:pt x="457" y="61"/>
                          <a:pt x="396" y="0"/>
                          <a:pt x="365" y="0"/>
                        </a:cubicBezTo>
                        <a:cubicBezTo>
                          <a:pt x="335" y="0"/>
                          <a:pt x="305" y="0"/>
                          <a:pt x="274" y="61"/>
                        </a:cubicBezTo>
                        <a:cubicBezTo>
                          <a:pt x="183" y="213"/>
                          <a:pt x="92" y="395"/>
                          <a:pt x="31" y="578"/>
                        </a:cubicBezTo>
                        <a:cubicBezTo>
                          <a:pt x="1" y="669"/>
                          <a:pt x="1" y="760"/>
                          <a:pt x="31" y="851"/>
                        </a:cubicBezTo>
                        <a:cubicBezTo>
                          <a:pt x="31" y="912"/>
                          <a:pt x="62" y="973"/>
                          <a:pt x="92" y="1003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574" name="Google Shape;574;p21"/>
                  <p:cNvSpPr/>
                  <p:nvPr/>
                </p:nvSpPr>
                <p:spPr>
                  <a:xfrm>
                    <a:off x="3276575" y="2922500"/>
                    <a:ext cx="16750" cy="20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0" h="821" extrusionOk="0">
                        <a:moveTo>
                          <a:pt x="335" y="30"/>
                        </a:moveTo>
                        <a:cubicBezTo>
                          <a:pt x="92" y="152"/>
                          <a:pt x="1" y="426"/>
                          <a:pt x="92" y="669"/>
                        </a:cubicBezTo>
                        <a:cubicBezTo>
                          <a:pt x="92" y="730"/>
                          <a:pt x="183" y="760"/>
                          <a:pt x="214" y="790"/>
                        </a:cubicBezTo>
                        <a:cubicBezTo>
                          <a:pt x="244" y="821"/>
                          <a:pt x="305" y="790"/>
                          <a:pt x="335" y="730"/>
                        </a:cubicBezTo>
                        <a:cubicBezTo>
                          <a:pt x="426" y="638"/>
                          <a:pt x="487" y="517"/>
                          <a:pt x="578" y="426"/>
                        </a:cubicBezTo>
                        <a:cubicBezTo>
                          <a:pt x="609" y="365"/>
                          <a:pt x="609" y="334"/>
                          <a:pt x="639" y="304"/>
                        </a:cubicBezTo>
                        <a:cubicBezTo>
                          <a:pt x="670" y="213"/>
                          <a:pt x="639" y="122"/>
                          <a:pt x="578" y="61"/>
                        </a:cubicBezTo>
                        <a:cubicBezTo>
                          <a:pt x="487" y="0"/>
                          <a:pt x="396" y="0"/>
                          <a:pt x="335" y="3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575" name="Google Shape;575;p21"/>
                  <p:cNvSpPr/>
                  <p:nvPr/>
                </p:nvSpPr>
                <p:spPr>
                  <a:xfrm>
                    <a:off x="3406525" y="3286475"/>
                    <a:ext cx="775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1" extrusionOk="0">
                        <a:moveTo>
                          <a:pt x="1" y="0"/>
                        </a:moveTo>
                        <a:lnTo>
                          <a:pt x="1" y="0"/>
                        </a:lnTo>
                        <a:lnTo>
                          <a:pt x="31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576" name="Google Shape;576;p21"/>
                  <p:cNvSpPr/>
                  <p:nvPr/>
                </p:nvSpPr>
                <p:spPr>
                  <a:xfrm>
                    <a:off x="3401200" y="3274325"/>
                    <a:ext cx="23600" cy="19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4" h="761" extrusionOk="0">
                        <a:moveTo>
                          <a:pt x="609" y="760"/>
                        </a:moveTo>
                        <a:lnTo>
                          <a:pt x="882" y="760"/>
                        </a:lnTo>
                        <a:cubicBezTo>
                          <a:pt x="913" y="365"/>
                          <a:pt x="943" y="456"/>
                          <a:pt x="609" y="304"/>
                        </a:cubicBezTo>
                        <a:cubicBezTo>
                          <a:pt x="426" y="243"/>
                          <a:pt x="244" y="152"/>
                          <a:pt x="92" y="0"/>
                        </a:cubicBezTo>
                        <a:cubicBezTo>
                          <a:pt x="92" y="0"/>
                          <a:pt x="31" y="31"/>
                          <a:pt x="1" y="31"/>
                        </a:cubicBezTo>
                        <a:cubicBezTo>
                          <a:pt x="1" y="61"/>
                          <a:pt x="1" y="91"/>
                          <a:pt x="1" y="91"/>
                        </a:cubicBezTo>
                        <a:cubicBezTo>
                          <a:pt x="62" y="243"/>
                          <a:pt x="153" y="365"/>
                          <a:pt x="214" y="486"/>
                        </a:cubicBezTo>
                        <a:cubicBezTo>
                          <a:pt x="305" y="486"/>
                          <a:pt x="366" y="517"/>
                          <a:pt x="457" y="547"/>
                        </a:cubicBezTo>
                        <a:cubicBezTo>
                          <a:pt x="518" y="578"/>
                          <a:pt x="609" y="669"/>
                          <a:pt x="609" y="76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577" name="Google Shape;577;p21"/>
                  <p:cNvSpPr/>
                  <p:nvPr/>
                </p:nvSpPr>
                <p:spPr>
                  <a:xfrm>
                    <a:off x="3416400" y="3293325"/>
                    <a:ext cx="25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" extrusionOk="0">
                        <a:moveTo>
                          <a:pt x="1" y="0"/>
                        </a:move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578" name="Google Shape;578;p21"/>
                  <p:cNvSpPr/>
                  <p:nvPr/>
                </p:nvSpPr>
                <p:spPr>
                  <a:xfrm>
                    <a:off x="4047125" y="2628400"/>
                    <a:ext cx="15225" cy="16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9" h="670" extrusionOk="0">
                        <a:moveTo>
                          <a:pt x="91" y="123"/>
                        </a:moveTo>
                        <a:cubicBezTo>
                          <a:pt x="61" y="183"/>
                          <a:pt x="31" y="244"/>
                          <a:pt x="31" y="305"/>
                        </a:cubicBezTo>
                        <a:cubicBezTo>
                          <a:pt x="0" y="426"/>
                          <a:pt x="61" y="548"/>
                          <a:pt x="152" y="609"/>
                        </a:cubicBezTo>
                        <a:cubicBezTo>
                          <a:pt x="274" y="670"/>
                          <a:pt x="426" y="670"/>
                          <a:pt x="517" y="609"/>
                        </a:cubicBezTo>
                        <a:cubicBezTo>
                          <a:pt x="547" y="578"/>
                          <a:pt x="547" y="548"/>
                          <a:pt x="578" y="548"/>
                        </a:cubicBezTo>
                        <a:cubicBezTo>
                          <a:pt x="578" y="518"/>
                          <a:pt x="608" y="487"/>
                          <a:pt x="578" y="487"/>
                        </a:cubicBezTo>
                        <a:cubicBezTo>
                          <a:pt x="517" y="366"/>
                          <a:pt x="456" y="244"/>
                          <a:pt x="395" y="92"/>
                        </a:cubicBezTo>
                        <a:cubicBezTo>
                          <a:pt x="304" y="1"/>
                          <a:pt x="152" y="1"/>
                          <a:pt x="91" y="123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579" name="Google Shape;579;p21"/>
                  <p:cNvSpPr/>
                  <p:nvPr/>
                </p:nvSpPr>
                <p:spPr>
                  <a:xfrm>
                    <a:off x="3352575" y="2306225"/>
                    <a:ext cx="15975" cy="16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9" h="669" extrusionOk="0">
                        <a:moveTo>
                          <a:pt x="213" y="639"/>
                        </a:moveTo>
                        <a:cubicBezTo>
                          <a:pt x="274" y="669"/>
                          <a:pt x="365" y="669"/>
                          <a:pt x="396" y="639"/>
                        </a:cubicBezTo>
                        <a:cubicBezTo>
                          <a:pt x="517" y="517"/>
                          <a:pt x="608" y="395"/>
                          <a:pt x="639" y="243"/>
                        </a:cubicBezTo>
                        <a:cubicBezTo>
                          <a:pt x="639" y="213"/>
                          <a:pt x="639" y="152"/>
                          <a:pt x="608" y="122"/>
                        </a:cubicBezTo>
                        <a:cubicBezTo>
                          <a:pt x="548" y="61"/>
                          <a:pt x="456" y="0"/>
                          <a:pt x="365" y="0"/>
                        </a:cubicBezTo>
                        <a:cubicBezTo>
                          <a:pt x="183" y="61"/>
                          <a:pt x="0" y="243"/>
                          <a:pt x="122" y="456"/>
                        </a:cubicBezTo>
                        <a:cubicBezTo>
                          <a:pt x="183" y="517"/>
                          <a:pt x="213" y="578"/>
                          <a:pt x="213" y="63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580" name="Google Shape;580;p21"/>
                  <p:cNvSpPr/>
                  <p:nvPr/>
                </p:nvSpPr>
                <p:spPr>
                  <a:xfrm>
                    <a:off x="3363200" y="2438450"/>
                    <a:ext cx="14475" cy="15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9" h="608" extrusionOk="0">
                        <a:moveTo>
                          <a:pt x="1" y="486"/>
                        </a:moveTo>
                        <a:cubicBezTo>
                          <a:pt x="1" y="486"/>
                          <a:pt x="1" y="517"/>
                          <a:pt x="31" y="547"/>
                        </a:cubicBezTo>
                        <a:cubicBezTo>
                          <a:pt x="123" y="608"/>
                          <a:pt x="244" y="608"/>
                          <a:pt x="366" y="547"/>
                        </a:cubicBezTo>
                        <a:cubicBezTo>
                          <a:pt x="457" y="517"/>
                          <a:pt x="518" y="426"/>
                          <a:pt x="548" y="334"/>
                        </a:cubicBezTo>
                        <a:cubicBezTo>
                          <a:pt x="579" y="152"/>
                          <a:pt x="427" y="30"/>
                          <a:pt x="275" y="0"/>
                        </a:cubicBezTo>
                        <a:cubicBezTo>
                          <a:pt x="214" y="30"/>
                          <a:pt x="183" y="30"/>
                          <a:pt x="153" y="61"/>
                        </a:cubicBezTo>
                        <a:cubicBezTo>
                          <a:pt x="62" y="182"/>
                          <a:pt x="1" y="334"/>
                          <a:pt x="1" y="486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581" name="Google Shape;581;p21"/>
                  <p:cNvSpPr/>
                  <p:nvPr/>
                </p:nvSpPr>
                <p:spPr>
                  <a:xfrm>
                    <a:off x="3267475" y="2388275"/>
                    <a:ext cx="14450" cy="12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8" h="518" extrusionOk="0">
                        <a:moveTo>
                          <a:pt x="31" y="274"/>
                        </a:moveTo>
                        <a:cubicBezTo>
                          <a:pt x="91" y="426"/>
                          <a:pt x="213" y="518"/>
                          <a:pt x="395" y="518"/>
                        </a:cubicBezTo>
                        <a:cubicBezTo>
                          <a:pt x="486" y="518"/>
                          <a:pt x="578" y="426"/>
                          <a:pt x="578" y="305"/>
                        </a:cubicBezTo>
                        <a:cubicBezTo>
                          <a:pt x="547" y="153"/>
                          <a:pt x="426" y="1"/>
                          <a:pt x="243" y="1"/>
                        </a:cubicBezTo>
                        <a:cubicBezTo>
                          <a:pt x="91" y="1"/>
                          <a:pt x="0" y="123"/>
                          <a:pt x="31" y="274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582" name="Google Shape;582;p21"/>
                  <p:cNvSpPr/>
                  <p:nvPr/>
                </p:nvSpPr>
                <p:spPr>
                  <a:xfrm>
                    <a:off x="3154250" y="2344200"/>
                    <a:ext cx="52450" cy="41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98" h="1643" extrusionOk="0">
                        <a:moveTo>
                          <a:pt x="335" y="639"/>
                        </a:moveTo>
                        <a:lnTo>
                          <a:pt x="335" y="639"/>
                        </a:lnTo>
                        <a:lnTo>
                          <a:pt x="365" y="639"/>
                        </a:lnTo>
                        <a:cubicBezTo>
                          <a:pt x="335" y="700"/>
                          <a:pt x="304" y="791"/>
                          <a:pt x="274" y="882"/>
                        </a:cubicBezTo>
                        <a:cubicBezTo>
                          <a:pt x="213" y="974"/>
                          <a:pt x="243" y="1095"/>
                          <a:pt x="304" y="1217"/>
                        </a:cubicBezTo>
                        <a:cubicBezTo>
                          <a:pt x="365" y="1308"/>
                          <a:pt x="426" y="1399"/>
                          <a:pt x="487" y="1490"/>
                        </a:cubicBezTo>
                        <a:cubicBezTo>
                          <a:pt x="547" y="1551"/>
                          <a:pt x="638" y="1582"/>
                          <a:pt x="730" y="1612"/>
                        </a:cubicBezTo>
                        <a:cubicBezTo>
                          <a:pt x="821" y="1612"/>
                          <a:pt x="912" y="1612"/>
                          <a:pt x="1003" y="1642"/>
                        </a:cubicBezTo>
                        <a:cubicBezTo>
                          <a:pt x="1155" y="1642"/>
                          <a:pt x="1307" y="1582"/>
                          <a:pt x="1429" y="1460"/>
                        </a:cubicBezTo>
                        <a:cubicBezTo>
                          <a:pt x="1520" y="1369"/>
                          <a:pt x="1581" y="1247"/>
                          <a:pt x="1611" y="1095"/>
                        </a:cubicBezTo>
                        <a:cubicBezTo>
                          <a:pt x="1611" y="1004"/>
                          <a:pt x="1702" y="943"/>
                          <a:pt x="1794" y="913"/>
                        </a:cubicBezTo>
                        <a:cubicBezTo>
                          <a:pt x="1854" y="882"/>
                          <a:pt x="1976" y="791"/>
                          <a:pt x="2067" y="730"/>
                        </a:cubicBezTo>
                        <a:cubicBezTo>
                          <a:pt x="2097" y="700"/>
                          <a:pt x="2097" y="639"/>
                          <a:pt x="2067" y="609"/>
                        </a:cubicBezTo>
                        <a:cubicBezTo>
                          <a:pt x="2037" y="578"/>
                          <a:pt x="2006" y="548"/>
                          <a:pt x="1976" y="518"/>
                        </a:cubicBezTo>
                        <a:cubicBezTo>
                          <a:pt x="1702" y="427"/>
                          <a:pt x="1398" y="366"/>
                          <a:pt x="1125" y="335"/>
                        </a:cubicBezTo>
                        <a:cubicBezTo>
                          <a:pt x="882" y="335"/>
                          <a:pt x="669" y="366"/>
                          <a:pt x="456" y="487"/>
                        </a:cubicBezTo>
                        <a:lnTo>
                          <a:pt x="456" y="487"/>
                        </a:lnTo>
                        <a:lnTo>
                          <a:pt x="456" y="487"/>
                        </a:lnTo>
                        <a:cubicBezTo>
                          <a:pt x="456" y="366"/>
                          <a:pt x="456" y="244"/>
                          <a:pt x="426" y="123"/>
                        </a:cubicBezTo>
                        <a:cubicBezTo>
                          <a:pt x="426" y="62"/>
                          <a:pt x="304" y="1"/>
                          <a:pt x="243" y="1"/>
                        </a:cubicBezTo>
                        <a:cubicBezTo>
                          <a:pt x="152" y="31"/>
                          <a:pt x="61" y="92"/>
                          <a:pt x="31" y="183"/>
                        </a:cubicBezTo>
                        <a:cubicBezTo>
                          <a:pt x="0" y="275"/>
                          <a:pt x="0" y="396"/>
                          <a:pt x="61" y="487"/>
                        </a:cubicBezTo>
                        <a:cubicBezTo>
                          <a:pt x="122" y="578"/>
                          <a:pt x="213" y="639"/>
                          <a:pt x="335" y="63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583" name="Google Shape;583;p21"/>
                  <p:cNvSpPr/>
                  <p:nvPr/>
                </p:nvSpPr>
                <p:spPr>
                  <a:xfrm>
                    <a:off x="3241625" y="3064575"/>
                    <a:ext cx="15225" cy="13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9" h="549" extrusionOk="0">
                        <a:moveTo>
                          <a:pt x="183" y="518"/>
                        </a:moveTo>
                        <a:cubicBezTo>
                          <a:pt x="335" y="487"/>
                          <a:pt x="487" y="396"/>
                          <a:pt x="578" y="275"/>
                        </a:cubicBezTo>
                        <a:cubicBezTo>
                          <a:pt x="609" y="153"/>
                          <a:pt x="487" y="1"/>
                          <a:pt x="365" y="31"/>
                        </a:cubicBezTo>
                        <a:cubicBezTo>
                          <a:pt x="274" y="31"/>
                          <a:pt x="183" y="62"/>
                          <a:pt x="92" y="92"/>
                        </a:cubicBezTo>
                        <a:cubicBezTo>
                          <a:pt x="31" y="123"/>
                          <a:pt x="1" y="214"/>
                          <a:pt x="1" y="305"/>
                        </a:cubicBezTo>
                        <a:cubicBezTo>
                          <a:pt x="1" y="335"/>
                          <a:pt x="1" y="366"/>
                          <a:pt x="1" y="396"/>
                        </a:cubicBezTo>
                        <a:cubicBezTo>
                          <a:pt x="31" y="487"/>
                          <a:pt x="92" y="548"/>
                          <a:pt x="183" y="51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584" name="Google Shape;584;p21"/>
                  <p:cNvSpPr/>
                  <p:nvPr/>
                </p:nvSpPr>
                <p:spPr>
                  <a:xfrm>
                    <a:off x="3212750" y="2541025"/>
                    <a:ext cx="21300" cy="9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2" h="366" extrusionOk="0">
                        <a:moveTo>
                          <a:pt x="578" y="304"/>
                        </a:moveTo>
                        <a:cubicBezTo>
                          <a:pt x="669" y="304"/>
                          <a:pt x="730" y="244"/>
                          <a:pt x="791" y="183"/>
                        </a:cubicBezTo>
                        <a:cubicBezTo>
                          <a:pt x="821" y="183"/>
                          <a:pt x="821" y="122"/>
                          <a:pt x="852" y="92"/>
                        </a:cubicBezTo>
                        <a:cubicBezTo>
                          <a:pt x="852" y="31"/>
                          <a:pt x="821" y="31"/>
                          <a:pt x="791" y="31"/>
                        </a:cubicBezTo>
                        <a:cubicBezTo>
                          <a:pt x="609" y="0"/>
                          <a:pt x="426" y="0"/>
                          <a:pt x="244" y="31"/>
                        </a:cubicBezTo>
                        <a:cubicBezTo>
                          <a:pt x="92" y="31"/>
                          <a:pt x="31" y="152"/>
                          <a:pt x="1" y="274"/>
                        </a:cubicBezTo>
                        <a:cubicBezTo>
                          <a:pt x="183" y="335"/>
                          <a:pt x="365" y="365"/>
                          <a:pt x="578" y="304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585" name="Google Shape;585;p21"/>
                  <p:cNvSpPr/>
                  <p:nvPr/>
                </p:nvSpPr>
                <p:spPr>
                  <a:xfrm>
                    <a:off x="3183875" y="2477200"/>
                    <a:ext cx="12950" cy="12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8" h="517" extrusionOk="0">
                        <a:moveTo>
                          <a:pt x="183" y="487"/>
                        </a:moveTo>
                        <a:cubicBezTo>
                          <a:pt x="274" y="517"/>
                          <a:pt x="396" y="456"/>
                          <a:pt x="457" y="365"/>
                        </a:cubicBezTo>
                        <a:cubicBezTo>
                          <a:pt x="517" y="274"/>
                          <a:pt x="517" y="152"/>
                          <a:pt x="457" y="61"/>
                        </a:cubicBezTo>
                        <a:cubicBezTo>
                          <a:pt x="426" y="0"/>
                          <a:pt x="396" y="0"/>
                          <a:pt x="335" y="0"/>
                        </a:cubicBezTo>
                        <a:cubicBezTo>
                          <a:pt x="183" y="31"/>
                          <a:pt x="92" y="152"/>
                          <a:pt x="31" y="304"/>
                        </a:cubicBezTo>
                        <a:cubicBezTo>
                          <a:pt x="1" y="365"/>
                          <a:pt x="92" y="487"/>
                          <a:pt x="183" y="487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586" name="Google Shape;586;p21"/>
                  <p:cNvSpPr/>
                  <p:nvPr/>
                </p:nvSpPr>
                <p:spPr>
                  <a:xfrm>
                    <a:off x="4332825" y="2511400"/>
                    <a:ext cx="12950" cy="20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8" h="821" extrusionOk="0">
                        <a:moveTo>
                          <a:pt x="62" y="0"/>
                        </a:moveTo>
                        <a:cubicBezTo>
                          <a:pt x="62" y="30"/>
                          <a:pt x="1" y="91"/>
                          <a:pt x="1" y="122"/>
                        </a:cubicBezTo>
                        <a:cubicBezTo>
                          <a:pt x="31" y="395"/>
                          <a:pt x="214" y="669"/>
                          <a:pt x="457" y="821"/>
                        </a:cubicBezTo>
                        <a:cubicBezTo>
                          <a:pt x="457" y="821"/>
                          <a:pt x="487" y="790"/>
                          <a:pt x="518" y="790"/>
                        </a:cubicBezTo>
                        <a:cubicBezTo>
                          <a:pt x="518" y="760"/>
                          <a:pt x="518" y="730"/>
                          <a:pt x="518" y="730"/>
                        </a:cubicBezTo>
                        <a:cubicBezTo>
                          <a:pt x="396" y="486"/>
                          <a:pt x="274" y="243"/>
                          <a:pt x="122" y="30"/>
                        </a:cubicBezTo>
                        <a:cubicBezTo>
                          <a:pt x="122" y="30"/>
                          <a:pt x="92" y="0"/>
                          <a:pt x="62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587" name="Google Shape;587;p21"/>
                  <p:cNvSpPr/>
                  <p:nvPr/>
                </p:nvSpPr>
                <p:spPr>
                  <a:xfrm>
                    <a:off x="3310025" y="2898175"/>
                    <a:ext cx="12950" cy="12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8" h="487" extrusionOk="0">
                        <a:moveTo>
                          <a:pt x="91" y="61"/>
                        </a:moveTo>
                        <a:cubicBezTo>
                          <a:pt x="0" y="122"/>
                          <a:pt x="31" y="244"/>
                          <a:pt x="122" y="365"/>
                        </a:cubicBezTo>
                        <a:cubicBezTo>
                          <a:pt x="122" y="395"/>
                          <a:pt x="152" y="426"/>
                          <a:pt x="213" y="456"/>
                        </a:cubicBezTo>
                        <a:cubicBezTo>
                          <a:pt x="243" y="487"/>
                          <a:pt x="335" y="487"/>
                          <a:pt x="395" y="456"/>
                        </a:cubicBezTo>
                        <a:cubicBezTo>
                          <a:pt x="426" y="426"/>
                          <a:pt x="456" y="365"/>
                          <a:pt x="517" y="335"/>
                        </a:cubicBezTo>
                        <a:cubicBezTo>
                          <a:pt x="517" y="244"/>
                          <a:pt x="456" y="152"/>
                          <a:pt x="395" y="92"/>
                        </a:cubicBezTo>
                        <a:cubicBezTo>
                          <a:pt x="274" y="61"/>
                          <a:pt x="183" y="0"/>
                          <a:pt x="91" y="6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588" name="Google Shape;588;p21"/>
                  <p:cNvSpPr/>
                  <p:nvPr/>
                </p:nvSpPr>
                <p:spPr>
                  <a:xfrm>
                    <a:off x="3199075" y="3132975"/>
                    <a:ext cx="14475" cy="10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9" h="427" extrusionOk="0">
                        <a:moveTo>
                          <a:pt x="152" y="61"/>
                        </a:moveTo>
                        <a:cubicBezTo>
                          <a:pt x="92" y="92"/>
                          <a:pt x="31" y="153"/>
                          <a:pt x="31" y="213"/>
                        </a:cubicBezTo>
                        <a:cubicBezTo>
                          <a:pt x="1" y="244"/>
                          <a:pt x="31" y="305"/>
                          <a:pt x="61" y="335"/>
                        </a:cubicBezTo>
                        <a:cubicBezTo>
                          <a:pt x="152" y="365"/>
                          <a:pt x="244" y="396"/>
                          <a:pt x="335" y="426"/>
                        </a:cubicBezTo>
                        <a:cubicBezTo>
                          <a:pt x="365" y="426"/>
                          <a:pt x="396" y="426"/>
                          <a:pt x="426" y="426"/>
                        </a:cubicBezTo>
                        <a:cubicBezTo>
                          <a:pt x="487" y="396"/>
                          <a:pt x="517" y="396"/>
                          <a:pt x="548" y="365"/>
                        </a:cubicBezTo>
                        <a:cubicBezTo>
                          <a:pt x="578" y="335"/>
                          <a:pt x="578" y="244"/>
                          <a:pt x="548" y="183"/>
                        </a:cubicBezTo>
                        <a:cubicBezTo>
                          <a:pt x="456" y="61"/>
                          <a:pt x="274" y="1"/>
                          <a:pt x="152" y="6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589" name="Google Shape;589;p21"/>
                  <p:cNvSpPr/>
                  <p:nvPr/>
                </p:nvSpPr>
                <p:spPr>
                  <a:xfrm>
                    <a:off x="2339625" y="2863225"/>
                    <a:ext cx="15225" cy="11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9" h="457" extrusionOk="0">
                        <a:moveTo>
                          <a:pt x="305" y="61"/>
                        </a:moveTo>
                        <a:cubicBezTo>
                          <a:pt x="183" y="183"/>
                          <a:pt x="62" y="243"/>
                          <a:pt x="1" y="426"/>
                        </a:cubicBezTo>
                        <a:cubicBezTo>
                          <a:pt x="153" y="456"/>
                          <a:pt x="305" y="456"/>
                          <a:pt x="457" y="426"/>
                        </a:cubicBezTo>
                        <a:cubicBezTo>
                          <a:pt x="518" y="395"/>
                          <a:pt x="548" y="365"/>
                          <a:pt x="578" y="335"/>
                        </a:cubicBezTo>
                        <a:cubicBezTo>
                          <a:pt x="609" y="304"/>
                          <a:pt x="578" y="152"/>
                          <a:pt x="548" y="91"/>
                        </a:cubicBezTo>
                        <a:cubicBezTo>
                          <a:pt x="487" y="31"/>
                          <a:pt x="366" y="0"/>
                          <a:pt x="305" y="6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590" name="Google Shape;590;p21"/>
                  <p:cNvSpPr/>
                  <p:nvPr/>
                </p:nvSpPr>
                <p:spPr>
                  <a:xfrm>
                    <a:off x="2306200" y="2874625"/>
                    <a:ext cx="41050" cy="32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2" h="1308" extrusionOk="0">
                        <a:moveTo>
                          <a:pt x="1338" y="0"/>
                        </a:moveTo>
                        <a:cubicBezTo>
                          <a:pt x="1247" y="61"/>
                          <a:pt x="1156" y="91"/>
                          <a:pt x="1034" y="91"/>
                        </a:cubicBezTo>
                        <a:cubicBezTo>
                          <a:pt x="912" y="30"/>
                          <a:pt x="791" y="91"/>
                          <a:pt x="760" y="213"/>
                        </a:cubicBezTo>
                        <a:cubicBezTo>
                          <a:pt x="760" y="243"/>
                          <a:pt x="700" y="274"/>
                          <a:pt x="669" y="274"/>
                        </a:cubicBezTo>
                        <a:cubicBezTo>
                          <a:pt x="639" y="304"/>
                          <a:pt x="639" y="274"/>
                          <a:pt x="608" y="274"/>
                        </a:cubicBezTo>
                        <a:cubicBezTo>
                          <a:pt x="122" y="365"/>
                          <a:pt x="31" y="486"/>
                          <a:pt x="1" y="942"/>
                        </a:cubicBezTo>
                        <a:cubicBezTo>
                          <a:pt x="31" y="1003"/>
                          <a:pt x="61" y="1064"/>
                          <a:pt x="92" y="1094"/>
                        </a:cubicBezTo>
                        <a:cubicBezTo>
                          <a:pt x="153" y="1155"/>
                          <a:pt x="153" y="1216"/>
                          <a:pt x="213" y="1277"/>
                        </a:cubicBezTo>
                        <a:cubicBezTo>
                          <a:pt x="244" y="1307"/>
                          <a:pt x="274" y="1307"/>
                          <a:pt x="335" y="1307"/>
                        </a:cubicBezTo>
                        <a:cubicBezTo>
                          <a:pt x="548" y="1064"/>
                          <a:pt x="821" y="912"/>
                          <a:pt x="1125" y="790"/>
                        </a:cubicBezTo>
                        <a:cubicBezTo>
                          <a:pt x="1247" y="760"/>
                          <a:pt x="1338" y="608"/>
                          <a:pt x="1490" y="547"/>
                        </a:cubicBezTo>
                        <a:cubicBezTo>
                          <a:pt x="1642" y="486"/>
                          <a:pt x="1612" y="365"/>
                          <a:pt x="1612" y="243"/>
                        </a:cubicBezTo>
                        <a:cubicBezTo>
                          <a:pt x="1581" y="122"/>
                          <a:pt x="1551" y="152"/>
                          <a:pt x="1490" y="91"/>
                        </a:cubicBezTo>
                        <a:cubicBezTo>
                          <a:pt x="1429" y="61"/>
                          <a:pt x="1399" y="30"/>
                          <a:pt x="1368" y="0"/>
                        </a:cubicBezTo>
                        <a:lnTo>
                          <a:pt x="1368" y="0"/>
                        </a:lnTo>
                        <a:lnTo>
                          <a:pt x="1338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591" name="Google Shape;591;p21"/>
                  <p:cNvSpPr/>
                  <p:nvPr/>
                </p:nvSpPr>
                <p:spPr>
                  <a:xfrm>
                    <a:off x="3377650" y="3856400"/>
                    <a:ext cx="10675" cy="11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" h="457" extrusionOk="0">
                        <a:moveTo>
                          <a:pt x="31" y="274"/>
                        </a:moveTo>
                        <a:cubicBezTo>
                          <a:pt x="1" y="365"/>
                          <a:pt x="92" y="456"/>
                          <a:pt x="183" y="456"/>
                        </a:cubicBezTo>
                        <a:cubicBezTo>
                          <a:pt x="304" y="456"/>
                          <a:pt x="396" y="365"/>
                          <a:pt x="426" y="243"/>
                        </a:cubicBezTo>
                        <a:cubicBezTo>
                          <a:pt x="426" y="122"/>
                          <a:pt x="365" y="31"/>
                          <a:pt x="244" y="0"/>
                        </a:cubicBezTo>
                        <a:cubicBezTo>
                          <a:pt x="152" y="0"/>
                          <a:pt x="61" y="61"/>
                          <a:pt x="31" y="152"/>
                        </a:cubicBezTo>
                        <a:cubicBezTo>
                          <a:pt x="31" y="183"/>
                          <a:pt x="31" y="243"/>
                          <a:pt x="31" y="274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592" name="Google Shape;592;p21"/>
                  <p:cNvSpPr/>
                  <p:nvPr/>
                </p:nvSpPr>
                <p:spPr>
                  <a:xfrm>
                    <a:off x="4750775" y="2364725"/>
                    <a:ext cx="13700" cy="12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8" h="487" extrusionOk="0">
                        <a:moveTo>
                          <a:pt x="396" y="457"/>
                        </a:moveTo>
                        <a:cubicBezTo>
                          <a:pt x="426" y="396"/>
                          <a:pt x="456" y="335"/>
                          <a:pt x="487" y="305"/>
                        </a:cubicBezTo>
                        <a:cubicBezTo>
                          <a:pt x="548" y="183"/>
                          <a:pt x="456" y="61"/>
                          <a:pt x="365" y="31"/>
                        </a:cubicBezTo>
                        <a:cubicBezTo>
                          <a:pt x="274" y="1"/>
                          <a:pt x="183" y="31"/>
                          <a:pt x="92" y="92"/>
                        </a:cubicBezTo>
                        <a:cubicBezTo>
                          <a:pt x="1" y="153"/>
                          <a:pt x="1" y="274"/>
                          <a:pt x="92" y="365"/>
                        </a:cubicBezTo>
                        <a:cubicBezTo>
                          <a:pt x="153" y="457"/>
                          <a:pt x="274" y="487"/>
                          <a:pt x="396" y="457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593" name="Google Shape;593;p21"/>
                  <p:cNvSpPr/>
                  <p:nvPr/>
                </p:nvSpPr>
                <p:spPr>
                  <a:xfrm>
                    <a:off x="4985575" y="3838150"/>
                    <a:ext cx="13700" cy="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8" h="336" extrusionOk="0">
                        <a:moveTo>
                          <a:pt x="305" y="31"/>
                        </a:moveTo>
                        <a:cubicBezTo>
                          <a:pt x="244" y="1"/>
                          <a:pt x="214" y="1"/>
                          <a:pt x="153" y="31"/>
                        </a:cubicBezTo>
                        <a:cubicBezTo>
                          <a:pt x="122" y="61"/>
                          <a:pt x="62" y="92"/>
                          <a:pt x="31" y="122"/>
                        </a:cubicBezTo>
                        <a:cubicBezTo>
                          <a:pt x="1" y="183"/>
                          <a:pt x="92" y="305"/>
                          <a:pt x="183" y="305"/>
                        </a:cubicBezTo>
                        <a:cubicBezTo>
                          <a:pt x="305" y="335"/>
                          <a:pt x="426" y="274"/>
                          <a:pt x="518" y="183"/>
                        </a:cubicBezTo>
                        <a:cubicBezTo>
                          <a:pt x="548" y="122"/>
                          <a:pt x="518" y="92"/>
                          <a:pt x="487" y="6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594" name="Google Shape;594;p21"/>
                  <p:cNvSpPr/>
                  <p:nvPr/>
                </p:nvSpPr>
                <p:spPr>
                  <a:xfrm>
                    <a:off x="3356375" y="2741625"/>
                    <a:ext cx="15225" cy="12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9" h="518" extrusionOk="0">
                        <a:moveTo>
                          <a:pt x="456" y="31"/>
                        </a:moveTo>
                        <a:cubicBezTo>
                          <a:pt x="426" y="62"/>
                          <a:pt x="365" y="92"/>
                          <a:pt x="335" y="122"/>
                        </a:cubicBezTo>
                        <a:cubicBezTo>
                          <a:pt x="244" y="183"/>
                          <a:pt x="61" y="183"/>
                          <a:pt x="0" y="335"/>
                        </a:cubicBezTo>
                        <a:cubicBezTo>
                          <a:pt x="0" y="366"/>
                          <a:pt x="0" y="396"/>
                          <a:pt x="0" y="457"/>
                        </a:cubicBezTo>
                        <a:cubicBezTo>
                          <a:pt x="0" y="457"/>
                          <a:pt x="31" y="487"/>
                          <a:pt x="61" y="487"/>
                        </a:cubicBezTo>
                        <a:cubicBezTo>
                          <a:pt x="122" y="487"/>
                          <a:pt x="183" y="518"/>
                          <a:pt x="244" y="487"/>
                        </a:cubicBezTo>
                        <a:cubicBezTo>
                          <a:pt x="365" y="396"/>
                          <a:pt x="456" y="335"/>
                          <a:pt x="548" y="244"/>
                        </a:cubicBezTo>
                        <a:cubicBezTo>
                          <a:pt x="608" y="183"/>
                          <a:pt x="608" y="122"/>
                          <a:pt x="578" y="62"/>
                        </a:cubicBezTo>
                        <a:cubicBezTo>
                          <a:pt x="548" y="31"/>
                          <a:pt x="487" y="1"/>
                          <a:pt x="456" y="3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595" name="Google Shape;595;p21"/>
                  <p:cNvSpPr/>
                  <p:nvPr/>
                </p:nvSpPr>
                <p:spPr>
                  <a:xfrm>
                    <a:off x="3398175" y="2784200"/>
                    <a:ext cx="12175" cy="9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7" h="396" extrusionOk="0">
                        <a:moveTo>
                          <a:pt x="395" y="365"/>
                        </a:moveTo>
                        <a:cubicBezTo>
                          <a:pt x="426" y="365"/>
                          <a:pt x="456" y="304"/>
                          <a:pt x="487" y="274"/>
                        </a:cubicBezTo>
                        <a:cubicBezTo>
                          <a:pt x="487" y="213"/>
                          <a:pt x="487" y="182"/>
                          <a:pt x="456" y="152"/>
                        </a:cubicBezTo>
                        <a:cubicBezTo>
                          <a:pt x="395" y="61"/>
                          <a:pt x="304" y="0"/>
                          <a:pt x="183" y="0"/>
                        </a:cubicBezTo>
                        <a:cubicBezTo>
                          <a:pt x="122" y="0"/>
                          <a:pt x="61" y="61"/>
                          <a:pt x="31" y="122"/>
                        </a:cubicBezTo>
                        <a:cubicBezTo>
                          <a:pt x="0" y="182"/>
                          <a:pt x="31" y="243"/>
                          <a:pt x="91" y="304"/>
                        </a:cubicBezTo>
                        <a:cubicBezTo>
                          <a:pt x="183" y="365"/>
                          <a:pt x="304" y="395"/>
                          <a:pt x="395" y="365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596" name="Google Shape;596;p21"/>
                  <p:cNvSpPr/>
                  <p:nvPr/>
                </p:nvSpPr>
                <p:spPr>
                  <a:xfrm>
                    <a:off x="4701375" y="2403475"/>
                    <a:ext cx="14475" cy="9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9" h="366" extrusionOk="0">
                        <a:moveTo>
                          <a:pt x="426" y="31"/>
                        </a:moveTo>
                        <a:cubicBezTo>
                          <a:pt x="366" y="31"/>
                          <a:pt x="274" y="1"/>
                          <a:pt x="214" y="1"/>
                        </a:cubicBezTo>
                        <a:cubicBezTo>
                          <a:pt x="183" y="1"/>
                          <a:pt x="122" y="1"/>
                          <a:pt x="92" y="31"/>
                        </a:cubicBezTo>
                        <a:cubicBezTo>
                          <a:pt x="62" y="62"/>
                          <a:pt x="31" y="92"/>
                          <a:pt x="31" y="153"/>
                        </a:cubicBezTo>
                        <a:cubicBezTo>
                          <a:pt x="1" y="183"/>
                          <a:pt x="31" y="214"/>
                          <a:pt x="92" y="244"/>
                        </a:cubicBezTo>
                        <a:cubicBezTo>
                          <a:pt x="244" y="244"/>
                          <a:pt x="426" y="305"/>
                          <a:pt x="578" y="366"/>
                        </a:cubicBezTo>
                        <a:lnTo>
                          <a:pt x="578" y="214"/>
                        </a:lnTo>
                        <a:cubicBezTo>
                          <a:pt x="548" y="62"/>
                          <a:pt x="548" y="62"/>
                          <a:pt x="426" y="3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597" name="Google Shape;597;p21"/>
                  <p:cNvSpPr/>
                  <p:nvPr/>
                </p:nvSpPr>
                <p:spPr>
                  <a:xfrm>
                    <a:off x="4715825" y="2412600"/>
                    <a:ext cx="25" cy="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31" extrusionOk="0">
                        <a:moveTo>
                          <a:pt x="0" y="1"/>
                        </a:moveTo>
                        <a:lnTo>
                          <a:pt x="0" y="31"/>
                        </a:lnTo>
                        <a:lnTo>
                          <a:pt x="0" y="31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598" name="Google Shape;598;p21"/>
                  <p:cNvSpPr/>
                  <p:nvPr/>
                </p:nvSpPr>
                <p:spPr>
                  <a:xfrm>
                    <a:off x="3546350" y="4468875"/>
                    <a:ext cx="25" cy="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extrusionOk="0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599" name="Google Shape;599;p21"/>
                  <p:cNvSpPr/>
                  <p:nvPr/>
                </p:nvSpPr>
                <p:spPr>
                  <a:xfrm>
                    <a:off x="3529625" y="4468875"/>
                    <a:ext cx="16750" cy="16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0" h="669" extrusionOk="0">
                        <a:moveTo>
                          <a:pt x="244" y="274"/>
                        </a:moveTo>
                        <a:cubicBezTo>
                          <a:pt x="183" y="365"/>
                          <a:pt x="122" y="426"/>
                          <a:pt x="61" y="517"/>
                        </a:cubicBezTo>
                        <a:cubicBezTo>
                          <a:pt x="31" y="578"/>
                          <a:pt x="1" y="608"/>
                          <a:pt x="1" y="669"/>
                        </a:cubicBezTo>
                        <a:cubicBezTo>
                          <a:pt x="305" y="638"/>
                          <a:pt x="609" y="395"/>
                          <a:pt x="669" y="61"/>
                        </a:cubicBezTo>
                        <a:cubicBezTo>
                          <a:pt x="669" y="61"/>
                          <a:pt x="669" y="30"/>
                          <a:pt x="669" y="0"/>
                        </a:cubicBezTo>
                        <a:cubicBezTo>
                          <a:pt x="609" y="30"/>
                          <a:pt x="548" y="61"/>
                          <a:pt x="517" y="91"/>
                        </a:cubicBezTo>
                        <a:cubicBezTo>
                          <a:pt x="426" y="152"/>
                          <a:pt x="335" y="213"/>
                          <a:pt x="244" y="274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600" name="Google Shape;600;p21"/>
                  <p:cNvSpPr/>
                  <p:nvPr/>
                </p:nvSpPr>
                <p:spPr>
                  <a:xfrm>
                    <a:off x="3535700" y="4475700"/>
                    <a:ext cx="25" cy="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31" extrusionOk="0">
                        <a:moveTo>
                          <a:pt x="1" y="1"/>
                        </a:move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3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601" name="Google Shape;601;p21"/>
                  <p:cNvSpPr/>
                  <p:nvPr/>
                </p:nvSpPr>
                <p:spPr>
                  <a:xfrm>
                    <a:off x="3870825" y="2289500"/>
                    <a:ext cx="10650" cy="9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6" h="396" extrusionOk="0">
                        <a:moveTo>
                          <a:pt x="122" y="365"/>
                        </a:moveTo>
                        <a:cubicBezTo>
                          <a:pt x="152" y="365"/>
                          <a:pt x="213" y="365"/>
                          <a:pt x="274" y="396"/>
                        </a:cubicBezTo>
                        <a:cubicBezTo>
                          <a:pt x="304" y="365"/>
                          <a:pt x="365" y="335"/>
                          <a:pt x="365" y="274"/>
                        </a:cubicBezTo>
                        <a:cubicBezTo>
                          <a:pt x="426" y="183"/>
                          <a:pt x="365" y="61"/>
                          <a:pt x="243" y="31"/>
                        </a:cubicBezTo>
                        <a:cubicBezTo>
                          <a:pt x="183" y="0"/>
                          <a:pt x="92" y="31"/>
                          <a:pt x="31" y="152"/>
                        </a:cubicBezTo>
                        <a:cubicBezTo>
                          <a:pt x="0" y="213"/>
                          <a:pt x="31" y="304"/>
                          <a:pt x="122" y="365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602" name="Google Shape;602;p21"/>
                  <p:cNvSpPr/>
                  <p:nvPr/>
                </p:nvSpPr>
                <p:spPr>
                  <a:xfrm>
                    <a:off x="4680100" y="2427800"/>
                    <a:ext cx="10675" cy="11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" h="457" extrusionOk="0">
                        <a:moveTo>
                          <a:pt x="1" y="274"/>
                        </a:moveTo>
                        <a:cubicBezTo>
                          <a:pt x="1" y="304"/>
                          <a:pt x="31" y="365"/>
                          <a:pt x="62" y="396"/>
                        </a:cubicBezTo>
                        <a:cubicBezTo>
                          <a:pt x="183" y="456"/>
                          <a:pt x="305" y="426"/>
                          <a:pt x="396" y="335"/>
                        </a:cubicBezTo>
                        <a:cubicBezTo>
                          <a:pt x="426" y="335"/>
                          <a:pt x="426" y="304"/>
                          <a:pt x="426" y="274"/>
                        </a:cubicBezTo>
                        <a:cubicBezTo>
                          <a:pt x="396" y="213"/>
                          <a:pt x="335" y="122"/>
                          <a:pt x="274" y="61"/>
                        </a:cubicBezTo>
                        <a:cubicBezTo>
                          <a:pt x="214" y="0"/>
                          <a:pt x="153" y="61"/>
                          <a:pt x="62" y="92"/>
                        </a:cubicBezTo>
                        <a:cubicBezTo>
                          <a:pt x="31" y="152"/>
                          <a:pt x="31" y="213"/>
                          <a:pt x="1" y="274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603" name="Google Shape;603;p21"/>
                  <p:cNvSpPr/>
                  <p:nvPr/>
                </p:nvSpPr>
                <p:spPr>
                  <a:xfrm>
                    <a:off x="4756850" y="2416400"/>
                    <a:ext cx="9900" cy="9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6" h="366" extrusionOk="0">
                        <a:moveTo>
                          <a:pt x="1" y="213"/>
                        </a:moveTo>
                        <a:cubicBezTo>
                          <a:pt x="31" y="305"/>
                          <a:pt x="92" y="365"/>
                          <a:pt x="183" y="365"/>
                        </a:cubicBezTo>
                        <a:cubicBezTo>
                          <a:pt x="305" y="365"/>
                          <a:pt x="396" y="274"/>
                          <a:pt x="365" y="153"/>
                        </a:cubicBezTo>
                        <a:cubicBezTo>
                          <a:pt x="365" y="92"/>
                          <a:pt x="305" y="1"/>
                          <a:pt x="213" y="1"/>
                        </a:cubicBezTo>
                        <a:cubicBezTo>
                          <a:pt x="92" y="1"/>
                          <a:pt x="1" y="92"/>
                          <a:pt x="1" y="213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604" name="Google Shape;604;p21"/>
                  <p:cNvSpPr/>
                  <p:nvPr/>
                </p:nvSpPr>
                <p:spPr>
                  <a:xfrm>
                    <a:off x="4700625" y="2417150"/>
                    <a:ext cx="14450" cy="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8" h="336" extrusionOk="0">
                        <a:moveTo>
                          <a:pt x="183" y="305"/>
                        </a:moveTo>
                        <a:cubicBezTo>
                          <a:pt x="335" y="214"/>
                          <a:pt x="456" y="123"/>
                          <a:pt x="578" y="1"/>
                        </a:cubicBezTo>
                        <a:lnTo>
                          <a:pt x="152" y="1"/>
                        </a:lnTo>
                        <a:cubicBezTo>
                          <a:pt x="61" y="1"/>
                          <a:pt x="0" y="92"/>
                          <a:pt x="0" y="183"/>
                        </a:cubicBezTo>
                        <a:cubicBezTo>
                          <a:pt x="0" y="244"/>
                          <a:pt x="31" y="275"/>
                          <a:pt x="61" y="305"/>
                        </a:cubicBezTo>
                        <a:cubicBezTo>
                          <a:pt x="92" y="335"/>
                          <a:pt x="152" y="335"/>
                          <a:pt x="183" y="305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605" name="Google Shape;605;p21"/>
                  <p:cNvSpPr/>
                  <p:nvPr/>
                </p:nvSpPr>
                <p:spPr>
                  <a:xfrm>
                    <a:off x="2439175" y="2829775"/>
                    <a:ext cx="25" cy="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32" extrusionOk="0">
                        <a:moveTo>
                          <a:pt x="1" y="31"/>
                        </a:moveTo>
                        <a:lnTo>
                          <a:pt x="1" y="1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606" name="Google Shape;606;p21"/>
                  <p:cNvSpPr/>
                  <p:nvPr/>
                </p:nvSpPr>
                <p:spPr>
                  <a:xfrm>
                    <a:off x="4151975" y="3092700"/>
                    <a:ext cx="800" cy="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" h="32" extrusionOk="0">
                        <a:moveTo>
                          <a:pt x="1" y="1"/>
                        </a:moveTo>
                        <a:lnTo>
                          <a:pt x="1" y="1"/>
                        </a:lnTo>
                        <a:lnTo>
                          <a:pt x="1" y="31"/>
                        </a:lnTo>
                        <a:lnTo>
                          <a:pt x="31" y="3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607" name="Google Shape;607;p21"/>
                  <p:cNvSpPr/>
                  <p:nvPr/>
                </p:nvSpPr>
                <p:spPr>
                  <a:xfrm>
                    <a:off x="4151975" y="3080550"/>
                    <a:ext cx="9150" cy="11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6" h="457" extrusionOk="0">
                        <a:moveTo>
                          <a:pt x="365" y="122"/>
                        </a:moveTo>
                        <a:cubicBezTo>
                          <a:pt x="365" y="61"/>
                          <a:pt x="365" y="31"/>
                          <a:pt x="305" y="0"/>
                        </a:cubicBezTo>
                        <a:cubicBezTo>
                          <a:pt x="274" y="0"/>
                          <a:pt x="274" y="0"/>
                          <a:pt x="244" y="0"/>
                        </a:cubicBezTo>
                        <a:cubicBezTo>
                          <a:pt x="122" y="31"/>
                          <a:pt x="31" y="91"/>
                          <a:pt x="31" y="213"/>
                        </a:cubicBezTo>
                        <a:cubicBezTo>
                          <a:pt x="1" y="304"/>
                          <a:pt x="1" y="395"/>
                          <a:pt x="31" y="456"/>
                        </a:cubicBezTo>
                        <a:cubicBezTo>
                          <a:pt x="62" y="456"/>
                          <a:pt x="92" y="456"/>
                          <a:pt x="122" y="426"/>
                        </a:cubicBezTo>
                        <a:cubicBezTo>
                          <a:pt x="244" y="365"/>
                          <a:pt x="335" y="243"/>
                          <a:pt x="365" y="122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608" name="Google Shape;608;p21"/>
                  <p:cNvSpPr/>
                  <p:nvPr/>
                </p:nvSpPr>
                <p:spPr>
                  <a:xfrm>
                    <a:off x="3114725" y="2700600"/>
                    <a:ext cx="10675" cy="10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" h="427" extrusionOk="0">
                        <a:moveTo>
                          <a:pt x="335" y="1"/>
                        </a:moveTo>
                        <a:cubicBezTo>
                          <a:pt x="244" y="31"/>
                          <a:pt x="183" y="61"/>
                          <a:pt x="92" y="122"/>
                        </a:cubicBezTo>
                        <a:cubicBezTo>
                          <a:pt x="31" y="152"/>
                          <a:pt x="1" y="244"/>
                          <a:pt x="31" y="335"/>
                        </a:cubicBezTo>
                        <a:cubicBezTo>
                          <a:pt x="31" y="396"/>
                          <a:pt x="92" y="426"/>
                          <a:pt x="122" y="396"/>
                        </a:cubicBezTo>
                        <a:cubicBezTo>
                          <a:pt x="274" y="335"/>
                          <a:pt x="365" y="213"/>
                          <a:pt x="426" y="61"/>
                        </a:cubicBezTo>
                        <a:cubicBezTo>
                          <a:pt x="426" y="31"/>
                          <a:pt x="426" y="31"/>
                          <a:pt x="396" y="1"/>
                        </a:cubicBezTo>
                        <a:cubicBezTo>
                          <a:pt x="365" y="1"/>
                          <a:pt x="365" y="1"/>
                          <a:pt x="335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609" name="Google Shape;609;p21"/>
                  <p:cNvSpPr/>
                  <p:nvPr/>
                </p:nvSpPr>
                <p:spPr>
                  <a:xfrm>
                    <a:off x="3412600" y="2984050"/>
                    <a:ext cx="7625" cy="7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" h="305" extrusionOk="0">
                        <a:moveTo>
                          <a:pt x="153" y="30"/>
                        </a:moveTo>
                        <a:cubicBezTo>
                          <a:pt x="92" y="91"/>
                          <a:pt x="62" y="122"/>
                          <a:pt x="1" y="182"/>
                        </a:cubicBezTo>
                        <a:cubicBezTo>
                          <a:pt x="1" y="213"/>
                          <a:pt x="1" y="213"/>
                          <a:pt x="1" y="243"/>
                        </a:cubicBezTo>
                        <a:cubicBezTo>
                          <a:pt x="62" y="274"/>
                          <a:pt x="92" y="304"/>
                          <a:pt x="122" y="304"/>
                        </a:cubicBezTo>
                        <a:cubicBezTo>
                          <a:pt x="183" y="274"/>
                          <a:pt x="244" y="243"/>
                          <a:pt x="274" y="213"/>
                        </a:cubicBezTo>
                        <a:cubicBezTo>
                          <a:pt x="305" y="182"/>
                          <a:pt x="305" y="122"/>
                          <a:pt x="305" y="91"/>
                        </a:cubicBezTo>
                        <a:cubicBezTo>
                          <a:pt x="274" y="30"/>
                          <a:pt x="213" y="0"/>
                          <a:pt x="153" y="3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610" name="Google Shape;610;p21"/>
                  <p:cNvSpPr/>
                  <p:nvPr/>
                </p:nvSpPr>
                <p:spPr>
                  <a:xfrm>
                    <a:off x="3249225" y="2434650"/>
                    <a:ext cx="11425" cy="8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" h="335" extrusionOk="0">
                        <a:moveTo>
                          <a:pt x="457" y="122"/>
                        </a:moveTo>
                        <a:cubicBezTo>
                          <a:pt x="457" y="91"/>
                          <a:pt x="426" y="61"/>
                          <a:pt x="396" y="61"/>
                        </a:cubicBezTo>
                        <a:cubicBezTo>
                          <a:pt x="274" y="0"/>
                          <a:pt x="122" y="30"/>
                          <a:pt x="31" y="122"/>
                        </a:cubicBezTo>
                        <a:cubicBezTo>
                          <a:pt x="1" y="152"/>
                          <a:pt x="1" y="213"/>
                          <a:pt x="31" y="243"/>
                        </a:cubicBezTo>
                        <a:cubicBezTo>
                          <a:pt x="61" y="274"/>
                          <a:pt x="122" y="304"/>
                          <a:pt x="183" y="334"/>
                        </a:cubicBezTo>
                        <a:cubicBezTo>
                          <a:pt x="274" y="274"/>
                          <a:pt x="365" y="213"/>
                          <a:pt x="426" y="152"/>
                        </a:cubicBezTo>
                        <a:cubicBezTo>
                          <a:pt x="457" y="152"/>
                          <a:pt x="457" y="122"/>
                          <a:pt x="457" y="122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611" name="Google Shape;611;p21"/>
                  <p:cNvSpPr/>
                  <p:nvPr/>
                </p:nvSpPr>
                <p:spPr>
                  <a:xfrm>
                    <a:off x="3253025" y="2442250"/>
                    <a:ext cx="800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" h="1" extrusionOk="0">
                        <a:moveTo>
                          <a:pt x="31" y="0"/>
                        </a:move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612" name="Google Shape;612;p21"/>
                  <p:cNvSpPr/>
                  <p:nvPr/>
                </p:nvSpPr>
                <p:spPr>
                  <a:xfrm>
                    <a:off x="3268975" y="2823700"/>
                    <a:ext cx="7625" cy="9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" h="396" extrusionOk="0">
                        <a:moveTo>
                          <a:pt x="92" y="1"/>
                        </a:moveTo>
                        <a:cubicBezTo>
                          <a:pt x="62" y="1"/>
                          <a:pt x="31" y="31"/>
                          <a:pt x="1" y="61"/>
                        </a:cubicBezTo>
                        <a:cubicBezTo>
                          <a:pt x="1" y="92"/>
                          <a:pt x="1" y="153"/>
                          <a:pt x="1" y="183"/>
                        </a:cubicBezTo>
                        <a:cubicBezTo>
                          <a:pt x="62" y="244"/>
                          <a:pt x="123" y="335"/>
                          <a:pt x="183" y="396"/>
                        </a:cubicBezTo>
                        <a:cubicBezTo>
                          <a:pt x="214" y="396"/>
                          <a:pt x="214" y="396"/>
                          <a:pt x="244" y="396"/>
                        </a:cubicBezTo>
                        <a:cubicBezTo>
                          <a:pt x="274" y="365"/>
                          <a:pt x="305" y="335"/>
                          <a:pt x="305" y="305"/>
                        </a:cubicBezTo>
                        <a:cubicBezTo>
                          <a:pt x="274" y="153"/>
                          <a:pt x="214" y="61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613" name="Google Shape;613;p21"/>
                  <p:cNvSpPr/>
                  <p:nvPr/>
                </p:nvSpPr>
                <p:spPr>
                  <a:xfrm>
                    <a:off x="3456675" y="2959725"/>
                    <a:ext cx="6875" cy="10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5" h="426" extrusionOk="0">
                        <a:moveTo>
                          <a:pt x="213" y="31"/>
                        </a:moveTo>
                        <a:cubicBezTo>
                          <a:pt x="183" y="31"/>
                          <a:pt x="122" y="31"/>
                          <a:pt x="122" y="61"/>
                        </a:cubicBezTo>
                        <a:cubicBezTo>
                          <a:pt x="61" y="92"/>
                          <a:pt x="31" y="152"/>
                          <a:pt x="1" y="213"/>
                        </a:cubicBezTo>
                        <a:cubicBezTo>
                          <a:pt x="1" y="274"/>
                          <a:pt x="31" y="335"/>
                          <a:pt x="61" y="365"/>
                        </a:cubicBezTo>
                        <a:cubicBezTo>
                          <a:pt x="61" y="396"/>
                          <a:pt x="153" y="426"/>
                          <a:pt x="183" y="426"/>
                        </a:cubicBezTo>
                        <a:cubicBezTo>
                          <a:pt x="213" y="365"/>
                          <a:pt x="244" y="335"/>
                          <a:pt x="274" y="274"/>
                        </a:cubicBezTo>
                        <a:cubicBezTo>
                          <a:pt x="274" y="213"/>
                          <a:pt x="274" y="122"/>
                          <a:pt x="244" y="61"/>
                        </a:cubicBezTo>
                        <a:cubicBezTo>
                          <a:pt x="244" y="0"/>
                          <a:pt x="244" y="31"/>
                          <a:pt x="213" y="3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614" name="Google Shape;614;p21"/>
                  <p:cNvSpPr/>
                  <p:nvPr/>
                </p:nvSpPr>
                <p:spPr>
                  <a:xfrm>
                    <a:off x="4715825" y="2331300"/>
                    <a:ext cx="9900" cy="6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6" h="274" extrusionOk="0">
                        <a:moveTo>
                          <a:pt x="152" y="274"/>
                        </a:moveTo>
                        <a:cubicBezTo>
                          <a:pt x="183" y="274"/>
                          <a:pt x="213" y="274"/>
                          <a:pt x="244" y="274"/>
                        </a:cubicBezTo>
                        <a:cubicBezTo>
                          <a:pt x="335" y="274"/>
                          <a:pt x="395" y="183"/>
                          <a:pt x="365" y="91"/>
                        </a:cubicBezTo>
                        <a:cubicBezTo>
                          <a:pt x="335" y="31"/>
                          <a:pt x="274" y="0"/>
                          <a:pt x="213" y="0"/>
                        </a:cubicBezTo>
                        <a:cubicBezTo>
                          <a:pt x="122" y="0"/>
                          <a:pt x="0" y="91"/>
                          <a:pt x="31" y="152"/>
                        </a:cubicBezTo>
                        <a:cubicBezTo>
                          <a:pt x="61" y="183"/>
                          <a:pt x="92" y="243"/>
                          <a:pt x="152" y="274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615" name="Google Shape;615;p21"/>
                  <p:cNvSpPr/>
                  <p:nvPr/>
                </p:nvSpPr>
                <p:spPr>
                  <a:xfrm>
                    <a:off x="4758375" y="2332050"/>
                    <a:ext cx="7625" cy="6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" h="244" extrusionOk="0">
                        <a:moveTo>
                          <a:pt x="152" y="244"/>
                        </a:moveTo>
                        <a:cubicBezTo>
                          <a:pt x="244" y="244"/>
                          <a:pt x="304" y="153"/>
                          <a:pt x="274" y="92"/>
                        </a:cubicBezTo>
                        <a:cubicBezTo>
                          <a:pt x="274" y="31"/>
                          <a:pt x="213" y="1"/>
                          <a:pt x="152" y="1"/>
                        </a:cubicBezTo>
                        <a:cubicBezTo>
                          <a:pt x="92" y="1"/>
                          <a:pt x="1" y="92"/>
                          <a:pt x="31" y="153"/>
                        </a:cubicBezTo>
                        <a:cubicBezTo>
                          <a:pt x="61" y="183"/>
                          <a:pt x="122" y="213"/>
                          <a:pt x="152" y="244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616" name="Google Shape;616;p21"/>
                  <p:cNvSpPr/>
                  <p:nvPr/>
                </p:nvSpPr>
                <p:spPr>
                  <a:xfrm>
                    <a:off x="3129175" y="2390575"/>
                    <a:ext cx="8375" cy="6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5" h="274" extrusionOk="0">
                        <a:moveTo>
                          <a:pt x="0" y="61"/>
                        </a:moveTo>
                        <a:cubicBezTo>
                          <a:pt x="0" y="91"/>
                          <a:pt x="0" y="152"/>
                          <a:pt x="31" y="182"/>
                        </a:cubicBezTo>
                        <a:cubicBezTo>
                          <a:pt x="61" y="243"/>
                          <a:pt x="122" y="274"/>
                          <a:pt x="213" y="274"/>
                        </a:cubicBezTo>
                        <a:cubicBezTo>
                          <a:pt x="274" y="274"/>
                          <a:pt x="334" y="213"/>
                          <a:pt x="334" y="152"/>
                        </a:cubicBezTo>
                        <a:cubicBezTo>
                          <a:pt x="334" y="122"/>
                          <a:pt x="304" y="61"/>
                          <a:pt x="274" y="31"/>
                        </a:cubicBezTo>
                        <a:cubicBezTo>
                          <a:pt x="213" y="0"/>
                          <a:pt x="152" y="0"/>
                          <a:pt x="91" y="0"/>
                        </a:cubicBezTo>
                        <a:cubicBezTo>
                          <a:pt x="61" y="0"/>
                          <a:pt x="0" y="31"/>
                          <a:pt x="0" y="6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617" name="Google Shape;617;p21"/>
                  <p:cNvSpPr/>
                  <p:nvPr/>
                </p:nvSpPr>
                <p:spPr>
                  <a:xfrm>
                    <a:off x="3264425" y="2492400"/>
                    <a:ext cx="12950" cy="8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8" h="335" extrusionOk="0">
                        <a:moveTo>
                          <a:pt x="365" y="213"/>
                        </a:moveTo>
                        <a:lnTo>
                          <a:pt x="517" y="182"/>
                        </a:lnTo>
                        <a:cubicBezTo>
                          <a:pt x="365" y="61"/>
                          <a:pt x="183" y="0"/>
                          <a:pt x="1" y="61"/>
                        </a:cubicBezTo>
                        <a:cubicBezTo>
                          <a:pt x="92" y="334"/>
                          <a:pt x="92" y="334"/>
                          <a:pt x="365" y="213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618" name="Google Shape;618;p21"/>
                  <p:cNvSpPr/>
                  <p:nvPr/>
                </p:nvSpPr>
                <p:spPr>
                  <a:xfrm>
                    <a:off x="3264425" y="2494675"/>
                    <a:ext cx="25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" extrusionOk="0">
                        <a:moveTo>
                          <a:pt x="1" y="0"/>
                        </a:move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619" name="Google Shape;619;p21"/>
                  <p:cNvSpPr/>
                  <p:nvPr/>
                </p:nvSpPr>
                <p:spPr>
                  <a:xfrm>
                    <a:off x="3385250" y="3797125"/>
                    <a:ext cx="6100" cy="6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4" h="274" extrusionOk="0">
                        <a:moveTo>
                          <a:pt x="183" y="31"/>
                        </a:moveTo>
                        <a:cubicBezTo>
                          <a:pt x="152" y="0"/>
                          <a:pt x="92" y="0"/>
                          <a:pt x="61" y="0"/>
                        </a:cubicBezTo>
                        <a:cubicBezTo>
                          <a:pt x="31" y="31"/>
                          <a:pt x="0" y="92"/>
                          <a:pt x="31" y="122"/>
                        </a:cubicBezTo>
                        <a:cubicBezTo>
                          <a:pt x="31" y="183"/>
                          <a:pt x="92" y="213"/>
                          <a:pt x="122" y="274"/>
                        </a:cubicBezTo>
                        <a:cubicBezTo>
                          <a:pt x="122" y="274"/>
                          <a:pt x="213" y="243"/>
                          <a:pt x="244" y="213"/>
                        </a:cubicBezTo>
                        <a:cubicBezTo>
                          <a:pt x="244" y="152"/>
                          <a:pt x="213" y="92"/>
                          <a:pt x="183" y="3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620" name="Google Shape;620;p21"/>
                  <p:cNvSpPr/>
                  <p:nvPr/>
                </p:nvSpPr>
                <p:spPr>
                  <a:xfrm>
                    <a:off x="3379925" y="3772800"/>
                    <a:ext cx="7625" cy="6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" h="275" extrusionOk="0">
                        <a:moveTo>
                          <a:pt x="305" y="92"/>
                        </a:moveTo>
                        <a:cubicBezTo>
                          <a:pt x="274" y="61"/>
                          <a:pt x="244" y="1"/>
                          <a:pt x="213" y="1"/>
                        </a:cubicBezTo>
                        <a:cubicBezTo>
                          <a:pt x="122" y="1"/>
                          <a:pt x="31" y="61"/>
                          <a:pt x="1" y="122"/>
                        </a:cubicBezTo>
                        <a:cubicBezTo>
                          <a:pt x="1" y="183"/>
                          <a:pt x="1" y="213"/>
                          <a:pt x="61" y="244"/>
                        </a:cubicBezTo>
                        <a:cubicBezTo>
                          <a:pt x="153" y="274"/>
                          <a:pt x="274" y="213"/>
                          <a:pt x="305" y="92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621" name="Google Shape;621;p21"/>
                  <p:cNvSpPr/>
                  <p:nvPr/>
                </p:nvSpPr>
                <p:spPr>
                  <a:xfrm>
                    <a:off x="3326725" y="2895900"/>
                    <a:ext cx="9150" cy="7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6" h="305" extrusionOk="0">
                        <a:moveTo>
                          <a:pt x="92" y="31"/>
                        </a:moveTo>
                        <a:cubicBezTo>
                          <a:pt x="31" y="31"/>
                          <a:pt x="1" y="91"/>
                          <a:pt x="31" y="122"/>
                        </a:cubicBezTo>
                        <a:cubicBezTo>
                          <a:pt x="62" y="213"/>
                          <a:pt x="123" y="274"/>
                          <a:pt x="214" y="304"/>
                        </a:cubicBezTo>
                        <a:cubicBezTo>
                          <a:pt x="244" y="304"/>
                          <a:pt x="305" y="274"/>
                          <a:pt x="366" y="243"/>
                        </a:cubicBezTo>
                        <a:cubicBezTo>
                          <a:pt x="366" y="213"/>
                          <a:pt x="366" y="183"/>
                          <a:pt x="366" y="183"/>
                        </a:cubicBezTo>
                        <a:cubicBezTo>
                          <a:pt x="335" y="61"/>
                          <a:pt x="214" y="0"/>
                          <a:pt x="92" y="3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622" name="Google Shape;622;p21"/>
                  <p:cNvSpPr/>
                  <p:nvPr/>
                </p:nvSpPr>
                <p:spPr>
                  <a:xfrm>
                    <a:off x="3159550" y="3642875"/>
                    <a:ext cx="6875" cy="7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5" h="304" extrusionOk="0">
                        <a:moveTo>
                          <a:pt x="153" y="0"/>
                        </a:moveTo>
                        <a:cubicBezTo>
                          <a:pt x="62" y="0"/>
                          <a:pt x="1" y="91"/>
                          <a:pt x="1" y="182"/>
                        </a:cubicBezTo>
                        <a:cubicBezTo>
                          <a:pt x="31" y="243"/>
                          <a:pt x="62" y="304"/>
                          <a:pt x="153" y="304"/>
                        </a:cubicBezTo>
                        <a:cubicBezTo>
                          <a:pt x="214" y="304"/>
                          <a:pt x="275" y="243"/>
                          <a:pt x="275" y="182"/>
                        </a:cubicBezTo>
                        <a:cubicBezTo>
                          <a:pt x="244" y="91"/>
                          <a:pt x="214" y="0"/>
                          <a:pt x="153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623" name="Google Shape;623;p21"/>
                  <p:cNvSpPr/>
                  <p:nvPr/>
                </p:nvSpPr>
                <p:spPr>
                  <a:xfrm>
                    <a:off x="3174000" y="3613975"/>
                    <a:ext cx="7625" cy="9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" h="397" extrusionOk="0">
                        <a:moveTo>
                          <a:pt x="183" y="396"/>
                        </a:moveTo>
                        <a:cubicBezTo>
                          <a:pt x="304" y="275"/>
                          <a:pt x="274" y="92"/>
                          <a:pt x="122" y="1"/>
                        </a:cubicBezTo>
                        <a:cubicBezTo>
                          <a:pt x="92" y="1"/>
                          <a:pt x="61" y="1"/>
                          <a:pt x="61" y="31"/>
                        </a:cubicBezTo>
                        <a:cubicBezTo>
                          <a:pt x="0" y="153"/>
                          <a:pt x="31" y="275"/>
                          <a:pt x="122" y="396"/>
                        </a:cubicBezTo>
                        <a:cubicBezTo>
                          <a:pt x="122" y="396"/>
                          <a:pt x="152" y="396"/>
                          <a:pt x="183" y="396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624" name="Google Shape;624;p21"/>
                  <p:cNvSpPr/>
                  <p:nvPr/>
                </p:nvSpPr>
                <p:spPr>
                  <a:xfrm>
                    <a:off x="3157275" y="3613225"/>
                    <a:ext cx="8400" cy="6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6" h="244" extrusionOk="0">
                        <a:moveTo>
                          <a:pt x="1" y="92"/>
                        </a:moveTo>
                        <a:cubicBezTo>
                          <a:pt x="1" y="92"/>
                          <a:pt x="1" y="153"/>
                          <a:pt x="1" y="183"/>
                        </a:cubicBezTo>
                        <a:cubicBezTo>
                          <a:pt x="1" y="244"/>
                          <a:pt x="31" y="213"/>
                          <a:pt x="62" y="213"/>
                        </a:cubicBezTo>
                        <a:cubicBezTo>
                          <a:pt x="153" y="213"/>
                          <a:pt x="244" y="183"/>
                          <a:pt x="305" y="122"/>
                        </a:cubicBezTo>
                        <a:cubicBezTo>
                          <a:pt x="305" y="122"/>
                          <a:pt x="305" y="92"/>
                          <a:pt x="335" y="61"/>
                        </a:cubicBezTo>
                        <a:cubicBezTo>
                          <a:pt x="335" y="31"/>
                          <a:pt x="305" y="31"/>
                          <a:pt x="274" y="31"/>
                        </a:cubicBezTo>
                        <a:cubicBezTo>
                          <a:pt x="183" y="1"/>
                          <a:pt x="92" y="1"/>
                          <a:pt x="1" y="92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625" name="Google Shape;625;p21"/>
                  <p:cNvSpPr/>
                  <p:nvPr/>
                </p:nvSpPr>
                <p:spPr>
                  <a:xfrm>
                    <a:off x="3218075" y="3700625"/>
                    <a:ext cx="6850" cy="5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" h="213" extrusionOk="0">
                        <a:moveTo>
                          <a:pt x="244" y="182"/>
                        </a:moveTo>
                        <a:cubicBezTo>
                          <a:pt x="244" y="182"/>
                          <a:pt x="274" y="152"/>
                          <a:pt x="274" y="152"/>
                        </a:cubicBezTo>
                        <a:cubicBezTo>
                          <a:pt x="274" y="152"/>
                          <a:pt x="274" y="61"/>
                          <a:pt x="244" y="30"/>
                        </a:cubicBezTo>
                        <a:cubicBezTo>
                          <a:pt x="183" y="0"/>
                          <a:pt x="122" y="0"/>
                          <a:pt x="61" y="30"/>
                        </a:cubicBezTo>
                        <a:cubicBezTo>
                          <a:pt x="31" y="61"/>
                          <a:pt x="31" y="91"/>
                          <a:pt x="0" y="152"/>
                        </a:cubicBezTo>
                        <a:cubicBezTo>
                          <a:pt x="0" y="182"/>
                          <a:pt x="92" y="182"/>
                          <a:pt x="122" y="213"/>
                        </a:cubicBezTo>
                        <a:cubicBezTo>
                          <a:pt x="152" y="213"/>
                          <a:pt x="183" y="213"/>
                          <a:pt x="244" y="182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626" name="Google Shape;626;p21"/>
                  <p:cNvSpPr/>
                  <p:nvPr/>
                </p:nvSpPr>
                <p:spPr>
                  <a:xfrm>
                    <a:off x="3382975" y="2744675"/>
                    <a:ext cx="6100" cy="6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4" h="275" extrusionOk="0">
                        <a:moveTo>
                          <a:pt x="213" y="61"/>
                        </a:moveTo>
                        <a:cubicBezTo>
                          <a:pt x="213" y="31"/>
                          <a:pt x="152" y="0"/>
                          <a:pt x="122" y="0"/>
                        </a:cubicBezTo>
                        <a:cubicBezTo>
                          <a:pt x="61" y="0"/>
                          <a:pt x="0" y="61"/>
                          <a:pt x="0" y="122"/>
                        </a:cubicBezTo>
                        <a:cubicBezTo>
                          <a:pt x="0" y="183"/>
                          <a:pt x="31" y="213"/>
                          <a:pt x="61" y="274"/>
                        </a:cubicBezTo>
                        <a:cubicBezTo>
                          <a:pt x="122" y="244"/>
                          <a:pt x="183" y="244"/>
                          <a:pt x="183" y="213"/>
                        </a:cubicBezTo>
                        <a:cubicBezTo>
                          <a:pt x="213" y="152"/>
                          <a:pt x="243" y="122"/>
                          <a:pt x="213" y="6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627" name="Google Shape;627;p21"/>
                  <p:cNvSpPr/>
                  <p:nvPr/>
                </p:nvSpPr>
                <p:spPr>
                  <a:xfrm>
                    <a:off x="4680875" y="2430075"/>
                    <a:ext cx="25" cy="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32" extrusionOk="0">
                        <a:moveTo>
                          <a:pt x="0" y="1"/>
                        </a:moveTo>
                        <a:lnTo>
                          <a:pt x="0" y="31"/>
                        </a:lnTo>
                        <a:lnTo>
                          <a:pt x="0" y="31"/>
                        </a:lnTo>
                        <a:lnTo>
                          <a:pt x="0" y="3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628" name="Google Shape;628;p21"/>
                  <p:cNvSpPr/>
                  <p:nvPr/>
                </p:nvSpPr>
                <p:spPr>
                  <a:xfrm>
                    <a:off x="4674025" y="2423250"/>
                    <a:ext cx="6875" cy="6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5" h="274" extrusionOk="0">
                        <a:moveTo>
                          <a:pt x="92" y="31"/>
                        </a:moveTo>
                        <a:cubicBezTo>
                          <a:pt x="61" y="31"/>
                          <a:pt x="1" y="61"/>
                          <a:pt x="1" y="91"/>
                        </a:cubicBezTo>
                        <a:cubicBezTo>
                          <a:pt x="1" y="122"/>
                          <a:pt x="31" y="243"/>
                          <a:pt x="61" y="243"/>
                        </a:cubicBezTo>
                        <a:cubicBezTo>
                          <a:pt x="122" y="274"/>
                          <a:pt x="213" y="274"/>
                          <a:pt x="274" y="274"/>
                        </a:cubicBezTo>
                        <a:cubicBezTo>
                          <a:pt x="274" y="182"/>
                          <a:pt x="244" y="122"/>
                          <a:pt x="213" y="61"/>
                        </a:cubicBezTo>
                        <a:cubicBezTo>
                          <a:pt x="183" y="31"/>
                          <a:pt x="122" y="0"/>
                          <a:pt x="92" y="3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629" name="Google Shape;629;p21"/>
                  <p:cNvSpPr/>
                  <p:nvPr/>
                </p:nvSpPr>
                <p:spPr>
                  <a:xfrm>
                    <a:off x="4077500" y="2370050"/>
                    <a:ext cx="5350" cy="8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" h="335" extrusionOk="0">
                        <a:moveTo>
                          <a:pt x="123" y="335"/>
                        </a:moveTo>
                        <a:cubicBezTo>
                          <a:pt x="153" y="274"/>
                          <a:pt x="183" y="213"/>
                          <a:pt x="214" y="183"/>
                        </a:cubicBezTo>
                        <a:cubicBezTo>
                          <a:pt x="214" y="122"/>
                          <a:pt x="183" y="92"/>
                          <a:pt x="153" y="61"/>
                        </a:cubicBezTo>
                        <a:cubicBezTo>
                          <a:pt x="123" y="0"/>
                          <a:pt x="31" y="61"/>
                          <a:pt x="31" y="152"/>
                        </a:cubicBezTo>
                        <a:cubicBezTo>
                          <a:pt x="1" y="213"/>
                          <a:pt x="62" y="304"/>
                          <a:pt x="123" y="335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630" name="Google Shape;630;p21"/>
                  <p:cNvSpPr/>
                  <p:nvPr/>
                </p:nvSpPr>
                <p:spPr>
                  <a:xfrm>
                    <a:off x="4070675" y="2490875"/>
                    <a:ext cx="5350" cy="6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" h="244" extrusionOk="0">
                        <a:moveTo>
                          <a:pt x="92" y="31"/>
                        </a:moveTo>
                        <a:cubicBezTo>
                          <a:pt x="31" y="31"/>
                          <a:pt x="0" y="122"/>
                          <a:pt x="0" y="183"/>
                        </a:cubicBezTo>
                        <a:cubicBezTo>
                          <a:pt x="0" y="183"/>
                          <a:pt x="0" y="213"/>
                          <a:pt x="31" y="213"/>
                        </a:cubicBezTo>
                        <a:cubicBezTo>
                          <a:pt x="61" y="243"/>
                          <a:pt x="122" y="213"/>
                          <a:pt x="152" y="213"/>
                        </a:cubicBezTo>
                        <a:cubicBezTo>
                          <a:pt x="183" y="183"/>
                          <a:pt x="213" y="122"/>
                          <a:pt x="213" y="92"/>
                        </a:cubicBezTo>
                        <a:cubicBezTo>
                          <a:pt x="183" y="0"/>
                          <a:pt x="152" y="0"/>
                          <a:pt x="92" y="3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631" name="Google Shape;631;p21"/>
                  <p:cNvSpPr/>
                  <p:nvPr/>
                </p:nvSpPr>
                <p:spPr>
                  <a:xfrm>
                    <a:off x="4506850" y="3447575"/>
                    <a:ext cx="8375" cy="6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5" h="244" extrusionOk="0">
                        <a:moveTo>
                          <a:pt x="244" y="61"/>
                        </a:moveTo>
                        <a:cubicBezTo>
                          <a:pt x="213" y="61"/>
                          <a:pt x="183" y="31"/>
                          <a:pt x="183" y="31"/>
                        </a:cubicBezTo>
                        <a:cubicBezTo>
                          <a:pt x="153" y="0"/>
                          <a:pt x="92" y="0"/>
                          <a:pt x="61" y="31"/>
                        </a:cubicBezTo>
                        <a:cubicBezTo>
                          <a:pt x="31" y="61"/>
                          <a:pt x="1" y="92"/>
                          <a:pt x="31" y="122"/>
                        </a:cubicBezTo>
                        <a:cubicBezTo>
                          <a:pt x="31" y="183"/>
                          <a:pt x="61" y="213"/>
                          <a:pt x="92" y="213"/>
                        </a:cubicBezTo>
                        <a:cubicBezTo>
                          <a:pt x="153" y="244"/>
                          <a:pt x="244" y="244"/>
                          <a:pt x="335" y="213"/>
                        </a:cubicBezTo>
                        <a:lnTo>
                          <a:pt x="335" y="92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632" name="Google Shape;632;p21"/>
                  <p:cNvSpPr/>
                  <p:nvPr/>
                </p:nvSpPr>
                <p:spPr>
                  <a:xfrm>
                    <a:off x="4515200" y="3452900"/>
                    <a:ext cx="25" cy="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31" extrusionOk="0">
                        <a:moveTo>
                          <a:pt x="1" y="31"/>
                        </a:moveTo>
                        <a:lnTo>
                          <a:pt x="1" y="31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633" name="Google Shape;633;p21"/>
                  <p:cNvSpPr/>
                  <p:nvPr/>
                </p:nvSpPr>
                <p:spPr>
                  <a:xfrm>
                    <a:off x="3253025" y="4708225"/>
                    <a:ext cx="6100" cy="6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4" h="275" extrusionOk="0">
                        <a:moveTo>
                          <a:pt x="213" y="274"/>
                        </a:moveTo>
                        <a:cubicBezTo>
                          <a:pt x="213" y="274"/>
                          <a:pt x="244" y="244"/>
                          <a:pt x="244" y="213"/>
                        </a:cubicBezTo>
                        <a:cubicBezTo>
                          <a:pt x="244" y="122"/>
                          <a:pt x="183" y="31"/>
                          <a:pt x="122" y="1"/>
                        </a:cubicBezTo>
                        <a:cubicBezTo>
                          <a:pt x="92" y="31"/>
                          <a:pt x="31" y="31"/>
                          <a:pt x="31" y="61"/>
                        </a:cubicBezTo>
                        <a:cubicBezTo>
                          <a:pt x="1" y="153"/>
                          <a:pt x="31" y="213"/>
                          <a:pt x="153" y="274"/>
                        </a:cubicBezTo>
                        <a:cubicBezTo>
                          <a:pt x="153" y="274"/>
                          <a:pt x="183" y="274"/>
                          <a:pt x="213" y="274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634" name="Google Shape;634;p21"/>
                  <p:cNvSpPr/>
                  <p:nvPr/>
                </p:nvSpPr>
                <p:spPr>
                  <a:xfrm>
                    <a:off x="3842700" y="2313825"/>
                    <a:ext cx="6875" cy="6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5" h="244" extrusionOk="0">
                        <a:moveTo>
                          <a:pt x="183" y="243"/>
                        </a:moveTo>
                        <a:cubicBezTo>
                          <a:pt x="183" y="243"/>
                          <a:pt x="213" y="213"/>
                          <a:pt x="244" y="213"/>
                        </a:cubicBezTo>
                        <a:cubicBezTo>
                          <a:pt x="274" y="122"/>
                          <a:pt x="213" y="31"/>
                          <a:pt x="122" y="0"/>
                        </a:cubicBezTo>
                        <a:cubicBezTo>
                          <a:pt x="92" y="0"/>
                          <a:pt x="92" y="0"/>
                          <a:pt x="61" y="0"/>
                        </a:cubicBezTo>
                        <a:cubicBezTo>
                          <a:pt x="1" y="61"/>
                          <a:pt x="1" y="122"/>
                          <a:pt x="61" y="183"/>
                        </a:cubicBezTo>
                        <a:cubicBezTo>
                          <a:pt x="92" y="213"/>
                          <a:pt x="153" y="243"/>
                          <a:pt x="183" y="243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635" name="Google Shape;635;p21"/>
                  <p:cNvSpPr/>
                  <p:nvPr/>
                </p:nvSpPr>
                <p:spPr>
                  <a:xfrm>
                    <a:off x="4800175" y="2734800"/>
                    <a:ext cx="9150" cy="7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6" h="305" extrusionOk="0">
                        <a:moveTo>
                          <a:pt x="122" y="0"/>
                        </a:moveTo>
                        <a:cubicBezTo>
                          <a:pt x="61" y="31"/>
                          <a:pt x="31" y="31"/>
                          <a:pt x="0" y="61"/>
                        </a:cubicBezTo>
                        <a:lnTo>
                          <a:pt x="0" y="122"/>
                        </a:lnTo>
                        <a:cubicBezTo>
                          <a:pt x="61" y="183"/>
                          <a:pt x="122" y="243"/>
                          <a:pt x="183" y="304"/>
                        </a:cubicBezTo>
                        <a:cubicBezTo>
                          <a:pt x="213" y="304"/>
                          <a:pt x="274" y="304"/>
                          <a:pt x="304" y="304"/>
                        </a:cubicBezTo>
                        <a:cubicBezTo>
                          <a:pt x="335" y="304"/>
                          <a:pt x="365" y="183"/>
                          <a:pt x="304" y="122"/>
                        </a:cubicBezTo>
                        <a:cubicBezTo>
                          <a:pt x="274" y="61"/>
                          <a:pt x="183" y="0"/>
                          <a:pt x="122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636" name="Google Shape;636;p21"/>
                  <p:cNvSpPr/>
                  <p:nvPr/>
                </p:nvSpPr>
                <p:spPr>
                  <a:xfrm>
                    <a:off x="3387525" y="3810800"/>
                    <a:ext cx="3075" cy="3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" h="153" extrusionOk="0">
                        <a:moveTo>
                          <a:pt x="122" y="92"/>
                        </a:moveTo>
                        <a:cubicBezTo>
                          <a:pt x="122" y="31"/>
                          <a:pt x="92" y="0"/>
                          <a:pt x="31" y="31"/>
                        </a:cubicBezTo>
                        <a:cubicBezTo>
                          <a:pt x="31" y="31"/>
                          <a:pt x="1" y="31"/>
                          <a:pt x="1" y="61"/>
                        </a:cubicBezTo>
                        <a:cubicBezTo>
                          <a:pt x="1" y="122"/>
                          <a:pt x="1" y="152"/>
                          <a:pt x="61" y="152"/>
                        </a:cubicBezTo>
                        <a:cubicBezTo>
                          <a:pt x="92" y="152"/>
                          <a:pt x="92" y="92"/>
                          <a:pt x="122" y="92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637" name="Google Shape;637;p21"/>
                  <p:cNvSpPr/>
                  <p:nvPr/>
                </p:nvSpPr>
                <p:spPr>
                  <a:xfrm>
                    <a:off x="3291775" y="2486300"/>
                    <a:ext cx="6875" cy="5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5" h="214" extrusionOk="0">
                        <a:moveTo>
                          <a:pt x="183" y="1"/>
                        </a:moveTo>
                        <a:cubicBezTo>
                          <a:pt x="92" y="1"/>
                          <a:pt x="1" y="62"/>
                          <a:pt x="31" y="183"/>
                        </a:cubicBezTo>
                        <a:cubicBezTo>
                          <a:pt x="31" y="183"/>
                          <a:pt x="62" y="214"/>
                          <a:pt x="92" y="214"/>
                        </a:cubicBezTo>
                        <a:cubicBezTo>
                          <a:pt x="153" y="214"/>
                          <a:pt x="274" y="123"/>
                          <a:pt x="214" y="62"/>
                        </a:cubicBezTo>
                        <a:cubicBezTo>
                          <a:pt x="214" y="31"/>
                          <a:pt x="183" y="1"/>
                          <a:pt x="183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638" name="Google Shape;638;p21"/>
                  <p:cNvSpPr/>
                  <p:nvPr/>
                </p:nvSpPr>
                <p:spPr>
                  <a:xfrm>
                    <a:off x="3280375" y="2700600"/>
                    <a:ext cx="9900" cy="6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6" h="244" extrusionOk="0">
                        <a:moveTo>
                          <a:pt x="31" y="61"/>
                        </a:moveTo>
                        <a:cubicBezTo>
                          <a:pt x="1" y="122"/>
                          <a:pt x="62" y="183"/>
                          <a:pt x="122" y="213"/>
                        </a:cubicBezTo>
                        <a:cubicBezTo>
                          <a:pt x="244" y="244"/>
                          <a:pt x="366" y="183"/>
                          <a:pt x="396" y="61"/>
                        </a:cubicBezTo>
                        <a:cubicBezTo>
                          <a:pt x="305" y="61"/>
                          <a:pt x="214" y="31"/>
                          <a:pt x="153" y="1"/>
                        </a:cubicBezTo>
                        <a:cubicBezTo>
                          <a:pt x="92" y="1"/>
                          <a:pt x="62" y="31"/>
                          <a:pt x="31" y="6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639" name="Google Shape;639;p21"/>
                  <p:cNvSpPr/>
                  <p:nvPr/>
                </p:nvSpPr>
                <p:spPr>
                  <a:xfrm>
                    <a:off x="3290275" y="2702125"/>
                    <a:ext cx="0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h="1" extrusionOk="0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640" name="Google Shape;640;p21"/>
                  <p:cNvSpPr/>
                  <p:nvPr/>
                </p:nvSpPr>
                <p:spPr>
                  <a:xfrm>
                    <a:off x="3544825" y="2484025"/>
                    <a:ext cx="7625" cy="6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" h="244" extrusionOk="0">
                        <a:moveTo>
                          <a:pt x="244" y="92"/>
                        </a:moveTo>
                        <a:cubicBezTo>
                          <a:pt x="213" y="31"/>
                          <a:pt x="153" y="1"/>
                          <a:pt x="61" y="31"/>
                        </a:cubicBezTo>
                        <a:cubicBezTo>
                          <a:pt x="61" y="31"/>
                          <a:pt x="31" y="62"/>
                          <a:pt x="31" y="62"/>
                        </a:cubicBezTo>
                        <a:cubicBezTo>
                          <a:pt x="1" y="92"/>
                          <a:pt x="1" y="122"/>
                          <a:pt x="31" y="122"/>
                        </a:cubicBezTo>
                        <a:cubicBezTo>
                          <a:pt x="31" y="183"/>
                          <a:pt x="122" y="244"/>
                          <a:pt x="183" y="214"/>
                        </a:cubicBezTo>
                        <a:cubicBezTo>
                          <a:pt x="213" y="214"/>
                          <a:pt x="244" y="183"/>
                          <a:pt x="274" y="153"/>
                        </a:cubicBezTo>
                        <a:cubicBezTo>
                          <a:pt x="305" y="122"/>
                          <a:pt x="274" y="92"/>
                          <a:pt x="244" y="92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641" name="Google Shape;641;p21"/>
                  <p:cNvSpPr/>
                  <p:nvPr/>
                </p:nvSpPr>
                <p:spPr>
                  <a:xfrm>
                    <a:off x="4568400" y="3417925"/>
                    <a:ext cx="3825" cy="3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" h="153" extrusionOk="0">
                        <a:moveTo>
                          <a:pt x="122" y="123"/>
                        </a:moveTo>
                        <a:cubicBezTo>
                          <a:pt x="153" y="62"/>
                          <a:pt x="122" y="31"/>
                          <a:pt x="92" y="1"/>
                        </a:cubicBezTo>
                        <a:cubicBezTo>
                          <a:pt x="61" y="1"/>
                          <a:pt x="31" y="1"/>
                          <a:pt x="31" y="1"/>
                        </a:cubicBezTo>
                        <a:cubicBezTo>
                          <a:pt x="1" y="31"/>
                          <a:pt x="1" y="92"/>
                          <a:pt x="31" y="123"/>
                        </a:cubicBezTo>
                        <a:cubicBezTo>
                          <a:pt x="61" y="153"/>
                          <a:pt x="92" y="153"/>
                          <a:pt x="122" y="123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642" name="Google Shape;642;p21"/>
                  <p:cNvSpPr/>
                  <p:nvPr/>
                </p:nvSpPr>
                <p:spPr>
                  <a:xfrm>
                    <a:off x="2553925" y="3007600"/>
                    <a:ext cx="4575" cy="6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3" h="274" extrusionOk="0">
                        <a:moveTo>
                          <a:pt x="183" y="152"/>
                        </a:moveTo>
                        <a:cubicBezTo>
                          <a:pt x="183" y="61"/>
                          <a:pt x="122" y="0"/>
                          <a:pt x="61" y="31"/>
                        </a:cubicBezTo>
                        <a:cubicBezTo>
                          <a:pt x="31" y="61"/>
                          <a:pt x="1" y="122"/>
                          <a:pt x="31" y="183"/>
                        </a:cubicBezTo>
                        <a:cubicBezTo>
                          <a:pt x="61" y="274"/>
                          <a:pt x="92" y="243"/>
                          <a:pt x="122" y="243"/>
                        </a:cubicBezTo>
                        <a:cubicBezTo>
                          <a:pt x="153" y="213"/>
                          <a:pt x="153" y="183"/>
                          <a:pt x="183" y="152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643" name="Google Shape;643;p21"/>
                  <p:cNvSpPr/>
                  <p:nvPr/>
                </p:nvSpPr>
                <p:spPr>
                  <a:xfrm>
                    <a:off x="3455150" y="2522025"/>
                    <a:ext cx="25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" extrusionOk="0">
                        <a:moveTo>
                          <a:pt x="1" y="1"/>
                        </a:move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644" name="Google Shape;644;p21"/>
                  <p:cNvSpPr/>
                  <p:nvPr/>
                </p:nvSpPr>
                <p:spPr>
                  <a:xfrm>
                    <a:off x="3449850" y="2522025"/>
                    <a:ext cx="5325" cy="5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3" h="214" extrusionOk="0">
                        <a:moveTo>
                          <a:pt x="61" y="213"/>
                        </a:moveTo>
                        <a:cubicBezTo>
                          <a:pt x="91" y="213"/>
                          <a:pt x="152" y="213"/>
                          <a:pt x="182" y="183"/>
                        </a:cubicBezTo>
                        <a:cubicBezTo>
                          <a:pt x="182" y="122"/>
                          <a:pt x="213" y="61"/>
                          <a:pt x="213" y="1"/>
                        </a:cubicBezTo>
                        <a:cubicBezTo>
                          <a:pt x="152" y="1"/>
                          <a:pt x="91" y="1"/>
                          <a:pt x="31" y="61"/>
                        </a:cubicBezTo>
                        <a:cubicBezTo>
                          <a:pt x="0" y="122"/>
                          <a:pt x="0" y="213"/>
                          <a:pt x="61" y="213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645" name="Google Shape;645;p21"/>
                  <p:cNvSpPr/>
                  <p:nvPr/>
                </p:nvSpPr>
                <p:spPr>
                  <a:xfrm>
                    <a:off x="3674775" y="2769750"/>
                    <a:ext cx="3825" cy="6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" h="244" extrusionOk="0">
                        <a:moveTo>
                          <a:pt x="152" y="61"/>
                        </a:moveTo>
                        <a:cubicBezTo>
                          <a:pt x="122" y="31"/>
                          <a:pt x="91" y="1"/>
                          <a:pt x="31" y="31"/>
                        </a:cubicBezTo>
                        <a:cubicBezTo>
                          <a:pt x="31" y="31"/>
                          <a:pt x="0" y="61"/>
                          <a:pt x="0" y="61"/>
                        </a:cubicBezTo>
                        <a:lnTo>
                          <a:pt x="0" y="183"/>
                        </a:lnTo>
                        <a:cubicBezTo>
                          <a:pt x="31" y="213"/>
                          <a:pt x="91" y="213"/>
                          <a:pt x="152" y="244"/>
                        </a:cubicBezTo>
                        <a:lnTo>
                          <a:pt x="152" y="152"/>
                        </a:lnTo>
                        <a:cubicBezTo>
                          <a:pt x="152" y="122"/>
                          <a:pt x="152" y="92"/>
                          <a:pt x="152" y="6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646" name="Google Shape;646;p21"/>
                  <p:cNvSpPr/>
                  <p:nvPr/>
                </p:nvSpPr>
                <p:spPr>
                  <a:xfrm>
                    <a:off x="3259875" y="4721900"/>
                    <a:ext cx="5325" cy="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3" h="336" extrusionOk="0">
                        <a:moveTo>
                          <a:pt x="183" y="62"/>
                        </a:moveTo>
                        <a:cubicBezTo>
                          <a:pt x="152" y="31"/>
                          <a:pt x="122" y="1"/>
                          <a:pt x="61" y="1"/>
                        </a:cubicBezTo>
                        <a:cubicBezTo>
                          <a:pt x="31" y="1"/>
                          <a:pt x="0" y="62"/>
                          <a:pt x="0" y="92"/>
                        </a:cubicBezTo>
                        <a:cubicBezTo>
                          <a:pt x="31" y="153"/>
                          <a:pt x="61" y="244"/>
                          <a:pt x="61" y="335"/>
                        </a:cubicBezTo>
                        <a:cubicBezTo>
                          <a:pt x="122" y="274"/>
                          <a:pt x="152" y="244"/>
                          <a:pt x="183" y="183"/>
                        </a:cubicBezTo>
                        <a:cubicBezTo>
                          <a:pt x="213" y="153"/>
                          <a:pt x="213" y="122"/>
                          <a:pt x="183" y="62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647" name="Google Shape;647;p21"/>
                  <p:cNvSpPr/>
                  <p:nvPr/>
                </p:nvSpPr>
                <p:spPr>
                  <a:xfrm>
                    <a:off x="3261375" y="4730275"/>
                    <a:ext cx="25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" extrusionOk="0">
                        <a:moveTo>
                          <a:pt x="1" y="0"/>
                        </a:move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648" name="Google Shape;648;p21"/>
                  <p:cNvSpPr/>
                  <p:nvPr/>
                </p:nvSpPr>
                <p:spPr>
                  <a:xfrm>
                    <a:off x="3854875" y="2293300"/>
                    <a:ext cx="5325" cy="4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3" h="183" extrusionOk="0">
                        <a:moveTo>
                          <a:pt x="122" y="183"/>
                        </a:moveTo>
                        <a:cubicBezTo>
                          <a:pt x="182" y="183"/>
                          <a:pt x="213" y="122"/>
                          <a:pt x="182" y="92"/>
                        </a:cubicBezTo>
                        <a:cubicBezTo>
                          <a:pt x="152" y="61"/>
                          <a:pt x="122" y="31"/>
                          <a:pt x="91" y="0"/>
                        </a:cubicBezTo>
                        <a:lnTo>
                          <a:pt x="30" y="0"/>
                        </a:lnTo>
                        <a:cubicBezTo>
                          <a:pt x="0" y="0"/>
                          <a:pt x="0" y="61"/>
                          <a:pt x="30" y="92"/>
                        </a:cubicBezTo>
                        <a:cubicBezTo>
                          <a:pt x="61" y="122"/>
                          <a:pt x="91" y="152"/>
                          <a:pt x="122" y="183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649" name="Google Shape;649;p21"/>
                  <p:cNvSpPr/>
                  <p:nvPr/>
                </p:nvSpPr>
                <p:spPr>
                  <a:xfrm>
                    <a:off x="4666425" y="2376875"/>
                    <a:ext cx="3825" cy="4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" h="184" extrusionOk="0">
                        <a:moveTo>
                          <a:pt x="92" y="153"/>
                        </a:moveTo>
                        <a:cubicBezTo>
                          <a:pt x="122" y="153"/>
                          <a:pt x="153" y="123"/>
                          <a:pt x="153" y="123"/>
                        </a:cubicBezTo>
                        <a:cubicBezTo>
                          <a:pt x="153" y="62"/>
                          <a:pt x="122" y="1"/>
                          <a:pt x="92" y="1"/>
                        </a:cubicBezTo>
                        <a:cubicBezTo>
                          <a:pt x="31" y="1"/>
                          <a:pt x="1" y="31"/>
                          <a:pt x="1" y="92"/>
                        </a:cubicBezTo>
                        <a:cubicBezTo>
                          <a:pt x="1" y="153"/>
                          <a:pt x="61" y="183"/>
                          <a:pt x="92" y="153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650" name="Google Shape;650;p21"/>
                  <p:cNvSpPr/>
                  <p:nvPr/>
                </p:nvSpPr>
                <p:spPr>
                  <a:xfrm>
                    <a:off x="3265175" y="4819175"/>
                    <a:ext cx="5350" cy="6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" h="274" extrusionOk="0">
                        <a:moveTo>
                          <a:pt x="62" y="61"/>
                        </a:moveTo>
                        <a:cubicBezTo>
                          <a:pt x="1" y="92"/>
                          <a:pt x="1" y="183"/>
                          <a:pt x="62" y="213"/>
                        </a:cubicBezTo>
                        <a:cubicBezTo>
                          <a:pt x="123" y="244"/>
                          <a:pt x="153" y="244"/>
                          <a:pt x="214" y="274"/>
                        </a:cubicBezTo>
                        <a:lnTo>
                          <a:pt x="214" y="0"/>
                        </a:lnTo>
                        <a:cubicBezTo>
                          <a:pt x="153" y="0"/>
                          <a:pt x="123" y="31"/>
                          <a:pt x="62" y="6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651" name="Google Shape;651;p21"/>
                  <p:cNvSpPr/>
                  <p:nvPr/>
                </p:nvSpPr>
                <p:spPr>
                  <a:xfrm>
                    <a:off x="3090400" y="2708200"/>
                    <a:ext cx="4600" cy="3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4" h="153" extrusionOk="0">
                        <a:moveTo>
                          <a:pt x="31" y="122"/>
                        </a:moveTo>
                        <a:cubicBezTo>
                          <a:pt x="31" y="122"/>
                          <a:pt x="62" y="152"/>
                          <a:pt x="92" y="152"/>
                        </a:cubicBezTo>
                        <a:cubicBezTo>
                          <a:pt x="123" y="152"/>
                          <a:pt x="183" y="122"/>
                          <a:pt x="183" y="92"/>
                        </a:cubicBezTo>
                        <a:cubicBezTo>
                          <a:pt x="183" y="31"/>
                          <a:pt x="123" y="0"/>
                          <a:pt x="92" y="0"/>
                        </a:cubicBezTo>
                        <a:cubicBezTo>
                          <a:pt x="31" y="31"/>
                          <a:pt x="1" y="61"/>
                          <a:pt x="31" y="122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652" name="Google Shape;652;p21"/>
                  <p:cNvSpPr/>
                  <p:nvPr/>
                </p:nvSpPr>
                <p:spPr>
                  <a:xfrm>
                    <a:off x="4041025" y="3601825"/>
                    <a:ext cx="4600" cy="4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4" h="184" extrusionOk="0">
                        <a:moveTo>
                          <a:pt x="31" y="92"/>
                        </a:moveTo>
                        <a:cubicBezTo>
                          <a:pt x="1" y="122"/>
                          <a:pt x="1" y="153"/>
                          <a:pt x="31" y="183"/>
                        </a:cubicBezTo>
                        <a:lnTo>
                          <a:pt x="92" y="183"/>
                        </a:lnTo>
                        <a:cubicBezTo>
                          <a:pt x="123" y="153"/>
                          <a:pt x="153" y="122"/>
                          <a:pt x="183" y="92"/>
                        </a:cubicBezTo>
                        <a:lnTo>
                          <a:pt x="123" y="1"/>
                        </a:lnTo>
                        <a:cubicBezTo>
                          <a:pt x="92" y="31"/>
                          <a:pt x="62" y="61"/>
                          <a:pt x="31" y="92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653" name="Google Shape;653;p21"/>
                  <p:cNvSpPr/>
                  <p:nvPr/>
                </p:nvSpPr>
                <p:spPr>
                  <a:xfrm>
                    <a:off x="3196800" y="3652750"/>
                    <a:ext cx="3050" cy="3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" h="153" extrusionOk="0">
                        <a:moveTo>
                          <a:pt x="122" y="91"/>
                        </a:moveTo>
                        <a:lnTo>
                          <a:pt x="31" y="0"/>
                        </a:lnTo>
                        <a:cubicBezTo>
                          <a:pt x="31" y="61"/>
                          <a:pt x="0" y="91"/>
                          <a:pt x="0" y="122"/>
                        </a:cubicBezTo>
                        <a:cubicBezTo>
                          <a:pt x="0" y="122"/>
                          <a:pt x="31" y="152"/>
                          <a:pt x="61" y="152"/>
                        </a:cubicBezTo>
                        <a:cubicBezTo>
                          <a:pt x="61" y="152"/>
                          <a:pt x="122" y="152"/>
                          <a:pt x="122" y="9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654" name="Google Shape;654;p21"/>
                  <p:cNvSpPr/>
                  <p:nvPr/>
                </p:nvSpPr>
                <p:spPr>
                  <a:xfrm>
                    <a:off x="3164875" y="3656550"/>
                    <a:ext cx="3825" cy="5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" h="213" extrusionOk="0">
                        <a:moveTo>
                          <a:pt x="92" y="183"/>
                        </a:moveTo>
                        <a:cubicBezTo>
                          <a:pt x="122" y="183"/>
                          <a:pt x="122" y="122"/>
                          <a:pt x="153" y="91"/>
                        </a:cubicBezTo>
                        <a:lnTo>
                          <a:pt x="62" y="0"/>
                        </a:lnTo>
                        <a:cubicBezTo>
                          <a:pt x="62" y="31"/>
                          <a:pt x="1" y="61"/>
                          <a:pt x="1" y="91"/>
                        </a:cubicBezTo>
                        <a:cubicBezTo>
                          <a:pt x="1" y="122"/>
                          <a:pt x="62" y="213"/>
                          <a:pt x="92" y="183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655" name="Google Shape;655;p21"/>
                  <p:cNvSpPr/>
                  <p:nvPr/>
                </p:nvSpPr>
                <p:spPr>
                  <a:xfrm>
                    <a:off x="3212750" y="3678575"/>
                    <a:ext cx="25" cy="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31" extrusionOk="0">
                        <a:moveTo>
                          <a:pt x="1" y="1"/>
                        </a:move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3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656" name="Google Shape;656;p21"/>
                  <p:cNvSpPr/>
                  <p:nvPr/>
                </p:nvSpPr>
                <p:spPr>
                  <a:xfrm>
                    <a:off x="3212750" y="3678575"/>
                    <a:ext cx="4600" cy="4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4" h="183" extrusionOk="0">
                        <a:moveTo>
                          <a:pt x="153" y="122"/>
                        </a:moveTo>
                        <a:cubicBezTo>
                          <a:pt x="153" y="122"/>
                          <a:pt x="183" y="92"/>
                          <a:pt x="183" y="61"/>
                        </a:cubicBezTo>
                        <a:cubicBezTo>
                          <a:pt x="183" y="31"/>
                          <a:pt x="183" y="1"/>
                          <a:pt x="122" y="1"/>
                        </a:cubicBezTo>
                        <a:cubicBezTo>
                          <a:pt x="92" y="1"/>
                          <a:pt x="31" y="1"/>
                          <a:pt x="1" y="1"/>
                        </a:cubicBezTo>
                        <a:cubicBezTo>
                          <a:pt x="1" y="31"/>
                          <a:pt x="31" y="61"/>
                          <a:pt x="31" y="92"/>
                        </a:cubicBezTo>
                        <a:cubicBezTo>
                          <a:pt x="61" y="153"/>
                          <a:pt x="122" y="183"/>
                          <a:pt x="153" y="122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657" name="Google Shape;657;p21"/>
                  <p:cNvSpPr/>
                  <p:nvPr/>
                </p:nvSpPr>
                <p:spPr>
                  <a:xfrm>
                    <a:off x="3657300" y="2726425"/>
                    <a:ext cx="3825" cy="4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" h="184" extrusionOk="0">
                        <a:moveTo>
                          <a:pt x="152" y="123"/>
                        </a:moveTo>
                        <a:cubicBezTo>
                          <a:pt x="152" y="62"/>
                          <a:pt x="152" y="31"/>
                          <a:pt x="122" y="1"/>
                        </a:cubicBezTo>
                        <a:cubicBezTo>
                          <a:pt x="91" y="1"/>
                          <a:pt x="61" y="31"/>
                          <a:pt x="31" y="62"/>
                        </a:cubicBezTo>
                        <a:cubicBezTo>
                          <a:pt x="0" y="92"/>
                          <a:pt x="31" y="123"/>
                          <a:pt x="61" y="153"/>
                        </a:cubicBezTo>
                        <a:cubicBezTo>
                          <a:pt x="91" y="183"/>
                          <a:pt x="152" y="153"/>
                          <a:pt x="152" y="123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658" name="Google Shape;658;p21"/>
                  <p:cNvSpPr/>
                  <p:nvPr/>
                </p:nvSpPr>
                <p:spPr>
                  <a:xfrm>
                    <a:off x="3088900" y="3689225"/>
                    <a:ext cx="4575" cy="5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3" h="213" extrusionOk="0">
                        <a:moveTo>
                          <a:pt x="0" y="91"/>
                        </a:moveTo>
                        <a:cubicBezTo>
                          <a:pt x="0" y="122"/>
                          <a:pt x="0" y="183"/>
                          <a:pt x="61" y="183"/>
                        </a:cubicBezTo>
                        <a:cubicBezTo>
                          <a:pt x="91" y="213"/>
                          <a:pt x="152" y="183"/>
                          <a:pt x="183" y="152"/>
                        </a:cubicBezTo>
                        <a:cubicBezTo>
                          <a:pt x="183" y="122"/>
                          <a:pt x="152" y="61"/>
                          <a:pt x="122" y="31"/>
                        </a:cubicBezTo>
                        <a:cubicBezTo>
                          <a:pt x="91" y="0"/>
                          <a:pt x="31" y="31"/>
                          <a:pt x="0" y="9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659" name="Google Shape;659;p21"/>
                  <p:cNvSpPr/>
                  <p:nvPr/>
                </p:nvSpPr>
                <p:spPr>
                  <a:xfrm>
                    <a:off x="3408800" y="3820675"/>
                    <a:ext cx="3825" cy="3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" h="123" extrusionOk="0">
                        <a:moveTo>
                          <a:pt x="31" y="31"/>
                        </a:moveTo>
                        <a:cubicBezTo>
                          <a:pt x="1" y="61"/>
                          <a:pt x="31" y="122"/>
                          <a:pt x="92" y="122"/>
                        </a:cubicBezTo>
                        <a:cubicBezTo>
                          <a:pt x="92" y="122"/>
                          <a:pt x="122" y="92"/>
                          <a:pt x="153" y="92"/>
                        </a:cubicBezTo>
                        <a:cubicBezTo>
                          <a:pt x="153" y="61"/>
                          <a:pt x="153" y="1"/>
                          <a:pt x="62" y="1"/>
                        </a:cubicBezTo>
                        <a:cubicBezTo>
                          <a:pt x="1" y="1"/>
                          <a:pt x="31" y="1"/>
                          <a:pt x="31" y="3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660" name="Google Shape;660;p21"/>
                  <p:cNvSpPr/>
                  <p:nvPr/>
                </p:nvSpPr>
                <p:spPr>
                  <a:xfrm>
                    <a:off x="3373850" y="2732525"/>
                    <a:ext cx="3825" cy="3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" h="153" extrusionOk="0">
                        <a:moveTo>
                          <a:pt x="122" y="61"/>
                        </a:moveTo>
                        <a:cubicBezTo>
                          <a:pt x="122" y="0"/>
                          <a:pt x="61" y="0"/>
                          <a:pt x="31" y="61"/>
                        </a:cubicBezTo>
                        <a:lnTo>
                          <a:pt x="1" y="91"/>
                        </a:lnTo>
                        <a:lnTo>
                          <a:pt x="92" y="152"/>
                        </a:lnTo>
                        <a:cubicBezTo>
                          <a:pt x="122" y="122"/>
                          <a:pt x="153" y="91"/>
                          <a:pt x="122" y="6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661" name="Google Shape;661;p21"/>
                  <p:cNvSpPr/>
                  <p:nvPr/>
                </p:nvSpPr>
                <p:spPr>
                  <a:xfrm>
                    <a:off x="4065350" y="2548625"/>
                    <a:ext cx="3075" cy="3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" h="122" extrusionOk="0">
                        <a:moveTo>
                          <a:pt x="31" y="122"/>
                        </a:moveTo>
                        <a:lnTo>
                          <a:pt x="122" y="31"/>
                        </a:lnTo>
                        <a:cubicBezTo>
                          <a:pt x="122" y="31"/>
                          <a:pt x="122" y="0"/>
                          <a:pt x="92" y="0"/>
                        </a:cubicBezTo>
                        <a:cubicBezTo>
                          <a:pt x="61" y="0"/>
                          <a:pt x="31" y="31"/>
                          <a:pt x="1" y="61"/>
                        </a:cubicBezTo>
                        <a:cubicBezTo>
                          <a:pt x="1" y="61"/>
                          <a:pt x="31" y="122"/>
                          <a:pt x="31" y="122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662" name="Google Shape;662;p21"/>
                  <p:cNvSpPr/>
                  <p:nvPr/>
                </p:nvSpPr>
                <p:spPr>
                  <a:xfrm>
                    <a:off x="4091200" y="2368525"/>
                    <a:ext cx="3050" cy="4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" h="184" extrusionOk="0">
                        <a:moveTo>
                          <a:pt x="122" y="92"/>
                        </a:moveTo>
                        <a:cubicBezTo>
                          <a:pt x="122" y="61"/>
                          <a:pt x="91" y="31"/>
                          <a:pt x="61" y="1"/>
                        </a:cubicBezTo>
                        <a:cubicBezTo>
                          <a:pt x="61" y="31"/>
                          <a:pt x="0" y="61"/>
                          <a:pt x="0" y="92"/>
                        </a:cubicBezTo>
                        <a:cubicBezTo>
                          <a:pt x="0" y="122"/>
                          <a:pt x="30" y="153"/>
                          <a:pt x="61" y="183"/>
                        </a:cubicBezTo>
                        <a:cubicBezTo>
                          <a:pt x="91" y="153"/>
                          <a:pt x="122" y="122"/>
                          <a:pt x="122" y="92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663" name="Google Shape;663;p21"/>
                  <p:cNvSpPr/>
                  <p:nvPr/>
                </p:nvSpPr>
                <p:spPr>
                  <a:xfrm>
                    <a:off x="4731025" y="2369300"/>
                    <a:ext cx="6100" cy="6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4" h="274" extrusionOk="0">
                        <a:moveTo>
                          <a:pt x="183" y="30"/>
                        </a:moveTo>
                        <a:cubicBezTo>
                          <a:pt x="152" y="30"/>
                          <a:pt x="91" y="0"/>
                          <a:pt x="61" y="30"/>
                        </a:cubicBezTo>
                        <a:cubicBezTo>
                          <a:pt x="0" y="30"/>
                          <a:pt x="0" y="61"/>
                          <a:pt x="0" y="122"/>
                        </a:cubicBezTo>
                        <a:cubicBezTo>
                          <a:pt x="31" y="152"/>
                          <a:pt x="61" y="213"/>
                          <a:pt x="91" y="274"/>
                        </a:cubicBezTo>
                        <a:lnTo>
                          <a:pt x="243" y="274"/>
                        </a:lnTo>
                        <a:cubicBezTo>
                          <a:pt x="213" y="182"/>
                          <a:pt x="213" y="91"/>
                          <a:pt x="183" y="3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664" name="Google Shape;664;p21"/>
                  <p:cNvSpPr/>
                  <p:nvPr/>
                </p:nvSpPr>
                <p:spPr>
                  <a:xfrm>
                    <a:off x="3222625" y="2579025"/>
                    <a:ext cx="4600" cy="5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4" h="213" extrusionOk="0">
                        <a:moveTo>
                          <a:pt x="92" y="0"/>
                        </a:moveTo>
                        <a:cubicBezTo>
                          <a:pt x="62" y="0"/>
                          <a:pt x="31" y="31"/>
                          <a:pt x="1" y="61"/>
                        </a:cubicBezTo>
                        <a:cubicBezTo>
                          <a:pt x="1" y="122"/>
                          <a:pt x="31" y="152"/>
                          <a:pt x="31" y="183"/>
                        </a:cubicBezTo>
                        <a:cubicBezTo>
                          <a:pt x="92" y="213"/>
                          <a:pt x="183" y="152"/>
                          <a:pt x="153" y="91"/>
                        </a:cubicBezTo>
                        <a:cubicBezTo>
                          <a:pt x="153" y="31"/>
                          <a:pt x="122" y="31"/>
                          <a:pt x="92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665" name="Google Shape;665;p21"/>
                  <p:cNvSpPr/>
                  <p:nvPr/>
                </p:nvSpPr>
                <p:spPr>
                  <a:xfrm>
                    <a:off x="2449825" y="2827500"/>
                    <a:ext cx="4575" cy="5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3" h="214" extrusionOk="0">
                        <a:moveTo>
                          <a:pt x="61" y="31"/>
                        </a:moveTo>
                        <a:cubicBezTo>
                          <a:pt x="31" y="31"/>
                          <a:pt x="31" y="61"/>
                          <a:pt x="0" y="61"/>
                        </a:cubicBezTo>
                        <a:cubicBezTo>
                          <a:pt x="0" y="153"/>
                          <a:pt x="61" y="213"/>
                          <a:pt x="122" y="183"/>
                        </a:cubicBezTo>
                        <a:cubicBezTo>
                          <a:pt x="183" y="183"/>
                          <a:pt x="152" y="183"/>
                          <a:pt x="152" y="153"/>
                        </a:cubicBezTo>
                        <a:cubicBezTo>
                          <a:pt x="183" y="122"/>
                          <a:pt x="92" y="1"/>
                          <a:pt x="61" y="3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666" name="Google Shape;666;p21"/>
                  <p:cNvSpPr/>
                  <p:nvPr/>
                </p:nvSpPr>
                <p:spPr>
                  <a:xfrm>
                    <a:off x="4386800" y="2845750"/>
                    <a:ext cx="4575" cy="3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3" h="153" extrusionOk="0">
                        <a:moveTo>
                          <a:pt x="30" y="152"/>
                        </a:moveTo>
                        <a:cubicBezTo>
                          <a:pt x="30" y="152"/>
                          <a:pt x="91" y="152"/>
                          <a:pt x="91" y="122"/>
                        </a:cubicBezTo>
                        <a:cubicBezTo>
                          <a:pt x="91" y="91"/>
                          <a:pt x="152" y="30"/>
                          <a:pt x="182" y="0"/>
                        </a:cubicBezTo>
                        <a:cubicBezTo>
                          <a:pt x="152" y="0"/>
                          <a:pt x="91" y="30"/>
                          <a:pt x="30" y="30"/>
                        </a:cubicBezTo>
                        <a:cubicBezTo>
                          <a:pt x="0" y="61"/>
                          <a:pt x="0" y="122"/>
                          <a:pt x="30" y="152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667" name="Google Shape;667;p21"/>
                  <p:cNvSpPr/>
                  <p:nvPr/>
                </p:nvSpPr>
                <p:spPr>
                  <a:xfrm>
                    <a:off x="4391350" y="2845750"/>
                    <a:ext cx="1550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" h="1" extrusionOk="0">
                        <a:moveTo>
                          <a:pt x="0" y="0"/>
                        </a:moveTo>
                        <a:lnTo>
                          <a:pt x="61" y="0"/>
                        </a:lnTo>
                        <a:lnTo>
                          <a:pt x="61" y="0"/>
                        </a:lnTo>
                        <a:lnTo>
                          <a:pt x="31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668" name="Google Shape;668;p21"/>
                  <p:cNvSpPr/>
                  <p:nvPr/>
                </p:nvSpPr>
                <p:spPr>
                  <a:xfrm>
                    <a:off x="4642875" y="2916400"/>
                    <a:ext cx="3825" cy="2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" h="93" extrusionOk="0">
                        <a:moveTo>
                          <a:pt x="0" y="31"/>
                        </a:moveTo>
                        <a:lnTo>
                          <a:pt x="92" y="92"/>
                        </a:lnTo>
                        <a:cubicBezTo>
                          <a:pt x="92" y="92"/>
                          <a:pt x="122" y="92"/>
                          <a:pt x="122" y="92"/>
                        </a:cubicBezTo>
                        <a:cubicBezTo>
                          <a:pt x="152" y="31"/>
                          <a:pt x="92" y="1"/>
                          <a:pt x="6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669" name="Google Shape;669;p21"/>
                  <p:cNvSpPr/>
                  <p:nvPr/>
                </p:nvSpPr>
                <p:spPr>
                  <a:xfrm>
                    <a:off x="3399675" y="2927800"/>
                    <a:ext cx="5350" cy="5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" h="214" extrusionOk="0">
                        <a:moveTo>
                          <a:pt x="92" y="1"/>
                        </a:moveTo>
                        <a:cubicBezTo>
                          <a:pt x="62" y="1"/>
                          <a:pt x="1" y="62"/>
                          <a:pt x="1" y="92"/>
                        </a:cubicBezTo>
                        <a:cubicBezTo>
                          <a:pt x="31" y="122"/>
                          <a:pt x="31" y="153"/>
                          <a:pt x="92" y="183"/>
                        </a:cubicBezTo>
                        <a:cubicBezTo>
                          <a:pt x="123" y="214"/>
                          <a:pt x="183" y="183"/>
                          <a:pt x="183" y="122"/>
                        </a:cubicBezTo>
                        <a:cubicBezTo>
                          <a:pt x="183" y="92"/>
                          <a:pt x="214" y="62"/>
                          <a:pt x="214" y="31"/>
                        </a:cubicBezTo>
                        <a:cubicBezTo>
                          <a:pt x="183" y="1"/>
                          <a:pt x="123" y="1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670" name="Google Shape;670;p21"/>
                  <p:cNvSpPr/>
                  <p:nvPr/>
                </p:nvSpPr>
                <p:spPr>
                  <a:xfrm>
                    <a:off x="4269775" y="3423250"/>
                    <a:ext cx="5325" cy="4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3" h="184" extrusionOk="0">
                        <a:moveTo>
                          <a:pt x="213" y="92"/>
                        </a:moveTo>
                        <a:cubicBezTo>
                          <a:pt x="213" y="61"/>
                          <a:pt x="182" y="61"/>
                          <a:pt x="152" y="31"/>
                        </a:cubicBezTo>
                        <a:cubicBezTo>
                          <a:pt x="122" y="1"/>
                          <a:pt x="0" y="122"/>
                          <a:pt x="30" y="153"/>
                        </a:cubicBezTo>
                        <a:cubicBezTo>
                          <a:pt x="61" y="183"/>
                          <a:pt x="122" y="183"/>
                          <a:pt x="152" y="183"/>
                        </a:cubicBezTo>
                        <a:cubicBezTo>
                          <a:pt x="182" y="183"/>
                          <a:pt x="213" y="153"/>
                          <a:pt x="213" y="92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671" name="Google Shape;671;p21"/>
                  <p:cNvSpPr/>
                  <p:nvPr/>
                </p:nvSpPr>
                <p:spPr>
                  <a:xfrm>
                    <a:off x="4607925" y="3482525"/>
                    <a:ext cx="6100" cy="4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4" h="183" extrusionOk="0">
                        <a:moveTo>
                          <a:pt x="122" y="153"/>
                        </a:moveTo>
                        <a:cubicBezTo>
                          <a:pt x="152" y="122"/>
                          <a:pt x="183" y="92"/>
                          <a:pt x="213" y="61"/>
                        </a:cubicBezTo>
                        <a:cubicBezTo>
                          <a:pt x="243" y="31"/>
                          <a:pt x="152" y="1"/>
                          <a:pt x="122" y="1"/>
                        </a:cubicBezTo>
                        <a:cubicBezTo>
                          <a:pt x="31" y="1"/>
                          <a:pt x="0" y="61"/>
                          <a:pt x="31" y="122"/>
                        </a:cubicBezTo>
                        <a:cubicBezTo>
                          <a:pt x="31" y="153"/>
                          <a:pt x="61" y="153"/>
                          <a:pt x="61" y="183"/>
                        </a:cubicBezTo>
                        <a:cubicBezTo>
                          <a:pt x="91" y="183"/>
                          <a:pt x="122" y="183"/>
                          <a:pt x="122" y="153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672" name="Google Shape;672;p21"/>
                  <p:cNvSpPr/>
                  <p:nvPr/>
                </p:nvSpPr>
                <p:spPr>
                  <a:xfrm>
                    <a:off x="3009100" y="3571425"/>
                    <a:ext cx="25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" extrusionOk="0">
                        <a:moveTo>
                          <a:pt x="1" y="1"/>
                        </a:move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673" name="Google Shape;673;p21"/>
                  <p:cNvSpPr/>
                  <p:nvPr/>
                </p:nvSpPr>
                <p:spPr>
                  <a:xfrm>
                    <a:off x="3008350" y="3571425"/>
                    <a:ext cx="5325" cy="3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3" h="153" extrusionOk="0">
                        <a:moveTo>
                          <a:pt x="122" y="153"/>
                        </a:moveTo>
                        <a:cubicBezTo>
                          <a:pt x="152" y="153"/>
                          <a:pt x="213" y="153"/>
                          <a:pt x="213" y="92"/>
                        </a:cubicBezTo>
                        <a:cubicBezTo>
                          <a:pt x="213" y="62"/>
                          <a:pt x="213" y="62"/>
                          <a:pt x="183" y="31"/>
                        </a:cubicBezTo>
                        <a:cubicBezTo>
                          <a:pt x="122" y="31"/>
                          <a:pt x="61" y="1"/>
                          <a:pt x="0" y="1"/>
                        </a:cubicBezTo>
                        <a:cubicBezTo>
                          <a:pt x="0" y="62"/>
                          <a:pt x="61" y="122"/>
                          <a:pt x="122" y="153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674" name="Google Shape;674;p21"/>
                  <p:cNvSpPr/>
                  <p:nvPr/>
                </p:nvSpPr>
                <p:spPr>
                  <a:xfrm>
                    <a:off x="3264425" y="2530375"/>
                    <a:ext cx="1550" cy="2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" h="93" extrusionOk="0">
                        <a:moveTo>
                          <a:pt x="61" y="62"/>
                        </a:moveTo>
                        <a:lnTo>
                          <a:pt x="61" y="1"/>
                        </a:lnTo>
                        <a:cubicBezTo>
                          <a:pt x="61" y="1"/>
                          <a:pt x="31" y="1"/>
                          <a:pt x="31" y="1"/>
                        </a:cubicBezTo>
                        <a:cubicBezTo>
                          <a:pt x="1" y="1"/>
                          <a:pt x="31" y="92"/>
                          <a:pt x="61" y="62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675" name="Google Shape;675;p21"/>
                  <p:cNvSpPr/>
                  <p:nvPr/>
                </p:nvSpPr>
                <p:spPr>
                  <a:xfrm>
                    <a:off x="3116250" y="2531900"/>
                    <a:ext cx="2300" cy="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" h="32" extrusionOk="0">
                        <a:moveTo>
                          <a:pt x="31" y="31"/>
                        </a:moveTo>
                        <a:lnTo>
                          <a:pt x="61" y="31"/>
                        </a:lnTo>
                        <a:cubicBezTo>
                          <a:pt x="92" y="31"/>
                          <a:pt x="61" y="1"/>
                          <a:pt x="61" y="1"/>
                        </a:cubicBezTo>
                        <a:cubicBezTo>
                          <a:pt x="61" y="1"/>
                          <a:pt x="0" y="31"/>
                          <a:pt x="31" y="3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676" name="Google Shape;676;p21"/>
                  <p:cNvSpPr/>
                  <p:nvPr/>
                </p:nvSpPr>
                <p:spPr>
                  <a:xfrm>
                    <a:off x="2699825" y="2569150"/>
                    <a:ext cx="775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1" extrusionOk="0">
                        <a:moveTo>
                          <a:pt x="31" y="0"/>
                        </a:move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677" name="Google Shape;677;p21"/>
                  <p:cNvSpPr/>
                  <p:nvPr/>
                </p:nvSpPr>
                <p:spPr>
                  <a:xfrm>
                    <a:off x="2700575" y="2566100"/>
                    <a:ext cx="3825" cy="3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" h="123" extrusionOk="0">
                        <a:moveTo>
                          <a:pt x="153" y="92"/>
                        </a:moveTo>
                        <a:lnTo>
                          <a:pt x="153" y="31"/>
                        </a:lnTo>
                        <a:cubicBezTo>
                          <a:pt x="153" y="31"/>
                          <a:pt x="62" y="0"/>
                          <a:pt x="62" y="31"/>
                        </a:cubicBezTo>
                        <a:cubicBezTo>
                          <a:pt x="31" y="92"/>
                          <a:pt x="1" y="92"/>
                          <a:pt x="1" y="122"/>
                        </a:cubicBezTo>
                        <a:cubicBezTo>
                          <a:pt x="31" y="122"/>
                          <a:pt x="62" y="122"/>
                          <a:pt x="92" y="122"/>
                        </a:cubicBezTo>
                        <a:cubicBezTo>
                          <a:pt x="123" y="122"/>
                          <a:pt x="153" y="122"/>
                          <a:pt x="153" y="92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678" name="Google Shape;678;p21"/>
                  <p:cNvSpPr/>
                  <p:nvPr/>
                </p:nvSpPr>
                <p:spPr>
                  <a:xfrm>
                    <a:off x="4284200" y="3418700"/>
                    <a:ext cx="3075" cy="3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" h="122" extrusionOk="0">
                        <a:moveTo>
                          <a:pt x="122" y="31"/>
                        </a:moveTo>
                        <a:cubicBezTo>
                          <a:pt x="92" y="0"/>
                          <a:pt x="61" y="0"/>
                          <a:pt x="61" y="31"/>
                        </a:cubicBezTo>
                        <a:cubicBezTo>
                          <a:pt x="1" y="61"/>
                          <a:pt x="1" y="92"/>
                          <a:pt x="61" y="92"/>
                        </a:cubicBezTo>
                        <a:cubicBezTo>
                          <a:pt x="92" y="122"/>
                          <a:pt x="92" y="92"/>
                          <a:pt x="122" y="92"/>
                        </a:cubicBezTo>
                        <a:cubicBezTo>
                          <a:pt x="122" y="61"/>
                          <a:pt x="122" y="31"/>
                          <a:pt x="122" y="3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679" name="Google Shape;679;p21"/>
                  <p:cNvSpPr/>
                  <p:nvPr/>
                </p:nvSpPr>
                <p:spPr>
                  <a:xfrm>
                    <a:off x="3355625" y="2769750"/>
                    <a:ext cx="775" cy="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31" extrusionOk="0">
                        <a:moveTo>
                          <a:pt x="30" y="31"/>
                        </a:moveTo>
                        <a:lnTo>
                          <a:pt x="30" y="1"/>
                        </a:lnTo>
                        <a:lnTo>
                          <a:pt x="0" y="3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680" name="Google Shape;680;p21"/>
                  <p:cNvSpPr/>
                  <p:nvPr/>
                </p:nvSpPr>
                <p:spPr>
                  <a:xfrm>
                    <a:off x="4729500" y="2349525"/>
                    <a:ext cx="3825" cy="3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" h="153" extrusionOk="0">
                        <a:moveTo>
                          <a:pt x="122" y="122"/>
                        </a:moveTo>
                        <a:cubicBezTo>
                          <a:pt x="152" y="92"/>
                          <a:pt x="122" y="31"/>
                          <a:pt x="92" y="1"/>
                        </a:cubicBezTo>
                        <a:cubicBezTo>
                          <a:pt x="92" y="1"/>
                          <a:pt x="31" y="31"/>
                          <a:pt x="31" y="62"/>
                        </a:cubicBezTo>
                        <a:cubicBezTo>
                          <a:pt x="0" y="92"/>
                          <a:pt x="31" y="153"/>
                          <a:pt x="61" y="153"/>
                        </a:cubicBezTo>
                        <a:cubicBezTo>
                          <a:pt x="61" y="153"/>
                          <a:pt x="122" y="153"/>
                          <a:pt x="122" y="122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681" name="Google Shape;681;p21"/>
                  <p:cNvSpPr/>
                  <p:nvPr/>
                </p:nvSpPr>
                <p:spPr>
                  <a:xfrm>
                    <a:off x="4032675" y="2591175"/>
                    <a:ext cx="2300" cy="5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" h="214" extrusionOk="0">
                        <a:moveTo>
                          <a:pt x="1" y="1"/>
                        </a:moveTo>
                        <a:lnTo>
                          <a:pt x="1" y="213"/>
                        </a:lnTo>
                        <a:cubicBezTo>
                          <a:pt x="92" y="92"/>
                          <a:pt x="92" y="92"/>
                          <a:pt x="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682" name="Google Shape;682;p21"/>
                  <p:cNvSpPr/>
                  <p:nvPr/>
                </p:nvSpPr>
                <p:spPr>
                  <a:xfrm>
                    <a:off x="3275825" y="2370800"/>
                    <a:ext cx="3075" cy="3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" h="123" extrusionOk="0">
                        <a:moveTo>
                          <a:pt x="31" y="122"/>
                        </a:moveTo>
                        <a:cubicBezTo>
                          <a:pt x="122" y="122"/>
                          <a:pt x="92" y="62"/>
                          <a:pt x="92" y="1"/>
                        </a:cubicBezTo>
                        <a:cubicBezTo>
                          <a:pt x="61" y="31"/>
                          <a:pt x="31" y="62"/>
                          <a:pt x="31" y="92"/>
                        </a:cubicBezTo>
                        <a:cubicBezTo>
                          <a:pt x="0" y="92"/>
                          <a:pt x="31" y="122"/>
                          <a:pt x="31" y="122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683" name="Google Shape;683;p21"/>
                  <p:cNvSpPr/>
                  <p:nvPr/>
                </p:nvSpPr>
                <p:spPr>
                  <a:xfrm>
                    <a:off x="4081300" y="2379175"/>
                    <a:ext cx="2325" cy="4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" h="183" extrusionOk="0">
                        <a:moveTo>
                          <a:pt x="92" y="122"/>
                        </a:moveTo>
                        <a:cubicBezTo>
                          <a:pt x="92" y="122"/>
                          <a:pt x="92" y="91"/>
                          <a:pt x="92" y="61"/>
                        </a:cubicBezTo>
                        <a:cubicBezTo>
                          <a:pt x="62" y="61"/>
                          <a:pt x="31" y="31"/>
                          <a:pt x="1" y="0"/>
                        </a:cubicBezTo>
                        <a:lnTo>
                          <a:pt x="1" y="91"/>
                        </a:lnTo>
                        <a:cubicBezTo>
                          <a:pt x="31" y="152"/>
                          <a:pt x="31" y="183"/>
                          <a:pt x="92" y="122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684" name="Google Shape;684;p21"/>
                  <p:cNvSpPr/>
                  <p:nvPr/>
                </p:nvSpPr>
                <p:spPr>
                  <a:xfrm>
                    <a:off x="4081300" y="2378400"/>
                    <a:ext cx="25" cy="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32" extrusionOk="0">
                        <a:moveTo>
                          <a:pt x="1" y="31"/>
                        </a:moveTo>
                        <a:lnTo>
                          <a:pt x="1" y="1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685" name="Google Shape;685;p21"/>
                  <p:cNvSpPr/>
                  <p:nvPr/>
                </p:nvSpPr>
                <p:spPr>
                  <a:xfrm>
                    <a:off x="4887550" y="2784200"/>
                    <a:ext cx="1550" cy="1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" h="61" extrusionOk="0">
                        <a:moveTo>
                          <a:pt x="1" y="61"/>
                        </a:moveTo>
                        <a:lnTo>
                          <a:pt x="62" y="3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686" name="Google Shape;686;p21"/>
                  <p:cNvSpPr/>
                  <p:nvPr/>
                </p:nvSpPr>
                <p:spPr>
                  <a:xfrm>
                    <a:off x="3141325" y="2651975"/>
                    <a:ext cx="2300" cy="2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" h="92" extrusionOk="0">
                        <a:moveTo>
                          <a:pt x="61" y="91"/>
                        </a:moveTo>
                        <a:cubicBezTo>
                          <a:pt x="61" y="91"/>
                          <a:pt x="61" y="61"/>
                          <a:pt x="61" y="61"/>
                        </a:cubicBezTo>
                        <a:cubicBezTo>
                          <a:pt x="92" y="31"/>
                          <a:pt x="61" y="0"/>
                          <a:pt x="31" y="0"/>
                        </a:cubicBezTo>
                        <a:cubicBezTo>
                          <a:pt x="0" y="0"/>
                          <a:pt x="0" y="0"/>
                          <a:pt x="0" y="31"/>
                        </a:cubicBezTo>
                        <a:cubicBezTo>
                          <a:pt x="0" y="61"/>
                          <a:pt x="0" y="91"/>
                          <a:pt x="61" y="9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687" name="Google Shape;687;p21"/>
                  <p:cNvSpPr/>
                  <p:nvPr/>
                </p:nvSpPr>
                <p:spPr>
                  <a:xfrm>
                    <a:off x="3354100" y="2398925"/>
                    <a:ext cx="1550" cy="4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" h="183" extrusionOk="0">
                        <a:moveTo>
                          <a:pt x="61" y="122"/>
                        </a:moveTo>
                        <a:cubicBezTo>
                          <a:pt x="61" y="92"/>
                          <a:pt x="61" y="92"/>
                          <a:pt x="61" y="61"/>
                        </a:cubicBezTo>
                        <a:cubicBezTo>
                          <a:pt x="31" y="31"/>
                          <a:pt x="31" y="31"/>
                          <a:pt x="0" y="0"/>
                        </a:cubicBezTo>
                        <a:cubicBezTo>
                          <a:pt x="0" y="31"/>
                          <a:pt x="0" y="61"/>
                          <a:pt x="0" y="92"/>
                        </a:cubicBezTo>
                        <a:cubicBezTo>
                          <a:pt x="0" y="152"/>
                          <a:pt x="31" y="183"/>
                          <a:pt x="61" y="122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688" name="Google Shape;688;p21"/>
                  <p:cNvSpPr/>
                  <p:nvPr/>
                </p:nvSpPr>
                <p:spPr>
                  <a:xfrm>
                    <a:off x="4715825" y="2413350"/>
                    <a:ext cx="5350" cy="3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" h="153" extrusionOk="0">
                        <a:moveTo>
                          <a:pt x="213" y="62"/>
                        </a:moveTo>
                        <a:cubicBezTo>
                          <a:pt x="183" y="31"/>
                          <a:pt x="152" y="31"/>
                          <a:pt x="122" y="1"/>
                        </a:cubicBezTo>
                        <a:cubicBezTo>
                          <a:pt x="92" y="1"/>
                          <a:pt x="31" y="1"/>
                          <a:pt x="0" y="1"/>
                        </a:cubicBezTo>
                        <a:lnTo>
                          <a:pt x="0" y="153"/>
                        </a:lnTo>
                        <a:cubicBezTo>
                          <a:pt x="31" y="153"/>
                          <a:pt x="92" y="153"/>
                          <a:pt x="122" y="153"/>
                        </a:cubicBezTo>
                        <a:cubicBezTo>
                          <a:pt x="152" y="123"/>
                          <a:pt x="183" y="92"/>
                          <a:pt x="213" y="62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689" name="Google Shape;689;p21"/>
                  <p:cNvSpPr/>
                  <p:nvPr/>
                </p:nvSpPr>
                <p:spPr>
                  <a:xfrm>
                    <a:off x="4715050" y="2416400"/>
                    <a:ext cx="1550" cy="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" h="31" extrusionOk="0">
                        <a:moveTo>
                          <a:pt x="62" y="1"/>
                        </a:moveTo>
                        <a:lnTo>
                          <a:pt x="31" y="1"/>
                        </a:lnTo>
                        <a:lnTo>
                          <a:pt x="1" y="31"/>
                        </a:lnTo>
                        <a:lnTo>
                          <a:pt x="62" y="3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690" name="Google Shape;690;p21"/>
                  <p:cNvSpPr/>
                  <p:nvPr/>
                </p:nvSpPr>
                <p:spPr>
                  <a:xfrm>
                    <a:off x="3411075" y="2413350"/>
                    <a:ext cx="2325" cy="3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" h="123" extrusionOk="0">
                        <a:moveTo>
                          <a:pt x="92" y="123"/>
                        </a:moveTo>
                        <a:cubicBezTo>
                          <a:pt x="92" y="123"/>
                          <a:pt x="92" y="62"/>
                          <a:pt x="92" y="62"/>
                        </a:cubicBezTo>
                        <a:lnTo>
                          <a:pt x="1" y="1"/>
                        </a:lnTo>
                        <a:cubicBezTo>
                          <a:pt x="31" y="31"/>
                          <a:pt x="31" y="92"/>
                          <a:pt x="92" y="123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691" name="Google Shape;691;p21"/>
                  <p:cNvSpPr/>
                  <p:nvPr/>
                </p:nvSpPr>
                <p:spPr>
                  <a:xfrm>
                    <a:off x="4415675" y="2428550"/>
                    <a:ext cx="3825" cy="3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" h="123" extrusionOk="0">
                        <a:moveTo>
                          <a:pt x="152" y="62"/>
                        </a:moveTo>
                        <a:cubicBezTo>
                          <a:pt x="152" y="62"/>
                          <a:pt x="122" y="31"/>
                          <a:pt x="91" y="1"/>
                        </a:cubicBezTo>
                        <a:lnTo>
                          <a:pt x="0" y="1"/>
                        </a:lnTo>
                        <a:cubicBezTo>
                          <a:pt x="0" y="31"/>
                          <a:pt x="30" y="62"/>
                          <a:pt x="61" y="92"/>
                        </a:cubicBezTo>
                        <a:cubicBezTo>
                          <a:pt x="122" y="122"/>
                          <a:pt x="152" y="122"/>
                          <a:pt x="152" y="62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692" name="Google Shape;692;p21"/>
                  <p:cNvSpPr/>
                  <p:nvPr/>
                </p:nvSpPr>
                <p:spPr>
                  <a:xfrm>
                    <a:off x="4414900" y="2428550"/>
                    <a:ext cx="800" cy="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" h="32" extrusionOk="0">
                        <a:moveTo>
                          <a:pt x="31" y="31"/>
                        </a:moveTo>
                        <a:lnTo>
                          <a:pt x="31" y="31"/>
                        </a:lnTo>
                        <a:lnTo>
                          <a:pt x="1" y="1"/>
                        </a:lnTo>
                        <a:lnTo>
                          <a:pt x="1" y="3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693" name="Google Shape;693;p21"/>
                  <p:cNvSpPr/>
                  <p:nvPr/>
                </p:nvSpPr>
                <p:spPr>
                  <a:xfrm>
                    <a:off x="3119275" y="2683125"/>
                    <a:ext cx="800" cy="1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" h="62" extrusionOk="0">
                        <a:moveTo>
                          <a:pt x="1" y="61"/>
                        </a:moveTo>
                        <a:lnTo>
                          <a:pt x="1" y="31"/>
                        </a:lnTo>
                        <a:cubicBezTo>
                          <a:pt x="31" y="0"/>
                          <a:pt x="1" y="31"/>
                          <a:pt x="1" y="31"/>
                        </a:cubicBezTo>
                        <a:lnTo>
                          <a:pt x="1" y="3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694" name="Google Shape;694;p21"/>
                  <p:cNvSpPr/>
                  <p:nvPr/>
                </p:nvSpPr>
                <p:spPr>
                  <a:xfrm>
                    <a:off x="3117000" y="2683875"/>
                    <a:ext cx="1550" cy="4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" h="184" extrusionOk="0">
                        <a:moveTo>
                          <a:pt x="62" y="183"/>
                        </a:moveTo>
                        <a:lnTo>
                          <a:pt x="62" y="122"/>
                        </a:lnTo>
                        <a:cubicBezTo>
                          <a:pt x="62" y="92"/>
                          <a:pt x="62" y="31"/>
                          <a:pt x="62" y="1"/>
                        </a:cubicBezTo>
                        <a:cubicBezTo>
                          <a:pt x="31" y="31"/>
                          <a:pt x="31" y="62"/>
                          <a:pt x="1" y="92"/>
                        </a:cubicBezTo>
                        <a:cubicBezTo>
                          <a:pt x="1" y="153"/>
                          <a:pt x="31" y="183"/>
                          <a:pt x="62" y="183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695" name="Google Shape;695;p21"/>
                  <p:cNvSpPr/>
                  <p:nvPr/>
                </p:nvSpPr>
                <p:spPr>
                  <a:xfrm>
                    <a:off x="4193775" y="3066875"/>
                    <a:ext cx="1550" cy="3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" h="153" extrusionOk="0">
                        <a:moveTo>
                          <a:pt x="61" y="91"/>
                        </a:moveTo>
                        <a:cubicBezTo>
                          <a:pt x="61" y="31"/>
                          <a:pt x="31" y="0"/>
                          <a:pt x="0" y="91"/>
                        </a:cubicBezTo>
                        <a:cubicBezTo>
                          <a:pt x="0" y="152"/>
                          <a:pt x="0" y="122"/>
                          <a:pt x="31" y="122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696" name="Google Shape;696;p21"/>
                  <p:cNvSpPr/>
                  <p:nvPr/>
                </p:nvSpPr>
                <p:spPr>
                  <a:xfrm>
                    <a:off x="3383725" y="3788000"/>
                    <a:ext cx="2300" cy="2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" h="92" extrusionOk="0">
                        <a:moveTo>
                          <a:pt x="61" y="92"/>
                        </a:moveTo>
                        <a:cubicBezTo>
                          <a:pt x="61" y="92"/>
                          <a:pt x="61" y="61"/>
                          <a:pt x="92" y="31"/>
                        </a:cubicBezTo>
                        <a:cubicBezTo>
                          <a:pt x="92" y="31"/>
                          <a:pt x="92" y="1"/>
                          <a:pt x="61" y="1"/>
                        </a:cubicBezTo>
                        <a:cubicBezTo>
                          <a:pt x="31" y="1"/>
                          <a:pt x="1" y="1"/>
                          <a:pt x="1" y="31"/>
                        </a:cubicBezTo>
                        <a:cubicBezTo>
                          <a:pt x="1" y="61"/>
                          <a:pt x="1" y="92"/>
                          <a:pt x="61" y="92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697" name="Google Shape;697;p21"/>
                  <p:cNvSpPr/>
                  <p:nvPr/>
                </p:nvSpPr>
                <p:spPr>
                  <a:xfrm>
                    <a:off x="4514450" y="3457450"/>
                    <a:ext cx="775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1" extrusionOk="0">
                        <a:moveTo>
                          <a:pt x="0" y="1"/>
                        </a:moveTo>
                        <a:lnTo>
                          <a:pt x="31" y="1"/>
                        </a:lnTo>
                        <a:lnTo>
                          <a:pt x="31" y="1"/>
                        </a:lnTo>
                        <a:lnTo>
                          <a:pt x="31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698" name="Google Shape;698;p21"/>
                  <p:cNvSpPr/>
                  <p:nvPr/>
                </p:nvSpPr>
                <p:spPr>
                  <a:xfrm>
                    <a:off x="4512175" y="3457450"/>
                    <a:ext cx="2300" cy="1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" h="62" extrusionOk="0">
                        <a:moveTo>
                          <a:pt x="0" y="61"/>
                        </a:moveTo>
                        <a:cubicBezTo>
                          <a:pt x="0" y="61"/>
                          <a:pt x="31" y="61"/>
                          <a:pt x="31" y="61"/>
                        </a:cubicBezTo>
                        <a:lnTo>
                          <a:pt x="91" y="1"/>
                        </a:lnTo>
                        <a:cubicBezTo>
                          <a:pt x="61" y="1"/>
                          <a:pt x="0" y="1"/>
                          <a:pt x="0" y="6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699" name="Google Shape;699;p21"/>
                  <p:cNvSpPr/>
                  <p:nvPr/>
                </p:nvSpPr>
                <p:spPr>
                  <a:xfrm>
                    <a:off x="3672500" y="2718075"/>
                    <a:ext cx="25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" extrusionOk="0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700" name="Google Shape;700;p21"/>
                  <p:cNvSpPr/>
                  <p:nvPr/>
                </p:nvSpPr>
                <p:spPr>
                  <a:xfrm>
                    <a:off x="3667175" y="2715050"/>
                    <a:ext cx="5350" cy="3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" h="122" extrusionOk="0">
                        <a:moveTo>
                          <a:pt x="91" y="0"/>
                        </a:moveTo>
                        <a:cubicBezTo>
                          <a:pt x="61" y="0"/>
                          <a:pt x="31" y="30"/>
                          <a:pt x="0" y="61"/>
                        </a:cubicBezTo>
                        <a:cubicBezTo>
                          <a:pt x="31" y="91"/>
                          <a:pt x="61" y="91"/>
                          <a:pt x="91" y="122"/>
                        </a:cubicBezTo>
                        <a:cubicBezTo>
                          <a:pt x="122" y="122"/>
                          <a:pt x="183" y="122"/>
                          <a:pt x="213" y="122"/>
                        </a:cubicBezTo>
                        <a:lnTo>
                          <a:pt x="213" y="0"/>
                        </a:lnTo>
                        <a:cubicBezTo>
                          <a:pt x="183" y="0"/>
                          <a:pt x="122" y="0"/>
                          <a:pt x="91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701" name="Google Shape;701;p21"/>
                  <p:cNvSpPr/>
                  <p:nvPr/>
                </p:nvSpPr>
                <p:spPr>
                  <a:xfrm>
                    <a:off x="3559275" y="2485550"/>
                    <a:ext cx="3050" cy="3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" h="123" extrusionOk="0">
                        <a:moveTo>
                          <a:pt x="122" y="61"/>
                        </a:moveTo>
                        <a:cubicBezTo>
                          <a:pt x="91" y="31"/>
                          <a:pt x="61" y="31"/>
                          <a:pt x="30" y="1"/>
                        </a:cubicBezTo>
                        <a:cubicBezTo>
                          <a:pt x="30" y="1"/>
                          <a:pt x="0" y="31"/>
                          <a:pt x="0" y="31"/>
                        </a:cubicBezTo>
                        <a:cubicBezTo>
                          <a:pt x="0" y="61"/>
                          <a:pt x="30" y="122"/>
                          <a:pt x="91" y="92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702" name="Google Shape;702;p21"/>
                  <p:cNvSpPr/>
                  <p:nvPr/>
                </p:nvSpPr>
                <p:spPr>
                  <a:xfrm>
                    <a:off x="4576000" y="3468850"/>
                    <a:ext cx="775" cy="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31" extrusionOk="0">
                        <a:moveTo>
                          <a:pt x="31" y="31"/>
                        </a:moveTo>
                        <a:lnTo>
                          <a:pt x="31" y="0"/>
                        </a:lnTo>
                        <a:lnTo>
                          <a:pt x="1" y="3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703" name="Google Shape;703;p21"/>
                  <p:cNvSpPr/>
                  <p:nvPr/>
                </p:nvSpPr>
                <p:spPr>
                  <a:xfrm>
                    <a:off x="3199825" y="3669450"/>
                    <a:ext cx="1550" cy="3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" h="123" extrusionOk="0">
                        <a:moveTo>
                          <a:pt x="62" y="1"/>
                        </a:moveTo>
                        <a:cubicBezTo>
                          <a:pt x="62" y="1"/>
                          <a:pt x="31" y="31"/>
                          <a:pt x="1" y="62"/>
                        </a:cubicBezTo>
                        <a:cubicBezTo>
                          <a:pt x="1" y="62"/>
                          <a:pt x="1" y="92"/>
                          <a:pt x="31" y="92"/>
                        </a:cubicBezTo>
                        <a:cubicBezTo>
                          <a:pt x="62" y="122"/>
                          <a:pt x="62" y="62"/>
                          <a:pt x="62" y="62"/>
                        </a:cubicBezTo>
                        <a:cubicBezTo>
                          <a:pt x="62" y="31"/>
                          <a:pt x="62" y="31"/>
                          <a:pt x="62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704" name="Google Shape;704;p21"/>
                  <p:cNvSpPr/>
                  <p:nvPr/>
                </p:nvSpPr>
                <p:spPr>
                  <a:xfrm>
                    <a:off x="4371600" y="3368550"/>
                    <a:ext cx="775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1" extrusionOk="0">
                        <a:moveTo>
                          <a:pt x="0" y="0"/>
                        </a:moveTo>
                        <a:lnTo>
                          <a:pt x="30" y="0"/>
                        </a:lnTo>
                        <a:lnTo>
                          <a:pt x="30" y="0"/>
                        </a:lnTo>
                        <a:lnTo>
                          <a:pt x="3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705" name="Google Shape;705;p21"/>
                  <p:cNvSpPr/>
                  <p:nvPr/>
                </p:nvSpPr>
                <p:spPr>
                  <a:xfrm>
                    <a:off x="4368550" y="3367775"/>
                    <a:ext cx="3075" cy="2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" h="92" extrusionOk="0">
                        <a:moveTo>
                          <a:pt x="61" y="62"/>
                        </a:moveTo>
                        <a:cubicBezTo>
                          <a:pt x="92" y="31"/>
                          <a:pt x="122" y="31"/>
                          <a:pt x="122" y="1"/>
                        </a:cubicBezTo>
                        <a:cubicBezTo>
                          <a:pt x="92" y="1"/>
                          <a:pt x="31" y="1"/>
                          <a:pt x="1" y="62"/>
                        </a:cubicBezTo>
                        <a:cubicBezTo>
                          <a:pt x="1" y="92"/>
                          <a:pt x="61" y="62"/>
                          <a:pt x="61" y="62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706" name="Google Shape;706;p21"/>
                  <p:cNvSpPr/>
                  <p:nvPr/>
                </p:nvSpPr>
                <p:spPr>
                  <a:xfrm>
                    <a:off x="4480250" y="2509100"/>
                    <a:ext cx="3075" cy="3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" h="153" extrusionOk="0">
                        <a:moveTo>
                          <a:pt x="1" y="31"/>
                        </a:moveTo>
                        <a:cubicBezTo>
                          <a:pt x="1" y="92"/>
                          <a:pt x="31" y="122"/>
                          <a:pt x="31" y="153"/>
                        </a:cubicBezTo>
                        <a:cubicBezTo>
                          <a:pt x="31" y="153"/>
                          <a:pt x="92" y="122"/>
                          <a:pt x="92" y="122"/>
                        </a:cubicBezTo>
                        <a:cubicBezTo>
                          <a:pt x="122" y="62"/>
                          <a:pt x="92" y="1"/>
                          <a:pt x="61" y="1"/>
                        </a:cubicBezTo>
                        <a:cubicBezTo>
                          <a:pt x="31" y="1"/>
                          <a:pt x="1" y="31"/>
                          <a:pt x="1" y="3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707" name="Google Shape;707;p21"/>
                  <p:cNvSpPr/>
                  <p:nvPr/>
                </p:nvSpPr>
                <p:spPr>
                  <a:xfrm>
                    <a:off x="4161850" y="3130700"/>
                    <a:ext cx="25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" extrusionOk="0">
                        <a:moveTo>
                          <a:pt x="1" y="0"/>
                        </a:moveTo>
                        <a:lnTo>
                          <a:pt x="1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708" name="Google Shape;708;p21"/>
                  <p:cNvSpPr/>
                  <p:nvPr/>
                </p:nvSpPr>
                <p:spPr>
                  <a:xfrm>
                    <a:off x="4158050" y="3130700"/>
                    <a:ext cx="3825" cy="3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" h="122" extrusionOk="0">
                        <a:moveTo>
                          <a:pt x="1" y="61"/>
                        </a:moveTo>
                        <a:cubicBezTo>
                          <a:pt x="1" y="92"/>
                          <a:pt x="62" y="122"/>
                          <a:pt x="92" y="92"/>
                        </a:cubicBezTo>
                        <a:cubicBezTo>
                          <a:pt x="122" y="92"/>
                          <a:pt x="122" y="31"/>
                          <a:pt x="153" y="0"/>
                        </a:cubicBezTo>
                        <a:cubicBezTo>
                          <a:pt x="92" y="0"/>
                          <a:pt x="62" y="0"/>
                          <a:pt x="31" y="0"/>
                        </a:cubicBezTo>
                        <a:cubicBezTo>
                          <a:pt x="31" y="0"/>
                          <a:pt x="1" y="31"/>
                          <a:pt x="1" y="6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709" name="Google Shape;709;p21"/>
                  <p:cNvSpPr/>
                  <p:nvPr/>
                </p:nvSpPr>
                <p:spPr>
                  <a:xfrm>
                    <a:off x="3379175" y="3836625"/>
                    <a:ext cx="1550" cy="2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" h="93" extrusionOk="0">
                        <a:moveTo>
                          <a:pt x="0" y="62"/>
                        </a:moveTo>
                        <a:cubicBezTo>
                          <a:pt x="31" y="92"/>
                          <a:pt x="61" y="92"/>
                          <a:pt x="61" y="31"/>
                        </a:cubicBezTo>
                        <a:cubicBezTo>
                          <a:pt x="61" y="1"/>
                          <a:pt x="31" y="31"/>
                          <a:pt x="0" y="31"/>
                        </a:cubicBezTo>
                        <a:cubicBezTo>
                          <a:pt x="0" y="31"/>
                          <a:pt x="0" y="62"/>
                          <a:pt x="0" y="62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710" name="Google Shape;710;p21"/>
                  <p:cNvSpPr/>
                  <p:nvPr/>
                </p:nvSpPr>
                <p:spPr>
                  <a:xfrm>
                    <a:off x="2545575" y="2943775"/>
                    <a:ext cx="1550" cy="3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" h="153" extrusionOk="0">
                        <a:moveTo>
                          <a:pt x="61" y="152"/>
                        </a:moveTo>
                        <a:lnTo>
                          <a:pt x="61" y="91"/>
                        </a:lnTo>
                        <a:lnTo>
                          <a:pt x="61" y="0"/>
                        </a:lnTo>
                        <a:cubicBezTo>
                          <a:pt x="31" y="30"/>
                          <a:pt x="31" y="61"/>
                          <a:pt x="0" y="91"/>
                        </a:cubicBezTo>
                        <a:cubicBezTo>
                          <a:pt x="0" y="122"/>
                          <a:pt x="0" y="152"/>
                          <a:pt x="61" y="152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711" name="Google Shape;711;p21"/>
                  <p:cNvSpPr/>
                  <p:nvPr/>
                </p:nvSpPr>
                <p:spPr>
                  <a:xfrm>
                    <a:off x="3538750" y="4008375"/>
                    <a:ext cx="25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" extrusionOk="0">
                        <a:moveTo>
                          <a:pt x="0" y="0"/>
                        </a:move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712" name="Google Shape;712;p21"/>
                  <p:cNvSpPr/>
                  <p:nvPr/>
                </p:nvSpPr>
                <p:spPr>
                  <a:xfrm>
                    <a:off x="3538750" y="4007600"/>
                    <a:ext cx="6100" cy="3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4" h="153" extrusionOk="0">
                        <a:moveTo>
                          <a:pt x="244" y="153"/>
                        </a:moveTo>
                        <a:cubicBezTo>
                          <a:pt x="213" y="62"/>
                          <a:pt x="122" y="1"/>
                          <a:pt x="0" y="31"/>
                        </a:cubicBezTo>
                        <a:cubicBezTo>
                          <a:pt x="61" y="153"/>
                          <a:pt x="152" y="153"/>
                          <a:pt x="244" y="153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713" name="Google Shape;713;p21"/>
                  <p:cNvSpPr/>
                  <p:nvPr/>
                </p:nvSpPr>
                <p:spPr>
                  <a:xfrm>
                    <a:off x="4177050" y="3161850"/>
                    <a:ext cx="3825" cy="2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" h="92" extrusionOk="0">
                        <a:moveTo>
                          <a:pt x="92" y="31"/>
                        </a:moveTo>
                        <a:cubicBezTo>
                          <a:pt x="92" y="1"/>
                          <a:pt x="62" y="1"/>
                          <a:pt x="31" y="31"/>
                        </a:cubicBezTo>
                        <a:cubicBezTo>
                          <a:pt x="1" y="61"/>
                          <a:pt x="31" y="61"/>
                          <a:pt x="92" y="92"/>
                        </a:cubicBezTo>
                        <a:cubicBezTo>
                          <a:pt x="122" y="92"/>
                          <a:pt x="122" y="61"/>
                          <a:pt x="122" y="61"/>
                        </a:cubicBezTo>
                        <a:cubicBezTo>
                          <a:pt x="153" y="61"/>
                          <a:pt x="122" y="31"/>
                          <a:pt x="92" y="3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714" name="Google Shape;714;p21"/>
                  <p:cNvSpPr/>
                  <p:nvPr/>
                </p:nvSpPr>
                <p:spPr>
                  <a:xfrm>
                    <a:off x="4833600" y="2800900"/>
                    <a:ext cx="3825" cy="2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" h="92" extrusionOk="0">
                        <a:moveTo>
                          <a:pt x="92" y="1"/>
                        </a:moveTo>
                        <a:cubicBezTo>
                          <a:pt x="92" y="1"/>
                          <a:pt x="61" y="1"/>
                          <a:pt x="61" y="1"/>
                        </a:cubicBezTo>
                        <a:cubicBezTo>
                          <a:pt x="31" y="31"/>
                          <a:pt x="1" y="62"/>
                          <a:pt x="1" y="92"/>
                        </a:cubicBezTo>
                        <a:lnTo>
                          <a:pt x="92" y="92"/>
                        </a:lnTo>
                        <a:cubicBezTo>
                          <a:pt x="153" y="62"/>
                          <a:pt x="153" y="31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715" name="Google Shape;715;p21"/>
                  <p:cNvSpPr/>
                  <p:nvPr/>
                </p:nvSpPr>
                <p:spPr>
                  <a:xfrm>
                    <a:off x="4832850" y="2803175"/>
                    <a:ext cx="775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1" extrusionOk="0">
                        <a:moveTo>
                          <a:pt x="31" y="1"/>
                        </a:move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716" name="Google Shape;716;p21"/>
                  <p:cNvSpPr/>
                  <p:nvPr/>
                </p:nvSpPr>
                <p:spPr>
                  <a:xfrm>
                    <a:off x="4447575" y="2793300"/>
                    <a:ext cx="2300" cy="3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" h="123" extrusionOk="0">
                        <a:moveTo>
                          <a:pt x="31" y="92"/>
                        </a:moveTo>
                        <a:lnTo>
                          <a:pt x="92" y="62"/>
                        </a:lnTo>
                        <a:cubicBezTo>
                          <a:pt x="92" y="1"/>
                          <a:pt x="61" y="1"/>
                          <a:pt x="31" y="62"/>
                        </a:cubicBezTo>
                        <a:cubicBezTo>
                          <a:pt x="1" y="122"/>
                          <a:pt x="31" y="92"/>
                          <a:pt x="31" y="92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717" name="Google Shape;717;p21"/>
                  <p:cNvSpPr/>
                  <p:nvPr/>
                </p:nvSpPr>
                <p:spPr>
                  <a:xfrm>
                    <a:off x="3426275" y="4906550"/>
                    <a:ext cx="3075" cy="1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" h="62" extrusionOk="0">
                        <a:moveTo>
                          <a:pt x="62" y="62"/>
                        </a:moveTo>
                        <a:cubicBezTo>
                          <a:pt x="62" y="62"/>
                          <a:pt x="92" y="62"/>
                          <a:pt x="92" y="31"/>
                        </a:cubicBezTo>
                        <a:cubicBezTo>
                          <a:pt x="122" y="1"/>
                          <a:pt x="62" y="1"/>
                          <a:pt x="62" y="1"/>
                        </a:cubicBezTo>
                        <a:cubicBezTo>
                          <a:pt x="31" y="1"/>
                          <a:pt x="1" y="31"/>
                          <a:pt x="62" y="62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718" name="Google Shape;718;p21"/>
                  <p:cNvSpPr/>
                  <p:nvPr/>
                </p:nvSpPr>
                <p:spPr>
                  <a:xfrm>
                    <a:off x="3647400" y="2694525"/>
                    <a:ext cx="2325" cy="3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" h="122" extrusionOk="0">
                        <a:moveTo>
                          <a:pt x="31" y="31"/>
                        </a:moveTo>
                        <a:cubicBezTo>
                          <a:pt x="1" y="61"/>
                          <a:pt x="31" y="92"/>
                          <a:pt x="62" y="92"/>
                        </a:cubicBezTo>
                        <a:cubicBezTo>
                          <a:pt x="92" y="122"/>
                          <a:pt x="62" y="31"/>
                          <a:pt x="62" y="0"/>
                        </a:cubicBezTo>
                        <a:cubicBezTo>
                          <a:pt x="31" y="0"/>
                          <a:pt x="31" y="0"/>
                          <a:pt x="31" y="3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719" name="Google Shape;719;p21"/>
                  <p:cNvSpPr/>
                  <p:nvPr/>
                </p:nvSpPr>
                <p:spPr>
                  <a:xfrm>
                    <a:off x="3334325" y="2736325"/>
                    <a:ext cx="800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" h="1" extrusionOk="0">
                        <a:moveTo>
                          <a:pt x="31" y="0"/>
                        </a:move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720" name="Google Shape;720;p21"/>
                  <p:cNvSpPr/>
                  <p:nvPr/>
                </p:nvSpPr>
                <p:spPr>
                  <a:xfrm>
                    <a:off x="4481025" y="2777350"/>
                    <a:ext cx="775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1" extrusionOk="0">
                        <a:moveTo>
                          <a:pt x="3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cubicBezTo>
                          <a:pt x="0" y="0"/>
                          <a:pt x="30" y="0"/>
                          <a:pt x="30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721" name="Google Shape;721;p21"/>
                  <p:cNvSpPr/>
                  <p:nvPr/>
                </p:nvSpPr>
                <p:spPr>
                  <a:xfrm>
                    <a:off x="4481775" y="2776600"/>
                    <a:ext cx="1550" cy="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" h="31" extrusionOk="0">
                        <a:moveTo>
                          <a:pt x="0" y="0"/>
                        </a:moveTo>
                        <a:lnTo>
                          <a:pt x="0" y="30"/>
                        </a:lnTo>
                        <a:cubicBezTo>
                          <a:pt x="31" y="0"/>
                          <a:pt x="61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722" name="Google Shape;722;p21"/>
                  <p:cNvSpPr/>
                  <p:nvPr/>
                </p:nvSpPr>
                <p:spPr>
                  <a:xfrm>
                    <a:off x="4576000" y="3412625"/>
                    <a:ext cx="1550" cy="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" h="31" extrusionOk="0">
                        <a:moveTo>
                          <a:pt x="31" y="0"/>
                        </a:moveTo>
                        <a:lnTo>
                          <a:pt x="1" y="31"/>
                        </a:lnTo>
                        <a:lnTo>
                          <a:pt x="61" y="3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723" name="Google Shape;723;p21"/>
                  <p:cNvSpPr/>
                  <p:nvPr/>
                </p:nvSpPr>
                <p:spPr>
                  <a:xfrm>
                    <a:off x="4427050" y="3488600"/>
                    <a:ext cx="1550" cy="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" h="32" extrusionOk="0">
                        <a:moveTo>
                          <a:pt x="1" y="31"/>
                        </a:moveTo>
                        <a:lnTo>
                          <a:pt x="62" y="31"/>
                        </a:lnTo>
                        <a:lnTo>
                          <a:pt x="31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724" name="Google Shape;724;p21"/>
                  <p:cNvSpPr/>
                  <p:nvPr/>
                </p:nvSpPr>
                <p:spPr>
                  <a:xfrm>
                    <a:off x="3212000" y="3677050"/>
                    <a:ext cx="775" cy="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32" extrusionOk="0">
                        <a:moveTo>
                          <a:pt x="0" y="31"/>
                        </a:moveTo>
                        <a:lnTo>
                          <a:pt x="31" y="31"/>
                        </a:lnTo>
                        <a:cubicBezTo>
                          <a:pt x="0" y="1"/>
                          <a:pt x="0" y="1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725" name="Google Shape;725;p21"/>
                  <p:cNvSpPr/>
                  <p:nvPr/>
                </p:nvSpPr>
                <p:spPr>
                  <a:xfrm>
                    <a:off x="3360175" y="3748500"/>
                    <a:ext cx="1550" cy="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" h="31" extrusionOk="0">
                        <a:moveTo>
                          <a:pt x="61" y="30"/>
                        </a:moveTo>
                        <a:lnTo>
                          <a:pt x="31" y="0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726" name="Google Shape;726;p21"/>
                  <p:cNvSpPr/>
                  <p:nvPr/>
                </p:nvSpPr>
                <p:spPr>
                  <a:xfrm>
                    <a:off x="4256850" y="3436175"/>
                    <a:ext cx="1550" cy="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" h="31" extrusionOk="0">
                        <a:moveTo>
                          <a:pt x="0" y="31"/>
                        </a:moveTo>
                        <a:lnTo>
                          <a:pt x="61" y="3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727" name="Google Shape;727;p21"/>
                  <p:cNvSpPr/>
                  <p:nvPr/>
                </p:nvSpPr>
                <p:spPr>
                  <a:xfrm>
                    <a:off x="3933125" y="2277350"/>
                    <a:ext cx="2300" cy="1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" h="61" extrusionOk="0">
                        <a:moveTo>
                          <a:pt x="1" y="0"/>
                        </a:moveTo>
                        <a:cubicBezTo>
                          <a:pt x="1" y="31"/>
                          <a:pt x="1" y="61"/>
                          <a:pt x="62" y="61"/>
                        </a:cubicBezTo>
                        <a:cubicBezTo>
                          <a:pt x="92" y="61"/>
                          <a:pt x="62" y="31"/>
                          <a:pt x="62" y="31"/>
                        </a:cubicBezTo>
                        <a:cubicBezTo>
                          <a:pt x="62" y="0"/>
                          <a:pt x="31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728" name="Google Shape;728;p21"/>
                  <p:cNvSpPr/>
                  <p:nvPr/>
                </p:nvSpPr>
                <p:spPr>
                  <a:xfrm>
                    <a:off x="2268200" y="2904250"/>
                    <a:ext cx="25" cy="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31" extrusionOk="0">
                        <a:moveTo>
                          <a:pt x="1" y="31"/>
                        </a:move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729" name="Google Shape;729;p21"/>
                  <p:cNvSpPr/>
                  <p:nvPr/>
                </p:nvSpPr>
                <p:spPr>
                  <a:xfrm>
                    <a:off x="3656525" y="2365500"/>
                    <a:ext cx="1550" cy="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" h="31" extrusionOk="0">
                        <a:moveTo>
                          <a:pt x="1" y="0"/>
                        </a:moveTo>
                        <a:lnTo>
                          <a:pt x="31" y="30"/>
                        </a:lnTo>
                        <a:lnTo>
                          <a:pt x="31" y="30"/>
                        </a:lnTo>
                        <a:lnTo>
                          <a:pt x="62" y="3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730" name="Google Shape;730;p21"/>
                  <p:cNvSpPr/>
                  <p:nvPr/>
                </p:nvSpPr>
                <p:spPr>
                  <a:xfrm>
                    <a:off x="4737100" y="2394375"/>
                    <a:ext cx="1550" cy="1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" h="61" extrusionOk="0">
                        <a:moveTo>
                          <a:pt x="0" y="0"/>
                        </a:moveTo>
                        <a:lnTo>
                          <a:pt x="31" y="61"/>
                        </a:lnTo>
                        <a:lnTo>
                          <a:pt x="61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731" name="Google Shape;731;p21"/>
                  <p:cNvSpPr/>
                  <p:nvPr/>
                </p:nvSpPr>
                <p:spPr>
                  <a:xfrm>
                    <a:off x="3267475" y="2442250"/>
                    <a:ext cx="1525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" h="1" extrusionOk="0">
                        <a:moveTo>
                          <a:pt x="61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732" name="Google Shape;732;p21"/>
                  <p:cNvSpPr/>
                  <p:nvPr/>
                </p:nvSpPr>
                <p:spPr>
                  <a:xfrm>
                    <a:off x="4480250" y="2452125"/>
                    <a:ext cx="800" cy="1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" h="61" extrusionOk="0">
                        <a:moveTo>
                          <a:pt x="1" y="0"/>
                        </a:moveTo>
                        <a:lnTo>
                          <a:pt x="1" y="31"/>
                        </a:lnTo>
                        <a:cubicBezTo>
                          <a:pt x="1" y="61"/>
                          <a:pt x="31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733" name="Google Shape;733;p21"/>
                  <p:cNvSpPr/>
                  <p:nvPr/>
                </p:nvSpPr>
                <p:spPr>
                  <a:xfrm>
                    <a:off x="4479500" y="2452875"/>
                    <a:ext cx="775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1" extrusionOk="0">
                        <a:moveTo>
                          <a:pt x="31" y="1"/>
                        </a:move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cubicBezTo>
                          <a:pt x="0" y="1"/>
                          <a:pt x="31" y="1"/>
                          <a:pt x="3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734" name="Google Shape;734;p21"/>
                  <p:cNvSpPr/>
                  <p:nvPr/>
                </p:nvSpPr>
                <p:spPr>
                  <a:xfrm>
                    <a:off x="2435375" y="2830550"/>
                    <a:ext cx="25" cy="1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61" extrusionOk="0">
                        <a:moveTo>
                          <a:pt x="1" y="31"/>
                        </a:moveTo>
                        <a:cubicBezTo>
                          <a:pt x="1" y="31"/>
                          <a:pt x="1" y="61"/>
                          <a:pt x="1" y="61"/>
                        </a:cubicBezTo>
                        <a:lnTo>
                          <a:pt x="1" y="0"/>
                        </a:lnTo>
                        <a:cubicBezTo>
                          <a:pt x="1" y="31"/>
                          <a:pt x="1" y="31"/>
                          <a:pt x="1" y="3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735" name="Google Shape;735;p21"/>
                  <p:cNvSpPr/>
                  <p:nvPr/>
                </p:nvSpPr>
                <p:spPr>
                  <a:xfrm>
                    <a:off x="2429300" y="2831300"/>
                    <a:ext cx="15225" cy="12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9" h="487" extrusionOk="0">
                        <a:moveTo>
                          <a:pt x="244" y="31"/>
                        </a:moveTo>
                        <a:lnTo>
                          <a:pt x="244" y="122"/>
                        </a:lnTo>
                        <a:lnTo>
                          <a:pt x="244" y="122"/>
                        </a:lnTo>
                        <a:cubicBezTo>
                          <a:pt x="183" y="183"/>
                          <a:pt x="122" y="244"/>
                          <a:pt x="61" y="304"/>
                        </a:cubicBezTo>
                        <a:cubicBezTo>
                          <a:pt x="1" y="396"/>
                          <a:pt x="1" y="456"/>
                          <a:pt x="61" y="487"/>
                        </a:cubicBezTo>
                        <a:cubicBezTo>
                          <a:pt x="153" y="487"/>
                          <a:pt x="183" y="487"/>
                          <a:pt x="183" y="487"/>
                        </a:cubicBezTo>
                        <a:cubicBezTo>
                          <a:pt x="335" y="396"/>
                          <a:pt x="487" y="244"/>
                          <a:pt x="578" y="92"/>
                        </a:cubicBezTo>
                        <a:cubicBezTo>
                          <a:pt x="609" y="61"/>
                          <a:pt x="578" y="31"/>
                          <a:pt x="517" y="1"/>
                        </a:cubicBezTo>
                        <a:cubicBezTo>
                          <a:pt x="457" y="1"/>
                          <a:pt x="426" y="1"/>
                          <a:pt x="396" y="1"/>
                        </a:cubicBezTo>
                        <a:lnTo>
                          <a:pt x="244" y="122"/>
                        </a:lnTo>
                        <a:cubicBezTo>
                          <a:pt x="244" y="122"/>
                          <a:pt x="244" y="61"/>
                          <a:pt x="244" y="3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736" name="Google Shape;736;p21"/>
                  <p:cNvSpPr/>
                  <p:nvPr/>
                </p:nvSpPr>
                <p:spPr>
                  <a:xfrm>
                    <a:off x="2592675" y="3091175"/>
                    <a:ext cx="2300" cy="2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" h="93" extrusionOk="0">
                        <a:moveTo>
                          <a:pt x="1" y="62"/>
                        </a:moveTo>
                        <a:lnTo>
                          <a:pt x="62" y="92"/>
                        </a:lnTo>
                        <a:cubicBezTo>
                          <a:pt x="62" y="62"/>
                          <a:pt x="92" y="1"/>
                          <a:pt x="1" y="62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737" name="Google Shape;737;p21"/>
                  <p:cNvSpPr/>
                  <p:nvPr/>
                </p:nvSpPr>
                <p:spPr>
                  <a:xfrm>
                    <a:off x="3525075" y="2826750"/>
                    <a:ext cx="1550" cy="2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" h="92" extrusionOk="0">
                        <a:moveTo>
                          <a:pt x="0" y="0"/>
                        </a:moveTo>
                        <a:lnTo>
                          <a:pt x="0" y="91"/>
                        </a:lnTo>
                        <a:cubicBezTo>
                          <a:pt x="61" y="61"/>
                          <a:pt x="61" y="61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738" name="Google Shape;738;p21"/>
                  <p:cNvSpPr/>
                  <p:nvPr/>
                </p:nvSpPr>
                <p:spPr>
                  <a:xfrm>
                    <a:off x="3455150" y="2519750"/>
                    <a:ext cx="2325" cy="2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" h="92" extrusionOk="0">
                        <a:moveTo>
                          <a:pt x="62" y="0"/>
                        </a:moveTo>
                        <a:cubicBezTo>
                          <a:pt x="1" y="31"/>
                          <a:pt x="1" y="61"/>
                          <a:pt x="1" y="92"/>
                        </a:cubicBezTo>
                        <a:lnTo>
                          <a:pt x="92" y="61"/>
                        </a:lnTo>
                        <a:cubicBezTo>
                          <a:pt x="92" y="61"/>
                          <a:pt x="62" y="0"/>
                          <a:pt x="62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739" name="Google Shape;739;p21"/>
                  <p:cNvSpPr/>
                  <p:nvPr/>
                </p:nvSpPr>
                <p:spPr>
                  <a:xfrm>
                    <a:off x="3240875" y="2525075"/>
                    <a:ext cx="1550" cy="1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" h="61" extrusionOk="0">
                        <a:moveTo>
                          <a:pt x="61" y="61"/>
                        </a:moveTo>
                        <a:lnTo>
                          <a:pt x="31" y="0"/>
                        </a:lnTo>
                        <a:lnTo>
                          <a:pt x="0" y="6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740" name="Google Shape;740;p21"/>
                  <p:cNvSpPr/>
                  <p:nvPr/>
                </p:nvSpPr>
                <p:spPr>
                  <a:xfrm>
                    <a:off x="3324450" y="4901250"/>
                    <a:ext cx="800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" h="1" extrusionOk="0">
                        <a:moveTo>
                          <a:pt x="1" y="0"/>
                        </a:moveTo>
                        <a:lnTo>
                          <a:pt x="31" y="0"/>
                        </a:lnTo>
                        <a:lnTo>
                          <a:pt x="31" y="0"/>
                        </a:lnTo>
                        <a:lnTo>
                          <a:pt x="31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741" name="Google Shape;741;p21"/>
                  <p:cNvSpPr/>
                  <p:nvPr/>
                </p:nvSpPr>
                <p:spPr>
                  <a:xfrm>
                    <a:off x="3322175" y="4901250"/>
                    <a:ext cx="2300" cy="1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" h="61" extrusionOk="0">
                        <a:moveTo>
                          <a:pt x="92" y="0"/>
                        </a:moveTo>
                        <a:lnTo>
                          <a:pt x="1" y="0"/>
                        </a:lnTo>
                        <a:cubicBezTo>
                          <a:pt x="31" y="61"/>
                          <a:pt x="61" y="61"/>
                          <a:pt x="92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742" name="Google Shape;742;p21"/>
                  <p:cNvSpPr/>
                  <p:nvPr/>
                </p:nvSpPr>
                <p:spPr>
                  <a:xfrm>
                    <a:off x="4454425" y="3091175"/>
                    <a:ext cx="12925" cy="19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7" h="761" extrusionOk="0">
                        <a:moveTo>
                          <a:pt x="61" y="639"/>
                        </a:moveTo>
                        <a:cubicBezTo>
                          <a:pt x="91" y="670"/>
                          <a:pt x="122" y="700"/>
                          <a:pt x="152" y="730"/>
                        </a:cubicBezTo>
                        <a:cubicBezTo>
                          <a:pt x="183" y="761"/>
                          <a:pt x="274" y="730"/>
                          <a:pt x="304" y="639"/>
                        </a:cubicBezTo>
                        <a:cubicBezTo>
                          <a:pt x="456" y="457"/>
                          <a:pt x="517" y="244"/>
                          <a:pt x="456" y="31"/>
                        </a:cubicBezTo>
                        <a:cubicBezTo>
                          <a:pt x="335" y="1"/>
                          <a:pt x="213" y="31"/>
                          <a:pt x="152" y="122"/>
                        </a:cubicBezTo>
                        <a:cubicBezTo>
                          <a:pt x="61" y="214"/>
                          <a:pt x="0" y="366"/>
                          <a:pt x="31" y="518"/>
                        </a:cubicBezTo>
                        <a:cubicBezTo>
                          <a:pt x="31" y="548"/>
                          <a:pt x="61" y="578"/>
                          <a:pt x="61" y="63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743" name="Google Shape;743;p21"/>
                  <p:cNvSpPr/>
                  <p:nvPr/>
                </p:nvSpPr>
                <p:spPr>
                  <a:xfrm>
                    <a:off x="4468850" y="3032675"/>
                    <a:ext cx="7625" cy="8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" h="335" extrusionOk="0">
                        <a:moveTo>
                          <a:pt x="183" y="304"/>
                        </a:moveTo>
                        <a:cubicBezTo>
                          <a:pt x="183" y="335"/>
                          <a:pt x="214" y="335"/>
                          <a:pt x="244" y="304"/>
                        </a:cubicBezTo>
                        <a:cubicBezTo>
                          <a:pt x="305" y="274"/>
                          <a:pt x="305" y="213"/>
                          <a:pt x="274" y="152"/>
                        </a:cubicBezTo>
                        <a:cubicBezTo>
                          <a:pt x="244" y="92"/>
                          <a:pt x="214" y="31"/>
                          <a:pt x="153" y="0"/>
                        </a:cubicBezTo>
                        <a:cubicBezTo>
                          <a:pt x="122" y="0"/>
                          <a:pt x="92" y="31"/>
                          <a:pt x="92" y="31"/>
                        </a:cubicBezTo>
                        <a:cubicBezTo>
                          <a:pt x="31" y="92"/>
                          <a:pt x="1" y="152"/>
                          <a:pt x="31" y="213"/>
                        </a:cubicBezTo>
                        <a:cubicBezTo>
                          <a:pt x="62" y="274"/>
                          <a:pt x="122" y="304"/>
                          <a:pt x="183" y="304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744" name="Google Shape;744;p21"/>
                  <p:cNvSpPr/>
                  <p:nvPr/>
                </p:nvSpPr>
                <p:spPr>
                  <a:xfrm>
                    <a:off x="4415675" y="3143625"/>
                    <a:ext cx="4575" cy="4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3" h="183" extrusionOk="0">
                        <a:moveTo>
                          <a:pt x="122" y="182"/>
                        </a:moveTo>
                        <a:cubicBezTo>
                          <a:pt x="122" y="182"/>
                          <a:pt x="152" y="152"/>
                          <a:pt x="182" y="122"/>
                        </a:cubicBezTo>
                        <a:cubicBezTo>
                          <a:pt x="152" y="91"/>
                          <a:pt x="122" y="61"/>
                          <a:pt x="122" y="31"/>
                        </a:cubicBezTo>
                        <a:cubicBezTo>
                          <a:pt x="91" y="0"/>
                          <a:pt x="30" y="0"/>
                          <a:pt x="30" y="31"/>
                        </a:cubicBezTo>
                        <a:cubicBezTo>
                          <a:pt x="0" y="61"/>
                          <a:pt x="0" y="91"/>
                          <a:pt x="30" y="122"/>
                        </a:cubicBezTo>
                        <a:cubicBezTo>
                          <a:pt x="30" y="152"/>
                          <a:pt x="91" y="152"/>
                          <a:pt x="122" y="182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745" name="Google Shape;745;p21"/>
                  <p:cNvSpPr/>
                  <p:nvPr/>
                </p:nvSpPr>
                <p:spPr>
                  <a:xfrm>
                    <a:off x="4505325" y="3063825"/>
                    <a:ext cx="6100" cy="6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4" h="275" extrusionOk="0">
                        <a:moveTo>
                          <a:pt x="92" y="213"/>
                        </a:moveTo>
                        <a:cubicBezTo>
                          <a:pt x="153" y="274"/>
                          <a:pt x="214" y="213"/>
                          <a:pt x="244" y="153"/>
                        </a:cubicBezTo>
                        <a:cubicBezTo>
                          <a:pt x="244" y="122"/>
                          <a:pt x="244" y="122"/>
                          <a:pt x="244" y="92"/>
                        </a:cubicBezTo>
                        <a:cubicBezTo>
                          <a:pt x="244" y="61"/>
                          <a:pt x="122" y="1"/>
                          <a:pt x="62" y="31"/>
                        </a:cubicBezTo>
                        <a:cubicBezTo>
                          <a:pt x="31" y="61"/>
                          <a:pt x="1" y="92"/>
                          <a:pt x="1" y="122"/>
                        </a:cubicBezTo>
                        <a:cubicBezTo>
                          <a:pt x="31" y="183"/>
                          <a:pt x="31" y="213"/>
                          <a:pt x="92" y="213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746" name="Google Shape;746;p21"/>
                  <p:cNvSpPr/>
                  <p:nvPr/>
                </p:nvSpPr>
                <p:spPr>
                  <a:xfrm>
                    <a:off x="4465825" y="3091175"/>
                    <a:ext cx="775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1" extrusionOk="0">
                        <a:moveTo>
                          <a:pt x="31" y="1"/>
                        </a:move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747" name="Google Shape;747;p21"/>
                  <p:cNvSpPr/>
                  <p:nvPr/>
                </p:nvSpPr>
                <p:spPr>
                  <a:xfrm>
                    <a:off x="4503050" y="3085100"/>
                    <a:ext cx="775" cy="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32" extrusionOk="0">
                        <a:moveTo>
                          <a:pt x="1" y="31"/>
                        </a:moveTo>
                        <a:lnTo>
                          <a:pt x="31" y="1"/>
                        </a:lnTo>
                        <a:lnTo>
                          <a:pt x="31" y="1"/>
                        </a:lnTo>
                        <a:lnTo>
                          <a:pt x="31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748" name="Google Shape;748;p21"/>
                  <p:cNvSpPr/>
                  <p:nvPr/>
                </p:nvSpPr>
                <p:spPr>
                  <a:xfrm>
                    <a:off x="4508375" y="2996950"/>
                    <a:ext cx="354900" cy="354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96" h="14166" fill="none" extrusionOk="0">
                        <a:moveTo>
                          <a:pt x="13982" y="6688"/>
                        </a:moveTo>
                        <a:cubicBezTo>
                          <a:pt x="14195" y="10518"/>
                          <a:pt x="11277" y="13770"/>
                          <a:pt x="7478" y="13952"/>
                        </a:cubicBezTo>
                        <a:cubicBezTo>
                          <a:pt x="3678" y="14165"/>
                          <a:pt x="426" y="11278"/>
                          <a:pt x="213" y="7478"/>
                        </a:cubicBezTo>
                        <a:cubicBezTo>
                          <a:pt x="0" y="3648"/>
                          <a:pt x="2918" y="396"/>
                          <a:pt x="6718" y="183"/>
                        </a:cubicBezTo>
                        <a:cubicBezTo>
                          <a:pt x="10517" y="1"/>
                          <a:pt x="13770" y="2888"/>
                          <a:pt x="13982" y="668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125" cap="rnd" cmpd="sng">
                    <a:solidFill>
                      <a:srgbClr val="87868A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749" name="Google Shape;749;p21"/>
                  <p:cNvSpPr/>
                  <p:nvPr/>
                </p:nvSpPr>
                <p:spPr>
                  <a:xfrm>
                    <a:off x="4663400" y="3154250"/>
                    <a:ext cx="35725" cy="43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9" h="1734" extrusionOk="0">
                        <a:moveTo>
                          <a:pt x="1368" y="791"/>
                        </a:moveTo>
                        <a:cubicBezTo>
                          <a:pt x="1429" y="1733"/>
                          <a:pt x="0" y="1733"/>
                          <a:pt x="61" y="791"/>
                        </a:cubicBezTo>
                        <a:cubicBezTo>
                          <a:pt x="122" y="1"/>
                          <a:pt x="1307" y="1"/>
                          <a:pt x="1368" y="79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750" name="Google Shape;750;p21"/>
                  <p:cNvSpPr/>
                  <p:nvPr/>
                </p:nvSpPr>
                <p:spPr>
                  <a:xfrm>
                    <a:off x="3392425" y="3859000"/>
                    <a:ext cx="775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1" extrusionOk="0">
                        <a:moveTo>
                          <a:pt x="31" y="1"/>
                        </a:moveTo>
                        <a:lnTo>
                          <a:pt x="3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751" name="Google Shape;751;p21"/>
                  <p:cNvSpPr/>
                  <p:nvPr/>
                </p:nvSpPr>
                <p:spPr>
                  <a:xfrm>
                    <a:off x="3169025" y="4748075"/>
                    <a:ext cx="775" cy="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32" extrusionOk="0">
                        <a:moveTo>
                          <a:pt x="0" y="31"/>
                        </a:moveTo>
                        <a:lnTo>
                          <a:pt x="0" y="31"/>
                        </a:lnTo>
                        <a:lnTo>
                          <a:pt x="31" y="31"/>
                        </a:lnTo>
                        <a:lnTo>
                          <a:pt x="31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752" name="Google Shape;752;p21"/>
                  <p:cNvSpPr/>
                  <p:nvPr/>
                </p:nvSpPr>
                <p:spPr>
                  <a:xfrm>
                    <a:off x="3196375" y="4769350"/>
                    <a:ext cx="25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" extrusionOk="0">
                        <a:moveTo>
                          <a:pt x="0" y="1"/>
                        </a:move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753" name="Google Shape;753;p21"/>
                  <p:cNvSpPr/>
                  <p:nvPr/>
                </p:nvSpPr>
                <p:spPr>
                  <a:xfrm>
                    <a:off x="2472950" y="3003375"/>
                    <a:ext cx="25" cy="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31" extrusionOk="0">
                        <a:moveTo>
                          <a:pt x="1" y="0"/>
                        </a:moveTo>
                        <a:lnTo>
                          <a:pt x="1" y="0"/>
                        </a:lnTo>
                        <a:lnTo>
                          <a:pt x="1" y="31"/>
                        </a:lnTo>
                        <a:lnTo>
                          <a:pt x="1" y="31"/>
                        </a:lnTo>
                        <a:cubicBezTo>
                          <a:pt x="1" y="31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754" name="Google Shape;754;p21"/>
                  <p:cNvSpPr/>
                  <p:nvPr/>
                </p:nvSpPr>
                <p:spPr>
                  <a:xfrm>
                    <a:off x="2997275" y="3587725"/>
                    <a:ext cx="28150" cy="15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6" h="639" extrusionOk="0">
                        <a:moveTo>
                          <a:pt x="426" y="61"/>
                        </a:moveTo>
                        <a:cubicBezTo>
                          <a:pt x="335" y="61"/>
                          <a:pt x="214" y="61"/>
                          <a:pt x="92" y="122"/>
                        </a:cubicBezTo>
                        <a:cubicBezTo>
                          <a:pt x="31" y="122"/>
                          <a:pt x="1" y="183"/>
                          <a:pt x="31" y="213"/>
                        </a:cubicBezTo>
                        <a:cubicBezTo>
                          <a:pt x="183" y="487"/>
                          <a:pt x="548" y="639"/>
                          <a:pt x="852" y="517"/>
                        </a:cubicBezTo>
                        <a:lnTo>
                          <a:pt x="1034" y="457"/>
                        </a:lnTo>
                        <a:cubicBezTo>
                          <a:pt x="1095" y="426"/>
                          <a:pt x="1125" y="335"/>
                          <a:pt x="1095" y="274"/>
                        </a:cubicBezTo>
                        <a:cubicBezTo>
                          <a:pt x="913" y="92"/>
                          <a:pt x="670" y="1"/>
                          <a:pt x="426" y="6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755" name="Google Shape;755;p21"/>
                  <p:cNvSpPr/>
                  <p:nvPr/>
                </p:nvSpPr>
                <p:spPr>
                  <a:xfrm>
                    <a:off x="3089225" y="2912175"/>
                    <a:ext cx="15225" cy="13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9" h="549" extrusionOk="0">
                        <a:moveTo>
                          <a:pt x="183" y="518"/>
                        </a:moveTo>
                        <a:cubicBezTo>
                          <a:pt x="335" y="487"/>
                          <a:pt x="487" y="396"/>
                          <a:pt x="578" y="275"/>
                        </a:cubicBezTo>
                        <a:cubicBezTo>
                          <a:pt x="609" y="153"/>
                          <a:pt x="487" y="1"/>
                          <a:pt x="365" y="31"/>
                        </a:cubicBezTo>
                        <a:cubicBezTo>
                          <a:pt x="274" y="31"/>
                          <a:pt x="183" y="62"/>
                          <a:pt x="92" y="92"/>
                        </a:cubicBezTo>
                        <a:cubicBezTo>
                          <a:pt x="31" y="123"/>
                          <a:pt x="1" y="214"/>
                          <a:pt x="1" y="305"/>
                        </a:cubicBezTo>
                        <a:cubicBezTo>
                          <a:pt x="1" y="335"/>
                          <a:pt x="1" y="366"/>
                          <a:pt x="1" y="396"/>
                        </a:cubicBezTo>
                        <a:cubicBezTo>
                          <a:pt x="31" y="487"/>
                          <a:pt x="92" y="548"/>
                          <a:pt x="183" y="51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756" name="Google Shape;756;p21"/>
                  <p:cNvSpPr/>
                  <p:nvPr/>
                </p:nvSpPr>
                <p:spPr>
                  <a:xfrm>
                    <a:off x="3046675" y="2980575"/>
                    <a:ext cx="14475" cy="10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9" h="427" extrusionOk="0">
                        <a:moveTo>
                          <a:pt x="152" y="61"/>
                        </a:moveTo>
                        <a:cubicBezTo>
                          <a:pt x="92" y="92"/>
                          <a:pt x="31" y="153"/>
                          <a:pt x="31" y="213"/>
                        </a:cubicBezTo>
                        <a:cubicBezTo>
                          <a:pt x="1" y="244"/>
                          <a:pt x="31" y="305"/>
                          <a:pt x="61" y="335"/>
                        </a:cubicBezTo>
                        <a:cubicBezTo>
                          <a:pt x="152" y="365"/>
                          <a:pt x="244" y="396"/>
                          <a:pt x="335" y="426"/>
                        </a:cubicBezTo>
                        <a:cubicBezTo>
                          <a:pt x="365" y="426"/>
                          <a:pt x="396" y="426"/>
                          <a:pt x="426" y="426"/>
                        </a:cubicBezTo>
                        <a:cubicBezTo>
                          <a:pt x="487" y="396"/>
                          <a:pt x="517" y="396"/>
                          <a:pt x="548" y="365"/>
                        </a:cubicBezTo>
                        <a:cubicBezTo>
                          <a:pt x="578" y="335"/>
                          <a:pt x="578" y="244"/>
                          <a:pt x="548" y="183"/>
                        </a:cubicBezTo>
                        <a:cubicBezTo>
                          <a:pt x="456" y="61"/>
                          <a:pt x="274" y="1"/>
                          <a:pt x="152" y="6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757" name="Google Shape;757;p21"/>
                  <p:cNvSpPr/>
                  <p:nvPr/>
                </p:nvSpPr>
                <p:spPr>
                  <a:xfrm>
                    <a:off x="3225250" y="3704000"/>
                    <a:ext cx="10675" cy="11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" h="457" extrusionOk="0">
                        <a:moveTo>
                          <a:pt x="31" y="274"/>
                        </a:moveTo>
                        <a:cubicBezTo>
                          <a:pt x="1" y="365"/>
                          <a:pt x="92" y="456"/>
                          <a:pt x="183" y="456"/>
                        </a:cubicBezTo>
                        <a:cubicBezTo>
                          <a:pt x="304" y="456"/>
                          <a:pt x="396" y="365"/>
                          <a:pt x="426" y="243"/>
                        </a:cubicBezTo>
                        <a:cubicBezTo>
                          <a:pt x="426" y="122"/>
                          <a:pt x="365" y="31"/>
                          <a:pt x="244" y="0"/>
                        </a:cubicBezTo>
                        <a:cubicBezTo>
                          <a:pt x="152" y="0"/>
                          <a:pt x="61" y="61"/>
                          <a:pt x="31" y="152"/>
                        </a:cubicBezTo>
                        <a:cubicBezTo>
                          <a:pt x="31" y="183"/>
                          <a:pt x="31" y="243"/>
                          <a:pt x="31" y="274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758" name="Google Shape;758;p21"/>
                  <p:cNvSpPr/>
                  <p:nvPr/>
                </p:nvSpPr>
                <p:spPr>
                  <a:xfrm>
                    <a:off x="4833175" y="3685750"/>
                    <a:ext cx="13700" cy="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8" h="336" extrusionOk="0">
                        <a:moveTo>
                          <a:pt x="305" y="31"/>
                        </a:moveTo>
                        <a:cubicBezTo>
                          <a:pt x="244" y="1"/>
                          <a:pt x="214" y="1"/>
                          <a:pt x="153" y="31"/>
                        </a:cubicBezTo>
                        <a:cubicBezTo>
                          <a:pt x="122" y="61"/>
                          <a:pt x="62" y="92"/>
                          <a:pt x="31" y="122"/>
                        </a:cubicBezTo>
                        <a:cubicBezTo>
                          <a:pt x="1" y="183"/>
                          <a:pt x="92" y="305"/>
                          <a:pt x="183" y="305"/>
                        </a:cubicBezTo>
                        <a:cubicBezTo>
                          <a:pt x="305" y="335"/>
                          <a:pt x="426" y="274"/>
                          <a:pt x="518" y="183"/>
                        </a:cubicBezTo>
                        <a:cubicBezTo>
                          <a:pt x="548" y="122"/>
                          <a:pt x="518" y="92"/>
                          <a:pt x="487" y="6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759" name="Google Shape;759;p21"/>
                  <p:cNvSpPr/>
                  <p:nvPr/>
                </p:nvSpPr>
                <p:spPr>
                  <a:xfrm>
                    <a:off x="3393950" y="4316475"/>
                    <a:ext cx="25" cy="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extrusionOk="0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760" name="Google Shape;760;p21"/>
                  <p:cNvSpPr/>
                  <p:nvPr/>
                </p:nvSpPr>
                <p:spPr>
                  <a:xfrm>
                    <a:off x="3377225" y="4316475"/>
                    <a:ext cx="16750" cy="16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0" h="669" extrusionOk="0">
                        <a:moveTo>
                          <a:pt x="244" y="274"/>
                        </a:moveTo>
                        <a:cubicBezTo>
                          <a:pt x="183" y="365"/>
                          <a:pt x="122" y="426"/>
                          <a:pt x="61" y="517"/>
                        </a:cubicBezTo>
                        <a:cubicBezTo>
                          <a:pt x="31" y="578"/>
                          <a:pt x="1" y="608"/>
                          <a:pt x="1" y="669"/>
                        </a:cubicBezTo>
                        <a:cubicBezTo>
                          <a:pt x="305" y="638"/>
                          <a:pt x="609" y="395"/>
                          <a:pt x="669" y="61"/>
                        </a:cubicBezTo>
                        <a:cubicBezTo>
                          <a:pt x="669" y="61"/>
                          <a:pt x="669" y="30"/>
                          <a:pt x="669" y="0"/>
                        </a:cubicBezTo>
                        <a:cubicBezTo>
                          <a:pt x="609" y="30"/>
                          <a:pt x="548" y="61"/>
                          <a:pt x="517" y="91"/>
                        </a:cubicBezTo>
                        <a:cubicBezTo>
                          <a:pt x="426" y="152"/>
                          <a:pt x="335" y="213"/>
                          <a:pt x="244" y="274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761" name="Google Shape;761;p21"/>
                  <p:cNvSpPr/>
                  <p:nvPr/>
                </p:nvSpPr>
                <p:spPr>
                  <a:xfrm>
                    <a:off x="3383300" y="4323300"/>
                    <a:ext cx="25" cy="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31" extrusionOk="0">
                        <a:moveTo>
                          <a:pt x="1" y="1"/>
                        </a:move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3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762" name="Google Shape;762;p21"/>
                  <p:cNvSpPr/>
                  <p:nvPr/>
                </p:nvSpPr>
                <p:spPr>
                  <a:xfrm>
                    <a:off x="3232850" y="3644725"/>
                    <a:ext cx="6100" cy="6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4" h="274" extrusionOk="0">
                        <a:moveTo>
                          <a:pt x="183" y="31"/>
                        </a:moveTo>
                        <a:cubicBezTo>
                          <a:pt x="152" y="0"/>
                          <a:pt x="92" y="0"/>
                          <a:pt x="61" y="0"/>
                        </a:cubicBezTo>
                        <a:cubicBezTo>
                          <a:pt x="31" y="31"/>
                          <a:pt x="0" y="92"/>
                          <a:pt x="31" y="122"/>
                        </a:cubicBezTo>
                        <a:cubicBezTo>
                          <a:pt x="31" y="183"/>
                          <a:pt x="92" y="213"/>
                          <a:pt x="122" y="274"/>
                        </a:cubicBezTo>
                        <a:cubicBezTo>
                          <a:pt x="122" y="274"/>
                          <a:pt x="213" y="243"/>
                          <a:pt x="244" y="213"/>
                        </a:cubicBezTo>
                        <a:cubicBezTo>
                          <a:pt x="244" y="152"/>
                          <a:pt x="213" y="92"/>
                          <a:pt x="183" y="3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763" name="Google Shape;763;p21"/>
                  <p:cNvSpPr/>
                  <p:nvPr/>
                </p:nvSpPr>
                <p:spPr>
                  <a:xfrm>
                    <a:off x="3227525" y="3620400"/>
                    <a:ext cx="7625" cy="6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" h="275" extrusionOk="0">
                        <a:moveTo>
                          <a:pt x="305" y="92"/>
                        </a:moveTo>
                        <a:cubicBezTo>
                          <a:pt x="274" y="61"/>
                          <a:pt x="244" y="1"/>
                          <a:pt x="213" y="1"/>
                        </a:cubicBezTo>
                        <a:cubicBezTo>
                          <a:pt x="122" y="1"/>
                          <a:pt x="31" y="61"/>
                          <a:pt x="1" y="122"/>
                        </a:cubicBezTo>
                        <a:cubicBezTo>
                          <a:pt x="1" y="183"/>
                          <a:pt x="1" y="213"/>
                          <a:pt x="61" y="244"/>
                        </a:cubicBezTo>
                        <a:cubicBezTo>
                          <a:pt x="153" y="274"/>
                          <a:pt x="274" y="213"/>
                          <a:pt x="305" y="92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764" name="Google Shape;764;p21"/>
                  <p:cNvSpPr/>
                  <p:nvPr/>
                </p:nvSpPr>
                <p:spPr>
                  <a:xfrm>
                    <a:off x="3007150" y="3490475"/>
                    <a:ext cx="6875" cy="7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5" h="304" extrusionOk="0">
                        <a:moveTo>
                          <a:pt x="153" y="0"/>
                        </a:moveTo>
                        <a:cubicBezTo>
                          <a:pt x="62" y="0"/>
                          <a:pt x="1" y="91"/>
                          <a:pt x="1" y="182"/>
                        </a:cubicBezTo>
                        <a:cubicBezTo>
                          <a:pt x="31" y="243"/>
                          <a:pt x="62" y="304"/>
                          <a:pt x="153" y="304"/>
                        </a:cubicBezTo>
                        <a:cubicBezTo>
                          <a:pt x="214" y="304"/>
                          <a:pt x="275" y="243"/>
                          <a:pt x="275" y="182"/>
                        </a:cubicBezTo>
                        <a:cubicBezTo>
                          <a:pt x="244" y="91"/>
                          <a:pt x="214" y="0"/>
                          <a:pt x="153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765" name="Google Shape;765;p21"/>
                  <p:cNvSpPr/>
                  <p:nvPr/>
                </p:nvSpPr>
                <p:spPr>
                  <a:xfrm>
                    <a:off x="3021600" y="3461575"/>
                    <a:ext cx="7625" cy="9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" h="397" extrusionOk="0">
                        <a:moveTo>
                          <a:pt x="183" y="396"/>
                        </a:moveTo>
                        <a:cubicBezTo>
                          <a:pt x="304" y="275"/>
                          <a:pt x="274" y="92"/>
                          <a:pt x="122" y="1"/>
                        </a:cubicBezTo>
                        <a:cubicBezTo>
                          <a:pt x="92" y="1"/>
                          <a:pt x="61" y="1"/>
                          <a:pt x="61" y="31"/>
                        </a:cubicBezTo>
                        <a:cubicBezTo>
                          <a:pt x="0" y="153"/>
                          <a:pt x="31" y="275"/>
                          <a:pt x="122" y="396"/>
                        </a:cubicBezTo>
                        <a:cubicBezTo>
                          <a:pt x="122" y="396"/>
                          <a:pt x="152" y="396"/>
                          <a:pt x="183" y="396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766" name="Google Shape;766;p21"/>
                  <p:cNvSpPr/>
                  <p:nvPr/>
                </p:nvSpPr>
                <p:spPr>
                  <a:xfrm>
                    <a:off x="3004875" y="3460825"/>
                    <a:ext cx="8400" cy="6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6" h="244" extrusionOk="0">
                        <a:moveTo>
                          <a:pt x="1" y="92"/>
                        </a:moveTo>
                        <a:cubicBezTo>
                          <a:pt x="1" y="92"/>
                          <a:pt x="1" y="153"/>
                          <a:pt x="1" y="183"/>
                        </a:cubicBezTo>
                        <a:cubicBezTo>
                          <a:pt x="1" y="244"/>
                          <a:pt x="31" y="213"/>
                          <a:pt x="62" y="213"/>
                        </a:cubicBezTo>
                        <a:cubicBezTo>
                          <a:pt x="153" y="213"/>
                          <a:pt x="244" y="183"/>
                          <a:pt x="305" y="122"/>
                        </a:cubicBezTo>
                        <a:cubicBezTo>
                          <a:pt x="305" y="122"/>
                          <a:pt x="305" y="92"/>
                          <a:pt x="335" y="61"/>
                        </a:cubicBezTo>
                        <a:cubicBezTo>
                          <a:pt x="335" y="31"/>
                          <a:pt x="305" y="31"/>
                          <a:pt x="274" y="31"/>
                        </a:cubicBezTo>
                        <a:cubicBezTo>
                          <a:pt x="183" y="1"/>
                          <a:pt x="92" y="1"/>
                          <a:pt x="1" y="92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767" name="Google Shape;767;p21"/>
                  <p:cNvSpPr/>
                  <p:nvPr/>
                </p:nvSpPr>
                <p:spPr>
                  <a:xfrm>
                    <a:off x="3065675" y="3548225"/>
                    <a:ext cx="6850" cy="5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" h="213" extrusionOk="0">
                        <a:moveTo>
                          <a:pt x="244" y="182"/>
                        </a:moveTo>
                        <a:cubicBezTo>
                          <a:pt x="244" y="182"/>
                          <a:pt x="274" y="152"/>
                          <a:pt x="274" y="152"/>
                        </a:cubicBezTo>
                        <a:cubicBezTo>
                          <a:pt x="274" y="152"/>
                          <a:pt x="274" y="61"/>
                          <a:pt x="244" y="30"/>
                        </a:cubicBezTo>
                        <a:cubicBezTo>
                          <a:pt x="183" y="0"/>
                          <a:pt x="122" y="0"/>
                          <a:pt x="61" y="30"/>
                        </a:cubicBezTo>
                        <a:cubicBezTo>
                          <a:pt x="31" y="61"/>
                          <a:pt x="31" y="91"/>
                          <a:pt x="0" y="152"/>
                        </a:cubicBezTo>
                        <a:cubicBezTo>
                          <a:pt x="0" y="182"/>
                          <a:pt x="92" y="182"/>
                          <a:pt x="122" y="213"/>
                        </a:cubicBezTo>
                        <a:cubicBezTo>
                          <a:pt x="152" y="213"/>
                          <a:pt x="183" y="213"/>
                          <a:pt x="244" y="182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768" name="Google Shape;768;p21"/>
                  <p:cNvSpPr/>
                  <p:nvPr/>
                </p:nvSpPr>
                <p:spPr>
                  <a:xfrm>
                    <a:off x="3100625" y="4555825"/>
                    <a:ext cx="6100" cy="6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4" h="275" extrusionOk="0">
                        <a:moveTo>
                          <a:pt x="213" y="274"/>
                        </a:moveTo>
                        <a:cubicBezTo>
                          <a:pt x="213" y="274"/>
                          <a:pt x="244" y="244"/>
                          <a:pt x="244" y="213"/>
                        </a:cubicBezTo>
                        <a:cubicBezTo>
                          <a:pt x="244" y="122"/>
                          <a:pt x="183" y="31"/>
                          <a:pt x="122" y="1"/>
                        </a:cubicBezTo>
                        <a:cubicBezTo>
                          <a:pt x="92" y="31"/>
                          <a:pt x="31" y="31"/>
                          <a:pt x="31" y="61"/>
                        </a:cubicBezTo>
                        <a:cubicBezTo>
                          <a:pt x="1" y="153"/>
                          <a:pt x="31" y="213"/>
                          <a:pt x="153" y="274"/>
                        </a:cubicBezTo>
                        <a:cubicBezTo>
                          <a:pt x="153" y="274"/>
                          <a:pt x="183" y="274"/>
                          <a:pt x="213" y="274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769" name="Google Shape;769;p21"/>
                  <p:cNvSpPr/>
                  <p:nvPr/>
                </p:nvSpPr>
                <p:spPr>
                  <a:xfrm>
                    <a:off x="3235125" y="3658400"/>
                    <a:ext cx="3075" cy="3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" h="153" extrusionOk="0">
                        <a:moveTo>
                          <a:pt x="122" y="92"/>
                        </a:moveTo>
                        <a:cubicBezTo>
                          <a:pt x="122" y="31"/>
                          <a:pt x="92" y="0"/>
                          <a:pt x="31" y="31"/>
                        </a:cubicBezTo>
                        <a:cubicBezTo>
                          <a:pt x="31" y="31"/>
                          <a:pt x="1" y="31"/>
                          <a:pt x="1" y="61"/>
                        </a:cubicBezTo>
                        <a:cubicBezTo>
                          <a:pt x="1" y="122"/>
                          <a:pt x="1" y="152"/>
                          <a:pt x="61" y="152"/>
                        </a:cubicBezTo>
                        <a:cubicBezTo>
                          <a:pt x="92" y="152"/>
                          <a:pt x="92" y="92"/>
                          <a:pt x="122" y="92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770" name="Google Shape;770;p21"/>
                  <p:cNvSpPr/>
                  <p:nvPr/>
                </p:nvSpPr>
                <p:spPr>
                  <a:xfrm>
                    <a:off x="3107475" y="4569500"/>
                    <a:ext cx="5325" cy="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3" h="336" extrusionOk="0">
                        <a:moveTo>
                          <a:pt x="183" y="62"/>
                        </a:moveTo>
                        <a:cubicBezTo>
                          <a:pt x="152" y="31"/>
                          <a:pt x="122" y="1"/>
                          <a:pt x="61" y="1"/>
                        </a:cubicBezTo>
                        <a:cubicBezTo>
                          <a:pt x="31" y="1"/>
                          <a:pt x="0" y="62"/>
                          <a:pt x="0" y="92"/>
                        </a:cubicBezTo>
                        <a:cubicBezTo>
                          <a:pt x="31" y="153"/>
                          <a:pt x="61" y="244"/>
                          <a:pt x="61" y="335"/>
                        </a:cubicBezTo>
                        <a:cubicBezTo>
                          <a:pt x="122" y="274"/>
                          <a:pt x="152" y="244"/>
                          <a:pt x="183" y="183"/>
                        </a:cubicBezTo>
                        <a:cubicBezTo>
                          <a:pt x="213" y="153"/>
                          <a:pt x="213" y="122"/>
                          <a:pt x="183" y="62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771" name="Google Shape;771;p21"/>
                  <p:cNvSpPr/>
                  <p:nvPr/>
                </p:nvSpPr>
                <p:spPr>
                  <a:xfrm>
                    <a:off x="3108975" y="4577875"/>
                    <a:ext cx="25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" extrusionOk="0">
                        <a:moveTo>
                          <a:pt x="1" y="0"/>
                        </a:move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772" name="Google Shape;772;p21"/>
                  <p:cNvSpPr/>
                  <p:nvPr/>
                </p:nvSpPr>
                <p:spPr>
                  <a:xfrm>
                    <a:off x="3112775" y="4666775"/>
                    <a:ext cx="5350" cy="6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" h="274" extrusionOk="0">
                        <a:moveTo>
                          <a:pt x="62" y="61"/>
                        </a:moveTo>
                        <a:cubicBezTo>
                          <a:pt x="1" y="92"/>
                          <a:pt x="1" y="183"/>
                          <a:pt x="62" y="213"/>
                        </a:cubicBezTo>
                        <a:cubicBezTo>
                          <a:pt x="123" y="244"/>
                          <a:pt x="153" y="244"/>
                          <a:pt x="214" y="274"/>
                        </a:cubicBezTo>
                        <a:lnTo>
                          <a:pt x="214" y="0"/>
                        </a:lnTo>
                        <a:cubicBezTo>
                          <a:pt x="153" y="0"/>
                          <a:pt x="123" y="31"/>
                          <a:pt x="62" y="6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773" name="Google Shape;773;p21"/>
                  <p:cNvSpPr/>
                  <p:nvPr/>
                </p:nvSpPr>
                <p:spPr>
                  <a:xfrm>
                    <a:off x="3888625" y="3449425"/>
                    <a:ext cx="4600" cy="4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4" h="184" extrusionOk="0">
                        <a:moveTo>
                          <a:pt x="31" y="92"/>
                        </a:moveTo>
                        <a:cubicBezTo>
                          <a:pt x="1" y="122"/>
                          <a:pt x="1" y="153"/>
                          <a:pt x="31" y="183"/>
                        </a:cubicBezTo>
                        <a:lnTo>
                          <a:pt x="92" y="183"/>
                        </a:lnTo>
                        <a:cubicBezTo>
                          <a:pt x="123" y="153"/>
                          <a:pt x="153" y="122"/>
                          <a:pt x="183" y="92"/>
                        </a:cubicBezTo>
                        <a:lnTo>
                          <a:pt x="123" y="1"/>
                        </a:lnTo>
                        <a:cubicBezTo>
                          <a:pt x="92" y="31"/>
                          <a:pt x="62" y="61"/>
                          <a:pt x="31" y="92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774" name="Google Shape;774;p21"/>
                  <p:cNvSpPr/>
                  <p:nvPr/>
                </p:nvSpPr>
                <p:spPr>
                  <a:xfrm>
                    <a:off x="3044400" y="3500350"/>
                    <a:ext cx="3050" cy="3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" h="153" extrusionOk="0">
                        <a:moveTo>
                          <a:pt x="122" y="91"/>
                        </a:moveTo>
                        <a:lnTo>
                          <a:pt x="31" y="0"/>
                        </a:lnTo>
                        <a:cubicBezTo>
                          <a:pt x="31" y="61"/>
                          <a:pt x="0" y="91"/>
                          <a:pt x="0" y="122"/>
                        </a:cubicBezTo>
                        <a:cubicBezTo>
                          <a:pt x="0" y="122"/>
                          <a:pt x="31" y="152"/>
                          <a:pt x="61" y="152"/>
                        </a:cubicBezTo>
                        <a:cubicBezTo>
                          <a:pt x="61" y="152"/>
                          <a:pt x="122" y="152"/>
                          <a:pt x="122" y="9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775" name="Google Shape;775;p21"/>
                  <p:cNvSpPr/>
                  <p:nvPr/>
                </p:nvSpPr>
                <p:spPr>
                  <a:xfrm>
                    <a:off x="3060350" y="3526175"/>
                    <a:ext cx="25" cy="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31" extrusionOk="0">
                        <a:moveTo>
                          <a:pt x="1" y="1"/>
                        </a:move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3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776" name="Google Shape;776;p21"/>
                  <p:cNvSpPr/>
                  <p:nvPr/>
                </p:nvSpPr>
                <p:spPr>
                  <a:xfrm>
                    <a:off x="3060350" y="3526175"/>
                    <a:ext cx="4600" cy="4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4" h="183" extrusionOk="0">
                        <a:moveTo>
                          <a:pt x="153" y="122"/>
                        </a:moveTo>
                        <a:cubicBezTo>
                          <a:pt x="153" y="122"/>
                          <a:pt x="183" y="92"/>
                          <a:pt x="183" y="61"/>
                        </a:cubicBezTo>
                        <a:cubicBezTo>
                          <a:pt x="183" y="31"/>
                          <a:pt x="183" y="1"/>
                          <a:pt x="122" y="1"/>
                        </a:cubicBezTo>
                        <a:cubicBezTo>
                          <a:pt x="92" y="1"/>
                          <a:pt x="31" y="1"/>
                          <a:pt x="1" y="1"/>
                        </a:cubicBezTo>
                        <a:cubicBezTo>
                          <a:pt x="1" y="31"/>
                          <a:pt x="31" y="61"/>
                          <a:pt x="31" y="92"/>
                        </a:cubicBezTo>
                        <a:cubicBezTo>
                          <a:pt x="61" y="153"/>
                          <a:pt x="122" y="183"/>
                          <a:pt x="153" y="122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777" name="Google Shape;777;p21"/>
                  <p:cNvSpPr/>
                  <p:nvPr/>
                </p:nvSpPr>
                <p:spPr>
                  <a:xfrm>
                    <a:off x="2936500" y="3536825"/>
                    <a:ext cx="4575" cy="5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3" h="213" extrusionOk="0">
                        <a:moveTo>
                          <a:pt x="0" y="91"/>
                        </a:moveTo>
                        <a:cubicBezTo>
                          <a:pt x="0" y="122"/>
                          <a:pt x="0" y="183"/>
                          <a:pt x="61" y="183"/>
                        </a:cubicBezTo>
                        <a:cubicBezTo>
                          <a:pt x="91" y="213"/>
                          <a:pt x="152" y="183"/>
                          <a:pt x="183" y="152"/>
                        </a:cubicBezTo>
                        <a:cubicBezTo>
                          <a:pt x="183" y="122"/>
                          <a:pt x="152" y="61"/>
                          <a:pt x="122" y="31"/>
                        </a:cubicBezTo>
                        <a:cubicBezTo>
                          <a:pt x="91" y="0"/>
                          <a:pt x="31" y="31"/>
                          <a:pt x="0" y="9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778" name="Google Shape;778;p21"/>
                  <p:cNvSpPr/>
                  <p:nvPr/>
                </p:nvSpPr>
                <p:spPr>
                  <a:xfrm>
                    <a:off x="3256400" y="3668275"/>
                    <a:ext cx="3825" cy="3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" h="123" extrusionOk="0">
                        <a:moveTo>
                          <a:pt x="31" y="31"/>
                        </a:moveTo>
                        <a:cubicBezTo>
                          <a:pt x="1" y="61"/>
                          <a:pt x="31" y="122"/>
                          <a:pt x="92" y="122"/>
                        </a:cubicBezTo>
                        <a:cubicBezTo>
                          <a:pt x="92" y="122"/>
                          <a:pt x="122" y="92"/>
                          <a:pt x="153" y="92"/>
                        </a:cubicBezTo>
                        <a:cubicBezTo>
                          <a:pt x="153" y="61"/>
                          <a:pt x="153" y="1"/>
                          <a:pt x="62" y="1"/>
                        </a:cubicBezTo>
                        <a:cubicBezTo>
                          <a:pt x="1" y="1"/>
                          <a:pt x="31" y="1"/>
                          <a:pt x="31" y="3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779" name="Google Shape;779;p21"/>
                  <p:cNvSpPr/>
                  <p:nvPr/>
                </p:nvSpPr>
                <p:spPr>
                  <a:xfrm>
                    <a:off x="2856700" y="3419025"/>
                    <a:ext cx="25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" extrusionOk="0">
                        <a:moveTo>
                          <a:pt x="1" y="1"/>
                        </a:move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780" name="Google Shape;780;p21"/>
                  <p:cNvSpPr/>
                  <p:nvPr/>
                </p:nvSpPr>
                <p:spPr>
                  <a:xfrm>
                    <a:off x="2855950" y="3419025"/>
                    <a:ext cx="5325" cy="3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3" h="153" extrusionOk="0">
                        <a:moveTo>
                          <a:pt x="122" y="153"/>
                        </a:moveTo>
                        <a:cubicBezTo>
                          <a:pt x="152" y="153"/>
                          <a:pt x="213" y="153"/>
                          <a:pt x="213" y="92"/>
                        </a:cubicBezTo>
                        <a:cubicBezTo>
                          <a:pt x="213" y="62"/>
                          <a:pt x="213" y="62"/>
                          <a:pt x="183" y="31"/>
                        </a:cubicBezTo>
                        <a:cubicBezTo>
                          <a:pt x="122" y="31"/>
                          <a:pt x="61" y="1"/>
                          <a:pt x="0" y="1"/>
                        </a:cubicBezTo>
                        <a:cubicBezTo>
                          <a:pt x="0" y="62"/>
                          <a:pt x="61" y="122"/>
                          <a:pt x="122" y="153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781" name="Google Shape;781;p21"/>
                  <p:cNvSpPr/>
                  <p:nvPr/>
                </p:nvSpPr>
                <p:spPr>
                  <a:xfrm>
                    <a:off x="3231325" y="3635600"/>
                    <a:ext cx="2300" cy="2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" h="92" extrusionOk="0">
                        <a:moveTo>
                          <a:pt x="61" y="92"/>
                        </a:moveTo>
                        <a:cubicBezTo>
                          <a:pt x="61" y="92"/>
                          <a:pt x="61" y="61"/>
                          <a:pt x="92" y="31"/>
                        </a:cubicBezTo>
                        <a:cubicBezTo>
                          <a:pt x="92" y="31"/>
                          <a:pt x="92" y="1"/>
                          <a:pt x="61" y="1"/>
                        </a:cubicBezTo>
                        <a:cubicBezTo>
                          <a:pt x="31" y="1"/>
                          <a:pt x="1" y="1"/>
                          <a:pt x="1" y="31"/>
                        </a:cubicBezTo>
                        <a:cubicBezTo>
                          <a:pt x="1" y="61"/>
                          <a:pt x="1" y="92"/>
                          <a:pt x="61" y="92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782" name="Google Shape;782;p21"/>
                  <p:cNvSpPr/>
                  <p:nvPr/>
                </p:nvSpPr>
                <p:spPr>
                  <a:xfrm>
                    <a:off x="3226775" y="3684225"/>
                    <a:ext cx="1550" cy="2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" h="93" extrusionOk="0">
                        <a:moveTo>
                          <a:pt x="0" y="62"/>
                        </a:moveTo>
                        <a:cubicBezTo>
                          <a:pt x="31" y="92"/>
                          <a:pt x="61" y="92"/>
                          <a:pt x="61" y="31"/>
                        </a:cubicBezTo>
                        <a:cubicBezTo>
                          <a:pt x="61" y="1"/>
                          <a:pt x="31" y="31"/>
                          <a:pt x="0" y="31"/>
                        </a:cubicBezTo>
                        <a:cubicBezTo>
                          <a:pt x="0" y="31"/>
                          <a:pt x="0" y="62"/>
                          <a:pt x="0" y="62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783" name="Google Shape;783;p21"/>
                  <p:cNvSpPr/>
                  <p:nvPr/>
                </p:nvSpPr>
                <p:spPr>
                  <a:xfrm>
                    <a:off x="2393175" y="2791375"/>
                    <a:ext cx="1550" cy="3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" h="153" extrusionOk="0">
                        <a:moveTo>
                          <a:pt x="61" y="152"/>
                        </a:moveTo>
                        <a:lnTo>
                          <a:pt x="61" y="91"/>
                        </a:lnTo>
                        <a:lnTo>
                          <a:pt x="61" y="0"/>
                        </a:lnTo>
                        <a:cubicBezTo>
                          <a:pt x="31" y="30"/>
                          <a:pt x="31" y="61"/>
                          <a:pt x="0" y="91"/>
                        </a:cubicBezTo>
                        <a:cubicBezTo>
                          <a:pt x="0" y="122"/>
                          <a:pt x="0" y="152"/>
                          <a:pt x="61" y="152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784" name="Google Shape;784;p21"/>
                  <p:cNvSpPr/>
                  <p:nvPr/>
                </p:nvSpPr>
                <p:spPr>
                  <a:xfrm>
                    <a:off x="3386350" y="3855975"/>
                    <a:ext cx="25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" extrusionOk="0">
                        <a:moveTo>
                          <a:pt x="0" y="0"/>
                        </a:move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785" name="Google Shape;785;p21"/>
                  <p:cNvSpPr/>
                  <p:nvPr/>
                </p:nvSpPr>
                <p:spPr>
                  <a:xfrm>
                    <a:off x="3386350" y="3855200"/>
                    <a:ext cx="6100" cy="3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4" h="153" extrusionOk="0">
                        <a:moveTo>
                          <a:pt x="244" y="153"/>
                        </a:moveTo>
                        <a:cubicBezTo>
                          <a:pt x="213" y="62"/>
                          <a:pt x="122" y="1"/>
                          <a:pt x="0" y="31"/>
                        </a:cubicBezTo>
                        <a:cubicBezTo>
                          <a:pt x="61" y="153"/>
                          <a:pt x="152" y="153"/>
                          <a:pt x="244" y="153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786" name="Google Shape;786;p21"/>
                  <p:cNvSpPr/>
                  <p:nvPr/>
                </p:nvSpPr>
                <p:spPr>
                  <a:xfrm>
                    <a:off x="3273875" y="4754150"/>
                    <a:ext cx="3075" cy="1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" h="62" extrusionOk="0">
                        <a:moveTo>
                          <a:pt x="62" y="62"/>
                        </a:moveTo>
                        <a:cubicBezTo>
                          <a:pt x="62" y="62"/>
                          <a:pt x="92" y="62"/>
                          <a:pt x="92" y="31"/>
                        </a:cubicBezTo>
                        <a:cubicBezTo>
                          <a:pt x="122" y="1"/>
                          <a:pt x="62" y="1"/>
                          <a:pt x="62" y="1"/>
                        </a:cubicBezTo>
                        <a:cubicBezTo>
                          <a:pt x="31" y="1"/>
                          <a:pt x="1" y="31"/>
                          <a:pt x="62" y="62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787" name="Google Shape;787;p21"/>
                  <p:cNvSpPr/>
                  <p:nvPr/>
                </p:nvSpPr>
                <p:spPr>
                  <a:xfrm>
                    <a:off x="3059600" y="3524650"/>
                    <a:ext cx="775" cy="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32" extrusionOk="0">
                        <a:moveTo>
                          <a:pt x="0" y="31"/>
                        </a:moveTo>
                        <a:lnTo>
                          <a:pt x="31" y="31"/>
                        </a:lnTo>
                        <a:cubicBezTo>
                          <a:pt x="0" y="1"/>
                          <a:pt x="0" y="1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788" name="Google Shape;788;p21"/>
                  <p:cNvSpPr/>
                  <p:nvPr/>
                </p:nvSpPr>
                <p:spPr>
                  <a:xfrm>
                    <a:off x="3996975" y="2404250"/>
                    <a:ext cx="2405825" cy="2125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233" h="85017" extrusionOk="0">
                        <a:moveTo>
                          <a:pt x="95898" y="4955"/>
                        </a:moveTo>
                        <a:cubicBezTo>
                          <a:pt x="95807" y="4955"/>
                          <a:pt x="95777" y="4833"/>
                          <a:pt x="95746" y="4742"/>
                        </a:cubicBezTo>
                        <a:cubicBezTo>
                          <a:pt x="95746" y="4712"/>
                          <a:pt x="95746" y="4651"/>
                          <a:pt x="95746" y="4620"/>
                        </a:cubicBezTo>
                        <a:cubicBezTo>
                          <a:pt x="95777" y="4408"/>
                          <a:pt x="95686" y="4195"/>
                          <a:pt x="95503" y="4104"/>
                        </a:cubicBezTo>
                        <a:cubicBezTo>
                          <a:pt x="95412" y="4012"/>
                          <a:pt x="95351" y="3952"/>
                          <a:pt x="95291" y="3860"/>
                        </a:cubicBezTo>
                        <a:cubicBezTo>
                          <a:pt x="95199" y="3739"/>
                          <a:pt x="95199" y="3708"/>
                          <a:pt x="95291" y="3617"/>
                        </a:cubicBezTo>
                        <a:cubicBezTo>
                          <a:pt x="95443" y="3496"/>
                          <a:pt x="95534" y="3313"/>
                          <a:pt x="95594" y="3101"/>
                        </a:cubicBezTo>
                        <a:cubicBezTo>
                          <a:pt x="95625" y="3040"/>
                          <a:pt x="95594" y="2979"/>
                          <a:pt x="95564" y="2918"/>
                        </a:cubicBezTo>
                        <a:cubicBezTo>
                          <a:pt x="95382" y="2705"/>
                          <a:pt x="95291" y="2432"/>
                          <a:pt x="95291" y="2158"/>
                        </a:cubicBezTo>
                        <a:cubicBezTo>
                          <a:pt x="95291" y="2067"/>
                          <a:pt x="95260" y="2037"/>
                          <a:pt x="95169" y="2037"/>
                        </a:cubicBezTo>
                        <a:cubicBezTo>
                          <a:pt x="95078" y="2037"/>
                          <a:pt x="95078" y="2067"/>
                          <a:pt x="95047" y="2067"/>
                        </a:cubicBezTo>
                        <a:cubicBezTo>
                          <a:pt x="94804" y="1976"/>
                          <a:pt x="94561" y="1915"/>
                          <a:pt x="94318" y="1885"/>
                        </a:cubicBezTo>
                        <a:cubicBezTo>
                          <a:pt x="94227" y="1885"/>
                          <a:pt x="94166" y="1794"/>
                          <a:pt x="94075" y="1763"/>
                        </a:cubicBezTo>
                        <a:cubicBezTo>
                          <a:pt x="93953" y="1672"/>
                          <a:pt x="93801" y="1702"/>
                          <a:pt x="93710" y="1824"/>
                        </a:cubicBezTo>
                        <a:cubicBezTo>
                          <a:pt x="93588" y="1976"/>
                          <a:pt x="93406" y="2098"/>
                          <a:pt x="93224" y="2158"/>
                        </a:cubicBezTo>
                        <a:cubicBezTo>
                          <a:pt x="93163" y="2158"/>
                          <a:pt x="93163" y="2219"/>
                          <a:pt x="93132" y="2250"/>
                        </a:cubicBezTo>
                        <a:cubicBezTo>
                          <a:pt x="93072" y="2341"/>
                          <a:pt x="93072" y="2432"/>
                          <a:pt x="93132" y="2493"/>
                        </a:cubicBezTo>
                        <a:cubicBezTo>
                          <a:pt x="93224" y="2614"/>
                          <a:pt x="93345" y="2736"/>
                          <a:pt x="93436" y="2888"/>
                        </a:cubicBezTo>
                        <a:cubicBezTo>
                          <a:pt x="93467" y="2949"/>
                          <a:pt x="93467" y="3070"/>
                          <a:pt x="93436" y="3131"/>
                        </a:cubicBezTo>
                        <a:cubicBezTo>
                          <a:pt x="93406" y="3192"/>
                          <a:pt x="93376" y="3192"/>
                          <a:pt x="93315" y="3222"/>
                        </a:cubicBezTo>
                        <a:lnTo>
                          <a:pt x="93254" y="3222"/>
                        </a:lnTo>
                        <a:cubicBezTo>
                          <a:pt x="93132" y="2888"/>
                          <a:pt x="92768" y="2705"/>
                          <a:pt x="92616" y="2371"/>
                        </a:cubicBezTo>
                        <a:cubicBezTo>
                          <a:pt x="92403" y="2128"/>
                          <a:pt x="92069" y="1976"/>
                          <a:pt x="91765" y="2037"/>
                        </a:cubicBezTo>
                        <a:cubicBezTo>
                          <a:pt x="91643" y="2067"/>
                          <a:pt x="91491" y="2067"/>
                          <a:pt x="91369" y="2037"/>
                        </a:cubicBezTo>
                        <a:cubicBezTo>
                          <a:pt x="91187" y="1976"/>
                          <a:pt x="90974" y="1946"/>
                          <a:pt x="90762" y="1946"/>
                        </a:cubicBezTo>
                        <a:cubicBezTo>
                          <a:pt x="90518" y="1946"/>
                          <a:pt x="90275" y="1915"/>
                          <a:pt x="90032" y="1854"/>
                        </a:cubicBezTo>
                        <a:cubicBezTo>
                          <a:pt x="89819" y="1763"/>
                          <a:pt x="89576" y="1763"/>
                          <a:pt x="89363" y="1854"/>
                        </a:cubicBezTo>
                        <a:cubicBezTo>
                          <a:pt x="89211" y="1915"/>
                          <a:pt x="89059" y="1885"/>
                          <a:pt x="88938" y="1763"/>
                        </a:cubicBezTo>
                        <a:cubicBezTo>
                          <a:pt x="88816" y="1642"/>
                          <a:pt x="88664" y="1581"/>
                          <a:pt x="88512" y="1581"/>
                        </a:cubicBezTo>
                        <a:cubicBezTo>
                          <a:pt x="88026" y="1459"/>
                          <a:pt x="87509" y="1398"/>
                          <a:pt x="87023" y="1398"/>
                        </a:cubicBezTo>
                        <a:cubicBezTo>
                          <a:pt x="86962" y="1398"/>
                          <a:pt x="86871" y="1398"/>
                          <a:pt x="86810" y="1368"/>
                        </a:cubicBezTo>
                        <a:cubicBezTo>
                          <a:pt x="86506" y="1307"/>
                          <a:pt x="86172" y="1338"/>
                          <a:pt x="85898" y="1490"/>
                        </a:cubicBezTo>
                        <a:cubicBezTo>
                          <a:pt x="85685" y="1611"/>
                          <a:pt x="85473" y="1672"/>
                          <a:pt x="85260" y="1733"/>
                        </a:cubicBezTo>
                        <a:cubicBezTo>
                          <a:pt x="85017" y="1733"/>
                          <a:pt x="84774" y="1824"/>
                          <a:pt x="84500" y="1824"/>
                        </a:cubicBezTo>
                        <a:cubicBezTo>
                          <a:pt x="84409" y="1824"/>
                          <a:pt x="84287" y="1824"/>
                          <a:pt x="84166" y="1854"/>
                        </a:cubicBezTo>
                        <a:cubicBezTo>
                          <a:pt x="84105" y="1854"/>
                          <a:pt x="84105" y="1885"/>
                          <a:pt x="84105" y="1946"/>
                        </a:cubicBezTo>
                        <a:cubicBezTo>
                          <a:pt x="84135" y="2189"/>
                          <a:pt x="84348" y="2341"/>
                          <a:pt x="84287" y="2584"/>
                        </a:cubicBezTo>
                        <a:cubicBezTo>
                          <a:pt x="84287" y="2645"/>
                          <a:pt x="84378" y="2705"/>
                          <a:pt x="84439" y="2736"/>
                        </a:cubicBezTo>
                        <a:cubicBezTo>
                          <a:pt x="84622" y="2766"/>
                          <a:pt x="84774" y="2857"/>
                          <a:pt x="84895" y="2979"/>
                        </a:cubicBezTo>
                        <a:cubicBezTo>
                          <a:pt x="85047" y="3131"/>
                          <a:pt x="85169" y="3283"/>
                          <a:pt x="85290" y="3465"/>
                        </a:cubicBezTo>
                        <a:cubicBezTo>
                          <a:pt x="85351" y="3526"/>
                          <a:pt x="85351" y="3648"/>
                          <a:pt x="85290" y="3708"/>
                        </a:cubicBezTo>
                        <a:cubicBezTo>
                          <a:pt x="85230" y="3769"/>
                          <a:pt x="85138" y="3830"/>
                          <a:pt x="85078" y="3891"/>
                        </a:cubicBezTo>
                        <a:cubicBezTo>
                          <a:pt x="84956" y="3982"/>
                          <a:pt x="84834" y="3982"/>
                          <a:pt x="84774" y="3860"/>
                        </a:cubicBezTo>
                        <a:cubicBezTo>
                          <a:pt x="84652" y="3617"/>
                          <a:pt x="84409" y="3465"/>
                          <a:pt x="84135" y="3465"/>
                        </a:cubicBezTo>
                        <a:cubicBezTo>
                          <a:pt x="84075" y="3465"/>
                          <a:pt x="84044" y="3435"/>
                          <a:pt x="83983" y="3435"/>
                        </a:cubicBezTo>
                        <a:cubicBezTo>
                          <a:pt x="83923" y="3405"/>
                          <a:pt x="83862" y="3344"/>
                          <a:pt x="83831" y="3313"/>
                        </a:cubicBezTo>
                        <a:cubicBezTo>
                          <a:pt x="83771" y="3222"/>
                          <a:pt x="83740" y="3161"/>
                          <a:pt x="83679" y="3070"/>
                        </a:cubicBezTo>
                        <a:cubicBezTo>
                          <a:pt x="83679" y="3040"/>
                          <a:pt x="83679" y="2979"/>
                          <a:pt x="83710" y="2949"/>
                        </a:cubicBezTo>
                        <a:cubicBezTo>
                          <a:pt x="83831" y="2857"/>
                          <a:pt x="83862" y="2645"/>
                          <a:pt x="83740" y="2523"/>
                        </a:cubicBezTo>
                        <a:cubicBezTo>
                          <a:pt x="83649" y="2401"/>
                          <a:pt x="83467" y="2341"/>
                          <a:pt x="83315" y="2371"/>
                        </a:cubicBezTo>
                        <a:cubicBezTo>
                          <a:pt x="83193" y="2401"/>
                          <a:pt x="83132" y="2493"/>
                          <a:pt x="83102" y="2584"/>
                        </a:cubicBezTo>
                        <a:lnTo>
                          <a:pt x="83102" y="3131"/>
                        </a:lnTo>
                        <a:cubicBezTo>
                          <a:pt x="83071" y="3253"/>
                          <a:pt x="83011" y="3344"/>
                          <a:pt x="82889" y="3374"/>
                        </a:cubicBezTo>
                        <a:cubicBezTo>
                          <a:pt x="82646" y="3405"/>
                          <a:pt x="82433" y="3435"/>
                          <a:pt x="82220" y="3496"/>
                        </a:cubicBezTo>
                        <a:cubicBezTo>
                          <a:pt x="82068" y="3557"/>
                          <a:pt x="81886" y="3557"/>
                          <a:pt x="81734" y="3526"/>
                        </a:cubicBezTo>
                        <a:cubicBezTo>
                          <a:pt x="81704" y="3496"/>
                          <a:pt x="81643" y="3496"/>
                          <a:pt x="81612" y="3526"/>
                        </a:cubicBezTo>
                        <a:cubicBezTo>
                          <a:pt x="81339" y="3648"/>
                          <a:pt x="81096" y="3800"/>
                          <a:pt x="80853" y="3952"/>
                        </a:cubicBezTo>
                        <a:cubicBezTo>
                          <a:pt x="80518" y="4164"/>
                          <a:pt x="80093" y="4256"/>
                          <a:pt x="79698" y="4225"/>
                        </a:cubicBezTo>
                        <a:cubicBezTo>
                          <a:pt x="79606" y="4195"/>
                          <a:pt x="79515" y="4134"/>
                          <a:pt x="79485" y="4073"/>
                        </a:cubicBezTo>
                        <a:cubicBezTo>
                          <a:pt x="79485" y="4043"/>
                          <a:pt x="79454" y="4012"/>
                          <a:pt x="79454" y="3982"/>
                        </a:cubicBezTo>
                        <a:cubicBezTo>
                          <a:pt x="79394" y="3587"/>
                          <a:pt x="79120" y="3222"/>
                          <a:pt x="78755" y="3040"/>
                        </a:cubicBezTo>
                        <a:cubicBezTo>
                          <a:pt x="78725" y="3009"/>
                          <a:pt x="78694" y="2979"/>
                          <a:pt x="78664" y="2949"/>
                        </a:cubicBezTo>
                        <a:cubicBezTo>
                          <a:pt x="78269" y="2675"/>
                          <a:pt x="77843" y="2523"/>
                          <a:pt x="77387" y="2766"/>
                        </a:cubicBezTo>
                        <a:cubicBezTo>
                          <a:pt x="77296" y="2827"/>
                          <a:pt x="77235" y="2857"/>
                          <a:pt x="77144" y="2857"/>
                        </a:cubicBezTo>
                        <a:cubicBezTo>
                          <a:pt x="76780" y="3009"/>
                          <a:pt x="76415" y="3161"/>
                          <a:pt x="76111" y="3405"/>
                        </a:cubicBezTo>
                        <a:cubicBezTo>
                          <a:pt x="75959" y="3526"/>
                          <a:pt x="75776" y="3617"/>
                          <a:pt x="75594" y="3739"/>
                        </a:cubicBezTo>
                        <a:cubicBezTo>
                          <a:pt x="75473" y="3800"/>
                          <a:pt x="75321" y="3769"/>
                          <a:pt x="75260" y="3648"/>
                        </a:cubicBezTo>
                        <a:cubicBezTo>
                          <a:pt x="75199" y="3496"/>
                          <a:pt x="75077" y="3374"/>
                          <a:pt x="74925" y="3313"/>
                        </a:cubicBezTo>
                        <a:lnTo>
                          <a:pt x="74621" y="3161"/>
                        </a:lnTo>
                        <a:cubicBezTo>
                          <a:pt x="74500" y="3101"/>
                          <a:pt x="74378" y="3131"/>
                          <a:pt x="74318" y="3222"/>
                        </a:cubicBezTo>
                        <a:cubicBezTo>
                          <a:pt x="74196" y="3313"/>
                          <a:pt x="74196" y="3313"/>
                          <a:pt x="74105" y="3222"/>
                        </a:cubicBezTo>
                        <a:cubicBezTo>
                          <a:pt x="74044" y="3161"/>
                          <a:pt x="73953" y="3131"/>
                          <a:pt x="73862" y="3131"/>
                        </a:cubicBezTo>
                        <a:cubicBezTo>
                          <a:pt x="73801" y="3161"/>
                          <a:pt x="73710" y="3161"/>
                          <a:pt x="73649" y="3131"/>
                        </a:cubicBezTo>
                        <a:cubicBezTo>
                          <a:pt x="73558" y="3040"/>
                          <a:pt x="73436" y="2979"/>
                          <a:pt x="73284" y="2949"/>
                        </a:cubicBezTo>
                        <a:cubicBezTo>
                          <a:pt x="73254" y="2949"/>
                          <a:pt x="73254" y="2888"/>
                          <a:pt x="73284" y="2857"/>
                        </a:cubicBezTo>
                        <a:cubicBezTo>
                          <a:pt x="73406" y="2645"/>
                          <a:pt x="73406" y="2553"/>
                          <a:pt x="73284" y="2432"/>
                        </a:cubicBezTo>
                        <a:cubicBezTo>
                          <a:pt x="73254" y="2432"/>
                          <a:pt x="73254" y="2401"/>
                          <a:pt x="73223" y="2401"/>
                        </a:cubicBezTo>
                        <a:cubicBezTo>
                          <a:pt x="72980" y="2219"/>
                          <a:pt x="72676" y="2128"/>
                          <a:pt x="72403" y="2189"/>
                        </a:cubicBezTo>
                        <a:cubicBezTo>
                          <a:pt x="72251" y="2219"/>
                          <a:pt x="72129" y="2250"/>
                          <a:pt x="72007" y="2280"/>
                        </a:cubicBezTo>
                        <a:cubicBezTo>
                          <a:pt x="71916" y="2310"/>
                          <a:pt x="71855" y="2341"/>
                          <a:pt x="71764" y="2432"/>
                        </a:cubicBezTo>
                        <a:cubicBezTo>
                          <a:pt x="71673" y="2584"/>
                          <a:pt x="71430" y="2645"/>
                          <a:pt x="71248" y="2553"/>
                        </a:cubicBezTo>
                        <a:cubicBezTo>
                          <a:pt x="71004" y="2523"/>
                          <a:pt x="70731" y="2493"/>
                          <a:pt x="70488" y="2523"/>
                        </a:cubicBezTo>
                        <a:cubicBezTo>
                          <a:pt x="70184" y="2523"/>
                          <a:pt x="69910" y="2553"/>
                          <a:pt x="69606" y="2584"/>
                        </a:cubicBezTo>
                        <a:cubicBezTo>
                          <a:pt x="69302" y="2645"/>
                          <a:pt x="68998" y="2645"/>
                          <a:pt x="68725" y="2553"/>
                        </a:cubicBezTo>
                        <a:cubicBezTo>
                          <a:pt x="68664" y="2553"/>
                          <a:pt x="68603" y="2584"/>
                          <a:pt x="68542" y="2614"/>
                        </a:cubicBezTo>
                        <a:cubicBezTo>
                          <a:pt x="68512" y="2645"/>
                          <a:pt x="68482" y="2705"/>
                          <a:pt x="68482" y="2736"/>
                        </a:cubicBezTo>
                        <a:cubicBezTo>
                          <a:pt x="68482" y="2736"/>
                          <a:pt x="68512" y="2797"/>
                          <a:pt x="68512" y="2797"/>
                        </a:cubicBezTo>
                        <a:cubicBezTo>
                          <a:pt x="68634" y="2827"/>
                          <a:pt x="68725" y="2857"/>
                          <a:pt x="68846" y="2918"/>
                        </a:cubicBezTo>
                        <a:cubicBezTo>
                          <a:pt x="68877" y="2949"/>
                          <a:pt x="68907" y="2979"/>
                          <a:pt x="68937" y="3009"/>
                        </a:cubicBezTo>
                        <a:cubicBezTo>
                          <a:pt x="68937" y="3040"/>
                          <a:pt x="68877" y="3131"/>
                          <a:pt x="68816" y="3161"/>
                        </a:cubicBezTo>
                        <a:cubicBezTo>
                          <a:pt x="68755" y="3192"/>
                          <a:pt x="68694" y="3222"/>
                          <a:pt x="68634" y="3253"/>
                        </a:cubicBezTo>
                        <a:cubicBezTo>
                          <a:pt x="68512" y="3313"/>
                          <a:pt x="68451" y="3435"/>
                          <a:pt x="68451" y="3587"/>
                        </a:cubicBezTo>
                        <a:cubicBezTo>
                          <a:pt x="68451" y="3708"/>
                          <a:pt x="68542" y="3800"/>
                          <a:pt x="68664" y="3830"/>
                        </a:cubicBezTo>
                        <a:lnTo>
                          <a:pt x="68937" y="3830"/>
                        </a:lnTo>
                        <a:cubicBezTo>
                          <a:pt x="68937" y="3800"/>
                          <a:pt x="68937" y="3800"/>
                          <a:pt x="68937" y="3800"/>
                        </a:cubicBezTo>
                        <a:lnTo>
                          <a:pt x="68937" y="3769"/>
                        </a:lnTo>
                        <a:lnTo>
                          <a:pt x="68937" y="3830"/>
                        </a:lnTo>
                        <a:lnTo>
                          <a:pt x="68937" y="3830"/>
                        </a:lnTo>
                        <a:cubicBezTo>
                          <a:pt x="68907" y="3921"/>
                          <a:pt x="68907" y="4043"/>
                          <a:pt x="68968" y="4134"/>
                        </a:cubicBezTo>
                        <a:cubicBezTo>
                          <a:pt x="69089" y="4286"/>
                          <a:pt x="69211" y="4408"/>
                          <a:pt x="69363" y="4529"/>
                        </a:cubicBezTo>
                        <a:cubicBezTo>
                          <a:pt x="69424" y="4560"/>
                          <a:pt x="69424" y="4620"/>
                          <a:pt x="69363" y="4712"/>
                        </a:cubicBezTo>
                        <a:cubicBezTo>
                          <a:pt x="69302" y="4772"/>
                          <a:pt x="69241" y="4803"/>
                          <a:pt x="69181" y="4772"/>
                        </a:cubicBezTo>
                        <a:cubicBezTo>
                          <a:pt x="69059" y="4651"/>
                          <a:pt x="68877" y="4651"/>
                          <a:pt x="68755" y="4742"/>
                        </a:cubicBezTo>
                        <a:cubicBezTo>
                          <a:pt x="68664" y="4803"/>
                          <a:pt x="68542" y="4864"/>
                          <a:pt x="68451" y="4924"/>
                        </a:cubicBezTo>
                        <a:cubicBezTo>
                          <a:pt x="68360" y="5016"/>
                          <a:pt x="68208" y="5046"/>
                          <a:pt x="68086" y="5016"/>
                        </a:cubicBezTo>
                        <a:cubicBezTo>
                          <a:pt x="67965" y="4985"/>
                          <a:pt x="67843" y="4985"/>
                          <a:pt x="67752" y="5016"/>
                        </a:cubicBezTo>
                        <a:cubicBezTo>
                          <a:pt x="67570" y="5016"/>
                          <a:pt x="67418" y="5107"/>
                          <a:pt x="67357" y="5289"/>
                        </a:cubicBezTo>
                        <a:cubicBezTo>
                          <a:pt x="67326" y="5441"/>
                          <a:pt x="67175" y="5532"/>
                          <a:pt x="67023" y="5532"/>
                        </a:cubicBezTo>
                        <a:cubicBezTo>
                          <a:pt x="66719" y="5593"/>
                          <a:pt x="66384" y="5471"/>
                          <a:pt x="66141" y="5259"/>
                        </a:cubicBezTo>
                        <a:cubicBezTo>
                          <a:pt x="66141" y="5228"/>
                          <a:pt x="66111" y="5228"/>
                          <a:pt x="66111" y="5228"/>
                        </a:cubicBezTo>
                        <a:cubicBezTo>
                          <a:pt x="66080" y="5228"/>
                          <a:pt x="66050" y="5228"/>
                          <a:pt x="66050" y="5228"/>
                        </a:cubicBezTo>
                        <a:cubicBezTo>
                          <a:pt x="66019" y="5228"/>
                          <a:pt x="66019" y="5259"/>
                          <a:pt x="65989" y="5289"/>
                        </a:cubicBezTo>
                        <a:cubicBezTo>
                          <a:pt x="65989" y="5471"/>
                          <a:pt x="66050" y="5684"/>
                          <a:pt x="66141" y="5867"/>
                        </a:cubicBezTo>
                        <a:cubicBezTo>
                          <a:pt x="66263" y="6110"/>
                          <a:pt x="66323" y="6353"/>
                          <a:pt x="66384" y="6626"/>
                        </a:cubicBezTo>
                        <a:cubicBezTo>
                          <a:pt x="66384" y="6718"/>
                          <a:pt x="66354" y="6748"/>
                          <a:pt x="66263" y="6748"/>
                        </a:cubicBezTo>
                        <a:cubicBezTo>
                          <a:pt x="66141" y="6718"/>
                          <a:pt x="65989" y="6687"/>
                          <a:pt x="65867" y="6657"/>
                        </a:cubicBezTo>
                        <a:cubicBezTo>
                          <a:pt x="65503" y="6474"/>
                          <a:pt x="65168" y="6262"/>
                          <a:pt x="64895" y="5988"/>
                        </a:cubicBezTo>
                        <a:lnTo>
                          <a:pt x="64895" y="5897"/>
                        </a:lnTo>
                        <a:cubicBezTo>
                          <a:pt x="64834" y="5745"/>
                          <a:pt x="64834" y="5745"/>
                          <a:pt x="64682" y="5836"/>
                        </a:cubicBezTo>
                        <a:cubicBezTo>
                          <a:pt x="64530" y="5927"/>
                          <a:pt x="64469" y="5897"/>
                          <a:pt x="64378" y="5836"/>
                        </a:cubicBezTo>
                        <a:cubicBezTo>
                          <a:pt x="64348" y="5775"/>
                          <a:pt x="64317" y="5715"/>
                          <a:pt x="64287" y="5654"/>
                        </a:cubicBezTo>
                        <a:lnTo>
                          <a:pt x="64287" y="5654"/>
                        </a:lnTo>
                        <a:lnTo>
                          <a:pt x="64287" y="5654"/>
                        </a:lnTo>
                        <a:cubicBezTo>
                          <a:pt x="64226" y="5654"/>
                          <a:pt x="64196" y="5654"/>
                          <a:pt x="64165" y="5593"/>
                        </a:cubicBezTo>
                        <a:cubicBezTo>
                          <a:pt x="64135" y="5563"/>
                          <a:pt x="64196" y="5563"/>
                          <a:pt x="64196" y="5593"/>
                        </a:cubicBezTo>
                        <a:cubicBezTo>
                          <a:pt x="64226" y="5623"/>
                          <a:pt x="64257" y="5654"/>
                          <a:pt x="64287" y="5684"/>
                        </a:cubicBezTo>
                        <a:lnTo>
                          <a:pt x="64317" y="5684"/>
                        </a:lnTo>
                        <a:lnTo>
                          <a:pt x="64317" y="5684"/>
                        </a:lnTo>
                        <a:cubicBezTo>
                          <a:pt x="64378" y="5623"/>
                          <a:pt x="64439" y="5563"/>
                          <a:pt x="64500" y="5502"/>
                        </a:cubicBezTo>
                        <a:cubicBezTo>
                          <a:pt x="64530" y="5471"/>
                          <a:pt x="64530" y="5441"/>
                          <a:pt x="64530" y="5380"/>
                        </a:cubicBezTo>
                        <a:cubicBezTo>
                          <a:pt x="64500" y="5228"/>
                          <a:pt x="64439" y="5076"/>
                          <a:pt x="64317" y="4985"/>
                        </a:cubicBezTo>
                        <a:cubicBezTo>
                          <a:pt x="64226" y="4894"/>
                          <a:pt x="64105" y="4864"/>
                          <a:pt x="63983" y="4864"/>
                        </a:cubicBezTo>
                        <a:cubicBezTo>
                          <a:pt x="63892" y="4864"/>
                          <a:pt x="63861" y="4833"/>
                          <a:pt x="63892" y="4742"/>
                        </a:cubicBezTo>
                        <a:cubicBezTo>
                          <a:pt x="63922" y="4651"/>
                          <a:pt x="63953" y="4590"/>
                          <a:pt x="63892" y="4499"/>
                        </a:cubicBezTo>
                        <a:cubicBezTo>
                          <a:pt x="63740" y="4316"/>
                          <a:pt x="63557" y="4134"/>
                          <a:pt x="63375" y="3982"/>
                        </a:cubicBezTo>
                        <a:cubicBezTo>
                          <a:pt x="63071" y="3800"/>
                          <a:pt x="62767" y="3708"/>
                          <a:pt x="62402" y="3678"/>
                        </a:cubicBezTo>
                        <a:cubicBezTo>
                          <a:pt x="62372" y="3678"/>
                          <a:pt x="62342" y="3678"/>
                          <a:pt x="62281" y="3708"/>
                        </a:cubicBezTo>
                        <a:cubicBezTo>
                          <a:pt x="62190" y="3769"/>
                          <a:pt x="62098" y="3800"/>
                          <a:pt x="61977" y="3769"/>
                        </a:cubicBezTo>
                        <a:cubicBezTo>
                          <a:pt x="61703" y="3678"/>
                          <a:pt x="61399" y="3648"/>
                          <a:pt x="61126" y="3708"/>
                        </a:cubicBezTo>
                        <a:cubicBezTo>
                          <a:pt x="61035" y="3739"/>
                          <a:pt x="60943" y="3769"/>
                          <a:pt x="60883" y="3830"/>
                        </a:cubicBezTo>
                        <a:cubicBezTo>
                          <a:pt x="60761" y="3891"/>
                          <a:pt x="60700" y="4073"/>
                          <a:pt x="60791" y="4195"/>
                        </a:cubicBezTo>
                        <a:cubicBezTo>
                          <a:pt x="60852" y="4347"/>
                          <a:pt x="60974" y="4499"/>
                          <a:pt x="61065" y="4651"/>
                        </a:cubicBezTo>
                        <a:cubicBezTo>
                          <a:pt x="61095" y="4712"/>
                          <a:pt x="61065" y="4803"/>
                          <a:pt x="61004" y="4833"/>
                        </a:cubicBezTo>
                        <a:cubicBezTo>
                          <a:pt x="60731" y="4955"/>
                          <a:pt x="60487" y="5046"/>
                          <a:pt x="60214" y="5167"/>
                        </a:cubicBezTo>
                        <a:cubicBezTo>
                          <a:pt x="60032" y="5228"/>
                          <a:pt x="59819" y="5167"/>
                          <a:pt x="59697" y="5046"/>
                        </a:cubicBezTo>
                        <a:cubicBezTo>
                          <a:pt x="59606" y="4955"/>
                          <a:pt x="59576" y="4955"/>
                          <a:pt x="59454" y="5046"/>
                        </a:cubicBezTo>
                        <a:cubicBezTo>
                          <a:pt x="59150" y="5259"/>
                          <a:pt x="58876" y="5167"/>
                          <a:pt x="58816" y="4833"/>
                        </a:cubicBezTo>
                        <a:lnTo>
                          <a:pt x="58816" y="4681"/>
                        </a:lnTo>
                        <a:cubicBezTo>
                          <a:pt x="58785" y="4590"/>
                          <a:pt x="58664" y="4499"/>
                          <a:pt x="58573" y="4529"/>
                        </a:cubicBezTo>
                        <a:cubicBezTo>
                          <a:pt x="58208" y="4590"/>
                          <a:pt x="57843" y="4681"/>
                          <a:pt x="57509" y="4742"/>
                        </a:cubicBezTo>
                        <a:cubicBezTo>
                          <a:pt x="57357" y="4772"/>
                          <a:pt x="57235" y="4803"/>
                          <a:pt x="57114" y="4864"/>
                        </a:cubicBezTo>
                        <a:cubicBezTo>
                          <a:pt x="56992" y="4924"/>
                          <a:pt x="56840" y="5016"/>
                          <a:pt x="56718" y="5107"/>
                        </a:cubicBezTo>
                        <a:lnTo>
                          <a:pt x="56293" y="4894"/>
                        </a:lnTo>
                        <a:cubicBezTo>
                          <a:pt x="56262" y="4894"/>
                          <a:pt x="56262" y="4894"/>
                          <a:pt x="56232" y="4894"/>
                        </a:cubicBezTo>
                        <a:cubicBezTo>
                          <a:pt x="56232" y="4955"/>
                          <a:pt x="56232" y="4985"/>
                          <a:pt x="56202" y="5016"/>
                        </a:cubicBezTo>
                        <a:cubicBezTo>
                          <a:pt x="56141" y="5259"/>
                          <a:pt x="55837" y="5350"/>
                          <a:pt x="55685" y="5167"/>
                        </a:cubicBezTo>
                        <a:cubicBezTo>
                          <a:pt x="55624" y="5107"/>
                          <a:pt x="55563" y="5046"/>
                          <a:pt x="55533" y="4955"/>
                        </a:cubicBezTo>
                        <a:cubicBezTo>
                          <a:pt x="55503" y="4894"/>
                          <a:pt x="55442" y="4833"/>
                          <a:pt x="55381" y="4894"/>
                        </a:cubicBezTo>
                        <a:cubicBezTo>
                          <a:pt x="55259" y="4924"/>
                          <a:pt x="55168" y="4955"/>
                          <a:pt x="55047" y="4924"/>
                        </a:cubicBezTo>
                        <a:cubicBezTo>
                          <a:pt x="54925" y="4924"/>
                          <a:pt x="54834" y="4985"/>
                          <a:pt x="54803" y="5107"/>
                        </a:cubicBezTo>
                        <a:cubicBezTo>
                          <a:pt x="54773" y="5167"/>
                          <a:pt x="54773" y="5259"/>
                          <a:pt x="54773" y="5319"/>
                        </a:cubicBezTo>
                        <a:cubicBezTo>
                          <a:pt x="54743" y="5411"/>
                          <a:pt x="54803" y="5502"/>
                          <a:pt x="54895" y="5532"/>
                        </a:cubicBezTo>
                        <a:cubicBezTo>
                          <a:pt x="54955" y="5563"/>
                          <a:pt x="55047" y="5563"/>
                          <a:pt x="55138" y="5593"/>
                        </a:cubicBezTo>
                        <a:lnTo>
                          <a:pt x="55138" y="5593"/>
                        </a:lnTo>
                        <a:lnTo>
                          <a:pt x="55138" y="5593"/>
                        </a:lnTo>
                        <a:cubicBezTo>
                          <a:pt x="55138" y="5563"/>
                          <a:pt x="55138" y="5532"/>
                          <a:pt x="55138" y="5502"/>
                        </a:cubicBezTo>
                        <a:cubicBezTo>
                          <a:pt x="55138" y="5471"/>
                          <a:pt x="55199" y="5441"/>
                          <a:pt x="55229" y="5441"/>
                        </a:cubicBezTo>
                        <a:cubicBezTo>
                          <a:pt x="55229" y="5441"/>
                          <a:pt x="55229" y="5471"/>
                          <a:pt x="55229" y="5471"/>
                        </a:cubicBezTo>
                        <a:cubicBezTo>
                          <a:pt x="55229" y="5502"/>
                          <a:pt x="55229" y="5532"/>
                          <a:pt x="55199" y="5532"/>
                        </a:cubicBezTo>
                        <a:cubicBezTo>
                          <a:pt x="55168" y="5563"/>
                          <a:pt x="55138" y="5563"/>
                          <a:pt x="55107" y="5593"/>
                        </a:cubicBezTo>
                        <a:lnTo>
                          <a:pt x="55107" y="5623"/>
                        </a:lnTo>
                        <a:lnTo>
                          <a:pt x="55107" y="5623"/>
                        </a:lnTo>
                        <a:cubicBezTo>
                          <a:pt x="55107" y="5684"/>
                          <a:pt x="55077" y="5745"/>
                          <a:pt x="55047" y="5806"/>
                        </a:cubicBezTo>
                        <a:cubicBezTo>
                          <a:pt x="54925" y="5897"/>
                          <a:pt x="54834" y="6019"/>
                          <a:pt x="54743" y="6171"/>
                        </a:cubicBezTo>
                        <a:cubicBezTo>
                          <a:pt x="54621" y="6414"/>
                          <a:pt x="54348" y="6566"/>
                          <a:pt x="54074" y="6566"/>
                        </a:cubicBezTo>
                        <a:cubicBezTo>
                          <a:pt x="53983" y="6566"/>
                          <a:pt x="53922" y="6535"/>
                          <a:pt x="53983" y="6444"/>
                        </a:cubicBezTo>
                        <a:cubicBezTo>
                          <a:pt x="54044" y="6323"/>
                          <a:pt x="54074" y="6201"/>
                          <a:pt x="54074" y="6049"/>
                        </a:cubicBezTo>
                        <a:cubicBezTo>
                          <a:pt x="54074" y="5897"/>
                          <a:pt x="54287" y="5897"/>
                          <a:pt x="54348" y="5775"/>
                        </a:cubicBezTo>
                        <a:cubicBezTo>
                          <a:pt x="54348" y="5715"/>
                          <a:pt x="54408" y="5623"/>
                          <a:pt x="54408" y="5563"/>
                        </a:cubicBezTo>
                        <a:cubicBezTo>
                          <a:pt x="54348" y="5380"/>
                          <a:pt x="54378" y="5167"/>
                          <a:pt x="54500" y="4985"/>
                        </a:cubicBezTo>
                        <a:cubicBezTo>
                          <a:pt x="54560" y="4894"/>
                          <a:pt x="54560" y="4803"/>
                          <a:pt x="54560" y="4712"/>
                        </a:cubicBezTo>
                        <a:cubicBezTo>
                          <a:pt x="54530" y="4620"/>
                          <a:pt x="54530" y="4529"/>
                          <a:pt x="54591" y="4468"/>
                        </a:cubicBezTo>
                        <a:cubicBezTo>
                          <a:pt x="54682" y="4256"/>
                          <a:pt x="54773" y="4043"/>
                          <a:pt x="54834" y="3830"/>
                        </a:cubicBezTo>
                        <a:cubicBezTo>
                          <a:pt x="54895" y="3617"/>
                          <a:pt x="54925" y="3374"/>
                          <a:pt x="54986" y="3161"/>
                        </a:cubicBezTo>
                        <a:cubicBezTo>
                          <a:pt x="55077" y="2979"/>
                          <a:pt x="55047" y="2766"/>
                          <a:pt x="54955" y="2584"/>
                        </a:cubicBezTo>
                        <a:cubicBezTo>
                          <a:pt x="54864" y="2371"/>
                          <a:pt x="54773" y="2189"/>
                          <a:pt x="54682" y="1946"/>
                        </a:cubicBezTo>
                        <a:cubicBezTo>
                          <a:pt x="54682" y="1915"/>
                          <a:pt x="54651" y="1885"/>
                          <a:pt x="54621" y="1854"/>
                        </a:cubicBezTo>
                        <a:cubicBezTo>
                          <a:pt x="54378" y="1733"/>
                          <a:pt x="54256" y="1520"/>
                          <a:pt x="54104" y="1338"/>
                        </a:cubicBezTo>
                        <a:cubicBezTo>
                          <a:pt x="54044" y="1277"/>
                          <a:pt x="53952" y="1277"/>
                          <a:pt x="53922" y="1338"/>
                        </a:cubicBezTo>
                        <a:cubicBezTo>
                          <a:pt x="53892" y="1368"/>
                          <a:pt x="53892" y="1550"/>
                          <a:pt x="53770" y="1398"/>
                        </a:cubicBezTo>
                        <a:cubicBezTo>
                          <a:pt x="53648" y="1246"/>
                          <a:pt x="53466" y="1094"/>
                          <a:pt x="53284" y="1003"/>
                        </a:cubicBezTo>
                        <a:cubicBezTo>
                          <a:pt x="53132" y="942"/>
                          <a:pt x="52949" y="851"/>
                          <a:pt x="52797" y="760"/>
                        </a:cubicBezTo>
                        <a:cubicBezTo>
                          <a:pt x="52676" y="669"/>
                          <a:pt x="52493" y="639"/>
                          <a:pt x="52372" y="730"/>
                        </a:cubicBezTo>
                        <a:cubicBezTo>
                          <a:pt x="52098" y="912"/>
                          <a:pt x="51794" y="1034"/>
                          <a:pt x="51490" y="1125"/>
                        </a:cubicBezTo>
                        <a:cubicBezTo>
                          <a:pt x="51430" y="1155"/>
                          <a:pt x="51399" y="1216"/>
                          <a:pt x="51430" y="1277"/>
                        </a:cubicBezTo>
                        <a:cubicBezTo>
                          <a:pt x="51460" y="1338"/>
                          <a:pt x="51490" y="1398"/>
                          <a:pt x="51521" y="1459"/>
                        </a:cubicBezTo>
                        <a:cubicBezTo>
                          <a:pt x="51551" y="1581"/>
                          <a:pt x="51521" y="1702"/>
                          <a:pt x="51399" y="1763"/>
                        </a:cubicBezTo>
                        <a:cubicBezTo>
                          <a:pt x="51278" y="1854"/>
                          <a:pt x="51095" y="1763"/>
                          <a:pt x="51095" y="1611"/>
                        </a:cubicBezTo>
                        <a:lnTo>
                          <a:pt x="51095" y="1277"/>
                        </a:lnTo>
                        <a:cubicBezTo>
                          <a:pt x="51095" y="1155"/>
                          <a:pt x="51065" y="1064"/>
                          <a:pt x="51065" y="942"/>
                        </a:cubicBezTo>
                        <a:cubicBezTo>
                          <a:pt x="51004" y="821"/>
                          <a:pt x="50913" y="760"/>
                          <a:pt x="50791" y="760"/>
                        </a:cubicBezTo>
                        <a:lnTo>
                          <a:pt x="50518" y="851"/>
                        </a:lnTo>
                        <a:cubicBezTo>
                          <a:pt x="50396" y="882"/>
                          <a:pt x="50275" y="851"/>
                          <a:pt x="50153" y="791"/>
                        </a:cubicBezTo>
                        <a:cubicBezTo>
                          <a:pt x="50062" y="730"/>
                          <a:pt x="50001" y="669"/>
                          <a:pt x="50031" y="578"/>
                        </a:cubicBezTo>
                        <a:cubicBezTo>
                          <a:pt x="50062" y="365"/>
                          <a:pt x="49940" y="243"/>
                          <a:pt x="49788" y="122"/>
                        </a:cubicBezTo>
                        <a:cubicBezTo>
                          <a:pt x="49515" y="152"/>
                          <a:pt x="49302" y="0"/>
                          <a:pt x="49059" y="0"/>
                        </a:cubicBezTo>
                        <a:cubicBezTo>
                          <a:pt x="48998" y="0"/>
                          <a:pt x="48937" y="31"/>
                          <a:pt x="48876" y="91"/>
                        </a:cubicBezTo>
                        <a:cubicBezTo>
                          <a:pt x="48846" y="91"/>
                          <a:pt x="48816" y="152"/>
                          <a:pt x="48785" y="183"/>
                        </a:cubicBezTo>
                        <a:cubicBezTo>
                          <a:pt x="48603" y="547"/>
                          <a:pt x="48512" y="973"/>
                          <a:pt x="48542" y="1368"/>
                        </a:cubicBezTo>
                        <a:cubicBezTo>
                          <a:pt x="48572" y="1611"/>
                          <a:pt x="48542" y="1915"/>
                          <a:pt x="48846" y="2098"/>
                        </a:cubicBezTo>
                        <a:cubicBezTo>
                          <a:pt x="48998" y="2158"/>
                          <a:pt x="48937" y="2341"/>
                          <a:pt x="48998" y="2462"/>
                        </a:cubicBezTo>
                        <a:cubicBezTo>
                          <a:pt x="49028" y="2584"/>
                          <a:pt x="49028" y="2645"/>
                          <a:pt x="48907" y="2645"/>
                        </a:cubicBezTo>
                        <a:cubicBezTo>
                          <a:pt x="48755" y="2645"/>
                          <a:pt x="48603" y="2675"/>
                          <a:pt x="48451" y="2736"/>
                        </a:cubicBezTo>
                        <a:cubicBezTo>
                          <a:pt x="48390" y="2766"/>
                          <a:pt x="48360" y="2827"/>
                          <a:pt x="48360" y="2918"/>
                        </a:cubicBezTo>
                        <a:cubicBezTo>
                          <a:pt x="48360" y="2979"/>
                          <a:pt x="48420" y="3040"/>
                          <a:pt x="48390" y="3101"/>
                        </a:cubicBezTo>
                        <a:cubicBezTo>
                          <a:pt x="48329" y="3253"/>
                          <a:pt x="48238" y="3374"/>
                          <a:pt x="48147" y="3496"/>
                        </a:cubicBezTo>
                        <a:cubicBezTo>
                          <a:pt x="48116" y="3557"/>
                          <a:pt x="48086" y="3587"/>
                          <a:pt x="48025" y="3587"/>
                        </a:cubicBezTo>
                        <a:cubicBezTo>
                          <a:pt x="47904" y="3648"/>
                          <a:pt x="47752" y="3708"/>
                          <a:pt x="47600" y="3739"/>
                        </a:cubicBezTo>
                        <a:cubicBezTo>
                          <a:pt x="47569" y="3739"/>
                          <a:pt x="47539" y="3708"/>
                          <a:pt x="47569" y="3648"/>
                        </a:cubicBezTo>
                        <a:cubicBezTo>
                          <a:pt x="47569" y="3587"/>
                          <a:pt x="47600" y="3496"/>
                          <a:pt x="47630" y="3405"/>
                        </a:cubicBezTo>
                        <a:cubicBezTo>
                          <a:pt x="47721" y="3253"/>
                          <a:pt x="47508" y="3101"/>
                          <a:pt x="47387" y="3222"/>
                        </a:cubicBezTo>
                        <a:cubicBezTo>
                          <a:pt x="47265" y="3222"/>
                          <a:pt x="47113" y="3283"/>
                          <a:pt x="47083" y="3435"/>
                        </a:cubicBezTo>
                        <a:cubicBezTo>
                          <a:pt x="47053" y="3587"/>
                          <a:pt x="47022" y="3587"/>
                          <a:pt x="46931" y="3587"/>
                        </a:cubicBezTo>
                        <a:cubicBezTo>
                          <a:pt x="46809" y="3617"/>
                          <a:pt x="46749" y="3648"/>
                          <a:pt x="46657" y="3648"/>
                        </a:cubicBezTo>
                        <a:cubicBezTo>
                          <a:pt x="46505" y="3648"/>
                          <a:pt x="46384" y="3739"/>
                          <a:pt x="46323" y="3830"/>
                        </a:cubicBezTo>
                        <a:cubicBezTo>
                          <a:pt x="46201" y="3952"/>
                          <a:pt x="46171" y="4043"/>
                          <a:pt x="46323" y="4195"/>
                        </a:cubicBezTo>
                        <a:cubicBezTo>
                          <a:pt x="46353" y="4256"/>
                          <a:pt x="46353" y="4347"/>
                          <a:pt x="46323" y="4377"/>
                        </a:cubicBezTo>
                        <a:cubicBezTo>
                          <a:pt x="46141" y="4468"/>
                          <a:pt x="45958" y="4590"/>
                          <a:pt x="45776" y="4681"/>
                        </a:cubicBezTo>
                        <a:cubicBezTo>
                          <a:pt x="45624" y="4742"/>
                          <a:pt x="45472" y="4833"/>
                          <a:pt x="45350" y="4985"/>
                        </a:cubicBezTo>
                        <a:cubicBezTo>
                          <a:pt x="45259" y="5107"/>
                          <a:pt x="45077" y="5198"/>
                          <a:pt x="45016" y="5411"/>
                        </a:cubicBezTo>
                        <a:cubicBezTo>
                          <a:pt x="44986" y="5532"/>
                          <a:pt x="44894" y="5654"/>
                          <a:pt x="44742" y="5684"/>
                        </a:cubicBezTo>
                        <a:cubicBezTo>
                          <a:pt x="44560" y="5745"/>
                          <a:pt x="44621" y="5958"/>
                          <a:pt x="44469" y="6049"/>
                        </a:cubicBezTo>
                        <a:cubicBezTo>
                          <a:pt x="44408" y="6110"/>
                          <a:pt x="44347" y="6171"/>
                          <a:pt x="44317" y="6262"/>
                        </a:cubicBezTo>
                        <a:cubicBezTo>
                          <a:pt x="44256" y="6414"/>
                          <a:pt x="44256" y="6566"/>
                          <a:pt x="44317" y="6718"/>
                        </a:cubicBezTo>
                        <a:cubicBezTo>
                          <a:pt x="44347" y="6809"/>
                          <a:pt x="44378" y="6870"/>
                          <a:pt x="44469" y="6930"/>
                        </a:cubicBezTo>
                        <a:cubicBezTo>
                          <a:pt x="44621" y="7052"/>
                          <a:pt x="44773" y="7174"/>
                          <a:pt x="44986" y="7265"/>
                        </a:cubicBezTo>
                        <a:cubicBezTo>
                          <a:pt x="45198" y="7295"/>
                          <a:pt x="45381" y="7417"/>
                          <a:pt x="45563" y="7599"/>
                        </a:cubicBezTo>
                        <a:cubicBezTo>
                          <a:pt x="45563" y="7630"/>
                          <a:pt x="45594" y="7690"/>
                          <a:pt x="45594" y="7721"/>
                        </a:cubicBezTo>
                        <a:cubicBezTo>
                          <a:pt x="45563" y="7751"/>
                          <a:pt x="45533" y="7812"/>
                          <a:pt x="45502" y="7842"/>
                        </a:cubicBezTo>
                        <a:cubicBezTo>
                          <a:pt x="45411" y="7873"/>
                          <a:pt x="45411" y="7812"/>
                          <a:pt x="45381" y="7751"/>
                        </a:cubicBezTo>
                        <a:cubicBezTo>
                          <a:pt x="45350" y="7690"/>
                          <a:pt x="45320" y="7599"/>
                          <a:pt x="45229" y="7630"/>
                        </a:cubicBezTo>
                        <a:cubicBezTo>
                          <a:pt x="45138" y="7630"/>
                          <a:pt x="45046" y="7630"/>
                          <a:pt x="44986" y="7690"/>
                        </a:cubicBezTo>
                        <a:cubicBezTo>
                          <a:pt x="44742" y="7842"/>
                          <a:pt x="44499" y="7964"/>
                          <a:pt x="44256" y="8055"/>
                        </a:cubicBezTo>
                        <a:cubicBezTo>
                          <a:pt x="44013" y="8177"/>
                          <a:pt x="43739" y="8268"/>
                          <a:pt x="43496" y="8329"/>
                        </a:cubicBezTo>
                        <a:cubicBezTo>
                          <a:pt x="43405" y="8359"/>
                          <a:pt x="43314" y="8389"/>
                          <a:pt x="43223" y="8420"/>
                        </a:cubicBezTo>
                        <a:cubicBezTo>
                          <a:pt x="42980" y="8481"/>
                          <a:pt x="42888" y="8754"/>
                          <a:pt x="43040" y="8967"/>
                        </a:cubicBezTo>
                        <a:cubicBezTo>
                          <a:pt x="43101" y="9058"/>
                          <a:pt x="43162" y="9149"/>
                          <a:pt x="43223" y="9240"/>
                        </a:cubicBezTo>
                        <a:cubicBezTo>
                          <a:pt x="43344" y="9362"/>
                          <a:pt x="43405" y="9514"/>
                          <a:pt x="43435" y="9666"/>
                        </a:cubicBezTo>
                        <a:cubicBezTo>
                          <a:pt x="43466" y="9757"/>
                          <a:pt x="43496" y="9848"/>
                          <a:pt x="43557" y="9909"/>
                        </a:cubicBezTo>
                        <a:cubicBezTo>
                          <a:pt x="43587" y="9970"/>
                          <a:pt x="43648" y="10031"/>
                          <a:pt x="43739" y="10092"/>
                        </a:cubicBezTo>
                        <a:cubicBezTo>
                          <a:pt x="43922" y="10152"/>
                          <a:pt x="44104" y="10152"/>
                          <a:pt x="44287" y="10152"/>
                        </a:cubicBezTo>
                        <a:cubicBezTo>
                          <a:pt x="44408" y="10304"/>
                          <a:pt x="44560" y="10426"/>
                          <a:pt x="44712" y="10578"/>
                        </a:cubicBezTo>
                        <a:cubicBezTo>
                          <a:pt x="44742" y="10578"/>
                          <a:pt x="44803" y="10608"/>
                          <a:pt x="44834" y="10608"/>
                        </a:cubicBezTo>
                        <a:cubicBezTo>
                          <a:pt x="44955" y="10669"/>
                          <a:pt x="45046" y="10699"/>
                          <a:pt x="45138" y="10760"/>
                        </a:cubicBezTo>
                        <a:cubicBezTo>
                          <a:pt x="45229" y="10791"/>
                          <a:pt x="45290" y="10851"/>
                          <a:pt x="45320" y="10943"/>
                        </a:cubicBezTo>
                        <a:cubicBezTo>
                          <a:pt x="45350" y="11247"/>
                          <a:pt x="45472" y="11520"/>
                          <a:pt x="45624" y="11763"/>
                        </a:cubicBezTo>
                        <a:cubicBezTo>
                          <a:pt x="45685" y="11824"/>
                          <a:pt x="45624" y="11885"/>
                          <a:pt x="45563" y="11946"/>
                        </a:cubicBezTo>
                        <a:lnTo>
                          <a:pt x="45320" y="12067"/>
                        </a:lnTo>
                        <a:lnTo>
                          <a:pt x="45320" y="12098"/>
                        </a:lnTo>
                        <a:cubicBezTo>
                          <a:pt x="45320" y="12098"/>
                          <a:pt x="45320" y="12128"/>
                          <a:pt x="45290" y="12128"/>
                        </a:cubicBezTo>
                        <a:cubicBezTo>
                          <a:pt x="45290" y="12158"/>
                          <a:pt x="45290" y="12158"/>
                          <a:pt x="45290" y="12189"/>
                        </a:cubicBezTo>
                        <a:cubicBezTo>
                          <a:pt x="45290" y="12158"/>
                          <a:pt x="45320" y="12098"/>
                          <a:pt x="45320" y="12067"/>
                        </a:cubicBezTo>
                        <a:lnTo>
                          <a:pt x="45320" y="12067"/>
                        </a:lnTo>
                        <a:cubicBezTo>
                          <a:pt x="45320" y="12037"/>
                          <a:pt x="45290" y="12006"/>
                          <a:pt x="45259" y="11976"/>
                        </a:cubicBezTo>
                        <a:cubicBezTo>
                          <a:pt x="45077" y="11763"/>
                          <a:pt x="45046" y="11459"/>
                          <a:pt x="45168" y="11216"/>
                        </a:cubicBezTo>
                        <a:cubicBezTo>
                          <a:pt x="45198" y="11155"/>
                          <a:pt x="45198" y="11125"/>
                          <a:pt x="45198" y="11064"/>
                        </a:cubicBezTo>
                        <a:cubicBezTo>
                          <a:pt x="45198" y="10943"/>
                          <a:pt x="45107" y="10821"/>
                          <a:pt x="44955" y="10821"/>
                        </a:cubicBezTo>
                        <a:cubicBezTo>
                          <a:pt x="44834" y="10821"/>
                          <a:pt x="44742" y="10821"/>
                          <a:pt x="44621" y="10851"/>
                        </a:cubicBezTo>
                        <a:cubicBezTo>
                          <a:pt x="44408" y="10912"/>
                          <a:pt x="44195" y="10851"/>
                          <a:pt x="44043" y="10730"/>
                        </a:cubicBezTo>
                        <a:cubicBezTo>
                          <a:pt x="43952" y="10608"/>
                          <a:pt x="43831" y="10547"/>
                          <a:pt x="43709" y="10487"/>
                        </a:cubicBezTo>
                        <a:cubicBezTo>
                          <a:pt x="43527" y="10365"/>
                          <a:pt x="43314" y="10274"/>
                          <a:pt x="43101" y="10213"/>
                        </a:cubicBezTo>
                        <a:cubicBezTo>
                          <a:pt x="42888" y="10183"/>
                          <a:pt x="42676" y="10092"/>
                          <a:pt x="42463" y="10031"/>
                        </a:cubicBezTo>
                        <a:cubicBezTo>
                          <a:pt x="42372" y="10031"/>
                          <a:pt x="42311" y="10031"/>
                          <a:pt x="42280" y="10092"/>
                        </a:cubicBezTo>
                        <a:cubicBezTo>
                          <a:pt x="42159" y="10152"/>
                          <a:pt x="42098" y="10304"/>
                          <a:pt x="42098" y="10426"/>
                        </a:cubicBezTo>
                        <a:cubicBezTo>
                          <a:pt x="42098" y="10487"/>
                          <a:pt x="42128" y="10517"/>
                          <a:pt x="42159" y="10547"/>
                        </a:cubicBezTo>
                        <a:cubicBezTo>
                          <a:pt x="42220" y="10578"/>
                          <a:pt x="42280" y="10578"/>
                          <a:pt x="42341" y="10578"/>
                        </a:cubicBezTo>
                        <a:lnTo>
                          <a:pt x="42341" y="10578"/>
                        </a:lnTo>
                        <a:lnTo>
                          <a:pt x="42372" y="10547"/>
                        </a:lnTo>
                        <a:lnTo>
                          <a:pt x="42372" y="10608"/>
                        </a:lnTo>
                        <a:cubicBezTo>
                          <a:pt x="42402" y="10639"/>
                          <a:pt x="42463" y="10699"/>
                          <a:pt x="42493" y="10730"/>
                        </a:cubicBezTo>
                        <a:cubicBezTo>
                          <a:pt x="42554" y="10760"/>
                          <a:pt x="42615" y="10760"/>
                          <a:pt x="42706" y="10791"/>
                        </a:cubicBezTo>
                        <a:cubicBezTo>
                          <a:pt x="42767" y="10821"/>
                          <a:pt x="42797" y="10943"/>
                          <a:pt x="42767" y="11003"/>
                        </a:cubicBezTo>
                        <a:cubicBezTo>
                          <a:pt x="42736" y="11064"/>
                          <a:pt x="42645" y="11125"/>
                          <a:pt x="42584" y="11095"/>
                        </a:cubicBezTo>
                        <a:cubicBezTo>
                          <a:pt x="42493" y="11064"/>
                          <a:pt x="42432" y="11034"/>
                          <a:pt x="42341" y="11003"/>
                        </a:cubicBezTo>
                        <a:cubicBezTo>
                          <a:pt x="42280" y="10973"/>
                          <a:pt x="42220" y="10943"/>
                          <a:pt x="42159" y="10912"/>
                        </a:cubicBezTo>
                        <a:cubicBezTo>
                          <a:pt x="42068" y="10882"/>
                          <a:pt x="41976" y="10943"/>
                          <a:pt x="41916" y="11003"/>
                        </a:cubicBezTo>
                        <a:cubicBezTo>
                          <a:pt x="41885" y="11064"/>
                          <a:pt x="41855" y="11125"/>
                          <a:pt x="41885" y="11186"/>
                        </a:cubicBezTo>
                        <a:cubicBezTo>
                          <a:pt x="41976" y="11459"/>
                          <a:pt x="42189" y="11672"/>
                          <a:pt x="42463" y="11733"/>
                        </a:cubicBezTo>
                        <a:cubicBezTo>
                          <a:pt x="42615" y="11794"/>
                          <a:pt x="42767" y="11824"/>
                          <a:pt x="42919" y="11855"/>
                        </a:cubicBezTo>
                        <a:cubicBezTo>
                          <a:pt x="42980" y="11855"/>
                          <a:pt x="43040" y="11885"/>
                          <a:pt x="43101" y="11885"/>
                        </a:cubicBezTo>
                        <a:cubicBezTo>
                          <a:pt x="43132" y="11915"/>
                          <a:pt x="43132" y="11915"/>
                          <a:pt x="43162" y="11946"/>
                        </a:cubicBezTo>
                        <a:cubicBezTo>
                          <a:pt x="43162" y="12006"/>
                          <a:pt x="43162" y="12037"/>
                          <a:pt x="43101" y="12006"/>
                        </a:cubicBezTo>
                        <a:cubicBezTo>
                          <a:pt x="42980" y="11946"/>
                          <a:pt x="42858" y="11915"/>
                          <a:pt x="42767" y="11946"/>
                        </a:cubicBezTo>
                        <a:cubicBezTo>
                          <a:pt x="42554" y="11976"/>
                          <a:pt x="42341" y="11976"/>
                          <a:pt x="42159" y="11946"/>
                        </a:cubicBezTo>
                        <a:cubicBezTo>
                          <a:pt x="42037" y="11946"/>
                          <a:pt x="41916" y="11885"/>
                          <a:pt x="41885" y="11763"/>
                        </a:cubicBezTo>
                        <a:cubicBezTo>
                          <a:pt x="41855" y="11733"/>
                          <a:pt x="41824" y="11703"/>
                          <a:pt x="41824" y="11642"/>
                        </a:cubicBezTo>
                        <a:cubicBezTo>
                          <a:pt x="41642" y="11429"/>
                          <a:pt x="41551" y="11155"/>
                          <a:pt x="41521" y="10882"/>
                        </a:cubicBezTo>
                        <a:cubicBezTo>
                          <a:pt x="41490" y="10669"/>
                          <a:pt x="41429" y="10456"/>
                          <a:pt x="41277" y="10274"/>
                        </a:cubicBezTo>
                        <a:cubicBezTo>
                          <a:pt x="41217" y="10213"/>
                          <a:pt x="41186" y="10183"/>
                          <a:pt x="41125" y="10152"/>
                        </a:cubicBezTo>
                        <a:lnTo>
                          <a:pt x="41065" y="10152"/>
                        </a:lnTo>
                        <a:cubicBezTo>
                          <a:pt x="41034" y="10152"/>
                          <a:pt x="41034" y="10183"/>
                          <a:pt x="41034" y="10183"/>
                        </a:cubicBezTo>
                        <a:cubicBezTo>
                          <a:pt x="41065" y="10365"/>
                          <a:pt x="41125" y="10517"/>
                          <a:pt x="41186" y="10699"/>
                        </a:cubicBezTo>
                        <a:cubicBezTo>
                          <a:pt x="41217" y="10821"/>
                          <a:pt x="41186" y="10973"/>
                          <a:pt x="41125" y="11095"/>
                        </a:cubicBezTo>
                        <a:cubicBezTo>
                          <a:pt x="41095" y="11125"/>
                          <a:pt x="41095" y="11155"/>
                          <a:pt x="41065" y="11186"/>
                        </a:cubicBezTo>
                        <a:cubicBezTo>
                          <a:pt x="40943" y="11307"/>
                          <a:pt x="40882" y="11490"/>
                          <a:pt x="40943" y="11642"/>
                        </a:cubicBezTo>
                        <a:cubicBezTo>
                          <a:pt x="40973" y="11794"/>
                          <a:pt x="40882" y="11976"/>
                          <a:pt x="40973" y="12098"/>
                        </a:cubicBezTo>
                        <a:cubicBezTo>
                          <a:pt x="41095" y="12219"/>
                          <a:pt x="41186" y="12341"/>
                          <a:pt x="41308" y="12432"/>
                        </a:cubicBezTo>
                        <a:cubicBezTo>
                          <a:pt x="41399" y="12523"/>
                          <a:pt x="41490" y="12584"/>
                          <a:pt x="41581" y="12645"/>
                        </a:cubicBezTo>
                        <a:cubicBezTo>
                          <a:pt x="41703" y="12766"/>
                          <a:pt x="41764" y="12918"/>
                          <a:pt x="41764" y="13070"/>
                        </a:cubicBezTo>
                        <a:cubicBezTo>
                          <a:pt x="41764" y="13253"/>
                          <a:pt x="41764" y="13435"/>
                          <a:pt x="41794" y="13617"/>
                        </a:cubicBezTo>
                        <a:cubicBezTo>
                          <a:pt x="41885" y="13952"/>
                          <a:pt x="42007" y="14256"/>
                          <a:pt x="42189" y="14560"/>
                        </a:cubicBezTo>
                        <a:cubicBezTo>
                          <a:pt x="42220" y="14621"/>
                          <a:pt x="42311" y="14681"/>
                          <a:pt x="42402" y="14651"/>
                        </a:cubicBezTo>
                        <a:cubicBezTo>
                          <a:pt x="42584" y="14681"/>
                          <a:pt x="42767" y="14590"/>
                          <a:pt x="42888" y="14469"/>
                        </a:cubicBezTo>
                        <a:cubicBezTo>
                          <a:pt x="43040" y="14286"/>
                          <a:pt x="43223" y="14347"/>
                          <a:pt x="43375" y="14438"/>
                        </a:cubicBezTo>
                        <a:cubicBezTo>
                          <a:pt x="43405" y="14438"/>
                          <a:pt x="43435" y="14469"/>
                          <a:pt x="43435" y="14469"/>
                        </a:cubicBezTo>
                        <a:cubicBezTo>
                          <a:pt x="43435" y="14469"/>
                          <a:pt x="43405" y="14499"/>
                          <a:pt x="43375" y="14529"/>
                        </a:cubicBezTo>
                        <a:cubicBezTo>
                          <a:pt x="43192" y="14651"/>
                          <a:pt x="43010" y="14772"/>
                          <a:pt x="42828" y="14924"/>
                        </a:cubicBezTo>
                        <a:cubicBezTo>
                          <a:pt x="42676" y="15076"/>
                          <a:pt x="42645" y="15320"/>
                          <a:pt x="42767" y="15472"/>
                        </a:cubicBezTo>
                        <a:cubicBezTo>
                          <a:pt x="42858" y="15563"/>
                          <a:pt x="42949" y="15654"/>
                          <a:pt x="43010" y="15745"/>
                        </a:cubicBezTo>
                        <a:cubicBezTo>
                          <a:pt x="43101" y="15867"/>
                          <a:pt x="43132" y="16049"/>
                          <a:pt x="43071" y="16201"/>
                        </a:cubicBezTo>
                        <a:cubicBezTo>
                          <a:pt x="43010" y="16414"/>
                          <a:pt x="42949" y="16627"/>
                          <a:pt x="42980" y="16870"/>
                        </a:cubicBezTo>
                        <a:cubicBezTo>
                          <a:pt x="42949" y="16961"/>
                          <a:pt x="42919" y="17083"/>
                          <a:pt x="42858" y="17174"/>
                        </a:cubicBezTo>
                        <a:cubicBezTo>
                          <a:pt x="42706" y="17356"/>
                          <a:pt x="42584" y="17599"/>
                          <a:pt x="42524" y="17842"/>
                        </a:cubicBezTo>
                        <a:cubicBezTo>
                          <a:pt x="42524" y="17873"/>
                          <a:pt x="42463" y="17903"/>
                          <a:pt x="42432" y="17903"/>
                        </a:cubicBezTo>
                        <a:cubicBezTo>
                          <a:pt x="42159" y="17873"/>
                          <a:pt x="41885" y="17842"/>
                          <a:pt x="41612" y="17782"/>
                        </a:cubicBezTo>
                        <a:cubicBezTo>
                          <a:pt x="41581" y="17782"/>
                          <a:pt x="41490" y="17751"/>
                          <a:pt x="41490" y="17751"/>
                        </a:cubicBezTo>
                        <a:cubicBezTo>
                          <a:pt x="41490" y="17690"/>
                          <a:pt x="41490" y="17599"/>
                          <a:pt x="41490" y="17538"/>
                        </a:cubicBezTo>
                        <a:lnTo>
                          <a:pt x="41490" y="17538"/>
                        </a:lnTo>
                        <a:cubicBezTo>
                          <a:pt x="41460" y="17538"/>
                          <a:pt x="41429" y="17538"/>
                          <a:pt x="41490" y="17508"/>
                        </a:cubicBezTo>
                        <a:lnTo>
                          <a:pt x="41521" y="17538"/>
                        </a:lnTo>
                        <a:lnTo>
                          <a:pt x="41521" y="17538"/>
                        </a:lnTo>
                        <a:cubicBezTo>
                          <a:pt x="41581" y="17569"/>
                          <a:pt x="41642" y="17599"/>
                          <a:pt x="41703" y="17630"/>
                        </a:cubicBezTo>
                        <a:cubicBezTo>
                          <a:pt x="41885" y="17751"/>
                          <a:pt x="42128" y="17630"/>
                          <a:pt x="42189" y="17417"/>
                        </a:cubicBezTo>
                        <a:cubicBezTo>
                          <a:pt x="42341" y="17022"/>
                          <a:pt x="42463" y="16596"/>
                          <a:pt x="42524" y="16171"/>
                        </a:cubicBezTo>
                        <a:cubicBezTo>
                          <a:pt x="42524" y="16110"/>
                          <a:pt x="42524" y="16049"/>
                          <a:pt x="42493" y="15988"/>
                        </a:cubicBezTo>
                        <a:cubicBezTo>
                          <a:pt x="42402" y="15836"/>
                          <a:pt x="42341" y="15654"/>
                          <a:pt x="42372" y="15472"/>
                        </a:cubicBezTo>
                        <a:cubicBezTo>
                          <a:pt x="42402" y="15350"/>
                          <a:pt x="42341" y="15228"/>
                          <a:pt x="42250" y="15168"/>
                        </a:cubicBezTo>
                        <a:lnTo>
                          <a:pt x="41976" y="14985"/>
                        </a:lnTo>
                        <a:cubicBezTo>
                          <a:pt x="41824" y="14894"/>
                          <a:pt x="41733" y="14742"/>
                          <a:pt x="41703" y="14590"/>
                        </a:cubicBezTo>
                        <a:cubicBezTo>
                          <a:pt x="41521" y="14073"/>
                          <a:pt x="41308" y="13557"/>
                          <a:pt x="41186" y="13040"/>
                        </a:cubicBezTo>
                        <a:cubicBezTo>
                          <a:pt x="41095" y="12736"/>
                          <a:pt x="40913" y="12462"/>
                          <a:pt x="40639" y="12280"/>
                        </a:cubicBezTo>
                        <a:cubicBezTo>
                          <a:pt x="40517" y="12189"/>
                          <a:pt x="40426" y="12037"/>
                          <a:pt x="40457" y="11885"/>
                        </a:cubicBezTo>
                        <a:cubicBezTo>
                          <a:pt x="40457" y="11429"/>
                          <a:pt x="40396" y="10973"/>
                          <a:pt x="40274" y="10517"/>
                        </a:cubicBezTo>
                        <a:cubicBezTo>
                          <a:pt x="40244" y="10426"/>
                          <a:pt x="40183" y="10365"/>
                          <a:pt x="40092" y="10335"/>
                        </a:cubicBezTo>
                        <a:cubicBezTo>
                          <a:pt x="39758" y="10152"/>
                          <a:pt x="39393" y="10122"/>
                          <a:pt x="39028" y="10213"/>
                        </a:cubicBezTo>
                        <a:cubicBezTo>
                          <a:pt x="38967" y="10244"/>
                          <a:pt x="38846" y="10213"/>
                          <a:pt x="38755" y="10213"/>
                        </a:cubicBezTo>
                        <a:cubicBezTo>
                          <a:pt x="38694" y="10244"/>
                          <a:pt x="38663" y="10304"/>
                          <a:pt x="38633" y="10365"/>
                        </a:cubicBezTo>
                        <a:cubicBezTo>
                          <a:pt x="38603" y="10487"/>
                          <a:pt x="38603" y="10578"/>
                          <a:pt x="38633" y="10699"/>
                        </a:cubicBezTo>
                        <a:cubicBezTo>
                          <a:pt x="38633" y="11064"/>
                          <a:pt x="38633" y="11429"/>
                          <a:pt x="38663" y="11794"/>
                        </a:cubicBezTo>
                        <a:cubicBezTo>
                          <a:pt x="38694" y="11976"/>
                          <a:pt x="38633" y="12158"/>
                          <a:pt x="38511" y="12280"/>
                        </a:cubicBezTo>
                        <a:cubicBezTo>
                          <a:pt x="38359" y="12462"/>
                          <a:pt x="38299" y="12645"/>
                          <a:pt x="38329" y="12858"/>
                        </a:cubicBezTo>
                        <a:cubicBezTo>
                          <a:pt x="38299" y="13010"/>
                          <a:pt x="38359" y="13131"/>
                          <a:pt x="38481" y="13222"/>
                        </a:cubicBezTo>
                        <a:cubicBezTo>
                          <a:pt x="38603" y="13283"/>
                          <a:pt x="38694" y="13405"/>
                          <a:pt x="38724" y="13526"/>
                        </a:cubicBezTo>
                        <a:cubicBezTo>
                          <a:pt x="38755" y="13739"/>
                          <a:pt x="38907" y="13921"/>
                          <a:pt x="38785" y="14134"/>
                        </a:cubicBezTo>
                        <a:cubicBezTo>
                          <a:pt x="38785" y="14165"/>
                          <a:pt x="38785" y="14225"/>
                          <a:pt x="38785" y="14256"/>
                        </a:cubicBezTo>
                        <a:cubicBezTo>
                          <a:pt x="38907" y="14438"/>
                          <a:pt x="38998" y="14621"/>
                          <a:pt x="39119" y="14772"/>
                        </a:cubicBezTo>
                        <a:lnTo>
                          <a:pt x="39210" y="14772"/>
                        </a:lnTo>
                        <a:cubicBezTo>
                          <a:pt x="39302" y="14712"/>
                          <a:pt x="39454" y="14712"/>
                          <a:pt x="39514" y="14803"/>
                        </a:cubicBezTo>
                        <a:cubicBezTo>
                          <a:pt x="39666" y="15046"/>
                          <a:pt x="39910" y="15198"/>
                          <a:pt x="40153" y="15289"/>
                        </a:cubicBezTo>
                        <a:cubicBezTo>
                          <a:pt x="40183" y="15289"/>
                          <a:pt x="40214" y="15380"/>
                          <a:pt x="40214" y="15411"/>
                        </a:cubicBezTo>
                        <a:cubicBezTo>
                          <a:pt x="40214" y="15532"/>
                          <a:pt x="40214" y="15654"/>
                          <a:pt x="40214" y="15745"/>
                        </a:cubicBezTo>
                        <a:cubicBezTo>
                          <a:pt x="40214" y="15836"/>
                          <a:pt x="40122" y="15867"/>
                          <a:pt x="40062" y="15806"/>
                        </a:cubicBezTo>
                        <a:lnTo>
                          <a:pt x="39697" y="15563"/>
                        </a:lnTo>
                        <a:cubicBezTo>
                          <a:pt x="39606" y="15502"/>
                          <a:pt x="39484" y="15441"/>
                          <a:pt x="39393" y="15380"/>
                        </a:cubicBezTo>
                        <a:cubicBezTo>
                          <a:pt x="39241" y="15289"/>
                          <a:pt x="39058" y="15259"/>
                          <a:pt x="38876" y="15168"/>
                        </a:cubicBezTo>
                        <a:cubicBezTo>
                          <a:pt x="38724" y="15107"/>
                          <a:pt x="38603" y="15046"/>
                          <a:pt x="38451" y="14985"/>
                        </a:cubicBezTo>
                        <a:cubicBezTo>
                          <a:pt x="38238" y="15016"/>
                          <a:pt x="38147" y="14833"/>
                          <a:pt x="37995" y="14742"/>
                        </a:cubicBezTo>
                        <a:cubicBezTo>
                          <a:pt x="37691" y="14590"/>
                          <a:pt x="37326" y="14529"/>
                          <a:pt x="36992" y="14590"/>
                        </a:cubicBezTo>
                        <a:cubicBezTo>
                          <a:pt x="36961" y="14590"/>
                          <a:pt x="36900" y="14590"/>
                          <a:pt x="36870" y="14590"/>
                        </a:cubicBezTo>
                        <a:cubicBezTo>
                          <a:pt x="36475" y="14621"/>
                          <a:pt x="36080" y="14499"/>
                          <a:pt x="35776" y="14256"/>
                        </a:cubicBezTo>
                        <a:cubicBezTo>
                          <a:pt x="35624" y="14134"/>
                          <a:pt x="35441" y="14013"/>
                          <a:pt x="35289" y="13891"/>
                        </a:cubicBezTo>
                        <a:cubicBezTo>
                          <a:pt x="35198" y="13891"/>
                          <a:pt x="35137" y="13921"/>
                          <a:pt x="35107" y="13952"/>
                        </a:cubicBezTo>
                        <a:cubicBezTo>
                          <a:pt x="35077" y="13982"/>
                          <a:pt x="35077" y="14013"/>
                          <a:pt x="35077" y="14013"/>
                        </a:cubicBezTo>
                        <a:cubicBezTo>
                          <a:pt x="35016" y="14195"/>
                          <a:pt x="35077" y="14408"/>
                          <a:pt x="35229" y="14499"/>
                        </a:cubicBezTo>
                        <a:cubicBezTo>
                          <a:pt x="35381" y="14651"/>
                          <a:pt x="35654" y="14651"/>
                          <a:pt x="35776" y="14864"/>
                        </a:cubicBezTo>
                        <a:cubicBezTo>
                          <a:pt x="35806" y="14894"/>
                          <a:pt x="35867" y="14894"/>
                          <a:pt x="35928" y="14894"/>
                        </a:cubicBezTo>
                        <a:cubicBezTo>
                          <a:pt x="36019" y="14924"/>
                          <a:pt x="36080" y="14955"/>
                          <a:pt x="36141" y="15046"/>
                        </a:cubicBezTo>
                        <a:cubicBezTo>
                          <a:pt x="36262" y="15198"/>
                          <a:pt x="36384" y="15350"/>
                          <a:pt x="36536" y="15532"/>
                        </a:cubicBezTo>
                        <a:cubicBezTo>
                          <a:pt x="36596" y="15593"/>
                          <a:pt x="36566" y="15715"/>
                          <a:pt x="36505" y="15776"/>
                        </a:cubicBezTo>
                        <a:cubicBezTo>
                          <a:pt x="36353" y="15897"/>
                          <a:pt x="36201" y="15958"/>
                          <a:pt x="36141" y="16140"/>
                        </a:cubicBezTo>
                        <a:cubicBezTo>
                          <a:pt x="36141" y="16171"/>
                          <a:pt x="36110" y="16171"/>
                          <a:pt x="36110" y="16171"/>
                        </a:cubicBezTo>
                        <a:cubicBezTo>
                          <a:pt x="36049" y="16171"/>
                          <a:pt x="36019" y="16140"/>
                          <a:pt x="36019" y="16110"/>
                        </a:cubicBezTo>
                        <a:cubicBezTo>
                          <a:pt x="35989" y="16079"/>
                          <a:pt x="35958" y="15928"/>
                          <a:pt x="35928" y="15836"/>
                        </a:cubicBezTo>
                        <a:cubicBezTo>
                          <a:pt x="35897" y="15745"/>
                          <a:pt x="35776" y="15684"/>
                          <a:pt x="35654" y="15715"/>
                        </a:cubicBezTo>
                        <a:cubicBezTo>
                          <a:pt x="35502" y="15776"/>
                          <a:pt x="35350" y="15897"/>
                          <a:pt x="35168" y="15867"/>
                        </a:cubicBezTo>
                        <a:cubicBezTo>
                          <a:pt x="35137" y="15897"/>
                          <a:pt x="35107" y="15897"/>
                          <a:pt x="35107" y="15928"/>
                        </a:cubicBezTo>
                        <a:cubicBezTo>
                          <a:pt x="35046" y="16079"/>
                          <a:pt x="34894" y="16140"/>
                          <a:pt x="34712" y="16110"/>
                        </a:cubicBezTo>
                        <a:cubicBezTo>
                          <a:pt x="34560" y="16110"/>
                          <a:pt x="34408" y="16171"/>
                          <a:pt x="34286" y="16292"/>
                        </a:cubicBezTo>
                        <a:cubicBezTo>
                          <a:pt x="34165" y="16444"/>
                          <a:pt x="33982" y="16475"/>
                          <a:pt x="33830" y="16566"/>
                        </a:cubicBezTo>
                        <a:cubicBezTo>
                          <a:pt x="33800" y="16596"/>
                          <a:pt x="33709" y="16566"/>
                          <a:pt x="33648" y="16566"/>
                        </a:cubicBezTo>
                        <a:cubicBezTo>
                          <a:pt x="33648" y="16535"/>
                          <a:pt x="33648" y="16475"/>
                          <a:pt x="33648" y="16444"/>
                        </a:cubicBezTo>
                        <a:cubicBezTo>
                          <a:pt x="33678" y="16262"/>
                          <a:pt x="33618" y="16079"/>
                          <a:pt x="33496" y="15958"/>
                        </a:cubicBezTo>
                        <a:cubicBezTo>
                          <a:pt x="33344" y="15928"/>
                          <a:pt x="33223" y="15988"/>
                          <a:pt x="33162" y="16140"/>
                        </a:cubicBezTo>
                        <a:cubicBezTo>
                          <a:pt x="33162" y="16171"/>
                          <a:pt x="33101" y="16231"/>
                          <a:pt x="33071" y="16231"/>
                        </a:cubicBezTo>
                        <a:cubicBezTo>
                          <a:pt x="32949" y="16231"/>
                          <a:pt x="32919" y="16353"/>
                          <a:pt x="32827" y="16383"/>
                        </a:cubicBezTo>
                        <a:cubicBezTo>
                          <a:pt x="32706" y="16444"/>
                          <a:pt x="32615" y="16475"/>
                          <a:pt x="32493" y="16475"/>
                        </a:cubicBezTo>
                        <a:cubicBezTo>
                          <a:pt x="32341" y="16535"/>
                          <a:pt x="32219" y="16627"/>
                          <a:pt x="32098" y="16748"/>
                        </a:cubicBezTo>
                        <a:cubicBezTo>
                          <a:pt x="31885" y="17052"/>
                          <a:pt x="31581" y="17326"/>
                          <a:pt x="31277" y="17538"/>
                        </a:cubicBezTo>
                        <a:cubicBezTo>
                          <a:pt x="31186" y="17599"/>
                          <a:pt x="31156" y="17660"/>
                          <a:pt x="31125" y="17751"/>
                        </a:cubicBezTo>
                        <a:cubicBezTo>
                          <a:pt x="31125" y="17873"/>
                          <a:pt x="31095" y="17994"/>
                          <a:pt x="31064" y="18086"/>
                        </a:cubicBezTo>
                        <a:cubicBezTo>
                          <a:pt x="31064" y="18146"/>
                          <a:pt x="31034" y="18177"/>
                          <a:pt x="31004" y="18207"/>
                        </a:cubicBezTo>
                        <a:cubicBezTo>
                          <a:pt x="30821" y="18390"/>
                          <a:pt x="30548" y="18390"/>
                          <a:pt x="30335" y="18238"/>
                        </a:cubicBezTo>
                        <a:cubicBezTo>
                          <a:pt x="30244" y="18146"/>
                          <a:pt x="30122" y="18055"/>
                          <a:pt x="30031" y="17964"/>
                        </a:cubicBezTo>
                        <a:cubicBezTo>
                          <a:pt x="29940" y="17873"/>
                          <a:pt x="29940" y="17721"/>
                          <a:pt x="30031" y="17660"/>
                        </a:cubicBezTo>
                        <a:cubicBezTo>
                          <a:pt x="30153" y="17569"/>
                          <a:pt x="30274" y="17508"/>
                          <a:pt x="30365" y="17417"/>
                        </a:cubicBezTo>
                        <a:cubicBezTo>
                          <a:pt x="30457" y="17356"/>
                          <a:pt x="30457" y="17265"/>
                          <a:pt x="30396" y="17174"/>
                        </a:cubicBezTo>
                        <a:cubicBezTo>
                          <a:pt x="30305" y="17083"/>
                          <a:pt x="30213" y="16991"/>
                          <a:pt x="30122" y="16870"/>
                        </a:cubicBezTo>
                        <a:cubicBezTo>
                          <a:pt x="30001" y="16687"/>
                          <a:pt x="29788" y="16596"/>
                          <a:pt x="29545" y="16627"/>
                        </a:cubicBezTo>
                        <a:cubicBezTo>
                          <a:pt x="29362" y="16657"/>
                          <a:pt x="29180" y="16657"/>
                          <a:pt x="28998" y="16627"/>
                        </a:cubicBezTo>
                        <a:cubicBezTo>
                          <a:pt x="28998" y="16627"/>
                          <a:pt x="28967" y="16657"/>
                          <a:pt x="28967" y="16657"/>
                        </a:cubicBezTo>
                        <a:cubicBezTo>
                          <a:pt x="28906" y="16687"/>
                          <a:pt x="28906" y="16748"/>
                          <a:pt x="28967" y="16779"/>
                        </a:cubicBezTo>
                        <a:cubicBezTo>
                          <a:pt x="29271" y="16991"/>
                          <a:pt x="29393" y="17386"/>
                          <a:pt x="29301" y="17751"/>
                        </a:cubicBezTo>
                        <a:cubicBezTo>
                          <a:pt x="29301" y="17842"/>
                          <a:pt x="29301" y="17934"/>
                          <a:pt x="29301" y="18025"/>
                        </a:cubicBezTo>
                        <a:cubicBezTo>
                          <a:pt x="29271" y="18116"/>
                          <a:pt x="29332" y="18207"/>
                          <a:pt x="29423" y="18238"/>
                        </a:cubicBezTo>
                        <a:cubicBezTo>
                          <a:pt x="29575" y="18298"/>
                          <a:pt x="29636" y="18450"/>
                          <a:pt x="29636" y="18633"/>
                        </a:cubicBezTo>
                        <a:cubicBezTo>
                          <a:pt x="29636" y="18724"/>
                          <a:pt x="29636" y="18815"/>
                          <a:pt x="29605" y="18876"/>
                        </a:cubicBezTo>
                        <a:cubicBezTo>
                          <a:pt x="29605" y="18997"/>
                          <a:pt x="29514" y="19058"/>
                          <a:pt x="29423" y="19058"/>
                        </a:cubicBezTo>
                        <a:cubicBezTo>
                          <a:pt x="29301" y="19028"/>
                          <a:pt x="29149" y="18997"/>
                          <a:pt x="29028" y="18967"/>
                        </a:cubicBezTo>
                        <a:cubicBezTo>
                          <a:pt x="28876" y="18876"/>
                          <a:pt x="28663" y="18937"/>
                          <a:pt x="28572" y="19119"/>
                        </a:cubicBezTo>
                        <a:cubicBezTo>
                          <a:pt x="28511" y="19210"/>
                          <a:pt x="28420" y="19271"/>
                          <a:pt x="28329" y="19332"/>
                        </a:cubicBezTo>
                        <a:cubicBezTo>
                          <a:pt x="28207" y="19453"/>
                          <a:pt x="28086" y="19545"/>
                          <a:pt x="27994" y="19697"/>
                        </a:cubicBezTo>
                        <a:cubicBezTo>
                          <a:pt x="27812" y="19970"/>
                          <a:pt x="27660" y="20061"/>
                          <a:pt x="27994" y="20456"/>
                        </a:cubicBezTo>
                        <a:cubicBezTo>
                          <a:pt x="28025" y="20487"/>
                          <a:pt x="28055" y="20517"/>
                          <a:pt x="28086" y="20578"/>
                        </a:cubicBezTo>
                        <a:cubicBezTo>
                          <a:pt x="28116" y="20639"/>
                          <a:pt x="28086" y="20760"/>
                          <a:pt x="28025" y="20821"/>
                        </a:cubicBezTo>
                        <a:cubicBezTo>
                          <a:pt x="27994" y="20912"/>
                          <a:pt x="27873" y="20943"/>
                          <a:pt x="27782" y="20912"/>
                        </a:cubicBezTo>
                        <a:cubicBezTo>
                          <a:pt x="27447" y="20791"/>
                          <a:pt x="27143" y="20639"/>
                          <a:pt x="26809" y="20426"/>
                        </a:cubicBezTo>
                        <a:cubicBezTo>
                          <a:pt x="26779" y="20396"/>
                          <a:pt x="26687" y="20396"/>
                          <a:pt x="26627" y="20365"/>
                        </a:cubicBezTo>
                        <a:cubicBezTo>
                          <a:pt x="26566" y="20365"/>
                          <a:pt x="26505" y="20396"/>
                          <a:pt x="26475" y="20456"/>
                        </a:cubicBezTo>
                        <a:cubicBezTo>
                          <a:pt x="26414" y="20517"/>
                          <a:pt x="26383" y="20608"/>
                          <a:pt x="26353" y="20700"/>
                        </a:cubicBezTo>
                        <a:cubicBezTo>
                          <a:pt x="26323" y="20791"/>
                          <a:pt x="26353" y="20882"/>
                          <a:pt x="26414" y="20943"/>
                        </a:cubicBezTo>
                        <a:cubicBezTo>
                          <a:pt x="26535" y="21125"/>
                          <a:pt x="26718" y="21247"/>
                          <a:pt x="26931" y="21247"/>
                        </a:cubicBezTo>
                        <a:cubicBezTo>
                          <a:pt x="26961" y="21277"/>
                          <a:pt x="27022" y="21277"/>
                          <a:pt x="27052" y="21308"/>
                        </a:cubicBezTo>
                        <a:cubicBezTo>
                          <a:pt x="27113" y="21338"/>
                          <a:pt x="27143" y="21399"/>
                          <a:pt x="27113" y="21460"/>
                        </a:cubicBezTo>
                        <a:cubicBezTo>
                          <a:pt x="27113" y="21581"/>
                          <a:pt x="27022" y="21672"/>
                          <a:pt x="26900" y="21672"/>
                        </a:cubicBezTo>
                        <a:cubicBezTo>
                          <a:pt x="26687" y="21672"/>
                          <a:pt x="26444" y="21581"/>
                          <a:pt x="26292" y="21399"/>
                        </a:cubicBezTo>
                        <a:cubicBezTo>
                          <a:pt x="26201" y="21308"/>
                          <a:pt x="26080" y="21247"/>
                          <a:pt x="25928" y="21216"/>
                        </a:cubicBezTo>
                        <a:cubicBezTo>
                          <a:pt x="25836" y="21216"/>
                          <a:pt x="25776" y="21156"/>
                          <a:pt x="25745" y="21095"/>
                        </a:cubicBezTo>
                        <a:cubicBezTo>
                          <a:pt x="25715" y="20882"/>
                          <a:pt x="25624" y="20700"/>
                          <a:pt x="25502" y="20517"/>
                        </a:cubicBezTo>
                        <a:cubicBezTo>
                          <a:pt x="25441" y="20396"/>
                          <a:pt x="25441" y="20274"/>
                          <a:pt x="25472" y="20152"/>
                        </a:cubicBezTo>
                        <a:cubicBezTo>
                          <a:pt x="25532" y="19849"/>
                          <a:pt x="25350" y="19575"/>
                          <a:pt x="25076" y="19514"/>
                        </a:cubicBezTo>
                        <a:cubicBezTo>
                          <a:pt x="24955" y="19453"/>
                          <a:pt x="24833" y="19393"/>
                          <a:pt x="24742" y="19301"/>
                        </a:cubicBezTo>
                        <a:cubicBezTo>
                          <a:pt x="24651" y="19180"/>
                          <a:pt x="24499" y="19119"/>
                          <a:pt x="24438" y="18967"/>
                        </a:cubicBezTo>
                        <a:lnTo>
                          <a:pt x="24408" y="18967"/>
                        </a:lnTo>
                        <a:lnTo>
                          <a:pt x="24408" y="18937"/>
                        </a:lnTo>
                        <a:lnTo>
                          <a:pt x="24438" y="18937"/>
                        </a:lnTo>
                        <a:lnTo>
                          <a:pt x="24438" y="18937"/>
                        </a:lnTo>
                        <a:cubicBezTo>
                          <a:pt x="24621" y="18937"/>
                          <a:pt x="24833" y="18997"/>
                          <a:pt x="24985" y="19089"/>
                        </a:cubicBezTo>
                        <a:cubicBezTo>
                          <a:pt x="25472" y="19271"/>
                          <a:pt x="25988" y="19393"/>
                          <a:pt x="26505" y="19484"/>
                        </a:cubicBezTo>
                        <a:cubicBezTo>
                          <a:pt x="26870" y="19575"/>
                          <a:pt x="27265" y="19514"/>
                          <a:pt x="27630" y="19362"/>
                        </a:cubicBezTo>
                        <a:cubicBezTo>
                          <a:pt x="27690" y="19332"/>
                          <a:pt x="27751" y="19301"/>
                          <a:pt x="27812" y="19241"/>
                        </a:cubicBezTo>
                        <a:cubicBezTo>
                          <a:pt x="28025" y="19028"/>
                          <a:pt x="28177" y="18724"/>
                          <a:pt x="28238" y="18420"/>
                        </a:cubicBezTo>
                        <a:cubicBezTo>
                          <a:pt x="28238" y="18329"/>
                          <a:pt x="28238" y="18238"/>
                          <a:pt x="28177" y="18146"/>
                        </a:cubicBezTo>
                        <a:cubicBezTo>
                          <a:pt x="28055" y="17964"/>
                          <a:pt x="27934" y="17721"/>
                          <a:pt x="27690" y="17599"/>
                        </a:cubicBezTo>
                        <a:cubicBezTo>
                          <a:pt x="27599" y="17538"/>
                          <a:pt x="27508" y="17478"/>
                          <a:pt x="27447" y="17386"/>
                        </a:cubicBezTo>
                        <a:cubicBezTo>
                          <a:pt x="27326" y="17295"/>
                          <a:pt x="27204" y="17235"/>
                          <a:pt x="27083" y="17204"/>
                        </a:cubicBezTo>
                        <a:cubicBezTo>
                          <a:pt x="26870" y="17174"/>
                          <a:pt x="26657" y="17083"/>
                          <a:pt x="26475" y="16931"/>
                        </a:cubicBezTo>
                        <a:cubicBezTo>
                          <a:pt x="26292" y="16779"/>
                          <a:pt x="26110" y="16657"/>
                          <a:pt x="25928" y="16535"/>
                        </a:cubicBezTo>
                        <a:cubicBezTo>
                          <a:pt x="25532" y="16262"/>
                          <a:pt x="25046" y="16110"/>
                          <a:pt x="24560" y="16171"/>
                        </a:cubicBezTo>
                        <a:cubicBezTo>
                          <a:pt x="24469" y="16171"/>
                          <a:pt x="24408" y="16201"/>
                          <a:pt x="24317" y="16201"/>
                        </a:cubicBezTo>
                        <a:cubicBezTo>
                          <a:pt x="24195" y="16201"/>
                          <a:pt x="24073" y="16171"/>
                          <a:pt x="23982" y="16171"/>
                        </a:cubicBezTo>
                        <a:cubicBezTo>
                          <a:pt x="23861" y="16140"/>
                          <a:pt x="23921" y="16079"/>
                          <a:pt x="23921" y="16019"/>
                        </a:cubicBezTo>
                        <a:cubicBezTo>
                          <a:pt x="23952" y="15928"/>
                          <a:pt x="23952" y="15867"/>
                          <a:pt x="23891" y="15836"/>
                        </a:cubicBezTo>
                        <a:cubicBezTo>
                          <a:pt x="23800" y="15776"/>
                          <a:pt x="23739" y="15715"/>
                          <a:pt x="23648" y="15684"/>
                        </a:cubicBezTo>
                        <a:cubicBezTo>
                          <a:pt x="23557" y="15624"/>
                          <a:pt x="23465" y="15654"/>
                          <a:pt x="23405" y="15715"/>
                        </a:cubicBezTo>
                        <a:cubicBezTo>
                          <a:pt x="23314" y="15836"/>
                          <a:pt x="23162" y="15897"/>
                          <a:pt x="23040" y="15836"/>
                        </a:cubicBezTo>
                        <a:cubicBezTo>
                          <a:pt x="22918" y="15776"/>
                          <a:pt x="22766" y="15776"/>
                          <a:pt x="22645" y="15806"/>
                        </a:cubicBezTo>
                        <a:cubicBezTo>
                          <a:pt x="22584" y="15806"/>
                          <a:pt x="22523" y="15776"/>
                          <a:pt x="22462" y="15745"/>
                        </a:cubicBezTo>
                        <a:cubicBezTo>
                          <a:pt x="22432" y="15715"/>
                          <a:pt x="22402" y="15654"/>
                          <a:pt x="22402" y="15624"/>
                        </a:cubicBezTo>
                        <a:cubicBezTo>
                          <a:pt x="22402" y="15593"/>
                          <a:pt x="22432" y="15563"/>
                          <a:pt x="22493" y="15563"/>
                        </a:cubicBezTo>
                        <a:cubicBezTo>
                          <a:pt x="22614" y="15563"/>
                          <a:pt x="22706" y="15502"/>
                          <a:pt x="22797" y="15441"/>
                        </a:cubicBezTo>
                        <a:lnTo>
                          <a:pt x="23070" y="15228"/>
                        </a:lnTo>
                        <a:cubicBezTo>
                          <a:pt x="23101" y="15168"/>
                          <a:pt x="23101" y="15076"/>
                          <a:pt x="23040" y="15046"/>
                        </a:cubicBezTo>
                        <a:cubicBezTo>
                          <a:pt x="22736" y="14894"/>
                          <a:pt x="22432" y="14772"/>
                          <a:pt x="22098" y="14681"/>
                        </a:cubicBezTo>
                        <a:cubicBezTo>
                          <a:pt x="22037" y="14681"/>
                          <a:pt x="21976" y="14712"/>
                          <a:pt x="21915" y="14742"/>
                        </a:cubicBezTo>
                        <a:cubicBezTo>
                          <a:pt x="21885" y="14772"/>
                          <a:pt x="21855" y="14833"/>
                          <a:pt x="21855" y="14864"/>
                        </a:cubicBezTo>
                        <a:cubicBezTo>
                          <a:pt x="21824" y="14924"/>
                          <a:pt x="21763" y="14924"/>
                          <a:pt x="21733" y="14894"/>
                        </a:cubicBezTo>
                        <a:cubicBezTo>
                          <a:pt x="21733" y="14894"/>
                          <a:pt x="21733" y="14864"/>
                          <a:pt x="21733" y="14833"/>
                        </a:cubicBezTo>
                        <a:lnTo>
                          <a:pt x="21733" y="14651"/>
                        </a:lnTo>
                        <a:cubicBezTo>
                          <a:pt x="21733" y="14529"/>
                          <a:pt x="21642" y="14408"/>
                          <a:pt x="21551" y="14377"/>
                        </a:cubicBezTo>
                        <a:cubicBezTo>
                          <a:pt x="21459" y="14347"/>
                          <a:pt x="21338" y="14377"/>
                          <a:pt x="21277" y="14469"/>
                        </a:cubicBezTo>
                        <a:cubicBezTo>
                          <a:pt x="21216" y="14499"/>
                          <a:pt x="21155" y="14590"/>
                          <a:pt x="21155" y="14681"/>
                        </a:cubicBezTo>
                        <a:cubicBezTo>
                          <a:pt x="21155" y="14742"/>
                          <a:pt x="21125" y="14803"/>
                          <a:pt x="21095" y="14864"/>
                        </a:cubicBezTo>
                        <a:cubicBezTo>
                          <a:pt x="21095" y="14924"/>
                          <a:pt x="21034" y="14924"/>
                          <a:pt x="21003" y="14955"/>
                        </a:cubicBezTo>
                        <a:cubicBezTo>
                          <a:pt x="20943" y="14955"/>
                          <a:pt x="20943" y="14924"/>
                          <a:pt x="20943" y="14894"/>
                        </a:cubicBezTo>
                        <a:cubicBezTo>
                          <a:pt x="20912" y="14772"/>
                          <a:pt x="20882" y="14681"/>
                          <a:pt x="20730" y="14681"/>
                        </a:cubicBezTo>
                        <a:cubicBezTo>
                          <a:pt x="20639" y="14681"/>
                          <a:pt x="20639" y="14621"/>
                          <a:pt x="20639" y="14560"/>
                        </a:cubicBezTo>
                        <a:cubicBezTo>
                          <a:pt x="20608" y="14377"/>
                          <a:pt x="20456" y="14347"/>
                          <a:pt x="20396" y="14438"/>
                        </a:cubicBezTo>
                        <a:cubicBezTo>
                          <a:pt x="20274" y="14621"/>
                          <a:pt x="20000" y="14621"/>
                          <a:pt x="19909" y="14803"/>
                        </a:cubicBezTo>
                        <a:cubicBezTo>
                          <a:pt x="19727" y="14833"/>
                          <a:pt x="19636" y="14985"/>
                          <a:pt x="19453" y="15046"/>
                        </a:cubicBezTo>
                        <a:cubicBezTo>
                          <a:pt x="19423" y="15046"/>
                          <a:pt x="19423" y="15046"/>
                          <a:pt x="19392" y="15046"/>
                        </a:cubicBezTo>
                        <a:lnTo>
                          <a:pt x="19392" y="15046"/>
                        </a:lnTo>
                        <a:lnTo>
                          <a:pt x="19362" y="15046"/>
                        </a:lnTo>
                        <a:lnTo>
                          <a:pt x="19392" y="15016"/>
                        </a:lnTo>
                        <a:lnTo>
                          <a:pt x="19392" y="15016"/>
                        </a:lnTo>
                        <a:cubicBezTo>
                          <a:pt x="19392" y="14985"/>
                          <a:pt x="19392" y="14955"/>
                          <a:pt x="19392" y="14924"/>
                        </a:cubicBezTo>
                        <a:lnTo>
                          <a:pt x="19332" y="14924"/>
                        </a:lnTo>
                        <a:cubicBezTo>
                          <a:pt x="19058" y="14924"/>
                          <a:pt x="18997" y="14924"/>
                          <a:pt x="19089" y="15198"/>
                        </a:cubicBezTo>
                        <a:cubicBezTo>
                          <a:pt x="19089" y="15228"/>
                          <a:pt x="19089" y="15289"/>
                          <a:pt x="19089" y="15320"/>
                        </a:cubicBezTo>
                        <a:lnTo>
                          <a:pt x="19119" y="15320"/>
                        </a:lnTo>
                        <a:lnTo>
                          <a:pt x="19149" y="15350"/>
                        </a:lnTo>
                        <a:lnTo>
                          <a:pt x="19089" y="15350"/>
                        </a:lnTo>
                        <a:cubicBezTo>
                          <a:pt x="18845" y="15350"/>
                          <a:pt x="18572" y="15441"/>
                          <a:pt x="18359" y="15563"/>
                        </a:cubicBezTo>
                        <a:cubicBezTo>
                          <a:pt x="18329" y="15563"/>
                          <a:pt x="18329" y="15654"/>
                          <a:pt x="18329" y="15684"/>
                        </a:cubicBezTo>
                        <a:cubicBezTo>
                          <a:pt x="18359" y="15745"/>
                          <a:pt x="18389" y="15836"/>
                          <a:pt x="18389" y="15897"/>
                        </a:cubicBezTo>
                        <a:cubicBezTo>
                          <a:pt x="18359" y="15928"/>
                          <a:pt x="18268" y="15928"/>
                          <a:pt x="18207" y="15928"/>
                        </a:cubicBezTo>
                        <a:lnTo>
                          <a:pt x="17873" y="16049"/>
                        </a:lnTo>
                        <a:lnTo>
                          <a:pt x="17873" y="16049"/>
                        </a:lnTo>
                        <a:lnTo>
                          <a:pt x="17873" y="16049"/>
                        </a:lnTo>
                        <a:cubicBezTo>
                          <a:pt x="17903" y="15958"/>
                          <a:pt x="17903" y="15897"/>
                          <a:pt x="17873" y="15836"/>
                        </a:cubicBezTo>
                        <a:cubicBezTo>
                          <a:pt x="17873" y="15776"/>
                          <a:pt x="17812" y="15715"/>
                          <a:pt x="17721" y="15745"/>
                        </a:cubicBezTo>
                        <a:cubicBezTo>
                          <a:pt x="17721" y="15745"/>
                          <a:pt x="17660" y="15776"/>
                          <a:pt x="17660" y="15806"/>
                        </a:cubicBezTo>
                        <a:cubicBezTo>
                          <a:pt x="17660" y="15867"/>
                          <a:pt x="17721" y="15958"/>
                          <a:pt x="17751" y="16049"/>
                        </a:cubicBezTo>
                        <a:lnTo>
                          <a:pt x="17751" y="16049"/>
                        </a:lnTo>
                        <a:lnTo>
                          <a:pt x="17751" y="16049"/>
                        </a:lnTo>
                        <a:cubicBezTo>
                          <a:pt x="17599" y="16019"/>
                          <a:pt x="17417" y="16110"/>
                          <a:pt x="17356" y="16262"/>
                        </a:cubicBezTo>
                        <a:lnTo>
                          <a:pt x="17356" y="16262"/>
                        </a:lnTo>
                        <a:cubicBezTo>
                          <a:pt x="17326" y="16262"/>
                          <a:pt x="17417" y="16353"/>
                          <a:pt x="17326" y="16262"/>
                        </a:cubicBezTo>
                        <a:lnTo>
                          <a:pt x="17326" y="16262"/>
                        </a:lnTo>
                        <a:lnTo>
                          <a:pt x="17143" y="16262"/>
                        </a:lnTo>
                        <a:cubicBezTo>
                          <a:pt x="17022" y="16262"/>
                          <a:pt x="16900" y="16353"/>
                          <a:pt x="16870" y="16475"/>
                        </a:cubicBezTo>
                        <a:cubicBezTo>
                          <a:pt x="16809" y="16596"/>
                          <a:pt x="16839" y="16748"/>
                          <a:pt x="16961" y="16839"/>
                        </a:cubicBezTo>
                        <a:cubicBezTo>
                          <a:pt x="16991" y="16870"/>
                          <a:pt x="17022" y="16900"/>
                          <a:pt x="17052" y="16931"/>
                        </a:cubicBezTo>
                        <a:cubicBezTo>
                          <a:pt x="17113" y="16961"/>
                          <a:pt x="17082" y="17052"/>
                          <a:pt x="17022" y="17083"/>
                        </a:cubicBezTo>
                        <a:cubicBezTo>
                          <a:pt x="16961" y="17143"/>
                          <a:pt x="16900" y="17204"/>
                          <a:pt x="16778" y="17174"/>
                        </a:cubicBezTo>
                        <a:cubicBezTo>
                          <a:pt x="16687" y="17143"/>
                          <a:pt x="16566" y="17143"/>
                          <a:pt x="16444" y="17174"/>
                        </a:cubicBezTo>
                        <a:cubicBezTo>
                          <a:pt x="16383" y="17174"/>
                          <a:pt x="16323" y="17113"/>
                          <a:pt x="16353" y="17052"/>
                        </a:cubicBezTo>
                        <a:lnTo>
                          <a:pt x="16474" y="16718"/>
                        </a:lnTo>
                        <a:cubicBezTo>
                          <a:pt x="16474" y="16718"/>
                          <a:pt x="16444" y="16687"/>
                          <a:pt x="16414" y="16657"/>
                        </a:cubicBezTo>
                        <a:cubicBezTo>
                          <a:pt x="16414" y="16657"/>
                          <a:pt x="16383" y="16657"/>
                          <a:pt x="16383" y="16657"/>
                        </a:cubicBezTo>
                        <a:cubicBezTo>
                          <a:pt x="16201" y="16839"/>
                          <a:pt x="16049" y="16991"/>
                          <a:pt x="15897" y="17143"/>
                        </a:cubicBezTo>
                        <a:cubicBezTo>
                          <a:pt x="15836" y="17204"/>
                          <a:pt x="15897" y="17295"/>
                          <a:pt x="15927" y="17326"/>
                        </a:cubicBezTo>
                        <a:cubicBezTo>
                          <a:pt x="15988" y="17417"/>
                          <a:pt x="15988" y="17508"/>
                          <a:pt x="15897" y="17569"/>
                        </a:cubicBezTo>
                        <a:cubicBezTo>
                          <a:pt x="15867" y="17599"/>
                          <a:pt x="15867" y="17630"/>
                          <a:pt x="15836" y="17660"/>
                        </a:cubicBezTo>
                        <a:cubicBezTo>
                          <a:pt x="15927" y="17690"/>
                          <a:pt x="15988" y="17690"/>
                          <a:pt x="16079" y="17660"/>
                        </a:cubicBezTo>
                        <a:cubicBezTo>
                          <a:pt x="16231" y="17630"/>
                          <a:pt x="16383" y="17599"/>
                          <a:pt x="16535" y="17569"/>
                        </a:cubicBezTo>
                        <a:cubicBezTo>
                          <a:pt x="16626" y="17569"/>
                          <a:pt x="16718" y="17569"/>
                          <a:pt x="16809" y="17599"/>
                        </a:cubicBezTo>
                        <a:cubicBezTo>
                          <a:pt x="16809" y="17599"/>
                          <a:pt x="16839" y="17599"/>
                          <a:pt x="16870" y="17630"/>
                        </a:cubicBezTo>
                        <a:cubicBezTo>
                          <a:pt x="16839" y="17630"/>
                          <a:pt x="16839" y="17660"/>
                          <a:pt x="16809" y="17660"/>
                        </a:cubicBezTo>
                        <a:cubicBezTo>
                          <a:pt x="16718" y="17690"/>
                          <a:pt x="16657" y="17751"/>
                          <a:pt x="16566" y="17782"/>
                        </a:cubicBezTo>
                        <a:cubicBezTo>
                          <a:pt x="16535" y="17812"/>
                          <a:pt x="16474" y="17812"/>
                          <a:pt x="16444" y="17812"/>
                        </a:cubicBezTo>
                        <a:cubicBezTo>
                          <a:pt x="16323" y="17842"/>
                          <a:pt x="16323" y="17903"/>
                          <a:pt x="16353" y="18025"/>
                        </a:cubicBezTo>
                        <a:cubicBezTo>
                          <a:pt x="16262" y="18055"/>
                          <a:pt x="16171" y="18086"/>
                          <a:pt x="16140" y="18177"/>
                        </a:cubicBezTo>
                        <a:cubicBezTo>
                          <a:pt x="16110" y="18238"/>
                          <a:pt x="16140" y="18329"/>
                          <a:pt x="16140" y="18420"/>
                        </a:cubicBezTo>
                        <a:cubicBezTo>
                          <a:pt x="16140" y="18481"/>
                          <a:pt x="16110" y="18511"/>
                          <a:pt x="16079" y="18542"/>
                        </a:cubicBezTo>
                        <a:cubicBezTo>
                          <a:pt x="16049" y="18602"/>
                          <a:pt x="15988" y="18663"/>
                          <a:pt x="15988" y="18724"/>
                        </a:cubicBezTo>
                        <a:cubicBezTo>
                          <a:pt x="15988" y="18815"/>
                          <a:pt x="15927" y="18937"/>
                          <a:pt x="15836" y="18967"/>
                        </a:cubicBezTo>
                        <a:cubicBezTo>
                          <a:pt x="15684" y="19028"/>
                          <a:pt x="15593" y="19149"/>
                          <a:pt x="15563" y="19271"/>
                        </a:cubicBezTo>
                        <a:cubicBezTo>
                          <a:pt x="15563" y="19393"/>
                          <a:pt x="15441" y="19514"/>
                          <a:pt x="15411" y="19666"/>
                        </a:cubicBezTo>
                        <a:cubicBezTo>
                          <a:pt x="15411" y="19788"/>
                          <a:pt x="15411" y="19879"/>
                          <a:pt x="15259" y="19909"/>
                        </a:cubicBezTo>
                        <a:cubicBezTo>
                          <a:pt x="15198" y="19940"/>
                          <a:pt x="15167" y="20001"/>
                          <a:pt x="15198" y="20092"/>
                        </a:cubicBezTo>
                        <a:cubicBezTo>
                          <a:pt x="15228" y="20213"/>
                          <a:pt x="15228" y="20335"/>
                          <a:pt x="15198" y="20487"/>
                        </a:cubicBezTo>
                        <a:cubicBezTo>
                          <a:pt x="15167" y="20608"/>
                          <a:pt x="15137" y="20730"/>
                          <a:pt x="15107" y="20852"/>
                        </a:cubicBezTo>
                        <a:cubicBezTo>
                          <a:pt x="15076" y="20943"/>
                          <a:pt x="15015" y="21004"/>
                          <a:pt x="14924" y="21034"/>
                        </a:cubicBezTo>
                        <a:cubicBezTo>
                          <a:pt x="14864" y="21064"/>
                          <a:pt x="14803" y="21095"/>
                          <a:pt x="14742" y="21125"/>
                        </a:cubicBezTo>
                        <a:cubicBezTo>
                          <a:pt x="14712" y="21125"/>
                          <a:pt x="14681" y="21156"/>
                          <a:pt x="14651" y="21216"/>
                        </a:cubicBezTo>
                        <a:cubicBezTo>
                          <a:pt x="14651" y="21338"/>
                          <a:pt x="14651" y="21429"/>
                          <a:pt x="14529" y="21490"/>
                        </a:cubicBezTo>
                        <a:cubicBezTo>
                          <a:pt x="14316" y="21642"/>
                          <a:pt x="14134" y="21885"/>
                          <a:pt x="14043" y="22128"/>
                        </a:cubicBezTo>
                        <a:cubicBezTo>
                          <a:pt x="14012" y="22189"/>
                          <a:pt x="14012" y="22250"/>
                          <a:pt x="13952" y="22311"/>
                        </a:cubicBezTo>
                        <a:cubicBezTo>
                          <a:pt x="13921" y="22402"/>
                          <a:pt x="13830" y="22463"/>
                          <a:pt x="13739" y="22432"/>
                        </a:cubicBezTo>
                        <a:cubicBezTo>
                          <a:pt x="13648" y="22432"/>
                          <a:pt x="13556" y="22432"/>
                          <a:pt x="13465" y="22402"/>
                        </a:cubicBezTo>
                        <a:cubicBezTo>
                          <a:pt x="13435" y="22402"/>
                          <a:pt x="13435" y="22432"/>
                          <a:pt x="13405" y="22432"/>
                        </a:cubicBezTo>
                        <a:cubicBezTo>
                          <a:pt x="13374" y="22463"/>
                          <a:pt x="13374" y="22523"/>
                          <a:pt x="13405" y="22554"/>
                        </a:cubicBezTo>
                        <a:cubicBezTo>
                          <a:pt x="13435" y="22584"/>
                          <a:pt x="13435" y="22584"/>
                          <a:pt x="13465" y="22615"/>
                        </a:cubicBezTo>
                        <a:cubicBezTo>
                          <a:pt x="13496" y="22675"/>
                          <a:pt x="13496" y="22767"/>
                          <a:pt x="13435" y="22767"/>
                        </a:cubicBezTo>
                        <a:cubicBezTo>
                          <a:pt x="13222" y="22797"/>
                          <a:pt x="13101" y="23040"/>
                          <a:pt x="12888" y="23010"/>
                        </a:cubicBezTo>
                        <a:cubicBezTo>
                          <a:pt x="12736" y="23101"/>
                          <a:pt x="12584" y="23222"/>
                          <a:pt x="12462" y="23314"/>
                        </a:cubicBezTo>
                        <a:lnTo>
                          <a:pt x="12462" y="23374"/>
                        </a:lnTo>
                        <a:cubicBezTo>
                          <a:pt x="12493" y="23526"/>
                          <a:pt x="12401" y="23587"/>
                          <a:pt x="12280" y="23587"/>
                        </a:cubicBezTo>
                        <a:cubicBezTo>
                          <a:pt x="12189" y="23618"/>
                          <a:pt x="12098" y="23648"/>
                          <a:pt x="12006" y="23678"/>
                        </a:cubicBezTo>
                        <a:cubicBezTo>
                          <a:pt x="11946" y="23709"/>
                          <a:pt x="11915" y="23770"/>
                          <a:pt x="11885" y="23830"/>
                        </a:cubicBezTo>
                        <a:cubicBezTo>
                          <a:pt x="11854" y="23922"/>
                          <a:pt x="11885" y="24013"/>
                          <a:pt x="11854" y="24104"/>
                        </a:cubicBezTo>
                        <a:cubicBezTo>
                          <a:pt x="11824" y="24317"/>
                          <a:pt x="11915" y="24590"/>
                          <a:pt x="11794" y="24833"/>
                        </a:cubicBezTo>
                        <a:lnTo>
                          <a:pt x="11794" y="24894"/>
                        </a:lnTo>
                        <a:cubicBezTo>
                          <a:pt x="11854" y="25046"/>
                          <a:pt x="11946" y="25198"/>
                          <a:pt x="12067" y="25350"/>
                        </a:cubicBezTo>
                        <a:cubicBezTo>
                          <a:pt x="12098" y="25441"/>
                          <a:pt x="12158" y="25563"/>
                          <a:pt x="12189" y="25654"/>
                        </a:cubicBezTo>
                        <a:cubicBezTo>
                          <a:pt x="12189" y="25715"/>
                          <a:pt x="12189" y="25806"/>
                          <a:pt x="12128" y="25836"/>
                        </a:cubicBezTo>
                        <a:cubicBezTo>
                          <a:pt x="12098" y="25928"/>
                          <a:pt x="12037" y="25988"/>
                          <a:pt x="11976" y="26049"/>
                        </a:cubicBezTo>
                        <a:cubicBezTo>
                          <a:pt x="11946" y="26110"/>
                          <a:pt x="11946" y="26201"/>
                          <a:pt x="12006" y="26232"/>
                        </a:cubicBezTo>
                        <a:cubicBezTo>
                          <a:pt x="12067" y="26262"/>
                          <a:pt x="12128" y="26292"/>
                          <a:pt x="12189" y="26323"/>
                        </a:cubicBezTo>
                        <a:cubicBezTo>
                          <a:pt x="12249" y="26353"/>
                          <a:pt x="12310" y="26414"/>
                          <a:pt x="12249" y="26475"/>
                        </a:cubicBezTo>
                        <a:cubicBezTo>
                          <a:pt x="12219" y="26536"/>
                          <a:pt x="12128" y="26596"/>
                          <a:pt x="12098" y="26688"/>
                        </a:cubicBezTo>
                        <a:cubicBezTo>
                          <a:pt x="12037" y="26748"/>
                          <a:pt x="12067" y="26870"/>
                          <a:pt x="12128" y="26931"/>
                        </a:cubicBezTo>
                        <a:cubicBezTo>
                          <a:pt x="12341" y="27143"/>
                          <a:pt x="12614" y="27326"/>
                          <a:pt x="12918" y="27447"/>
                        </a:cubicBezTo>
                        <a:cubicBezTo>
                          <a:pt x="12949" y="27447"/>
                          <a:pt x="13009" y="27447"/>
                          <a:pt x="13040" y="27447"/>
                        </a:cubicBezTo>
                        <a:cubicBezTo>
                          <a:pt x="13313" y="27356"/>
                          <a:pt x="13617" y="27295"/>
                          <a:pt x="13800" y="27022"/>
                        </a:cubicBezTo>
                        <a:cubicBezTo>
                          <a:pt x="13860" y="26900"/>
                          <a:pt x="13952" y="26809"/>
                          <a:pt x="14073" y="26718"/>
                        </a:cubicBezTo>
                        <a:cubicBezTo>
                          <a:pt x="14256" y="26566"/>
                          <a:pt x="14499" y="26536"/>
                          <a:pt x="14590" y="26323"/>
                        </a:cubicBezTo>
                        <a:cubicBezTo>
                          <a:pt x="14620" y="26292"/>
                          <a:pt x="14620" y="26292"/>
                          <a:pt x="14651" y="26323"/>
                        </a:cubicBezTo>
                        <a:cubicBezTo>
                          <a:pt x="14712" y="26384"/>
                          <a:pt x="14803" y="26414"/>
                          <a:pt x="14833" y="26505"/>
                        </a:cubicBezTo>
                        <a:cubicBezTo>
                          <a:pt x="14864" y="26566"/>
                          <a:pt x="14864" y="26779"/>
                          <a:pt x="14894" y="26900"/>
                        </a:cubicBezTo>
                        <a:cubicBezTo>
                          <a:pt x="14955" y="27052"/>
                          <a:pt x="15015" y="27174"/>
                          <a:pt x="15046" y="27356"/>
                        </a:cubicBezTo>
                        <a:cubicBezTo>
                          <a:pt x="15076" y="27599"/>
                          <a:pt x="15167" y="27812"/>
                          <a:pt x="15319" y="28025"/>
                        </a:cubicBezTo>
                        <a:cubicBezTo>
                          <a:pt x="15411" y="28238"/>
                          <a:pt x="15532" y="28420"/>
                          <a:pt x="15684" y="28602"/>
                        </a:cubicBezTo>
                        <a:cubicBezTo>
                          <a:pt x="15745" y="28663"/>
                          <a:pt x="15684" y="28724"/>
                          <a:pt x="15684" y="28785"/>
                        </a:cubicBezTo>
                        <a:cubicBezTo>
                          <a:pt x="15684" y="28846"/>
                          <a:pt x="15654" y="28906"/>
                          <a:pt x="15623" y="28967"/>
                        </a:cubicBezTo>
                        <a:lnTo>
                          <a:pt x="15623" y="28967"/>
                        </a:lnTo>
                        <a:cubicBezTo>
                          <a:pt x="15623" y="28998"/>
                          <a:pt x="15623" y="28998"/>
                          <a:pt x="15623" y="29028"/>
                        </a:cubicBezTo>
                        <a:cubicBezTo>
                          <a:pt x="15654" y="29058"/>
                          <a:pt x="15715" y="29119"/>
                          <a:pt x="15715" y="29150"/>
                        </a:cubicBezTo>
                        <a:cubicBezTo>
                          <a:pt x="15897" y="29606"/>
                          <a:pt x="15958" y="29484"/>
                          <a:pt x="16353" y="29454"/>
                        </a:cubicBezTo>
                        <a:cubicBezTo>
                          <a:pt x="16444" y="29423"/>
                          <a:pt x="16505" y="29362"/>
                          <a:pt x="16505" y="29271"/>
                        </a:cubicBezTo>
                        <a:cubicBezTo>
                          <a:pt x="16535" y="29119"/>
                          <a:pt x="16657" y="29028"/>
                          <a:pt x="16809" y="28998"/>
                        </a:cubicBezTo>
                        <a:cubicBezTo>
                          <a:pt x="16870" y="28998"/>
                          <a:pt x="16930" y="28998"/>
                          <a:pt x="16991" y="28998"/>
                        </a:cubicBezTo>
                        <a:cubicBezTo>
                          <a:pt x="17174" y="29028"/>
                          <a:pt x="17356" y="28937"/>
                          <a:pt x="17447" y="28754"/>
                        </a:cubicBezTo>
                        <a:cubicBezTo>
                          <a:pt x="17751" y="28815"/>
                          <a:pt x="17751" y="28572"/>
                          <a:pt x="17781" y="28390"/>
                        </a:cubicBezTo>
                        <a:cubicBezTo>
                          <a:pt x="17812" y="28329"/>
                          <a:pt x="17812" y="28299"/>
                          <a:pt x="17781" y="28238"/>
                        </a:cubicBezTo>
                        <a:cubicBezTo>
                          <a:pt x="17812" y="28177"/>
                          <a:pt x="17721" y="28116"/>
                          <a:pt x="17660" y="28147"/>
                        </a:cubicBezTo>
                        <a:cubicBezTo>
                          <a:pt x="17630" y="28177"/>
                          <a:pt x="17630" y="28177"/>
                          <a:pt x="17599" y="28147"/>
                        </a:cubicBezTo>
                        <a:cubicBezTo>
                          <a:pt x="17569" y="28147"/>
                          <a:pt x="17569" y="28116"/>
                          <a:pt x="17569" y="28116"/>
                        </a:cubicBezTo>
                        <a:cubicBezTo>
                          <a:pt x="17538" y="27873"/>
                          <a:pt x="17569" y="27660"/>
                          <a:pt x="17630" y="27417"/>
                        </a:cubicBezTo>
                        <a:cubicBezTo>
                          <a:pt x="17660" y="27326"/>
                          <a:pt x="17690" y="27204"/>
                          <a:pt x="17690" y="27083"/>
                        </a:cubicBezTo>
                        <a:cubicBezTo>
                          <a:pt x="17690" y="26900"/>
                          <a:pt x="17781" y="26748"/>
                          <a:pt x="17933" y="26657"/>
                        </a:cubicBezTo>
                        <a:cubicBezTo>
                          <a:pt x="18055" y="26596"/>
                          <a:pt x="18177" y="26505"/>
                          <a:pt x="18298" y="26444"/>
                        </a:cubicBezTo>
                        <a:cubicBezTo>
                          <a:pt x="18420" y="26323"/>
                          <a:pt x="18481" y="26171"/>
                          <a:pt x="18481" y="26019"/>
                        </a:cubicBezTo>
                        <a:cubicBezTo>
                          <a:pt x="18481" y="25928"/>
                          <a:pt x="18511" y="25836"/>
                          <a:pt x="18511" y="25745"/>
                        </a:cubicBezTo>
                        <a:cubicBezTo>
                          <a:pt x="18511" y="25684"/>
                          <a:pt x="18481" y="25624"/>
                          <a:pt x="18450" y="25563"/>
                        </a:cubicBezTo>
                        <a:cubicBezTo>
                          <a:pt x="18329" y="25320"/>
                          <a:pt x="18116" y="25137"/>
                          <a:pt x="17873" y="24985"/>
                        </a:cubicBezTo>
                        <a:cubicBezTo>
                          <a:pt x="17751" y="24925"/>
                          <a:pt x="17660" y="24803"/>
                          <a:pt x="17690" y="24651"/>
                        </a:cubicBezTo>
                        <a:cubicBezTo>
                          <a:pt x="17690" y="24317"/>
                          <a:pt x="17690" y="23952"/>
                          <a:pt x="17721" y="23587"/>
                        </a:cubicBezTo>
                        <a:cubicBezTo>
                          <a:pt x="17721" y="23496"/>
                          <a:pt x="17751" y="23435"/>
                          <a:pt x="17781" y="23405"/>
                        </a:cubicBezTo>
                        <a:cubicBezTo>
                          <a:pt x="17964" y="23070"/>
                          <a:pt x="18207" y="22797"/>
                          <a:pt x="18511" y="22584"/>
                        </a:cubicBezTo>
                        <a:cubicBezTo>
                          <a:pt x="18633" y="22493"/>
                          <a:pt x="18785" y="22341"/>
                          <a:pt x="18906" y="22219"/>
                        </a:cubicBezTo>
                        <a:cubicBezTo>
                          <a:pt x="19089" y="22067"/>
                          <a:pt x="19240" y="21855"/>
                          <a:pt x="19301" y="21611"/>
                        </a:cubicBezTo>
                        <a:cubicBezTo>
                          <a:pt x="19362" y="21520"/>
                          <a:pt x="19362" y="21399"/>
                          <a:pt x="19332" y="21277"/>
                        </a:cubicBezTo>
                        <a:cubicBezTo>
                          <a:pt x="19271" y="21004"/>
                          <a:pt x="19332" y="20730"/>
                          <a:pt x="19453" y="20517"/>
                        </a:cubicBezTo>
                        <a:cubicBezTo>
                          <a:pt x="19575" y="20304"/>
                          <a:pt x="19696" y="20122"/>
                          <a:pt x="19970" y="20183"/>
                        </a:cubicBezTo>
                        <a:cubicBezTo>
                          <a:pt x="20304" y="20122"/>
                          <a:pt x="20608" y="20183"/>
                          <a:pt x="20912" y="20335"/>
                        </a:cubicBezTo>
                        <a:cubicBezTo>
                          <a:pt x="20973" y="20396"/>
                          <a:pt x="21034" y="20608"/>
                          <a:pt x="20973" y="20639"/>
                        </a:cubicBezTo>
                        <a:cubicBezTo>
                          <a:pt x="20882" y="20700"/>
                          <a:pt x="20760" y="20760"/>
                          <a:pt x="20760" y="20882"/>
                        </a:cubicBezTo>
                        <a:cubicBezTo>
                          <a:pt x="20760" y="20973"/>
                          <a:pt x="20730" y="21064"/>
                          <a:pt x="20669" y="21125"/>
                        </a:cubicBezTo>
                        <a:cubicBezTo>
                          <a:pt x="20487" y="21460"/>
                          <a:pt x="20244" y="21794"/>
                          <a:pt x="20000" y="22098"/>
                        </a:cubicBezTo>
                        <a:cubicBezTo>
                          <a:pt x="19940" y="22159"/>
                          <a:pt x="19879" y="22250"/>
                          <a:pt x="19818" y="22371"/>
                        </a:cubicBezTo>
                        <a:cubicBezTo>
                          <a:pt x="19788" y="22493"/>
                          <a:pt x="19636" y="22584"/>
                          <a:pt x="19514" y="22554"/>
                        </a:cubicBezTo>
                        <a:cubicBezTo>
                          <a:pt x="19423" y="22554"/>
                          <a:pt x="19362" y="22584"/>
                          <a:pt x="19392" y="22675"/>
                        </a:cubicBezTo>
                        <a:cubicBezTo>
                          <a:pt x="19392" y="22767"/>
                          <a:pt x="19392" y="22888"/>
                          <a:pt x="19362" y="23010"/>
                        </a:cubicBezTo>
                        <a:cubicBezTo>
                          <a:pt x="19332" y="23101"/>
                          <a:pt x="19332" y="23192"/>
                          <a:pt x="19362" y="23253"/>
                        </a:cubicBezTo>
                        <a:cubicBezTo>
                          <a:pt x="19362" y="23344"/>
                          <a:pt x="19423" y="23435"/>
                          <a:pt x="19423" y="23526"/>
                        </a:cubicBezTo>
                        <a:cubicBezTo>
                          <a:pt x="19544" y="23861"/>
                          <a:pt x="19575" y="24226"/>
                          <a:pt x="19575" y="24590"/>
                        </a:cubicBezTo>
                        <a:cubicBezTo>
                          <a:pt x="19544" y="24651"/>
                          <a:pt x="19544" y="24742"/>
                          <a:pt x="19575" y="24803"/>
                        </a:cubicBezTo>
                        <a:cubicBezTo>
                          <a:pt x="19575" y="24925"/>
                          <a:pt x="19636" y="25016"/>
                          <a:pt x="19757" y="25046"/>
                        </a:cubicBezTo>
                        <a:cubicBezTo>
                          <a:pt x="19818" y="25107"/>
                          <a:pt x="19909" y="25137"/>
                          <a:pt x="19970" y="25198"/>
                        </a:cubicBezTo>
                        <a:lnTo>
                          <a:pt x="19970" y="25198"/>
                        </a:lnTo>
                        <a:lnTo>
                          <a:pt x="19970" y="25198"/>
                        </a:lnTo>
                        <a:lnTo>
                          <a:pt x="20000" y="25168"/>
                        </a:lnTo>
                        <a:lnTo>
                          <a:pt x="19970" y="25198"/>
                        </a:lnTo>
                        <a:cubicBezTo>
                          <a:pt x="20031" y="25229"/>
                          <a:pt x="20092" y="25289"/>
                          <a:pt x="20152" y="25289"/>
                        </a:cubicBezTo>
                        <a:cubicBezTo>
                          <a:pt x="20274" y="25259"/>
                          <a:pt x="20396" y="25320"/>
                          <a:pt x="20456" y="25472"/>
                        </a:cubicBezTo>
                        <a:cubicBezTo>
                          <a:pt x="20548" y="25593"/>
                          <a:pt x="20699" y="25624"/>
                          <a:pt x="20821" y="25563"/>
                        </a:cubicBezTo>
                        <a:cubicBezTo>
                          <a:pt x="20943" y="25533"/>
                          <a:pt x="21064" y="25472"/>
                          <a:pt x="21186" y="25411"/>
                        </a:cubicBezTo>
                        <a:cubicBezTo>
                          <a:pt x="21611" y="25229"/>
                          <a:pt x="22037" y="25107"/>
                          <a:pt x="22493" y="25107"/>
                        </a:cubicBezTo>
                        <a:cubicBezTo>
                          <a:pt x="22645" y="25107"/>
                          <a:pt x="22827" y="25077"/>
                          <a:pt x="22979" y="25046"/>
                        </a:cubicBezTo>
                        <a:cubicBezTo>
                          <a:pt x="23010" y="25046"/>
                          <a:pt x="23070" y="25046"/>
                          <a:pt x="23101" y="25077"/>
                        </a:cubicBezTo>
                        <a:cubicBezTo>
                          <a:pt x="23162" y="25289"/>
                          <a:pt x="23405" y="25259"/>
                          <a:pt x="23526" y="25350"/>
                        </a:cubicBezTo>
                        <a:cubicBezTo>
                          <a:pt x="23526" y="25350"/>
                          <a:pt x="23587" y="25381"/>
                          <a:pt x="23587" y="25381"/>
                        </a:cubicBezTo>
                        <a:cubicBezTo>
                          <a:pt x="23587" y="25411"/>
                          <a:pt x="23587" y="25411"/>
                          <a:pt x="23587" y="25441"/>
                        </a:cubicBezTo>
                        <a:cubicBezTo>
                          <a:pt x="23526" y="25472"/>
                          <a:pt x="23435" y="25533"/>
                          <a:pt x="23374" y="25563"/>
                        </a:cubicBezTo>
                        <a:cubicBezTo>
                          <a:pt x="23253" y="25624"/>
                          <a:pt x="23101" y="25654"/>
                          <a:pt x="23040" y="25776"/>
                        </a:cubicBezTo>
                        <a:cubicBezTo>
                          <a:pt x="22888" y="26049"/>
                          <a:pt x="22675" y="26019"/>
                          <a:pt x="22462" y="25928"/>
                        </a:cubicBezTo>
                        <a:cubicBezTo>
                          <a:pt x="22310" y="25897"/>
                          <a:pt x="22158" y="25836"/>
                          <a:pt x="21976" y="25836"/>
                        </a:cubicBezTo>
                        <a:cubicBezTo>
                          <a:pt x="21915" y="25806"/>
                          <a:pt x="21855" y="25806"/>
                          <a:pt x="21794" y="25836"/>
                        </a:cubicBezTo>
                        <a:cubicBezTo>
                          <a:pt x="21581" y="25897"/>
                          <a:pt x="21368" y="25958"/>
                          <a:pt x="21155" y="26049"/>
                        </a:cubicBezTo>
                        <a:cubicBezTo>
                          <a:pt x="20912" y="26110"/>
                          <a:pt x="20760" y="26292"/>
                          <a:pt x="20760" y="26536"/>
                        </a:cubicBezTo>
                        <a:cubicBezTo>
                          <a:pt x="20730" y="26657"/>
                          <a:pt x="20639" y="26748"/>
                          <a:pt x="20548" y="26779"/>
                        </a:cubicBezTo>
                        <a:cubicBezTo>
                          <a:pt x="20456" y="26809"/>
                          <a:pt x="20365" y="26809"/>
                          <a:pt x="20274" y="26840"/>
                        </a:cubicBezTo>
                        <a:cubicBezTo>
                          <a:pt x="20092" y="26900"/>
                          <a:pt x="20092" y="27022"/>
                          <a:pt x="20183" y="27204"/>
                        </a:cubicBezTo>
                        <a:lnTo>
                          <a:pt x="20213" y="27265"/>
                        </a:lnTo>
                        <a:cubicBezTo>
                          <a:pt x="20396" y="27204"/>
                          <a:pt x="20578" y="27143"/>
                          <a:pt x="20699" y="26992"/>
                        </a:cubicBezTo>
                        <a:cubicBezTo>
                          <a:pt x="20791" y="26931"/>
                          <a:pt x="20821" y="26931"/>
                          <a:pt x="20943" y="26992"/>
                        </a:cubicBezTo>
                        <a:cubicBezTo>
                          <a:pt x="21003" y="27052"/>
                          <a:pt x="21064" y="27113"/>
                          <a:pt x="21155" y="27174"/>
                        </a:cubicBezTo>
                        <a:cubicBezTo>
                          <a:pt x="21216" y="27204"/>
                          <a:pt x="21247" y="27265"/>
                          <a:pt x="21277" y="27326"/>
                        </a:cubicBezTo>
                        <a:cubicBezTo>
                          <a:pt x="21277" y="27508"/>
                          <a:pt x="21277" y="27691"/>
                          <a:pt x="21277" y="27873"/>
                        </a:cubicBezTo>
                        <a:cubicBezTo>
                          <a:pt x="21247" y="27964"/>
                          <a:pt x="21186" y="28025"/>
                          <a:pt x="21095" y="28055"/>
                        </a:cubicBezTo>
                        <a:cubicBezTo>
                          <a:pt x="21034" y="28055"/>
                          <a:pt x="20973" y="28055"/>
                          <a:pt x="20912" y="27995"/>
                        </a:cubicBezTo>
                        <a:cubicBezTo>
                          <a:pt x="20821" y="27903"/>
                          <a:pt x="20730" y="27812"/>
                          <a:pt x="20639" y="27691"/>
                        </a:cubicBezTo>
                        <a:cubicBezTo>
                          <a:pt x="20578" y="27599"/>
                          <a:pt x="20456" y="27569"/>
                          <a:pt x="20365" y="27599"/>
                        </a:cubicBezTo>
                        <a:cubicBezTo>
                          <a:pt x="20183" y="27660"/>
                          <a:pt x="20031" y="27782"/>
                          <a:pt x="19970" y="27964"/>
                        </a:cubicBezTo>
                        <a:cubicBezTo>
                          <a:pt x="19940" y="28086"/>
                          <a:pt x="19879" y="28207"/>
                          <a:pt x="19818" y="28329"/>
                        </a:cubicBezTo>
                        <a:cubicBezTo>
                          <a:pt x="19757" y="28511"/>
                          <a:pt x="19757" y="28694"/>
                          <a:pt x="19788" y="28876"/>
                        </a:cubicBezTo>
                        <a:cubicBezTo>
                          <a:pt x="19818" y="29089"/>
                          <a:pt x="19848" y="29302"/>
                          <a:pt x="19879" y="29545"/>
                        </a:cubicBezTo>
                        <a:cubicBezTo>
                          <a:pt x="19879" y="29575"/>
                          <a:pt x="19879" y="29636"/>
                          <a:pt x="19818" y="29636"/>
                        </a:cubicBezTo>
                        <a:cubicBezTo>
                          <a:pt x="19727" y="29697"/>
                          <a:pt x="19605" y="29727"/>
                          <a:pt x="19514" y="29757"/>
                        </a:cubicBezTo>
                        <a:cubicBezTo>
                          <a:pt x="19392" y="29818"/>
                          <a:pt x="19332" y="29909"/>
                          <a:pt x="19332" y="30031"/>
                        </a:cubicBezTo>
                        <a:cubicBezTo>
                          <a:pt x="19301" y="30244"/>
                          <a:pt x="18876" y="30274"/>
                          <a:pt x="18754" y="30092"/>
                        </a:cubicBezTo>
                        <a:cubicBezTo>
                          <a:pt x="18724" y="30061"/>
                          <a:pt x="18724" y="30031"/>
                          <a:pt x="18693" y="30001"/>
                        </a:cubicBezTo>
                        <a:cubicBezTo>
                          <a:pt x="18633" y="29879"/>
                          <a:pt x="18511" y="29818"/>
                          <a:pt x="18420" y="29849"/>
                        </a:cubicBezTo>
                        <a:cubicBezTo>
                          <a:pt x="18177" y="29849"/>
                          <a:pt x="17964" y="29909"/>
                          <a:pt x="17781" y="30031"/>
                        </a:cubicBezTo>
                        <a:cubicBezTo>
                          <a:pt x="17508" y="30213"/>
                          <a:pt x="17204" y="30365"/>
                          <a:pt x="16930" y="30487"/>
                        </a:cubicBezTo>
                        <a:cubicBezTo>
                          <a:pt x="16839" y="30548"/>
                          <a:pt x="16778" y="30669"/>
                          <a:pt x="16687" y="30730"/>
                        </a:cubicBezTo>
                        <a:cubicBezTo>
                          <a:pt x="16626" y="30761"/>
                          <a:pt x="16566" y="30761"/>
                          <a:pt x="16505" y="30730"/>
                        </a:cubicBezTo>
                        <a:cubicBezTo>
                          <a:pt x="16383" y="30639"/>
                          <a:pt x="16262" y="30517"/>
                          <a:pt x="16171" y="30396"/>
                        </a:cubicBezTo>
                        <a:cubicBezTo>
                          <a:pt x="16140" y="30365"/>
                          <a:pt x="16171" y="30274"/>
                          <a:pt x="16171" y="30213"/>
                        </a:cubicBezTo>
                        <a:cubicBezTo>
                          <a:pt x="16171" y="30122"/>
                          <a:pt x="16079" y="30092"/>
                          <a:pt x="16019" y="30122"/>
                        </a:cubicBezTo>
                        <a:cubicBezTo>
                          <a:pt x="15927" y="30213"/>
                          <a:pt x="15806" y="30274"/>
                          <a:pt x="15684" y="30305"/>
                        </a:cubicBezTo>
                        <a:cubicBezTo>
                          <a:pt x="15471" y="30335"/>
                          <a:pt x="15289" y="30426"/>
                          <a:pt x="15107" y="30548"/>
                        </a:cubicBezTo>
                        <a:cubicBezTo>
                          <a:pt x="15076" y="30578"/>
                          <a:pt x="15046" y="30548"/>
                          <a:pt x="15015" y="30548"/>
                        </a:cubicBezTo>
                        <a:cubicBezTo>
                          <a:pt x="14924" y="30426"/>
                          <a:pt x="14833" y="30365"/>
                          <a:pt x="14742" y="30335"/>
                        </a:cubicBezTo>
                        <a:cubicBezTo>
                          <a:pt x="14620" y="30305"/>
                          <a:pt x="14529" y="30274"/>
                          <a:pt x="14438" y="30213"/>
                        </a:cubicBezTo>
                        <a:cubicBezTo>
                          <a:pt x="14347" y="30122"/>
                          <a:pt x="14316" y="30031"/>
                          <a:pt x="14286" y="29909"/>
                        </a:cubicBezTo>
                        <a:cubicBezTo>
                          <a:pt x="14286" y="29879"/>
                          <a:pt x="14286" y="29849"/>
                          <a:pt x="14316" y="29818"/>
                        </a:cubicBezTo>
                        <a:cubicBezTo>
                          <a:pt x="14316" y="29818"/>
                          <a:pt x="14347" y="29788"/>
                          <a:pt x="14377" y="29818"/>
                        </a:cubicBezTo>
                        <a:cubicBezTo>
                          <a:pt x="14560" y="29849"/>
                          <a:pt x="14742" y="29940"/>
                          <a:pt x="14924" y="30061"/>
                        </a:cubicBezTo>
                        <a:cubicBezTo>
                          <a:pt x="15107" y="30213"/>
                          <a:pt x="15289" y="30153"/>
                          <a:pt x="15411" y="29909"/>
                        </a:cubicBezTo>
                        <a:cubicBezTo>
                          <a:pt x="15563" y="29666"/>
                          <a:pt x="15654" y="29332"/>
                          <a:pt x="15623" y="29028"/>
                        </a:cubicBezTo>
                        <a:lnTo>
                          <a:pt x="15593" y="29028"/>
                        </a:lnTo>
                        <a:lnTo>
                          <a:pt x="15593" y="29028"/>
                        </a:lnTo>
                        <a:cubicBezTo>
                          <a:pt x="15380" y="28998"/>
                          <a:pt x="15137" y="29089"/>
                          <a:pt x="15015" y="29271"/>
                        </a:cubicBezTo>
                        <a:cubicBezTo>
                          <a:pt x="14924" y="29332"/>
                          <a:pt x="14924" y="29454"/>
                          <a:pt x="14985" y="29514"/>
                        </a:cubicBezTo>
                        <a:cubicBezTo>
                          <a:pt x="15015" y="29606"/>
                          <a:pt x="15076" y="29666"/>
                          <a:pt x="15137" y="29757"/>
                        </a:cubicBezTo>
                        <a:cubicBezTo>
                          <a:pt x="15167" y="29849"/>
                          <a:pt x="15137" y="29849"/>
                          <a:pt x="15107" y="29879"/>
                        </a:cubicBezTo>
                        <a:cubicBezTo>
                          <a:pt x="15076" y="29879"/>
                          <a:pt x="15015" y="29879"/>
                          <a:pt x="14985" y="29879"/>
                        </a:cubicBezTo>
                        <a:lnTo>
                          <a:pt x="14924" y="29818"/>
                        </a:lnTo>
                        <a:cubicBezTo>
                          <a:pt x="14772" y="29697"/>
                          <a:pt x="14712" y="29484"/>
                          <a:pt x="14529" y="29393"/>
                        </a:cubicBezTo>
                        <a:cubicBezTo>
                          <a:pt x="14499" y="29393"/>
                          <a:pt x="14499" y="29302"/>
                          <a:pt x="14529" y="29271"/>
                        </a:cubicBezTo>
                        <a:cubicBezTo>
                          <a:pt x="14529" y="29089"/>
                          <a:pt x="14651" y="28967"/>
                          <a:pt x="14803" y="28906"/>
                        </a:cubicBezTo>
                        <a:cubicBezTo>
                          <a:pt x="14833" y="28876"/>
                          <a:pt x="14833" y="28846"/>
                          <a:pt x="14803" y="28785"/>
                        </a:cubicBezTo>
                        <a:cubicBezTo>
                          <a:pt x="14772" y="28754"/>
                          <a:pt x="14772" y="28754"/>
                          <a:pt x="14742" y="28754"/>
                        </a:cubicBezTo>
                        <a:cubicBezTo>
                          <a:pt x="14529" y="28663"/>
                          <a:pt x="14438" y="28420"/>
                          <a:pt x="14560" y="28238"/>
                        </a:cubicBezTo>
                        <a:cubicBezTo>
                          <a:pt x="14620" y="28116"/>
                          <a:pt x="14620" y="28025"/>
                          <a:pt x="14620" y="27903"/>
                        </a:cubicBezTo>
                        <a:cubicBezTo>
                          <a:pt x="14620" y="27843"/>
                          <a:pt x="14529" y="27751"/>
                          <a:pt x="14499" y="27782"/>
                        </a:cubicBezTo>
                        <a:cubicBezTo>
                          <a:pt x="14438" y="27782"/>
                          <a:pt x="14408" y="27782"/>
                          <a:pt x="14347" y="27812"/>
                        </a:cubicBezTo>
                        <a:cubicBezTo>
                          <a:pt x="14104" y="27964"/>
                          <a:pt x="13921" y="28177"/>
                          <a:pt x="13617" y="28299"/>
                        </a:cubicBezTo>
                        <a:cubicBezTo>
                          <a:pt x="13587" y="28299"/>
                          <a:pt x="13556" y="28359"/>
                          <a:pt x="13556" y="28390"/>
                        </a:cubicBezTo>
                        <a:cubicBezTo>
                          <a:pt x="13556" y="28663"/>
                          <a:pt x="13374" y="28906"/>
                          <a:pt x="13496" y="29180"/>
                        </a:cubicBezTo>
                        <a:cubicBezTo>
                          <a:pt x="13496" y="29210"/>
                          <a:pt x="13465" y="29271"/>
                          <a:pt x="13435" y="29302"/>
                        </a:cubicBezTo>
                        <a:cubicBezTo>
                          <a:pt x="13405" y="29393"/>
                          <a:pt x="13435" y="29484"/>
                          <a:pt x="13496" y="29575"/>
                        </a:cubicBezTo>
                        <a:cubicBezTo>
                          <a:pt x="13556" y="29606"/>
                          <a:pt x="13587" y="29666"/>
                          <a:pt x="13617" y="29727"/>
                        </a:cubicBezTo>
                        <a:cubicBezTo>
                          <a:pt x="13678" y="30001"/>
                          <a:pt x="13739" y="30305"/>
                          <a:pt x="13800" y="30578"/>
                        </a:cubicBezTo>
                        <a:cubicBezTo>
                          <a:pt x="13800" y="30730"/>
                          <a:pt x="13587" y="30973"/>
                          <a:pt x="13435" y="30943"/>
                        </a:cubicBezTo>
                        <a:cubicBezTo>
                          <a:pt x="13283" y="30882"/>
                          <a:pt x="13070" y="30882"/>
                          <a:pt x="12918" y="30973"/>
                        </a:cubicBezTo>
                        <a:cubicBezTo>
                          <a:pt x="12766" y="31065"/>
                          <a:pt x="12645" y="31125"/>
                          <a:pt x="12462" y="31156"/>
                        </a:cubicBezTo>
                        <a:cubicBezTo>
                          <a:pt x="12280" y="31186"/>
                          <a:pt x="12098" y="31277"/>
                          <a:pt x="11915" y="31399"/>
                        </a:cubicBezTo>
                        <a:cubicBezTo>
                          <a:pt x="11763" y="31460"/>
                          <a:pt x="11642" y="31612"/>
                          <a:pt x="11581" y="31794"/>
                        </a:cubicBezTo>
                        <a:cubicBezTo>
                          <a:pt x="11520" y="32189"/>
                          <a:pt x="11277" y="32554"/>
                          <a:pt x="10912" y="32767"/>
                        </a:cubicBezTo>
                        <a:cubicBezTo>
                          <a:pt x="10821" y="32858"/>
                          <a:pt x="10669" y="32888"/>
                          <a:pt x="10578" y="32979"/>
                        </a:cubicBezTo>
                        <a:cubicBezTo>
                          <a:pt x="10517" y="33010"/>
                          <a:pt x="10456" y="33071"/>
                          <a:pt x="10426" y="33131"/>
                        </a:cubicBezTo>
                        <a:cubicBezTo>
                          <a:pt x="10395" y="33223"/>
                          <a:pt x="10395" y="33314"/>
                          <a:pt x="10365" y="33375"/>
                        </a:cubicBezTo>
                        <a:cubicBezTo>
                          <a:pt x="10335" y="33527"/>
                          <a:pt x="10213" y="33618"/>
                          <a:pt x="10091" y="33648"/>
                        </a:cubicBezTo>
                        <a:cubicBezTo>
                          <a:pt x="10031" y="33679"/>
                          <a:pt x="9939" y="33709"/>
                          <a:pt x="9879" y="33709"/>
                        </a:cubicBezTo>
                        <a:cubicBezTo>
                          <a:pt x="9787" y="33739"/>
                          <a:pt x="9696" y="33831"/>
                          <a:pt x="9635" y="33922"/>
                        </a:cubicBezTo>
                        <a:cubicBezTo>
                          <a:pt x="9575" y="34074"/>
                          <a:pt x="9423" y="34074"/>
                          <a:pt x="9271" y="34074"/>
                        </a:cubicBezTo>
                        <a:cubicBezTo>
                          <a:pt x="9180" y="34043"/>
                          <a:pt x="9058" y="33982"/>
                          <a:pt x="8967" y="33922"/>
                        </a:cubicBezTo>
                        <a:cubicBezTo>
                          <a:pt x="8936" y="33891"/>
                          <a:pt x="8845" y="33861"/>
                          <a:pt x="8784" y="33861"/>
                        </a:cubicBezTo>
                        <a:cubicBezTo>
                          <a:pt x="8724" y="33861"/>
                          <a:pt x="8632" y="33952"/>
                          <a:pt x="8663" y="34013"/>
                        </a:cubicBezTo>
                        <a:cubicBezTo>
                          <a:pt x="8693" y="34134"/>
                          <a:pt x="8724" y="34256"/>
                          <a:pt x="8754" y="34378"/>
                        </a:cubicBezTo>
                        <a:cubicBezTo>
                          <a:pt x="8784" y="34499"/>
                          <a:pt x="8693" y="34560"/>
                          <a:pt x="8602" y="34560"/>
                        </a:cubicBezTo>
                        <a:cubicBezTo>
                          <a:pt x="8420" y="34560"/>
                          <a:pt x="8268" y="34560"/>
                          <a:pt x="8116" y="34499"/>
                        </a:cubicBezTo>
                        <a:cubicBezTo>
                          <a:pt x="8055" y="34438"/>
                          <a:pt x="7964" y="34378"/>
                          <a:pt x="7872" y="34378"/>
                        </a:cubicBezTo>
                        <a:cubicBezTo>
                          <a:pt x="7690" y="34408"/>
                          <a:pt x="7538" y="34469"/>
                          <a:pt x="7356" y="34530"/>
                        </a:cubicBezTo>
                        <a:cubicBezTo>
                          <a:pt x="7295" y="34560"/>
                          <a:pt x="7265" y="34621"/>
                          <a:pt x="7265" y="34682"/>
                        </a:cubicBezTo>
                        <a:cubicBezTo>
                          <a:pt x="7295" y="34925"/>
                          <a:pt x="7325" y="35138"/>
                          <a:pt x="7629" y="35168"/>
                        </a:cubicBezTo>
                        <a:cubicBezTo>
                          <a:pt x="7781" y="35168"/>
                          <a:pt x="7903" y="35259"/>
                          <a:pt x="8024" y="35289"/>
                        </a:cubicBezTo>
                        <a:cubicBezTo>
                          <a:pt x="8207" y="35350"/>
                          <a:pt x="8389" y="35472"/>
                          <a:pt x="8450" y="35685"/>
                        </a:cubicBezTo>
                        <a:cubicBezTo>
                          <a:pt x="8511" y="35867"/>
                          <a:pt x="8663" y="36049"/>
                          <a:pt x="8845" y="36141"/>
                        </a:cubicBezTo>
                        <a:cubicBezTo>
                          <a:pt x="8967" y="36232"/>
                          <a:pt x="9028" y="36353"/>
                          <a:pt x="8997" y="36505"/>
                        </a:cubicBezTo>
                        <a:cubicBezTo>
                          <a:pt x="8997" y="36870"/>
                          <a:pt x="8967" y="37235"/>
                          <a:pt x="8936" y="37569"/>
                        </a:cubicBezTo>
                        <a:cubicBezTo>
                          <a:pt x="8906" y="37721"/>
                          <a:pt x="8876" y="37843"/>
                          <a:pt x="8815" y="37964"/>
                        </a:cubicBezTo>
                        <a:cubicBezTo>
                          <a:pt x="8784" y="38086"/>
                          <a:pt x="8632" y="38207"/>
                          <a:pt x="8511" y="38147"/>
                        </a:cubicBezTo>
                        <a:cubicBezTo>
                          <a:pt x="8268" y="38055"/>
                          <a:pt x="7994" y="38177"/>
                          <a:pt x="7781" y="38055"/>
                        </a:cubicBezTo>
                        <a:cubicBezTo>
                          <a:pt x="7721" y="38025"/>
                          <a:pt x="7629" y="38025"/>
                          <a:pt x="7569" y="38055"/>
                        </a:cubicBezTo>
                        <a:cubicBezTo>
                          <a:pt x="7356" y="38116"/>
                          <a:pt x="7113" y="38116"/>
                          <a:pt x="6900" y="38025"/>
                        </a:cubicBezTo>
                        <a:cubicBezTo>
                          <a:pt x="6657" y="37934"/>
                          <a:pt x="6414" y="37934"/>
                          <a:pt x="6170" y="37964"/>
                        </a:cubicBezTo>
                        <a:cubicBezTo>
                          <a:pt x="6110" y="37995"/>
                          <a:pt x="6049" y="37995"/>
                          <a:pt x="5958" y="37964"/>
                        </a:cubicBezTo>
                        <a:cubicBezTo>
                          <a:pt x="5714" y="37843"/>
                          <a:pt x="5410" y="37904"/>
                          <a:pt x="5228" y="38116"/>
                        </a:cubicBezTo>
                        <a:cubicBezTo>
                          <a:pt x="5198" y="38147"/>
                          <a:pt x="5106" y="38147"/>
                          <a:pt x="5046" y="38177"/>
                        </a:cubicBezTo>
                        <a:cubicBezTo>
                          <a:pt x="5015" y="38207"/>
                          <a:pt x="4955" y="38207"/>
                          <a:pt x="4924" y="38238"/>
                        </a:cubicBezTo>
                        <a:cubicBezTo>
                          <a:pt x="4833" y="38268"/>
                          <a:pt x="4772" y="38390"/>
                          <a:pt x="4833" y="38481"/>
                        </a:cubicBezTo>
                        <a:cubicBezTo>
                          <a:pt x="4955" y="38694"/>
                          <a:pt x="4985" y="38937"/>
                          <a:pt x="4955" y="39180"/>
                        </a:cubicBezTo>
                        <a:lnTo>
                          <a:pt x="4955" y="39241"/>
                        </a:lnTo>
                        <a:cubicBezTo>
                          <a:pt x="5046" y="39727"/>
                          <a:pt x="4955" y="40244"/>
                          <a:pt x="4742" y="40700"/>
                        </a:cubicBezTo>
                        <a:cubicBezTo>
                          <a:pt x="4681" y="40821"/>
                          <a:pt x="4620" y="40943"/>
                          <a:pt x="4590" y="41095"/>
                        </a:cubicBezTo>
                        <a:cubicBezTo>
                          <a:pt x="4559" y="41156"/>
                          <a:pt x="4559" y="41277"/>
                          <a:pt x="4620" y="41338"/>
                        </a:cubicBezTo>
                        <a:cubicBezTo>
                          <a:pt x="4803" y="41551"/>
                          <a:pt x="4894" y="41855"/>
                          <a:pt x="4863" y="42159"/>
                        </a:cubicBezTo>
                        <a:cubicBezTo>
                          <a:pt x="4863" y="42189"/>
                          <a:pt x="4863" y="42250"/>
                          <a:pt x="4863" y="42280"/>
                        </a:cubicBezTo>
                        <a:cubicBezTo>
                          <a:pt x="4863" y="42341"/>
                          <a:pt x="4894" y="42372"/>
                          <a:pt x="4955" y="42402"/>
                        </a:cubicBezTo>
                        <a:cubicBezTo>
                          <a:pt x="5106" y="42463"/>
                          <a:pt x="5289" y="42493"/>
                          <a:pt x="5471" y="42493"/>
                        </a:cubicBezTo>
                        <a:cubicBezTo>
                          <a:pt x="5562" y="42463"/>
                          <a:pt x="5654" y="42463"/>
                          <a:pt x="5745" y="42463"/>
                        </a:cubicBezTo>
                        <a:cubicBezTo>
                          <a:pt x="5836" y="42463"/>
                          <a:pt x="5958" y="42493"/>
                          <a:pt x="6018" y="42584"/>
                        </a:cubicBezTo>
                        <a:cubicBezTo>
                          <a:pt x="6110" y="42736"/>
                          <a:pt x="6201" y="42858"/>
                          <a:pt x="6292" y="43010"/>
                        </a:cubicBezTo>
                        <a:cubicBezTo>
                          <a:pt x="6383" y="43162"/>
                          <a:pt x="6565" y="43192"/>
                          <a:pt x="6748" y="43132"/>
                        </a:cubicBezTo>
                        <a:cubicBezTo>
                          <a:pt x="6839" y="43071"/>
                          <a:pt x="6930" y="43010"/>
                          <a:pt x="7021" y="42949"/>
                        </a:cubicBezTo>
                        <a:cubicBezTo>
                          <a:pt x="7234" y="42797"/>
                          <a:pt x="7508" y="42706"/>
                          <a:pt x="7781" y="42736"/>
                        </a:cubicBezTo>
                        <a:cubicBezTo>
                          <a:pt x="7994" y="42736"/>
                          <a:pt x="8207" y="42736"/>
                          <a:pt x="8389" y="42706"/>
                        </a:cubicBezTo>
                        <a:cubicBezTo>
                          <a:pt x="8511" y="42706"/>
                          <a:pt x="8632" y="42645"/>
                          <a:pt x="8693" y="42554"/>
                        </a:cubicBezTo>
                        <a:cubicBezTo>
                          <a:pt x="8754" y="42432"/>
                          <a:pt x="8876" y="42372"/>
                          <a:pt x="8997" y="42311"/>
                        </a:cubicBezTo>
                        <a:cubicBezTo>
                          <a:pt x="9149" y="42280"/>
                          <a:pt x="9240" y="42189"/>
                          <a:pt x="9271" y="42037"/>
                        </a:cubicBezTo>
                        <a:cubicBezTo>
                          <a:pt x="9331" y="41855"/>
                          <a:pt x="9453" y="41673"/>
                          <a:pt x="9605" y="41521"/>
                        </a:cubicBezTo>
                        <a:cubicBezTo>
                          <a:pt x="9666" y="41460"/>
                          <a:pt x="9696" y="41369"/>
                          <a:pt x="9635" y="41277"/>
                        </a:cubicBezTo>
                        <a:cubicBezTo>
                          <a:pt x="9392" y="40943"/>
                          <a:pt x="9514" y="40700"/>
                          <a:pt x="9757" y="40457"/>
                        </a:cubicBezTo>
                        <a:lnTo>
                          <a:pt x="9939" y="40244"/>
                        </a:lnTo>
                        <a:cubicBezTo>
                          <a:pt x="10122" y="40031"/>
                          <a:pt x="10274" y="39818"/>
                          <a:pt x="10578" y="39788"/>
                        </a:cubicBezTo>
                        <a:cubicBezTo>
                          <a:pt x="10912" y="39697"/>
                          <a:pt x="11125" y="39423"/>
                          <a:pt x="11125" y="39089"/>
                        </a:cubicBezTo>
                        <a:cubicBezTo>
                          <a:pt x="11155" y="38967"/>
                          <a:pt x="11155" y="38815"/>
                          <a:pt x="11186" y="38694"/>
                        </a:cubicBezTo>
                        <a:cubicBezTo>
                          <a:pt x="11186" y="38633"/>
                          <a:pt x="11216" y="38542"/>
                          <a:pt x="11216" y="38481"/>
                        </a:cubicBezTo>
                        <a:cubicBezTo>
                          <a:pt x="11277" y="38299"/>
                          <a:pt x="11459" y="38207"/>
                          <a:pt x="11642" y="38207"/>
                        </a:cubicBezTo>
                        <a:cubicBezTo>
                          <a:pt x="11946" y="38238"/>
                          <a:pt x="12280" y="38329"/>
                          <a:pt x="12553" y="38451"/>
                        </a:cubicBezTo>
                        <a:cubicBezTo>
                          <a:pt x="12675" y="38572"/>
                          <a:pt x="12827" y="38542"/>
                          <a:pt x="12918" y="38390"/>
                        </a:cubicBezTo>
                        <a:cubicBezTo>
                          <a:pt x="13101" y="38177"/>
                          <a:pt x="13313" y="38025"/>
                          <a:pt x="13587" y="37934"/>
                        </a:cubicBezTo>
                        <a:cubicBezTo>
                          <a:pt x="13678" y="37904"/>
                          <a:pt x="13739" y="37843"/>
                          <a:pt x="13800" y="37782"/>
                        </a:cubicBezTo>
                        <a:cubicBezTo>
                          <a:pt x="13921" y="37600"/>
                          <a:pt x="14164" y="37569"/>
                          <a:pt x="14347" y="37660"/>
                        </a:cubicBezTo>
                        <a:cubicBezTo>
                          <a:pt x="14560" y="37721"/>
                          <a:pt x="14712" y="37873"/>
                          <a:pt x="14803" y="38025"/>
                        </a:cubicBezTo>
                        <a:cubicBezTo>
                          <a:pt x="14864" y="38207"/>
                          <a:pt x="14955" y="38359"/>
                          <a:pt x="15046" y="38511"/>
                        </a:cubicBezTo>
                        <a:cubicBezTo>
                          <a:pt x="15319" y="38785"/>
                          <a:pt x="15593" y="39028"/>
                          <a:pt x="15836" y="39332"/>
                        </a:cubicBezTo>
                        <a:cubicBezTo>
                          <a:pt x="16019" y="39545"/>
                          <a:pt x="16262" y="39697"/>
                          <a:pt x="16535" y="39758"/>
                        </a:cubicBezTo>
                        <a:cubicBezTo>
                          <a:pt x="16809" y="39879"/>
                          <a:pt x="17082" y="40062"/>
                          <a:pt x="17326" y="40244"/>
                        </a:cubicBezTo>
                        <a:cubicBezTo>
                          <a:pt x="17417" y="40426"/>
                          <a:pt x="17538" y="40548"/>
                          <a:pt x="17721" y="40609"/>
                        </a:cubicBezTo>
                        <a:cubicBezTo>
                          <a:pt x="17781" y="40639"/>
                          <a:pt x="17842" y="40700"/>
                          <a:pt x="17873" y="40730"/>
                        </a:cubicBezTo>
                        <a:cubicBezTo>
                          <a:pt x="17933" y="40913"/>
                          <a:pt x="17994" y="41095"/>
                          <a:pt x="18055" y="41247"/>
                        </a:cubicBezTo>
                        <a:cubicBezTo>
                          <a:pt x="18055" y="41308"/>
                          <a:pt x="18055" y="41338"/>
                          <a:pt x="18055" y="41399"/>
                        </a:cubicBezTo>
                        <a:cubicBezTo>
                          <a:pt x="17964" y="41581"/>
                          <a:pt x="17903" y="41764"/>
                          <a:pt x="17660" y="41794"/>
                        </a:cubicBezTo>
                        <a:cubicBezTo>
                          <a:pt x="17265" y="41885"/>
                          <a:pt x="16839" y="41946"/>
                          <a:pt x="16444" y="41916"/>
                        </a:cubicBezTo>
                        <a:cubicBezTo>
                          <a:pt x="16383" y="41916"/>
                          <a:pt x="16323" y="41916"/>
                          <a:pt x="16262" y="41946"/>
                        </a:cubicBezTo>
                        <a:cubicBezTo>
                          <a:pt x="16231" y="41977"/>
                          <a:pt x="16201" y="42037"/>
                          <a:pt x="16171" y="42068"/>
                        </a:cubicBezTo>
                        <a:cubicBezTo>
                          <a:pt x="16171" y="42098"/>
                          <a:pt x="16171" y="42159"/>
                          <a:pt x="16201" y="42189"/>
                        </a:cubicBezTo>
                        <a:cubicBezTo>
                          <a:pt x="16353" y="42280"/>
                          <a:pt x="16474" y="42341"/>
                          <a:pt x="16626" y="42432"/>
                        </a:cubicBezTo>
                        <a:cubicBezTo>
                          <a:pt x="16900" y="42584"/>
                          <a:pt x="17174" y="42706"/>
                          <a:pt x="17447" y="42858"/>
                        </a:cubicBezTo>
                        <a:cubicBezTo>
                          <a:pt x="17538" y="42888"/>
                          <a:pt x="17599" y="42858"/>
                          <a:pt x="17630" y="42797"/>
                        </a:cubicBezTo>
                        <a:cubicBezTo>
                          <a:pt x="17660" y="42736"/>
                          <a:pt x="17690" y="42645"/>
                          <a:pt x="17690" y="42584"/>
                        </a:cubicBezTo>
                        <a:cubicBezTo>
                          <a:pt x="17690" y="42493"/>
                          <a:pt x="17660" y="42402"/>
                          <a:pt x="17660" y="42311"/>
                        </a:cubicBezTo>
                        <a:cubicBezTo>
                          <a:pt x="17660" y="42189"/>
                          <a:pt x="17781" y="42068"/>
                          <a:pt x="17933" y="42068"/>
                        </a:cubicBezTo>
                        <a:cubicBezTo>
                          <a:pt x="18055" y="42098"/>
                          <a:pt x="18207" y="42037"/>
                          <a:pt x="18268" y="41916"/>
                        </a:cubicBezTo>
                        <a:cubicBezTo>
                          <a:pt x="18389" y="41703"/>
                          <a:pt x="18481" y="41521"/>
                          <a:pt x="18602" y="41308"/>
                        </a:cubicBezTo>
                        <a:cubicBezTo>
                          <a:pt x="18663" y="41186"/>
                          <a:pt x="18633" y="41065"/>
                          <a:pt x="18572" y="40943"/>
                        </a:cubicBezTo>
                        <a:cubicBezTo>
                          <a:pt x="18541" y="40882"/>
                          <a:pt x="18481" y="40821"/>
                          <a:pt x="18481" y="40761"/>
                        </a:cubicBezTo>
                        <a:cubicBezTo>
                          <a:pt x="18450" y="40670"/>
                          <a:pt x="18450" y="40578"/>
                          <a:pt x="18481" y="40487"/>
                        </a:cubicBezTo>
                        <a:cubicBezTo>
                          <a:pt x="18511" y="40366"/>
                          <a:pt x="18663" y="40305"/>
                          <a:pt x="18815" y="40366"/>
                        </a:cubicBezTo>
                        <a:cubicBezTo>
                          <a:pt x="18906" y="40457"/>
                          <a:pt x="18997" y="40548"/>
                          <a:pt x="19119" y="40639"/>
                        </a:cubicBezTo>
                        <a:cubicBezTo>
                          <a:pt x="19149" y="40639"/>
                          <a:pt x="19180" y="40639"/>
                          <a:pt x="19210" y="40609"/>
                        </a:cubicBezTo>
                        <a:cubicBezTo>
                          <a:pt x="19332" y="40487"/>
                          <a:pt x="19301" y="40305"/>
                          <a:pt x="19210" y="40214"/>
                        </a:cubicBezTo>
                        <a:cubicBezTo>
                          <a:pt x="18876" y="39970"/>
                          <a:pt x="18511" y="39788"/>
                          <a:pt x="18146" y="39636"/>
                        </a:cubicBezTo>
                        <a:cubicBezTo>
                          <a:pt x="17994" y="39575"/>
                          <a:pt x="17964" y="39484"/>
                          <a:pt x="17964" y="39363"/>
                        </a:cubicBezTo>
                        <a:cubicBezTo>
                          <a:pt x="17964" y="39332"/>
                          <a:pt x="17933" y="39302"/>
                          <a:pt x="17903" y="39271"/>
                        </a:cubicBezTo>
                        <a:cubicBezTo>
                          <a:pt x="17812" y="39241"/>
                          <a:pt x="17721" y="39211"/>
                          <a:pt x="17630" y="39211"/>
                        </a:cubicBezTo>
                        <a:cubicBezTo>
                          <a:pt x="17417" y="39211"/>
                          <a:pt x="17234" y="39089"/>
                          <a:pt x="17113" y="38937"/>
                        </a:cubicBezTo>
                        <a:cubicBezTo>
                          <a:pt x="16991" y="38815"/>
                          <a:pt x="16900" y="38694"/>
                          <a:pt x="16839" y="38572"/>
                        </a:cubicBezTo>
                        <a:cubicBezTo>
                          <a:pt x="16718" y="38299"/>
                          <a:pt x="16535" y="38086"/>
                          <a:pt x="16323" y="37934"/>
                        </a:cubicBezTo>
                        <a:cubicBezTo>
                          <a:pt x="16231" y="37843"/>
                          <a:pt x="16140" y="37812"/>
                          <a:pt x="16049" y="37721"/>
                        </a:cubicBezTo>
                        <a:cubicBezTo>
                          <a:pt x="15927" y="37630"/>
                          <a:pt x="15867" y="37508"/>
                          <a:pt x="15897" y="37356"/>
                        </a:cubicBezTo>
                        <a:cubicBezTo>
                          <a:pt x="15897" y="37235"/>
                          <a:pt x="15897" y="37113"/>
                          <a:pt x="15927" y="37022"/>
                        </a:cubicBezTo>
                        <a:cubicBezTo>
                          <a:pt x="15927" y="36931"/>
                          <a:pt x="15958" y="36870"/>
                          <a:pt x="16019" y="36870"/>
                        </a:cubicBezTo>
                        <a:cubicBezTo>
                          <a:pt x="16110" y="36809"/>
                          <a:pt x="16231" y="36748"/>
                          <a:pt x="16353" y="36718"/>
                        </a:cubicBezTo>
                        <a:cubicBezTo>
                          <a:pt x="16383" y="36718"/>
                          <a:pt x="16414" y="36748"/>
                          <a:pt x="16444" y="36779"/>
                        </a:cubicBezTo>
                        <a:cubicBezTo>
                          <a:pt x="16474" y="36900"/>
                          <a:pt x="16474" y="36992"/>
                          <a:pt x="16535" y="37113"/>
                        </a:cubicBezTo>
                        <a:cubicBezTo>
                          <a:pt x="16566" y="37204"/>
                          <a:pt x="16626" y="37296"/>
                          <a:pt x="16718" y="37265"/>
                        </a:cubicBezTo>
                        <a:cubicBezTo>
                          <a:pt x="16870" y="37235"/>
                          <a:pt x="16961" y="37387"/>
                          <a:pt x="17113" y="37356"/>
                        </a:cubicBezTo>
                        <a:cubicBezTo>
                          <a:pt x="17204" y="37356"/>
                          <a:pt x="17295" y="37417"/>
                          <a:pt x="17295" y="37508"/>
                        </a:cubicBezTo>
                        <a:cubicBezTo>
                          <a:pt x="17417" y="37782"/>
                          <a:pt x="17599" y="38025"/>
                          <a:pt x="17873" y="38177"/>
                        </a:cubicBezTo>
                        <a:cubicBezTo>
                          <a:pt x="18055" y="38359"/>
                          <a:pt x="18298" y="38451"/>
                          <a:pt x="18541" y="38481"/>
                        </a:cubicBezTo>
                        <a:cubicBezTo>
                          <a:pt x="18633" y="38603"/>
                          <a:pt x="18754" y="38663"/>
                          <a:pt x="18876" y="38694"/>
                        </a:cubicBezTo>
                        <a:cubicBezTo>
                          <a:pt x="19028" y="38724"/>
                          <a:pt x="19180" y="38815"/>
                          <a:pt x="19271" y="38937"/>
                        </a:cubicBezTo>
                        <a:cubicBezTo>
                          <a:pt x="19392" y="39059"/>
                          <a:pt x="19514" y="39211"/>
                          <a:pt x="19666" y="39332"/>
                        </a:cubicBezTo>
                        <a:cubicBezTo>
                          <a:pt x="19727" y="39393"/>
                          <a:pt x="19757" y="39484"/>
                          <a:pt x="19757" y="39575"/>
                        </a:cubicBezTo>
                        <a:lnTo>
                          <a:pt x="19757" y="40001"/>
                        </a:lnTo>
                        <a:cubicBezTo>
                          <a:pt x="19696" y="40214"/>
                          <a:pt x="19788" y="40457"/>
                          <a:pt x="19970" y="40578"/>
                        </a:cubicBezTo>
                        <a:cubicBezTo>
                          <a:pt x="19970" y="40578"/>
                          <a:pt x="20000" y="40639"/>
                          <a:pt x="20000" y="40639"/>
                        </a:cubicBezTo>
                        <a:cubicBezTo>
                          <a:pt x="19940" y="40852"/>
                          <a:pt x="20092" y="40913"/>
                          <a:pt x="20213" y="41034"/>
                        </a:cubicBezTo>
                        <a:cubicBezTo>
                          <a:pt x="20304" y="41125"/>
                          <a:pt x="20426" y="41217"/>
                          <a:pt x="20517" y="41308"/>
                        </a:cubicBezTo>
                        <a:cubicBezTo>
                          <a:pt x="20548" y="41521"/>
                          <a:pt x="20760" y="41612"/>
                          <a:pt x="20760" y="41825"/>
                        </a:cubicBezTo>
                        <a:cubicBezTo>
                          <a:pt x="20821" y="41885"/>
                          <a:pt x="20821" y="41916"/>
                          <a:pt x="20760" y="41946"/>
                        </a:cubicBezTo>
                        <a:lnTo>
                          <a:pt x="20760" y="42098"/>
                        </a:lnTo>
                        <a:cubicBezTo>
                          <a:pt x="20973" y="42220"/>
                          <a:pt x="21095" y="42402"/>
                          <a:pt x="21155" y="42615"/>
                        </a:cubicBezTo>
                        <a:cubicBezTo>
                          <a:pt x="21155" y="42676"/>
                          <a:pt x="21216" y="42736"/>
                          <a:pt x="21277" y="42736"/>
                        </a:cubicBezTo>
                        <a:cubicBezTo>
                          <a:pt x="21459" y="42828"/>
                          <a:pt x="21642" y="42858"/>
                          <a:pt x="21824" y="42858"/>
                        </a:cubicBezTo>
                        <a:cubicBezTo>
                          <a:pt x="21885" y="42858"/>
                          <a:pt x="21946" y="42797"/>
                          <a:pt x="21915" y="42736"/>
                        </a:cubicBezTo>
                        <a:cubicBezTo>
                          <a:pt x="21824" y="42493"/>
                          <a:pt x="22067" y="42341"/>
                          <a:pt x="22037" y="42159"/>
                        </a:cubicBezTo>
                        <a:cubicBezTo>
                          <a:pt x="22037" y="42159"/>
                          <a:pt x="22098" y="42129"/>
                          <a:pt x="22098" y="42159"/>
                        </a:cubicBezTo>
                        <a:cubicBezTo>
                          <a:pt x="22280" y="42220"/>
                          <a:pt x="22402" y="42068"/>
                          <a:pt x="22554" y="42037"/>
                        </a:cubicBezTo>
                        <a:cubicBezTo>
                          <a:pt x="22584" y="42037"/>
                          <a:pt x="22614" y="41977"/>
                          <a:pt x="22584" y="41916"/>
                        </a:cubicBezTo>
                        <a:cubicBezTo>
                          <a:pt x="22554" y="41733"/>
                          <a:pt x="22462" y="41581"/>
                          <a:pt x="22310" y="41460"/>
                        </a:cubicBezTo>
                        <a:cubicBezTo>
                          <a:pt x="22219" y="41429"/>
                          <a:pt x="22158" y="41369"/>
                          <a:pt x="22098" y="41308"/>
                        </a:cubicBezTo>
                        <a:cubicBezTo>
                          <a:pt x="21915" y="41065"/>
                          <a:pt x="21763" y="40821"/>
                          <a:pt x="21611" y="40578"/>
                        </a:cubicBezTo>
                        <a:cubicBezTo>
                          <a:pt x="21581" y="40548"/>
                          <a:pt x="21581" y="40487"/>
                          <a:pt x="21611" y="40457"/>
                        </a:cubicBezTo>
                        <a:cubicBezTo>
                          <a:pt x="21611" y="40426"/>
                          <a:pt x="21611" y="40396"/>
                          <a:pt x="21611" y="40396"/>
                        </a:cubicBezTo>
                        <a:cubicBezTo>
                          <a:pt x="21642" y="40335"/>
                          <a:pt x="21672" y="40335"/>
                          <a:pt x="21733" y="40396"/>
                        </a:cubicBezTo>
                        <a:cubicBezTo>
                          <a:pt x="21763" y="40426"/>
                          <a:pt x="21794" y="40457"/>
                          <a:pt x="21824" y="40487"/>
                        </a:cubicBezTo>
                        <a:cubicBezTo>
                          <a:pt x="22007" y="40639"/>
                          <a:pt x="22189" y="40609"/>
                          <a:pt x="22280" y="40366"/>
                        </a:cubicBezTo>
                        <a:cubicBezTo>
                          <a:pt x="22310" y="40274"/>
                          <a:pt x="22341" y="40183"/>
                          <a:pt x="22402" y="40122"/>
                        </a:cubicBezTo>
                        <a:cubicBezTo>
                          <a:pt x="22432" y="40092"/>
                          <a:pt x="22462" y="40062"/>
                          <a:pt x="22493" y="40062"/>
                        </a:cubicBezTo>
                        <a:cubicBezTo>
                          <a:pt x="22584" y="40092"/>
                          <a:pt x="22675" y="40122"/>
                          <a:pt x="22766" y="40062"/>
                        </a:cubicBezTo>
                        <a:cubicBezTo>
                          <a:pt x="22858" y="40001"/>
                          <a:pt x="23010" y="39970"/>
                          <a:pt x="23131" y="40001"/>
                        </a:cubicBezTo>
                        <a:cubicBezTo>
                          <a:pt x="23314" y="40031"/>
                          <a:pt x="23465" y="40183"/>
                          <a:pt x="23465" y="40366"/>
                        </a:cubicBezTo>
                        <a:cubicBezTo>
                          <a:pt x="23496" y="40639"/>
                          <a:pt x="23465" y="40913"/>
                          <a:pt x="23405" y="41186"/>
                        </a:cubicBezTo>
                        <a:cubicBezTo>
                          <a:pt x="23405" y="41247"/>
                          <a:pt x="23465" y="41308"/>
                          <a:pt x="23526" y="41308"/>
                        </a:cubicBezTo>
                        <a:lnTo>
                          <a:pt x="23709" y="41308"/>
                        </a:lnTo>
                        <a:cubicBezTo>
                          <a:pt x="23739" y="41308"/>
                          <a:pt x="23769" y="41308"/>
                          <a:pt x="23800" y="41308"/>
                        </a:cubicBezTo>
                        <a:cubicBezTo>
                          <a:pt x="23800" y="41308"/>
                          <a:pt x="23830" y="41338"/>
                          <a:pt x="23830" y="41369"/>
                        </a:cubicBezTo>
                        <a:cubicBezTo>
                          <a:pt x="23861" y="41399"/>
                          <a:pt x="23861" y="41460"/>
                          <a:pt x="23830" y="41490"/>
                        </a:cubicBezTo>
                        <a:cubicBezTo>
                          <a:pt x="23769" y="41612"/>
                          <a:pt x="23587" y="41612"/>
                          <a:pt x="23496" y="41673"/>
                        </a:cubicBezTo>
                        <a:cubicBezTo>
                          <a:pt x="23465" y="41673"/>
                          <a:pt x="23435" y="41703"/>
                          <a:pt x="23435" y="41703"/>
                        </a:cubicBezTo>
                        <a:cubicBezTo>
                          <a:pt x="23405" y="41764"/>
                          <a:pt x="23435" y="41825"/>
                          <a:pt x="23465" y="41825"/>
                        </a:cubicBezTo>
                        <a:lnTo>
                          <a:pt x="23709" y="41946"/>
                        </a:lnTo>
                        <a:cubicBezTo>
                          <a:pt x="23769" y="41977"/>
                          <a:pt x="23830" y="42007"/>
                          <a:pt x="23891" y="42068"/>
                        </a:cubicBezTo>
                        <a:cubicBezTo>
                          <a:pt x="23982" y="42129"/>
                          <a:pt x="23800" y="42220"/>
                          <a:pt x="23891" y="42280"/>
                        </a:cubicBezTo>
                        <a:cubicBezTo>
                          <a:pt x="24013" y="42341"/>
                          <a:pt x="24104" y="42432"/>
                          <a:pt x="24195" y="42554"/>
                        </a:cubicBezTo>
                        <a:cubicBezTo>
                          <a:pt x="24256" y="42676"/>
                          <a:pt x="24377" y="42736"/>
                          <a:pt x="24469" y="42828"/>
                        </a:cubicBezTo>
                        <a:cubicBezTo>
                          <a:pt x="24529" y="42919"/>
                          <a:pt x="24621" y="42919"/>
                          <a:pt x="24712" y="42888"/>
                        </a:cubicBezTo>
                        <a:cubicBezTo>
                          <a:pt x="24894" y="42858"/>
                          <a:pt x="25076" y="42919"/>
                          <a:pt x="25198" y="43071"/>
                        </a:cubicBezTo>
                        <a:cubicBezTo>
                          <a:pt x="25228" y="43132"/>
                          <a:pt x="25289" y="43162"/>
                          <a:pt x="25350" y="43192"/>
                        </a:cubicBezTo>
                        <a:cubicBezTo>
                          <a:pt x="25380" y="43223"/>
                          <a:pt x="25441" y="43223"/>
                          <a:pt x="25472" y="43223"/>
                        </a:cubicBezTo>
                        <a:cubicBezTo>
                          <a:pt x="25715" y="43192"/>
                          <a:pt x="25928" y="43192"/>
                          <a:pt x="26080" y="42980"/>
                        </a:cubicBezTo>
                        <a:cubicBezTo>
                          <a:pt x="26171" y="42858"/>
                          <a:pt x="26353" y="42828"/>
                          <a:pt x="26505" y="42888"/>
                        </a:cubicBezTo>
                        <a:cubicBezTo>
                          <a:pt x="26657" y="42919"/>
                          <a:pt x="26809" y="43010"/>
                          <a:pt x="26931" y="43101"/>
                        </a:cubicBezTo>
                        <a:cubicBezTo>
                          <a:pt x="27083" y="43284"/>
                          <a:pt x="27326" y="43344"/>
                          <a:pt x="27569" y="43253"/>
                        </a:cubicBezTo>
                        <a:cubicBezTo>
                          <a:pt x="27812" y="43223"/>
                          <a:pt x="28025" y="43071"/>
                          <a:pt x="28207" y="42888"/>
                        </a:cubicBezTo>
                        <a:cubicBezTo>
                          <a:pt x="28238" y="42797"/>
                          <a:pt x="28359" y="42797"/>
                          <a:pt x="28450" y="42828"/>
                        </a:cubicBezTo>
                        <a:cubicBezTo>
                          <a:pt x="28602" y="42858"/>
                          <a:pt x="28785" y="42888"/>
                          <a:pt x="28967" y="42888"/>
                        </a:cubicBezTo>
                        <a:lnTo>
                          <a:pt x="28967" y="42858"/>
                        </a:lnTo>
                        <a:lnTo>
                          <a:pt x="28967" y="42888"/>
                        </a:lnTo>
                        <a:lnTo>
                          <a:pt x="28967" y="42888"/>
                        </a:lnTo>
                        <a:cubicBezTo>
                          <a:pt x="28906" y="43132"/>
                          <a:pt x="28876" y="43375"/>
                          <a:pt x="28937" y="43618"/>
                        </a:cubicBezTo>
                        <a:cubicBezTo>
                          <a:pt x="28998" y="43861"/>
                          <a:pt x="28967" y="44074"/>
                          <a:pt x="28906" y="44287"/>
                        </a:cubicBezTo>
                        <a:cubicBezTo>
                          <a:pt x="28846" y="44469"/>
                          <a:pt x="28815" y="44651"/>
                          <a:pt x="28724" y="44803"/>
                        </a:cubicBezTo>
                        <a:cubicBezTo>
                          <a:pt x="28633" y="45046"/>
                          <a:pt x="28542" y="45290"/>
                          <a:pt x="28481" y="45533"/>
                        </a:cubicBezTo>
                        <a:cubicBezTo>
                          <a:pt x="28450" y="45746"/>
                          <a:pt x="28329" y="45958"/>
                          <a:pt x="28177" y="46110"/>
                        </a:cubicBezTo>
                        <a:cubicBezTo>
                          <a:pt x="28116" y="46202"/>
                          <a:pt x="28055" y="46232"/>
                          <a:pt x="27964" y="46262"/>
                        </a:cubicBezTo>
                        <a:cubicBezTo>
                          <a:pt x="27599" y="46293"/>
                          <a:pt x="27265" y="46262"/>
                          <a:pt x="26931" y="46171"/>
                        </a:cubicBezTo>
                        <a:cubicBezTo>
                          <a:pt x="26809" y="46141"/>
                          <a:pt x="26687" y="46110"/>
                          <a:pt x="26566" y="46110"/>
                        </a:cubicBezTo>
                        <a:cubicBezTo>
                          <a:pt x="26262" y="46080"/>
                          <a:pt x="25958" y="46171"/>
                          <a:pt x="25715" y="46323"/>
                        </a:cubicBezTo>
                        <a:cubicBezTo>
                          <a:pt x="25593" y="46384"/>
                          <a:pt x="25472" y="46414"/>
                          <a:pt x="25350" y="46353"/>
                        </a:cubicBezTo>
                        <a:cubicBezTo>
                          <a:pt x="24864" y="46262"/>
                          <a:pt x="24377" y="46110"/>
                          <a:pt x="23891" y="46050"/>
                        </a:cubicBezTo>
                        <a:cubicBezTo>
                          <a:pt x="23678" y="46050"/>
                          <a:pt x="23526" y="46019"/>
                          <a:pt x="23344" y="45928"/>
                        </a:cubicBezTo>
                        <a:cubicBezTo>
                          <a:pt x="23131" y="45806"/>
                          <a:pt x="22888" y="45715"/>
                          <a:pt x="22645" y="45715"/>
                        </a:cubicBezTo>
                        <a:cubicBezTo>
                          <a:pt x="22432" y="45685"/>
                          <a:pt x="22250" y="45594"/>
                          <a:pt x="22098" y="45442"/>
                        </a:cubicBezTo>
                        <a:cubicBezTo>
                          <a:pt x="22037" y="45381"/>
                          <a:pt x="21946" y="45320"/>
                          <a:pt x="21855" y="45320"/>
                        </a:cubicBezTo>
                        <a:cubicBezTo>
                          <a:pt x="21490" y="45198"/>
                          <a:pt x="21095" y="45229"/>
                          <a:pt x="20730" y="45411"/>
                        </a:cubicBezTo>
                        <a:cubicBezTo>
                          <a:pt x="20456" y="45533"/>
                          <a:pt x="20304" y="45837"/>
                          <a:pt x="20365" y="46141"/>
                        </a:cubicBezTo>
                        <a:cubicBezTo>
                          <a:pt x="20396" y="46232"/>
                          <a:pt x="20426" y="46323"/>
                          <a:pt x="20456" y="46414"/>
                        </a:cubicBezTo>
                        <a:cubicBezTo>
                          <a:pt x="20456" y="46505"/>
                          <a:pt x="20426" y="46597"/>
                          <a:pt x="20365" y="46657"/>
                        </a:cubicBezTo>
                        <a:cubicBezTo>
                          <a:pt x="20335" y="46718"/>
                          <a:pt x="20304" y="46749"/>
                          <a:pt x="20244" y="46809"/>
                        </a:cubicBezTo>
                        <a:cubicBezTo>
                          <a:pt x="20122" y="46931"/>
                          <a:pt x="19940" y="46961"/>
                          <a:pt x="19788" y="46870"/>
                        </a:cubicBezTo>
                        <a:cubicBezTo>
                          <a:pt x="19727" y="46840"/>
                          <a:pt x="19666" y="46779"/>
                          <a:pt x="19575" y="46718"/>
                        </a:cubicBezTo>
                        <a:cubicBezTo>
                          <a:pt x="19453" y="46627"/>
                          <a:pt x="19362" y="46566"/>
                          <a:pt x="19240" y="46505"/>
                        </a:cubicBezTo>
                        <a:cubicBezTo>
                          <a:pt x="18967" y="46323"/>
                          <a:pt x="18663" y="46232"/>
                          <a:pt x="18329" y="46232"/>
                        </a:cubicBezTo>
                        <a:cubicBezTo>
                          <a:pt x="18177" y="46232"/>
                          <a:pt x="18055" y="46141"/>
                          <a:pt x="18025" y="45989"/>
                        </a:cubicBezTo>
                        <a:cubicBezTo>
                          <a:pt x="17994" y="45928"/>
                          <a:pt x="17964" y="45837"/>
                          <a:pt x="17933" y="45746"/>
                        </a:cubicBezTo>
                        <a:cubicBezTo>
                          <a:pt x="17873" y="45624"/>
                          <a:pt x="17781" y="45502"/>
                          <a:pt x="17660" y="45472"/>
                        </a:cubicBezTo>
                        <a:cubicBezTo>
                          <a:pt x="17265" y="45290"/>
                          <a:pt x="16870" y="45229"/>
                          <a:pt x="16444" y="45259"/>
                        </a:cubicBezTo>
                        <a:cubicBezTo>
                          <a:pt x="16231" y="45259"/>
                          <a:pt x="15988" y="45198"/>
                          <a:pt x="15806" y="45077"/>
                        </a:cubicBezTo>
                        <a:cubicBezTo>
                          <a:pt x="15775" y="45077"/>
                          <a:pt x="15745" y="45077"/>
                          <a:pt x="15745" y="45046"/>
                        </a:cubicBezTo>
                        <a:cubicBezTo>
                          <a:pt x="15593" y="44894"/>
                          <a:pt x="15380" y="44773"/>
                          <a:pt x="15167" y="44712"/>
                        </a:cubicBezTo>
                        <a:cubicBezTo>
                          <a:pt x="15076" y="44651"/>
                          <a:pt x="15046" y="44530"/>
                          <a:pt x="15107" y="44408"/>
                        </a:cubicBezTo>
                        <a:cubicBezTo>
                          <a:pt x="15198" y="44317"/>
                          <a:pt x="15289" y="44226"/>
                          <a:pt x="15380" y="44135"/>
                        </a:cubicBezTo>
                        <a:cubicBezTo>
                          <a:pt x="15502" y="43983"/>
                          <a:pt x="15532" y="43770"/>
                          <a:pt x="15471" y="43618"/>
                        </a:cubicBezTo>
                        <a:cubicBezTo>
                          <a:pt x="15411" y="43527"/>
                          <a:pt x="15350" y="43436"/>
                          <a:pt x="15289" y="43344"/>
                        </a:cubicBezTo>
                        <a:cubicBezTo>
                          <a:pt x="15259" y="43284"/>
                          <a:pt x="15259" y="43253"/>
                          <a:pt x="15289" y="43192"/>
                        </a:cubicBezTo>
                        <a:cubicBezTo>
                          <a:pt x="15319" y="43071"/>
                          <a:pt x="15380" y="42949"/>
                          <a:pt x="15441" y="42828"/>
                        </a:cubicBezTo>
                        <a:cubicBezTo>
                          <a:pt x="15471" y="42767"/>
                          <a:pt x="15380" y="42676"/>
                          <a:pt x="15319" y="42706"/>
                        </a:cubicBezTo>
                        <a:cubicBezTo>
                          <a:pt x="15228" y="42767"/>
                          <a:pt x="15076" y="42736"/>
                          <a:pt x="15015" y="42645"/>
                        </a:cubicBezTo>
                        <a:cubicBezTo>
                          <a:pt x="14894" y="42493"/>
                          <a:pt x="14681" y="42432"/>
                          <a:pt x="14529" y="42524"/>
                        </a:cubicBezTo>
                        <a:cubicBezTo>
                          <a:pt x="14347" y="42554"/>
                          <a:pt x="14195" y="42645"/>
                          <a:pt x="14012" y="42676"/>
                        </a:cubicBezTo>
                        <a:cubicBezTo>
                          <a:pt x="13891" y="42706"/>
                          <a:pt x="13769" y="42706"/>
                          <a:pt x="13678" y="42706"/>
                        </a:cubicBezTo>
                        <a:cubicBezTo>
                          <a:pt x="13496" y="42584"/>
                          <a:pt x="13313" y="42767"/>
                          <a:pt x="13131" y="42676"/>
                        </a:cubicBezTo>
                        <a:cubicBezTo>
                          <a:pt x="12979" y="42584"/>
                          <a:pt x="12797" y="42736"/>
                          <a:pt x="12614" y="42736"/>
                        </a:cubicBezTo>
                        <a:cubicBezTo>
                          <a:pt x="12493" y="42767"/>
                          <a:pt x="12341" y="42767"/>
                          <a:pt x="12219" y="42736"/>
                        </a:cubicBezTo>
                        <a:cubicBezTo>
                          <a:pt x="11885" y="42676"/>
                          <a:pt x="11520" y="42706"/>
                          <a:pt x="11216" y="42828"/>
                        </a:cubicBezTo>
                        <a:cubicBezTo>
                          <a:pt x="11034" y="42858"/>
                          <a:pt x="10851" y="42888"/>
                          <a:pt x="10669" y="42858"/>
                        </a:cubicBezTo>
                        <a:cubicBezTo>
                          <a:pt x="10517" y="42858"/>
                          <a:pt x="10365" y="42919"/>
                          <a:pt x="10213" y="42980"/>
                        </a:cubicBezTo>
                        <a:cubicBezTo>
                          <a:pt x="9970" y="43101"/>
                          <a:pt x="9727" y="43253"/>
                          <a:pt x="9483" y="43344"/>
                        </a:cubicBezTo>
                        <a:cubicBezTo>
                          <a:pt x="9301" y="43405"/>
                          <a:pt x="9119" y="43527"/>
                          <a:pt x="8967" y="43648"/>
                        </a:cubicBezTo>
                        <a:cubicBezTo>
                          <a:pt x="8784" y="43800"/>
                          <a:pt x="8541" y="43861"/>
                          <a:pt x="8328" y="43739"/>
                        </a:cubicBezTo>
                        <a:cubicBezTo>
                          <a:pt x="8146" y="43679"/>
                          <a:pt x="7964" y="43648"/>
                          <a:pt x="7781" y="43679"/>
                        </a:cubicBezTo>
                        <a:cubicBezTo>
                          <a:pt x="7599" y="43679"/>
                          <a:pt x="7417" y="43679"/>
                          <a:pt x="7234" y="43679"/>
                        </a:cubicBezTo>
                        <a:cubicBezTo>
                          <a:pt x="7173" y="43648"/>
                          <a:pt x="7082" y="43618"/>
                          <a:pt x="7021" y="43557"/>
                        </a:cubicBezTo>
                        <a:cubicBezTo>
                          <a:pt x="6961" y="43527"/>
                          <a:pt x="6930" y="43496"/>
                          <a:pt x="6930" y="43466"/>
                        </a:cubicBezTo>
                        <a:cubicBezTo>
                          <a:pt x="6748" y="43284"/>
                          <a:pt x="6535" y="43314"/>
                          <a:pt x="6474" y="43557"/>
                        </a:cubicBezTo>
                        <a:cubicBezTo>
                          <a:pt x="6414" y="43679"/>
                          <a:pt x="6353" y="43831"/>
                          <a:pt x="6322" y="43952"/>
                        </a:cubicBezTo>
                        <a:cubicBezTo>
                          <a:pt x="6262" y="44256"/>
                          <a:pt x="6079" y="44499"/>
                          <a:pt x="5806" y="44621"/>
                        </a:cubicBezTo>
                        <a:cubicBezTo>
                          <a:pt x="5562" y="44743"/>
                          <a:pt x="5319" y="44894"/>
                          <a:pt x="5106" y="45016"/>
                        </a:cubicBezTo>
                        <a:cubicBezTo>
                          <a:pt x="4863" y="45168"/>
                          <a:pt x="4681" y="45320"/>
                          <a:pt x="4681" y="45594"/>
                        </a:cubicBezTo>
                        <a:cubicBezTo>
                          <a:pt x="4651" y="45715"/>
                          <a:pt x="4590" y="45806"/>
                          <a:pt x="4529" y="45898"/>
                        </a:cubicBezTo>
                        <a:cubicBezTo>
                          <a:pt x="4407" y="46050"/>
                          <a:pt x="4347" y="46232"/>
                          <a:pt x="4377" y="46414"/>
                        </a:cubicBezTo>
                        <a:cubicBezTo>
                          <a:pt x="4377" y="46566"/>
                          <a:pt x="4377" y="46688"/>
                          <a:pt x="4407" y="46809"/>
                        </a:cubicBezTo>
                        <a:cubicBezTo>
                          <a:pt x="4407" y="46931"/>
                          <a:pt x="4347" y="47053"/>
                          <a:pt x="4286" y="47144"/>
                        </a:cubicBezTo>
                        <a:cubicBezTo>
                          <a:pt x="4195" y="47265"/>
                          <a:pt x="4134" y="47417"/>
                          <a:pt x="4012" y="47539"/>
                        </a:cubicBezTo>
                        <a:cubicBezTo>
                          <a:pt x="3951" y="47600"/>
                          <a:pt x="3891" y="47660"/>
                          <a:pt x="3830" y="47721"/>
                        </a:cubicBezTo>
                        <a:cubicBezTo>
                          <a:pt x="3708" y="47782"/>
                          <a:pt x="3587" y="47843"/>
                          <a:pt x="3496" y="47934"/>
                        </a:cubicBezTo>
                        <a:cubicBezTo>
                          <a:pt x="3344" y="48056"/>
                          <a:pt x="3161" y="48116"/>
                          <a:pt x="2979" y="48147"/>
                        </a:cubicBezTo>
                        <a:cubicBezTo>
                          <a:pt x="2827" y="48177"/>
                          <a:pt x="2675" y="48268"/>
                          <a:pt x="2614" y="48390"/>
                        </a:cubicBezTo>
                        <a:cubicBezTo>
                          <a:pt x="2553" y="48481"/>
                          <a:pt x="2492" y="48542"/>
                          <a:pt x="2462" y="48633"/>
                        </a:cubicBezTo>
                        <a:cubicBezTo>
                          <a:pt x="2371" y="48785"/>
                          <a:pt x="2249" y="48937"/>
                          <a:pt x="2067" y="48998"/>
                        </a:cubicBezTo>
                        <a:cubicBezTo>
                          <a:pt x="1915" y="49119"/>
                          <a:pt x="1763" y="49271"/>
                          <a:pt x="1702" y="49454"/>
                        </a:cubicBezTo>
                        <a:cubicBezTo>
                          <a:pt x="1550" y="49788"/>
                          <a:pt x="1337" y="50092"/>
                          <a:pt x="1094" y="50366"/>
                        </a:cubicBezTo>
                        <a:cubicBezTo>
                          <a:pt x="1033" y="50426"/>
                          <a:pt x="973" y="50518"/>
                          <a:pt x="942" y="50609"/>
                        </a:cubicBezTo>
                        <a:cubicBezTo>
                          <a:pt x="790" y="50943"/>
                          <a:pt x="608" y="51278"/>
                          <a:pt x="395" y="51612"/>
                        </a:cubicBezTo>
                        <a:cubicBezTo>
                          <a:pt x="304" y="51734"/>
                          <a:pt x="243" y="51885"/>
                          <a:pt x="243" y="52037"/>
                        </a:cubicBezTo>
                        <a:cubicBezTo>
                          <a:pt x="213" y="52220"/>
                          <a:pt x="274" y="52433"/>
                          <a:pt x="456" y="52524"/>
                        </a:cubicBezTo>
                        <a:cubicBezTo>
                          <a:pt x="578" y="52615"/>
                          <a:pt x="638" y="52767"/>
                          <a:pt x="608" y="52949"/>
                        </a:cubicBezTo>
                        <a:cubicBezTo>
                          <a:pt x="547" y="53071"/>
                          <a:pt x="547" y="53253"/>
                          <a:pt x="608" y="53405"/>
                        </a:cubicBezTo>
                        <a:cubicBezTo>
                          <a:pt x="730" y="53770"/>
                          <a:pt x="699" y="54226"/>
                          <a:pt x="547" y="54591"/>
                        </a:cubicBezTo>
                        <a:cubicBezTo>
                          <a:pt x="517" y="54621"/>
                          <a:pt x="517" y="54682"/>
                          <a:pt x="486" y="54712"/>
                        </a:cubicBezTo>
                        <a:cubicBezTo>
                          <a:pt x="456" y="55138"/>
                          <a:pt x="274" y="55503"/>
                          <a:pt x="0" y="55837"/>
                        </a:cubicBezTo>
                        <a:cubicBezTo>
                          <a:pt x="0" y="55867"/>
                          <a:pt x="0" y="55898"/>
                          <a:pt x="0" y="55958"/>
                        </a:cubicBezTo>
                        <a:cubicBezTo>
                          <a:pt x="91" y="56080"/>
                          <a:pt x="152" y="56171"/>
                          <a:pt x="243" y="56293"/>
                        </a:cubicBezTo>
                        <a:cubicBezTo>
                          <a:pt x="334" y="56384"/>
                          <a:pt x="334" y="56536"/>
                          <a:pt x="304" y="56658"/>
                        </a:cubicBezTo>
                        <a:cubicBezTo>
                          <a:pt x="213" y="56870"/>
                          <a:pt x="243" y="57083"/>
                          <a:pt x="365" y="57265"/>
                        </a:cubicBezTo>
                        <a:cubicBezTo>
                          <a:pt x="426" y="57417"/>
                          <a:pt x="547" y="57509"/>
                          <a:pt x="699" y="57600"/>
                        </a:cubicBezTo>
                        <a:cubicBezTo>
                          <a:pt x="821" y="57630"/>
                          <a:pt x="942" y="57691"/>
                          <a:pt x="1064" y="57721"/>
                        </a:cubicBezTo>
                        <a:lnTo>
                          <a:pt x="1064" y="57721"/>
                        </a:lnTo>
                        <a:lnTo>
                          <a:pt x="1094" y="57691"/>
                        </a:lnTo>
                        <a:lnTo>
                          <a:pt x="1094" y="57752"/>
                        </a:lnTo>
                        <a:lnTo>
                          <a:pt x="1094" y="57752"/>
                        </a:lnTo>
                        <a:cubicBezTo>
                          <a:pt x="1094" y="57873"/>
                          <a:pt x="1155" y="57995"/>
                          <a:pt x="1277" y="58086"/>
                        </a:cubicBezTo>
                        <a:cubicBezTo>
                          <a:pt x="1398" y="58147"/>
                          <a:pt x="1459" y="58238"/>
                          <a:pt x="1489" y="58390"/>
                        </a:cubicBezTo>
                        <a:cubicBezTo>
                          <a:pt x="1520" y="58481"/>
                          <a:pt x="1581" y="58542"/>
                          <a:pt x="1672" y="58573"/>
                        </a:cubicBezTo>
                        <a:cubicBezTo>
                          <a:pt x="1854" y="58664"/>
                          <a:pt x="2037" y="58785"/>
                          <a:pt x="2158" y="58968"/>
                        </a:cubicBezTo>
                        <a:cubicBezTo>
                          <a:pt x="2219" y="59028"/>
                          <a:pt x="2280" y="59120"/>
                          <a:pt x="2280" y="59211"/>
                        </a:cubicBezTo>
                        <a:cubicBezTo>
                          <a:pt x="2310" y="59454"/>
                          <a:pt x="2401" y="59728"/>
                          <a:pt x="2553" y="59971"/>
                        </a:cubicBezTo>
                        <a:cubicBezTo>
                          <a:pt x="2675" y="60214"/>
                          <a:pt x="2888" y="60396"/>
                          <a:pt x="3161" y="60487"/>
                        </a:cubicBezTo>
                        <a:cubicBezTo>
                          <a:pt x="3344" y="60579"/>
                          <a:pt x="3526" y="60670"/>
                          <a:pt x="3678" y="60822"/>
                        </a:cubicBezTo>
                        <a:cubicBezTo>
                          <a:pt x="4043" y="61126"/>
                          <a:pt x="4407" y="61430"/>
                          <a:pt x="4803" y="61673"/>
                        </a:cubicBezTo>
                        <a:cubicBezTo>
                          <a:pt x="5015" y="61794"/>
                          <a:pt x="5228" y="61886"/>
                          <a:pt x="5441" y="61946"/>
                        </a:cubicBezTo>
                        <a:cubicBezTo>
                          <a:pt x="5502" y="61977"/>
                          <a:pt x="5562" y="61977"/>
                          <a:pt x="5623" y="61946"/>
                        </a:cubicBezTo>
                        <a:cubicBezTo>
                          <a:pt x="5775" y="61886"/>
                          <a:pt x="5927" y="61825"/>
                          <a:pt x="6079" y="61764"/>
                        </a:cubicBezTo>
                        <a:cubicBezTo>
                          <a:pt x="6322" y="61642"/>
                          <a:pt x="6596" y="61582"/>
                          <a:pt x="6869" y="61582"/>
                        </a:cubicBezTo>
                        <a:cubicBezTo>
                          <a:pt x="7052" y="61582"/>
                          <a:pt x="7234" y="61582"/>
                          <a:pt x="7386" y="61551"/>
                        </a:cubicBezTo>
                        <a:cubicBezTo>
                          <a:pt x="7660" y="61490"/>
                          <a:pt x="7933" y="61521"/>
                          <a:pt x="8176" y="61642"/>
                        </a:cubicBezTo>
                        <a:cubicBezTo>
                          <a:pt x="8237" y="61673"/>
                          <a:pt x="8328" y="61703"/>
                          <a:pt x="8389" y="61703"/>
                        </a:cubicBezTo>
                        <a:cubicBezTo>
                          <a:pt x="8511" y="61764"/>
                          <a:pt x="8663" y="61764"/>
                          <a:pt x="8784" y="61703"/>
                        </a:cubicBezTo>
                        <a:cubicBezTo>
                          <a:pt x="8936" y="61673"/>
                          <a:pt x="9088" y="61612"/>
                          <a:pt x="9240" y="61551"/>
                        </a:cubicBezTo>
                        <a:cubicBezTo>
                          <a:pt x="9362" y="61521"/>
                          <a:pt x="9483" y="61460"/>
                          <a:pt x="9605" y="61399"/>
                        </a:cubicBezTo>
                        <a:cubicBezTo>
                          <a:pt x="9787" y="61278"/>
                          <a:pt x="9970" y="61187"/>
                          <a:pt x="10183" y="61156"/>
                        </a:cubicBezTo>
                        <a:cubicBezTo>
                          <a:pt x="10365" y="61065"/>
                          <a:pt x="10547" y="61004"/>
                          <a:pt x="10760" y="60974"/>
                        </a:cubicBezTo>
                        <a:cubicBezTo>
                          <a:pt x="11034" y="60883"/>
                          <a:pt x="11338" y="60852"/>
                          <a:pt x="11642" y="60852"/>
                        </a:cubicBezTo>
                        <a:cubicBezTo>
                          <a:pt x="11702" y="60852"/>
                          <a:pt x="11763" y="60883"/>
                          <a:pt x="11824" y="60883"/>
                        </a:cubicBezTo>
                        <a:cubicBezTo>
                          <a:pt x="12098" y="60974"/>
                          <a:pt x="12310" y="61187"/>
                          <a:pt x="12401" y="61430"/>
                        </a:cubicBezTo>
                        <a:cubicBezTo>
                          <a:pt x="12462" y="61551"/>
                          <a:pt x="12493" y="61703"/>
                          <a:pt x="12553" y="61825"/>
                        </a:cubicBezTo>
                        <a:cubicBezTo>
                          <a:pt x="12675" y="62038"/>
                          <a:pt x="12888" y="62159"/>
                          <a:pt x="13101" y="62159"/>
                        </a:cubicBezTo>
                        <a:cubicBezTo>
                          <a:pt x="13192" y="62159"/>
                          <a:pt x="13253" y="62159"/>
                          <a:pt x="13313" y="62159"/>
                        </a:cubicBezTo>
                        <a:cubicBezTo>
                          <a:pt x="13617" y="62098"/>
                          <a:pt x="13891" y="62068"/>
                          <a:pt x="14195" y="62007"/>
                        </a:cubicBezTo>
                        <a:cubicBezTo>
                          <a:pt x="14347" y="61946"/>
                          <a:pt x="14499" y="61946"/>
                          <a:pt x="14590" y="62129"/>
                        </a:cubicBezTo>
                        <a:cubicBezTo>
                          <a:pt x="14651" y="62190"/>
                          <a:pt x="14712" y="62250"/>
                          <a:pt x="14803" y="62311"/>
                        </a:cubicBezTo>
                        <a:cubicBezTo>
                          <a:pt x="14985" y="62463"/>
                          <a:pt x="15076" y="62706"/>
                          <a:pt x="15076" y="62949"/>
                        </a:cubicBezTo>
                        <a:cubicBezTo>
                          <a:pt x="15046" y="63132"/>
                          <a:pt x="15015" y="63284"/>
                          <a:pt x="14955" y="63436"/>
                        </a:cubicBezTo>
                        <a:cubicBezTo>
                          <a:pt x="14894" y="63557"/>
                          <a:pt x="14833" y="63679"/>
                          <a:pt x="14803" y="63801"/>
                        </a:cubicBezTo>
                        <a:cubicBezTo>
                          <a:pt x="14772" y="63953"/>
                          <a:pt x="14833" y="64135"/>
                          <a:pt x="14772" y="64287"/>
                        </a:cubicBezTo>
                        <a:cubicBezTo>
                          <a:pt x="14742" y="64530"/>
                          <a:pt x="14651" y="64773"/>
                          <a:pt x="14499" y="64956"/>
                        </a:cubicBezTo>
                        <a:cubicBezTo>
                          <a:pt x="14468" y="64986"/>
                          <a:pt x="14468" y="65047"/>
                          <a:pt x="14468" y="65077"/>
                        </a:cubicBezTo>
                        <a:cubicBezTo>
                          <a:pt x="14468" y="65108"/>
                          <a:pt x="14468" y="65138"/>
                          <a:pt x="14468" y="65138"/>
                        </a:cubicBezTo>
                        <a:cubicBezTo>
                          <a:pt x="14651" y="65715"/>
                          <a:pt x="14985" y="66232"/>
                          <a:pt x="15441" y="66597"/>
                        </a:cubicBezTo>
                        <a:lnTo>
                          <a:pt x="15745" y="66870"/>
                        </a:lnTo>
                        <a:cubicBezTo>
                          <a:pt x="15927" y="67022"/>
                          <a:pt x="16049" y="67205"/>
                          <a:pt x="16140" y="67418"/>
                        </a:cubicBezTo>
                        <a:cubicBezTo>
                          <a:pt x="16171" y="67539"/>
                          <a:pt x="16201" y="67630"/>
                          <a:pt x="16231" y="67752"/>
                        </a:cubicBezTo>
                        <a:cubicBezTo>
                          <a:pt x="16323" y="67995"/>
                          <a:pt x="16414" y="68238"/>
                          <a:pt x="16566" y="68481"/>
                        </a:cubicBezTo>
                        <a:cubicBezTo>
                          <a:pt x="16687" y="68755"/>
                          <a:pt x="16778" y="69089"/>
                          <a:pt x="16809" y="69393"/>
                        </a:cubicBezTo>
                        <a:cubicBezTo>
                          <a:pt x="16809" y="69454"/>
                          <a:pt x="16778" y="69515"/>
                          <a:pt x="16748" y="69576"/>
                        </a:cubicBezTo>
                        <a:cubicBezTo>
                          <a:pt x="16748" y="69667"/>
                          <a:pt x="16748" y="69758"/>
                          <a:pt x="16748" y="69849"/>
                        </a:cubicBezTo>
                        <a:cubicBezTo>
                          <a:pt x="16778" y="70062"/>
                          <a:pt x="16870" y="70244"/>
                          <a:pt x="16961" y="70427"/>
                        </a:cubicBezTo>
                        <a:cubicBezTo>
                          <a:pt x="17204" y="70822"/>
                          <a:pt x="17143" y="71339"/>
                          <a:pt x="16809" y="71673"/>
                        </a:cubicBezTo>
                        <a:cubicBezTo>
                          <a:pt x="16687" y="71795"/>
                          <a:pt x="16566" y="71947"/>
                          <a:pt x="16444" y="72068"/>
                        </a:cubicBezTo>
                        <a:cubicBezTo>
                          <a:pt x="16323" y="72220"/>
                          <a:pt x="16231" y="72372"/>
                          <a:pt x="16201" y="72554"/>
                        </a:cubicBezTo>
                        <a:cubicBezTo>
                          <a:pt x="16171" y="72858"/>
                          <a:pt x="16079" y="73132"/>
                          <a:pt x="15958" y="73406"/>
                        </a:cubicBezTo>
                        <a:cubicBezTo>
                          <a:pt x="15867" y="73558"/>
                          <a:pt x="15836" y="73710"/>
                          <a:pt x="15836" y="73861"/>
                        </a:cubicBezTo>
                        <a:lnTo>
                          <a:pt x="15836" y="74682"/>
                        </a:lnTo>
                        <a:cubicBezTo>
                          <a:pt x="15836" y="74834"/>
                          <a:pt x="15867" y="74956"/>
                          <a:pt x="15958" y="75077"/>
                        </a:cubicBezTo>
                        <a:cubicBezTo>
                          <a:pt x="16231" y="75320"/>
                          <a:pt x="16414" y="75655"/>
                          <a:pt x="16535" y="75989"/>
                        </a:cubicBezTo>
                        <a:cubicBezTo>
                          <a:pt x="16657" y="76354"/>
                          <a:pt x="16809" y="76719"/>
                          <a:pt x="16991" y="77053"/>
                        </a:cubicBezTo>
                        <a:cubicBezTo>
                          <a:pt x="17113" y="77296"/>
                          <a:pt x="17204" y="77539"/>
                          <a:pt x="17204" y="77813"/>
                        </a:cubicBezTo>
                        <a:cubicBezTo>
                          <a:pt x="17204" y="78117"/>
                          <a:pt x="17265" y="78390"/>
                          <a:pt x="17356" y="78694"/>
                        </a:cubicBezTo>
                        <a:cubicBezTo>
                          <a:pt x="17386" y="78786"/>
                          <a:pt x="17417" y="78907"/>
                          <a:pt x="17417" y="79029"/>
                        </a:cubicBezTo>
                        <a:cubicBezTo>
                          <a:pt x="17417" y="79333"/>
                          <a:pt x="17478" y="79637"/>
                          <a:pt x="17569" y="79941"/>
                        </a:cubicBezTo>
                        <a:cubicBezTo>
                          <a:pt x="17630" y="80305"/>
                          <a:pt x="17781" y="80609"/>
                          <a:pt x="17994" y="80852"/>
                        </a:cubicBezTo>
                        <a:cubicBezTo>
                          <a:pt x="18116" y="81004"/>
                          <a:pt x="18207" y="81156"/>
                          <a:pt x="18329" y="81308"/>
                        </a:cubicBezTo>
                        <a:cubicBezTo>
                          <a:pt x="18450" y="81430"/>
                          <a:pt x="18511" y="81612"/>
                          <a:pt x="18541" y="81795"/>
                        </a:cubicBezTo>
                        <a:cubicBezTo>
                          <a:pt x="18633" y="82159"/>
                          <a:pt x="18754" y="82494"/>
                          <a:pt x="18906" y="82828"/>
                        </a:cubicBezTo>
                        <a:cubicBezTo>
                          <a:pt x="18967" y="82889"/>
                          <a:pt x="18997" y="82980"/>
                          <a:pt x="18997" y="83071"/>
                        </a:cubicBezTo>
                        <a:cubicBezTo>
                          <a:pt x="19119" y="83254"/>
                          <a:pt x="19089" y="83497"/>
                          <a:pt x="18937" y="83649"/>
                        </a:cubicBezTo>
                        <a:cubicBezTo>
                          <a:pt x="18876" y="83710"/>
                          <a:pt x="18876" y="83831"/>
                          <a:pt x="18937" y="83892"/>
                        </a:cubicBezTo>
                        <a:cubicBezTo>
                          <a:pt x="19058" y="84074"/>
                          <a:pt x="19119" y="84287"/>
                          <a:pt x="19089" y="84470"/>
                        </a:cubicBezTo>
                        <a:cubicBezTo>
                          <a:pt x="19119" y="84530"/>
                          <a:pt x="19119" y="84561"/>
                          <a:pt x="19149" y="84591"/>
                        </a:cubicBezTo>
                        <a:cubicBezTo>
                          <a:pt x="19392" y="84743"/>
                          <a:pt x="19636" y="84865"/>
                          <a:pt x="19879" y="84986"/>
                        </a:cubicBezTo>
                        <a:cubicBezTo>
                          <a:pt x="19940" y="85017"/>
                          <a:pt x="20000" y="85017"/>
                          <a:pt x="20061" y="84986"/>
                        </a:cubicBezTo>
                        <a:cubicBezTo>
                          <a:pt x="20274" y="84834"/>
                          <a:pt x="20548" y="84773"/>
                          <a:pt x="20791" y="84804"/>
                        </a:cubicBezTo>
                        <a:cubicBezTo>
                          <a:pt x="20912" y="84804"/>
                          <a:pt x="21003" y="84773"/>
                          <a:pt x="21125" y="84713"/>
                        </a:cubicBezTo>
                        <a:cubicBezTo>
                          <a:pt x="21307" y="84652"/>
                          <a:pt x="21520" y="84622"/>
                          <a:pt x="21703" y="84622"/>
                        </a:cubicBezTo>
                        <a:cubicBezTo>
                          <a:pt x="21946" y="84591"/>
                          <a:pt x="22158" y="84591"/>
                          <a:pt x="22371" y="84652"/>
                        </a:cubicBezTo>
                        <a:cubicBezTo>
                          <a:pt x="22432" y="84682"/>
                          <a:pt x="22523" y="84682"/>
                          <a:pt x="22584" y="84652"/>
                        </a:cubicBezTo>
                        <a:cubicBezTo>
                          <a:pt x="22766" y="84530"/>
                          <a:pt x="23040" y="84652"/>
                          <a:pt x="23192" y="84439"/>
                        </a:cubicBezTo>
                        <a:cubicBezTo>
                          <a:pt x="23253" y="84409"/>
                          <a:pt x="23314" y="84378"/>
                          <a:pt x="23405" y="84378"/>
                        </a:cubicBezTo>
                        <a:cubicBezTo>
                          <a:pt x="23709" y="84348"/>
                          <a:pt x="24013" y="84257"/>
                          <a:pt x="24286" y="84044"/>
                        </a:cubicBezTo>
                        <a:cubicBezTo>
                          <a:pt x="24651" y="83801"/>
                          <a:pt x="24985" y="83497"/>
                          <a:pt x="25320" y="83163"/>
                        </a:cubicBezTo>
                        <a:cubicBezTo>
                          <a:pt x="25532" y="82980"/>
                          <a:pt x="25715" y="82767"/>
                          <a:pt x="25897" y="82494"/>
                        </a:cubicBezTo>
                        <a:cubicBezTo>
                          <a:pt x="26049" y="82251"/>
                          <a:pt x="26262" y="82038"/>
                          <a:pt x="26414" y="81795"/>
                        </a:cubicBezTo>
                        <a:cubicBezTo>
                          <a:pt x="26505" y="81643"/>
                          <a:pt x="26596" y="81521"/>
                          <a:pt x="26748" y="81430"/>
                        </a:cubicBezTo>
                        <a:cubicBezTo>
                          <a:pt x="26991" y="81278"/>
                          <a:pt x="27204" y="81004"/>
                          <a:pt x="27265" y="80670"/>
                        </a:cubicBezTo>
                        <a:cubicBezTo>
                          <a:pt x="27356" y="80457"/>
                          <a:pt x="27387" y="80245"/>
                          <a:pt x="27447" y="80032"/>
                        </a:cubicBezTo>
                        <a:cubicBezTo>
                          <a:pt x="27478" y="79910"/>
                          <a:pt x="27478" y="79789"/>
                          <a:pt x="27417" y="79697"/>
                        </a:cubicBezTo>
                        <a:cubicBezTo>
                          <a:pt x="27326" y="79545"/>
                          <a:pt x="27417" y="79424"/>
                          <a:pt x="27508" y="79333"/>
                        </a:cubicBezTo>
                        <a:cubicBezTo>
                          <a:pt x="27660" y="79211"/>
                          <a:pt x="27842" y="79090"/>
                          <a:pt x="28055" y="79059"/>
                        </a:cubicBezTo>
                        <a:cubicBezTo>
                          <a:pt x="28268" y="78998"/>
                          <a:pt x="28481" y="78938"/>
                          <a:pt x="28694" y="78816"/>
                        </a:cubicBezTo>
                        <a:cubicBezTo>
                          <a:pt x="28846" y="78725"/>
                          <a:pt x="28967" y="78542"/>
                          <a:pt x="28967" y="78360"/>
                        </a:cubicBezTo>
                        <a:cubicBezTo>
                          <a:pt x="28998" y="78147"/>
                          <a:pt x="29028" y="77904"/>
                          <a:pt x="29089" y="77691"/>
                        </a:cubicBezTo>
                        <a:cubicBezTo>
                          <a:pt x="29089" y="77570"/>
                          <a:pt x="29089" y="77479"/>
                          <a:pt x="29058" y="77357"/>
                        </a:cubicBezTo>
                        <a:cubicBezTo>
                          <a:pt x="28967" y="77023"/>
                          <a:pt x="28876" y="76658"/>
                          <a:pt x="28785" y="76324"/>
                        </a:cubicBezTo>
                        <a:cubicBezTo>
                          <a:pt x="28724" y="76202"/>
                          <a:pt x="28754" y="76080"/>
                          <a:pt x="28846" y="75989"/>
                        </a:cubicBezTo>
                        <a:cubicBezTo>
                          <a:pt x="29362" y="75624"/>
                          <a:pt x="29818" y="75199"/>
                          <a:pt x="30335" y="74773"/>
                        </a:cubicBezTo>
                        <a:cubicBezTo>
                          <a:pt x="30457" y="74682"/>
                          <a:pt x="30639" y="74591"/>
                          <a:pt x="30791" y="74530"/>
                        </a:cubicBezTo>
                        <a:cubicBezTo>
                          <a:pt x="30973" y="74439"/>
                          <a:pt x="31156" y="74348"/>
                          <a:pt x="31338" y="74257"/>
                        </a:cubicBezTo>
                        <a:cubicBezTo>
                          <a:pt x="31733" y="74044"/>
                          <a:pt x="32007" y="73710"/>
                          <a:pt x="32159" y="73284"/>
                        </a:cubicBezTo>
                        <a:cubicBezTo>
                          <a:pt x="32250" y="73102"/>
                          <a:pt x="32280" y="72889"/>
                          <a:pt x="32250" y="72706"/>
                        </a:cubicBezTo>
                        <a:cubicBezTo>
                          <a:pt x="32250" y="72494"/>
                          <a:pt x="32250" y="72281"/>
                          <a:pt x="32250" y="72068"/>
                        </a:cubicBezTo>
                        <a:cubicBezTo>
                          <a:pt x="32280" y="71916"/>
                          <a:pt x="32280" y="71764"/>
                          <a:pt x="32250" y="71612"/>
                        </a:cubicBezTo>
                        <a:cubicBezTo>
                          <a:pt x="32219" y="71339"/>
                          <a:pt x="32219" y="71065"/>
                          <a:pt x="32311" y="70792"/>
                        </a:cubicBezTo>
                        <a:cubicBezTo>
                          <a:pt x="32341" y="70670"/>
                          <a:pt x="32280" y="70518"/>
                          <a:pt x="32159" y="70457"/>
                        </a:cubicBezTo>
                        <a:cubicBezTo>
                          <a:pt x="31946" y="70305"/>
                          <a:pt x="31824" y="70092"/>
                          <a:pt x="31764" y="69849"/>
                        </a:cubicBezTo>
                        <a:cubicBezTo>
                          <a:pt x="31703" y="69515"/>
                          <a:pt x="31672" y="69211"/>
                          <a:pt x="31672" y="68907"/>
                        </a:cubicBezTo>
                        <a:cubicBezTo>
                          <a:pt x="31672" y="68846"/>
                          <a:pt x="31672" y="68755"/>
                          <a:pt x="31703" y="68694"/>
                        </a:cubicBezTo>
                        <a:cubicBezTo>
                          <a:pt x="31794" y="68573"/>
                          <a:pt x="31764" y="68421"/>
                          <a:pt x="31672" y="68329"/>
                        </a:cubicBezTo>
                        <a:cubicBezTo>
                          <a:pt x="31429" y="68178"/>
                          <a:pt x="31368" y="67904"/>
                          <a:pt x="31520" y="67661"/>
                        </a:cubicBezTo>
                        <a:cubicBezTo>
                          <a:pt x="31581" y="67448"/>
                          <a:pt x="31703" y="67266"/>
                          <a:pt x="31855" y="67083"/>
                        </a:cubicBezTo>
                        <a:cubicBezTo>
                          <a:pt x="32007" y="66870"/>
                          <a:pt x="32128" y="66627"/>
                          <a:pt x="32219" y="66354"/>
                        </a:cubicBezTo>
                        <a:cubicBezTo>
                          <a:pt x="32280" y="66232"/>
                          <a:pt x="32371" y="66141"/>
                          <a:pt x="32493" y="66080"/>
                        </a:cubicBezTo>
                        <a:cubicBezTo>
                          <a:pt x="32706" y="65959"/>
                          <a:pt x="32888" y="65776"/>
                          <a:pt x="33040" y="65563"/>
                        </a:cubicBezTo>
                        <a:cubicBezTo>
                          <a:pt x="33466" y="65047"/>
                          <a:pt x="33922" y="64560"/>
                          <a:pt x="34408" y="64135"/>
                        </a:cubicBezTo>
                        <a:cubicBezTo>
                          <a:pt x="34682" y="63861"/>
                          <a:pt x="34985" y="63618"/>
                          <a:pt x="35320" y="63436"/>
                        </a:cubicBezTo>
                        <a:cubicBezTo>
                          <a:pt x="35381" y="63436"/>
                          <a:pt x="35411" y="63405"/>
                          <a:pt x="35441" y="63375"/>
                        </a:cubicBezTo>
                        <a:cubicBezTo>
                          <a:pt x="36292" y="62737"/>
                          <a:pt x="36992" y="61886"/>
                          <a:pt x="37417" y="60913"/>
                        </a:cubicBezTo>
                        <a:cubicBezTo>
                          <a:pt x="37569" y="60518"/>
                          <a:pt x="37751" y="60153"/>
                          <a:pt x="37995" y="59819"/>
                        </a:cubicBezTo>
                        <a:cubicBezTo>
                          <a:pt x="38147" y="59606"/>
                          <a:pt x="38268" y="59363"/>
                          <a:pt x="38329" y="59089"/>
                        </a:cubicBezTo>
                        <a:cubicBezTo>
                          <a:pt x="38420" y="58724"/>
                          <a:pt x="38451" y="58390"/>
                          <a:pt x="38451" y="58025"/>
                        </a:cubicBezTo>
                        <a:cubicBezTo>
                          <a:pt x="38451" y="57934"/>
                          <a:pt x="38268" y="57813"/>
                          <a:pt x="38177" y="57843"/>
                        </a:cubicBezTo>
                        <a:cubicBezTo>
                          <a:pt x="38177" y="57843"/>
                          <a:pt x="38147" y="57873"/>
                          <a:pt x="38116" y="57873"/>
                        </a:cubicBezTo>
                        <a:cubicBezTo>
                          <a:pt x="37873" y="58056"/>
                          <a:pt x="37539" y="58147"/>
                          <a:pt x="37235" y="58177"/>
                        </a:cubicBezTo>
                        <a:cubicBezTo>
                          <a:pt x="36779" y="58208"/>
                          <a:pt x="36323" y="58299"/>
                          <a:pt x="35897" y="58421"/>
                        </a:cubicBezTo>
                        <a:cubicBezTo>
                          <a:pt x="35837" y="58451"/>
                          <a:pt x="35776" y="58451"/>
                          <a:pt x="35715" y="58451"/>
                        </a:cubicBezTo>
                        <a:cubicBezTo>
                          <a:pt x="35441" y="58451"/>
                          <a:pt x="35198" y="58512"/>
                          <a:pt x="34985" y="58633"/>
                        </a:cubicBezTo>
                        <a:cubicBezTo>
                          <a:pt x="34925" y="58664"/>
                          <a:pt x="34864" y="58694"/>
                          <a:pt x="34803" y="58694"/>
                        </a:cubicBezTo>
                        <a:cubicBezTo>
                          <a:pt x="34712" y="58724"/>
                          <a:pt x="34621" y="58724"/>
                          <a:pt x="34530" y="58664"/>
                        </a:cubicBezTo>
                        <a:cubicBezTo>
                          <a:pt x="34469" y="58633"/>
                          <a:pt x="34438" y="58573"/>
                          <a:pt x="34378" y="58542"/>
                        </a:cubicBezTo>
                        <a:cubicBezTo>
                          <a:pt x="34226" y="58360"/>
                          <a:pt x="34074" y="58208"/>
                          <a:pt x="33891" y="58056"/>
                        </a:cubicBezTo>
                        <a:cubicBezTo>
                          <a:pt x="33861" y="57995"/>
                          <a:pt x="33861" y="57934"/>
                          <a:pt x="33891" y="57873"/>
                        </a:cubicBezTo>
                        <a:cubicBezTo>
                          <a:pt x="34043" y="57600"/>
                          <a:pt x="34043" y="57539"/>
                          <a:pt x="33830" y="57387"/>
                        </a:cubicBezTo>
                        <a:cubicBezTo>
                          <a:pt x="33709" y="57296"/>
                          <a:pt x="33618" y="57174"/>
                          <a:pt x="33526" y="57053"/>
                        </a:cubicBezTo>
                        <a:cubicBezTo>
                          <a:pt x="33314" y="56779"/>
                          <a:pt x="33071" y="56536"/>
                          <a:pt x="32827" y="56293"/>
                        </a:cubicBezTo>
                        <a:cubicBezTo>
                          <a:pt x="32675" y="56171"/>
                          <a:pt x="32493" y="56050"/>
                          <a:pt x="32311" y="55958"/>
                        </a:cubicBezTo>
                        <a:cubicBezTo>
                          <a:pt x="31976" y="55837"/>
                          <a:pt x="31703" y="55533"/>
                          <a:pt x="31642" y="55168"/>
                        </a:cubicBezTo>
                        <a:cubicBezTo>
                          <a:pt x="31581" y="54986"/>
                          <a:pt x="31520" y="54803"/>
                          <a:pt x="31460" y="54591"/>
                        </a:cubicBezTo>
                        <a:cubicBezTo>
                          <a:pt x="31399" y="54408"/>
                          <a:pt x="31277" y="54226"/>
                          <a:pt x="31095" y="54104"/>
                        </a:cubicBezTo>
                        <a:cubicBezTo>
                          <a:pt x="30973" y="53983"/>
                          <a:pt x="30821" y="53861"/>
                          <a:pt x="30669" y="53770"/>
                        </a:cubicBezTo>
                        <a:cubicBezTo>
                          <a:pt x="30578" y="53679"/>
                          <a:pt x="30487" y="53557"/>
                          <a:pt x="30487" y="53405"/>
                        </a:cubicBezTo>
                        <a:cubicBezTo>
                          <a:pt x="30457" y="53010"/>
                          <a:pt x="30396" y="52645"/>
                          <a:pt x="30305" y="52281"/>
                        </a:cubicBezTo>
                        <a:cubicBezTo>
                          <a:pt x="30244" y="51916"/>
                          <a:pt x="30031" y="51642"/>
                          <a:pt x="29727" y="51460"/>
                        </a:cubicBezTo>
                        <a:cubicBezTo>
                          <a:pt x="29666" y="51460"/>
                          <a:pt x="29605" y="51430"/>
                          <a:pt x="29545" y="51369"/>
                        </a:cubicBezTo>
                        <a:cubicBezTo>
                          <a:pt x="29484" y="51338"/>
                          <a:pt x="29453" y="51278"/>
                          <a:pt x="29423" y="51217"/>
                        </a:cubicBezTo>
                        <a:cubicBezTo>
                          <a:pt x="29393" y="51156"/>
                          <a:pt x="29393" y="51095"/>
                          <a:pt x="29393" y="51004"/>
                        </a:cubicBezTo>
                        <a:cubicBezTo>
                          <a:pt x="29423" y="50791"/>
                          <a:pt x="29332" y="50548"/>
                          <a:pt x="29210" y="50396"/>
                        </a:cubicBezTo>
                        <a:cubicBezTo>
                          <a:pt x="29119" y="50305"/>
                          <a:pt x="29058" y="50214"/>
                          <a:pt x="29028" y="50092"/>
                        </a:cubicBezTo>
                        <a:cubicBezTo>
                          <a:pt x="28724" y="49697"/>
                          <a:pt x="28511" y="49241"/>
                          <a:pt x="28359" y="48755"/>
                        </a:cubicBezTo>
                        <a:cubicBezTo>
                          <a:pt x="28329" y="48664"/>
                          <a:pt x="28298" y="48603"/>
                          <a:pt x="28238" y="48512"/>
                        </a:cubicBezTo>
                        <a:cubicBezTo>
                          <a:pt x="28207" y="48451"/>
                          <a:pt x="28268" y="48360"/>
                          <a:pt x="28329" y="48390"/>
                        </a:cubicBezTo>
                        <a:cubicBezTo>
                          <a:pt x="28420" y="48390"/>
                          <a:pt x="28511" y="48420"/>
                          <a:pt x="28602" y="48329"/>
                        </a:cubicBezTo>
                        <a:cubicBezTo>
                          <a:pt x="28633" y="48268"/>
                          <a:pt x="28724" y="48238"/>
                          <a:pt x="28815" y="48208"/>
                        </a:cubicBezTo>
                        <a:cubicBezTo>
                          <a:pt x="28937" y="48238"/>
                          <a:pt x="29028" y="48299"/>
                          <a:pt x="29089" y="48390"/>
                        </a:cubicBezTo>
                        <a:cubicBezTo>
                          <a:pt x="29149" y="48451"/>
                          <a:pt x="29210" y="48542"/>
                          <a:pt x="29271" y="48603"/>
                        </a:cubicBezTo>
                        <a:cubicBezTo>
                          <a:pt x="29514" y="48937"/>
                          <a:pt x="29697" y="49302"/>
                          <a:pt x="29940" y="49636"/>
                        </a:cubicBezTo>
                        <a:cubicBezTo>
                          <a:pt x="30092" y="49819"/>
                          <a:pt x="30183" y="50031"/>
                          <a:pt x="30244" y="50244"/>
                        </a:cubicBezTo>
                        <a:cubicBezTo>
                          <a:pt x="30244" y="50366"/>
                          <a:pt x="30365" y="50487"/>
                          <a:pt x="30487" y="50518"/>
                        </a:cubicBezTo>
                        <a:cubicBezTo>
                          <a:pt x="30760" y="50609"/>
                          <a:pt x="30973" y="50822"/>
                          <a:pt x="31064" y="51095"/>
                        </a:cubicBezTo>
                        <a:cubicBezTo>
                          <a:pt x="31095" y="51186"/>
                          <a:pt x="31125" y="51247"/>
                          <a:pt x="31156" y="51338"/>
                        </a:cubicBezTo>
                        <a:cubicBezTo>
                          <a:pt x="31247" y="51460"/>
                          <a:pt x="31277" y="51642"/>
                          <a:pt x="31277" y="51794"/>
                        </a:cubicBezTo>
                        <a:cubicBezTo>
                          <a:pt x="31277" y="51855"/>
                          <a:pt x="31277" y="51916"/>
                          <a:pt x="31277" y="52007"/>
                        </a:cubicBezTo>
                        <a:cubicBezTo>
                          <a:pt x="31277" y="52341"/>
                          <a:pt x="31460" y="52645"/>
                          <a:pt x="31764" y="52858"/>
                        </a:cubicBezTo>
                        <a:cubicBezTo>
                          <a:pt x="31855" y="52949"/>
                          <a:pt x="31976" y="53010"/>
                          <a:pt x="32098" y="53071"/>
                        </a:cubicBezTo>
                        <a:cubicBezTo>
                          <a:pt x="32280" y="53223"/>
                          <a:pt x="32402" y="53405"/>
                          <a:pt x="32493" y="53618"/>
                        </a:cubicBezTo>
                        <a:cubicBezTo>
                          <a:pt x="32554" y="53892"/>
                          <a:pt x="32706" y="54135"/>
                          <a:pt x="32888" y="54317"/>
                        </a:cubicBezTo>
                        <a:cubicBezTo>
                          <a:pt x="33040" y="54469"/>
                          <a:pt x="33192" y="54651"/>
                          <a:pt x="33314" y="54834"/>
                        </a:cubicBezTo>
                        <a:cubicBezTo>
                          <a:pt x="33496" y="55047"/>
                          <a:pt x="33557" y="55320"/>
                          <a:pt x="33526" y="55594"/>
                        </a:cubicBezTo>
                        <a:cubicBezTo>
                          <a:pt x="33496" y="55685"/>
                          <a:pt x="33496" y="55776"/>
                          <a:pt x="33526" y="55867"/>
                        </a:cubicBezTo>
                        <a:cubicBezTo>
                          <a:pt x="33648" y="56202"/>
                          <a:pt x="33739" y="56506"/>
                          <a:pt x="33800" y="56840"/>
                        </a:cubicBezTo>
                        <a:cubicBezTo>
                          <a:pt x="33861" y="56962"/>
                          <a:pt x="33922" y="57114"/>
                          <a:pt x="33982" y="57235"/>
                        </a:cubicBezTo>
                        <a:cubicBezTo>
                          <a:pt x="34013" y="57326"/>
                          <a:pt x="34134" y="57387"/>
                          <a:pt x="34256" y="57387"/>
                        </a:cubicBezTo>
                        <a:cubicBezTo>
                          <a:pt x="34378" y="57387"/>
                          <a:pt x="34469" y="57387"/>
                          <a:pt x="34590" y="57357"/>
                        </a:cubicBezTo>
                        <a:cubicBezTo>
                          <a:pt x="34742" y="57357"/>
                          <a:pt x="34894" y="57296"/>
                          <a:pt x="35016" y="57174"/>
                        </a:cubicBezTo>
                        <a:cubicBezTo>
                          <a:pt x="35137" y="56992"/>
                          <a:pt x="35350" y="56931"/>
                          <a:pt x="35563" y="56962"/>
                        </a:cubicBezTo>
                        <a:cubicBezTo>
                          <a:pt x="35806" y="57022"/>
                          <a:pt x="36080" y="56962"/>
                          <a:pt x="36262" y="56810"/>
                        </a:cubicBezTo>
                        <a:cubicBezTo>
                          <a:pt x="36414" y="56718"/>
                          <a:pt x="36566" y="56658"/>
                          <a:pt x="36718" y="56658"/>
                        </a:cubicBezTo>
                        <a:cubicBezTo>
                          <a:pt x="36840" y="56627"/>
                          <a:pt x="36992" y="56566"/>
                          <a:pt x="37083" y="56475"/>
                        </a:cubicBezTo>
                        <a:cubicBezTo>
                          <a:pt x="37174" y="56354"/>
                          <a:pt x="37326" y="56262"/>
                          <a:pt x="37478" y="56232"/>
                        </a:cubicBezTo>
                        <a:cubicBezTo>
                          <a:pt x="37721" y="56141"/>
                          <a:pt x="37964" y="56080"/>
                          <a:pt x="38207" y="56019"/>
                        </a:cubicBezTo>
                        <a:cubicBezTo>
                          <a:pt x="38420" y="55928"/>
                          <a:pt x="38572" y="55837"/>
                          <a:pt x="38755" y="55746"/>
                        </a:cubicBezTo>
                        <a:cubicBezTo>
                          <a:pt x="38846" y="55715"/>
                          <a:pt x="38907" y="55655"/>
                          <a:pt x="38937" y="55563"/>
                        </a:cubicBezTo>
                        <a:cubicBezTo>
                          <a:pt x="38967" y="55351"/>
                          <a:pt x="39119" y="55199"/>
                          <a:pt x="39332" y="55138"/>
                        </a:cubicBezTo>
                        <a:cubicBezTo>
                          <a:pt x="39606" y="55077"/>
                          <a:pt x="39910" y="54986"/>
                          <a:pt x="40183" y="54925"/>
                        </a:cubicBezTo>
                        <a:cubicBezTo>
                          <a:pt x="40396" y="54895"/>
                          <a:pt x="40517" y="54803"/>
                          <a:pt x="40578" y="54621"/>
                        </a:cubicBezTo>
                        <a:cubicBezTo>
                          <a:pt x="40578" y="54500"/>
                          <a:pt x="40669" y="54408"/>
                          <a:pt x="40791" y="54378"/>
                        </a:cubicBezTo>
                        <a:cubicBezTo>
                          <a:pt x="41034" y="54378"/>
                          <a:pt x="41217" y="54226"/>
                          <a:pt x="41308" y="54013"/>
                        </a:cubicBezTo>
                        <a:cubicBezTo>
                          <a:pt x="41338" y="53892"/>
                          <a:pt x="41429" y="53831"/>
                          <a:pt x="41551" y="53800"/>
                        </a:cubicBezTo>
                        <a:cubicBezTo>
                          <a:pt x="41642" y="53770"/>
                          <a:pt x="41733" y="53740"/>
                          <a:pt x="41824" y="53709"/>
                        </a:cubicBezTo>
                        <a:cubicBezTo>
                          <a:pt x="41855" y="53679"/>
                          <a:pt x="41916" y="53618"/>
                          <a:pt x="41916" y="53557"/>
                        </a:cubicBezTo>
                        <a:cubicBezTo>
                          <a:pt x="41946" y="53436"/>
                          <a:pt x="41916" y="53284"/>
                          <a:pt x="41916" y="53162"/>
                        </a:cubicBezTo>
                        <a:cubicBezTo>
                          <a:pt x="41916" y="53041"/>
                          <a:pt x="41976" y="52919"/>
                          <a:pt x="42068" y="52858"/>
                        </a:cubicBezTo>
                        <a:cubicBezTo>
                          <a:pt x="42402" y="52645"/>
                          <a:pt x="42645" y="52341"/>
                          <a:pt x="42797" y="51977"/>
                        </a:cubicBezTo>
                        <a:cubicBezTo>
                          <a:pt x="42919" y="51764"/>
                          <a:pt x="42888" y="51642"/>
                          <a:pt x="42706" y="51460"/>
                        </a:cubicBezTo>
                        <a:cubicBezTo>
                          <a:pt x="42554" y="51308"/>
                          <a:pt x="42463" y="51186"/>
                          <a:pt x="42372" y="51034"/>
                        </a:cubicBezTo>
                        <a:cubicBezTo>
                          <a:pt x="42280" y="50913"/>
                          <a:pt x="42159" y="50822"/>
                          <a:pt x="42037" y="50822"/>
                        </a:cubicBezTo>
                        <a:cubicBezTo>
                          <a:pt x="41855" y="50791"/>
                          <a:pt x="41673" y="50761"/>
                          <a:pt x="41490" y="50730"/>
                        </a:cubicBezTo>
                        <a:cubicBezTo>
                          <a:pt x="41369" y="50700"/>
                          <a:pt x="41277" y="50639"/>
                          <a:pt x="41186" y="50548"/>
                        </a:cubicBezTo>
                        <a:cubicBezTo>
                          <a:pt x="41034" y="50396"/>
                          <a:pt x="40913" y="50183"/>
                          <a:pt x="40882" y="49971"/>
                        </a:cubicBezTo>
                        <a:cubicBezTo>
                          <a:pt x="40852" y="49758"/>
                          <a:pt x="40852" y="49575"/>
                          <a:pt x="40821" y="49363"/>
                        </a:cubicBezTo>
                        <a:cubicBezTo>
                          <a:pt x="40821" y="49363"/>
                          <a:pt x="40791" y="49302"/>
                          <a:pt x="40791" y="49302"/>
                        </a:cubicBezTo>
                        <a:cubicBezTo>
                          <a:pt x="40761" y="49302"/>
                          <a:pt x="40669" y="49302"/>
                          <a:pt x="40639" y="49332"/>
                        </a:cubicBezTo>
                        <a:cubicBezTo>
                          <a:pt x="40366" y="49606"/>
                          <a:pt x="40122" y="49879"/>
                          <a:pt x="39879" y="50214"/>
                        </a:cubicBezTo>
                        <a:cubicBezTo>
                          <a:pt x="39758" y="50457"/>
                          <a:pt x="39484" y="50578"/>
                          <a:pt x="39210" y="50548"/>
                        </a:cubicBezTo>
                        <a:cubicBezTo>
                          <a:pt x="38998" y="50518"/>
                          <a:pt x="38755" y="50548"/>
                          <a:pt x="38542" y="50639"/>
                        </a:cubicBezTo>
                        <a:cubicBezTo>
                          <a:pt x="38451" y="50670"/>
                          <a:pt x="38359" y="50639"/>
                          <a:pt x="38299" y="50548"/>
                        </a:cubicBezTo>
                        <a:cubicBezTo>
                          <a:pt x="38207" y="50487"/>
                          <a:pt x="38177" y="50366"/>
                          <a:pt x="38147" y="50244"/>
                        </a:cubicBezTo>
                        <a:cubicBezTo>
                          <a:pt x="38116" y="50031"/>
                          <a:pt x="38116" y="49819"/>
                          <a:pt x="38086" y="49575"/>
                        </a:cubicBezTo>
                        <a:cubicBezTo>
                          <a:pt x="38086" y="49545"/>
                          <a:pt x="38055" y="49484"/>
                          <a:pt x="38025" y="49454"/>
                        </a:cubicBezTo>
                        <a:cubicBezTo>
                          <a:pt x="37995" y="49423"/>
                          <a:pt x="37964" y="49393"/>
                          <a:pt x="37934" y="49393"/>
                        </a:cubicBezTo>
                        <a:cubicBezTo>
                          <a:pt x="37873" y="49393"/>
                          <a:pt x="37843" y="49393"/>
                          <a:pt x="37812" y="49423"/>
                        </a:cubicBezTo>
                        <a:cubicBezTo>
                          <a:pt x="37782" y="49515"/>
                          <a:pt x="37721" y="49606"/>
                          <a:pt x="37691" y="49667"/>
                        </a:cubicBezTo>
                        <a:cubicBezTo>
                          <a:pt x="37630" y="49788"/>
                          <a:pt x="37569" y="49758"/>
                          <a:pt x="37478" y="49667"/>
                        </a:cubicBezTo>
                        <a:cubicBezTo>
                          <a:pt x="37387" y="49575"/>
                          <a:pt x="37326" y="49423"/>
                          <a:pt x="37326" y="49302"/>
                        </a:cubicBezTo>
                        <a:cubicBezTo>
                          <a:pt x="37265" y="49059"/>
                          <a:pt x="37174" y="48876"/>
                          <a:pt x="36992" y="48694"/>
                        </a:cubicBezTo>
                        <a:cubicBezTo>
                          <a:pt x="36900" y="48572"/>
                          <a:pt x="36779" y="48481"/>
                          <a:pt x="36657" y="48360"/>
                        </a:cubicBezTo>
                        <a:cubicBezTo>
                          <a:pt x="36627" y="48329"/>
                          <a:pt x="36536" y="48299"/>
                          <a:pt x="36505" y="48238"/>
                        </a:cubicBezTo>
                        <a:cubicBezTo>
                          <a:pt x="36384" y="47995"/>
                          <a:pt x="36262" y="47752"/>
                          <a:pt x="36141" y="47509"/>
                        </a:cubicBezTo>
                        <a:cubicBezTo>
                          <a:pt x="36110" y="47448"/>
                          <a:pt x="36110" y="47387"/>
                          <a:pt x="36141" y="47326"/>
                        </a:cubicBezTo>
                        <a:cubicBezTo>
                          <a:pt x="36141" y="47235"/>
                          <a:pt x="36171" y="47144"/>
                          <a:pt x="36201" y="47053"/>
                        </a:cubicBezTo>
                        <a:cubicBezTo>
                          <a:pt x="36201" y="47022"/>
                          <a:pt x="36232" y="46992"/>
                          <a:pt x="36292" y="46961"/>
                        </a:cubicBezTo>
                        <a:cubicBezTo>
                          <a:pt x="36414" y="46931"/>
                          <a:pt x="36566" y="46931"/>
                          <a:pt x="36688" y="46931"/>
                        </a:cubicBezTo>
                        <a:cubicBezTo>
                          <a:pt x="36809" y="46931"/>
                          <a:pt x="36961" y="46961"/>
                          <a:pt x="37083" y="46992"/>
                        </a:cubicBezTo>
                        <a:cubicBezTo>
                          <a:pt x="37144" y="47053"/>
                          <a:pt x="37204" y="47174"/>
                          <a:pt x="37265" y="47265"/>
                        </a:cubicBezTo>
                        <a:cubicBezTo>
                          <a:pt x="37448" y="47539"/>
                          <a:pt x="37599" y="47812"/>
                          <a:pt x="37751" y="48086"/>
                        </a:cubicBezTo>
                        <a:cubicBezTo>
                          <a:pt x="37843" y="48208"/>
                          <a:pt x="37934" y="48299"/>
                          <a:pt x="38086" y="48329"/>
                        </a:cubicBezTo>
                        <a:lnTo>
                          <a:pt x="38268" y="48360"/>
                        </a:lnTo>
                        <a:cubicBezTo>
                          <a:pt x="38451" y="48390"/>
                          <a:pt x="38572" y="48481"/>
                          <a:pt x="38694" y="48603"/>
                        </a:cubicBezTo>
                        <a:cubicBezTo>
                          <a:pt x="38755" y="48694"/>
                          <a:pt x="38846" y="48755"/>
                          <a:pt x="38937" y="48816"/>
                        </a:cubicBezTo>
                        <a:cubicBezTo>
                          <a:pt x="39210" y="48968"/>
                          <a:pt x="39484" y="49059"/>
                          <a:pt x="39788" y="49089"/>
                        </a:cubicBezTo>
                        <a:cubicBezTo>
                          <a:pt x="39879" y="49119"/>
                          <a:pt x="40001" y="49119"/>
                          <a:pt x="40092" y="49059"/>
                        </a:cubicBezTo>
                        <a:cubicBezTo>
                          <a:pt x="40274" y="48968"/>
                          <a:pt x="40426" y="48876"/>
                          <a:pt x="40609" y="48816"/>
                        </a:cubicBezTo>
                        <a:cubicBezTo>
                          <a:pt x="40761" y="48724"/>
                          <a:pt x="40973" y="48816"/>
                          <a:pt x="41065" y="48998"/>
                        </a:cubicBezTo>
                        <a:cubicBezTo>
                          <a:pt x="41125" y="49150"/>
                          <a:pt x="41186" y="49271"/>
                          <a:pt x="41247" y="49423"/>
                        </a:cubicBezTo>
                        <a:cubicBezTo>
                          <a:pt x="41277" y="49575"/>
                          <a:pt x="41429" y="49667"/>
                          <a:pt x="41551" y="49636"/>
                        </a:cubicBezTo>
                        <a:cubicBezTo>
                          <a:pt x="42189" y="49697"/>
                          <a:pt x="42797" y="49849"/>
                          <a:pt x="43435" y="49940"/>
                        </a:cubicBezTo>
                        <a:cubicBezTo>
                          <a:pt x="43648" y="50001"/>
                          <a:pt x="43891" y="50001"/>
                          <a:pt x="44104" y="49971"/>
                        </a:cubicBezTo>
                        <a:cubicBezTo>
                          <a:pt x="44469" y="49879"/>
                          <a:pt x="44864" y="49879"/>
                          <a:pt x="45259" y="49910"/>
                        </a:cubicBezTo>
                        <a:cubicBezTo>
                          <a:pt x="45350" y="49910"/>
                          <a:pt x="45442" y="49910"/>
                          <a:pt x="45502" y="49879"/>
                        </a:cubicBezTo>
                        <a:cubicBezTo>
                          <a:pt x="45776" y="49819"/>
                          <a:pt x="46050" y="49788"/>
                          <a:pt x="46323" y="49819"/>
                        </a:cubicBezTo>
                        <a:cubicBezTo>
                          <a:pt x="46414" y="49819"/>
                          <a:pt x="46505" y="49879"/>
                          <a:pt x="46536" y="49940"/>
                        </a:cubicBezTo>
                        <a:cubicBezTo>
                          <a:pt x="46566" y="50031"/>
                          <a:pt x="46657" y="50123"/>
                          <a:pt x="46718" y="50153"/>
                        </a:cubicBezTo>
                        <a:cubicBezTo>
                          <a:pt x="46809" y="50214"/>
                          <a:pt x="46901" y="50305"/>
                          <a:pt x="46931" y="50426"/>
                        </a:cubicBezTo>
                        <a:cubicBezTo>
                          <a:pt x="46961" y="50609"/>
                          <a:pt x="47113" y="50761"/>
                          <a:pt x="47326" y="50791"/>
                        </a:cubicBezTo>
                        <a:cubicBezTo>
                          <a:pt x="47478" y="50822"/>
                          <a:pt x="47630" y="50943"/>
                          <a:pt x="47721" y="51065"/>
                        </a:cubicBezTo>
                        <a:cubicBezTo>
                          <a:pt x="47873" y="51308"/>
                          <a:pt x="48147" y="51430"/>
                          <a:pt x="48420" y="51430"/>
                        </a:cubicBezTo>
                        <a:lnTo>
                          <a:pt x="48603" y="51430"/>
                        </a:lnTo>
                        <a:lnTo>
                          <a:pt x="48603" y="51430"/>
                        </a:lnTo>
                        <a:lnTo>
                          <a:pt x="48633" y="51430"/>
                        </a:lnTo>
                        <a:lnTo>
                          <a:pt x="48633" y="51460"/>
                        </a:lnTo>
                        <a:lnTo>
                          <a:pt x="48603" y="51460"/>
                        </a:lnTo>
                        <a:cubicBezTo>
                          <a:pt x="48512" y="51612"/>
                          <a:pt x="48329" y="51703"/>
                          <a:pt x="48177" y="51612"/>
                        </a:cubicBezTo>
                        <a:cubicBezTo>
                          <a:pt x="48116" y="51612"/>
                          <a:pt x="48086" y="51642"/>
                          <a:pt x="48056" y="51673"/>
                        </a:cubicBezTo>
                        <a:cubicBezTo>
                          <a:pt x="48025" y="51703"/>
                          <a:pt x="48025" y="51764"/>
                          <a:pt x="48056" y="51794"/>
                        </a:cubicBezTo>
                        <a:cubicBezTo>
                          <a:pt x="48268" y="52007"/>
                          <a:pt x="48451" y="52220"/>
                          <a:pt x="48664" y="52402"/>
                        </a:cubicBezTo>
                        <a:cubicBezTo>
                          <a:pt x="49028" y="52767"/>
                          <a:pt x="49211" y="52797"/>
                          <a:pt x="49667" y="52493"/>
                        </a:cubicBezTo>
                        <a:cubicBezTo>
                          <a:pt x="49849" y="52402"/>
                          <a:pt x="49971" y="52220"/>
                          <a:pt x="49971" y="52037"/>
                        </a:cubicBezTo>
                        <a:lnTo>
                          <a:pt x="49971" y="52037"/>
                        </a:lnTo>
                        <a:lnTo>
                          <a:pt x="49971" y="51977"/>
                        </a:lnTo>
                        <a:lnTo>
                          <a:pt x="49971" y="52007"/>
                        </a:lnTo>
                        <a:cubicBezTo>
                          <a:pt x="49971" y="52007"/>
                          <a:pt x="49971" y="52037"/>
                          <a:pt x="49971" y="52037"/>
                        </a:cubicBezTo>
                        <a:cubicBezTo>
                          <a:pt x="50001" y="52037"/>
                          <a:pt x="50031" y="52037"/>
                          <a:pt x="50031" y="52068"/>
                        </a:cubicBezTo>
                        <a:cubicBezTo>
                          <a:pt x="50153" y="52341"/>
                          <a:pt x="50214" y="52676"/>
                          <a:pt x="50214" y="52980"/>
                        </a:cubicBezTo>
                        <a:cubicBezTo>
                          <a:pt x="50214" y="53101"/>
                          <a:pt x="50214" y="53253"/>
                          <a:pt x="50244" y="53375"/>
                        </a:cubicBezTo>
                        <a:cubicBezTo>
                          <a:pt x="50366" y="53709"/>
                          <a:pt x="50426" y="54044"/>
                          <a:pt x="50487" y="54378"/>
                        </a:cubicBezTo>
                        <a:cubicBezTo>
                          <a:pt x="50639" y="54682"/>
                          <a:pt x="50730" y="55016"/>
                          <a:pt x="50791" y="55351"/>
                        </a:cubicBezTo>
                        <a:cubicBezTo>
                          <a:pt x="50791" y="55411"/>
                          <a:pt x="50822" y="55472"/>
                          <a:pt x="50852" y="55533"/>
                        </a:cubicBezTo>
                        <a:cubicBezTo>
                          <a:pt x="50974" y="55746"/>
                          <a:pt x="51065" y="55928"/>
                          <a:pt x="51186" y="56141"/>
                        </a:cubicBezTo>
                        <a:cubicBezTo>
                          <a:pt x="51338" y="56354"/>
                          <a:pt x="51460" y="56597"/>
                          <a:pt x="51521" y="56870"/>
                        </a:cubicBezTo>
                        <a:cubicBezTo>
                          <a:pt x="51582" y="56992"/>
                          <a:pt x="51612" y="57114"/>
                          <a:pt x="51673" y="57235"/>
                        </a:cubicBezTo>
                        <a:cubicBezTo>
                          <a:pt x="51733" y="57509"/>
                          <a:pt x="51855" y="57752"/>
                          <a:pt x="52037" y="57965"/>
                        </a:cubicBezTo>
                        <a:cubicBezTo>
                          <a:pt x="52159" y="58056"/>
                          <a:pt x="52250" y="58208"/>
                          <a:pt x="52311" y="58329"/>
                        </a:cubicBezTo>
                        <a:cubicBezTo>
                          <a:pt x="52463" y="58633"/>
                          <a:pt x="52585" y="58968"/>
                          <a:pt x="52645" y="59302"/>
                        </a:cubicBezTo>
                        <a:cubicBezTo>
                          <a:pt x="52676" y="59515"/>
                          <a:pt x="52767" y="59697"/>
                          <a:pt x="52889" y="59849"/>
                        </a:cubicBezTo>
                        <a:cubicBezTo>
                          <a:pt x="52949" y="59940"/>
                          <a:pt x="53010" y="60001"/>
                          <a:pt x="53101" y="60031"/>
                        </a:cubicBezTo>
                        <a:cubicBezTo>
                          <a:pt x="53253" y="60183"/>
                          <a:pt x="53496" y="60153"/>
                          <a:pt x="53618" y="59971"/>
                        </a:cubicBezTo>
                        <a:cubicBezTo>
                          <a:pt x="53679" y="59910"/>
                          <a:pt x="53709" y="59849"/>
                          <a:pt x="53740" y="59788"/>
                        </a:cubicBezTo>
                        <a:cubicBezTo>
                          <a:pt x="53770" y="59697"/>
                          <a:pt x="53861" y="59606"/>
                          <a:pt x="53983" y="59576"/>
                        </a:cubicBezTo>
                        <a:cubicBezTo>
                          <a:pt x="54104" y="59515"/>
                          <a:pt x="54165" y="59424"/>
                          <a:pt x="54226" y="59272"/>
                        </a:cubicBezTo>
                        <a:cubicBezTo>
                          <a:pt x="54256" y="59089"/>
                          <a:pt x="54378" y="58968"/>
                          <a:pt x="54560" y="58876"/>
                        </a:cubicBezTo>
                        <a:cubicBezTo>
                          <a:pt x="54651" y="58816"/>
                          <a:pt x="54712" y="58694"/>
                          <a:pt x="54682" y="58573"/>
                        </a:cubicBezTo>
                        <a:cubicBezTo>
                          <a:pt x="54682" y="58451"/>
                          <a:pt x="54651" y="58360"/>
                          <a:pt x="54621" y="58238"/>
                        </a:cubicBezTo>
                        <a:cubicBezTo>
                          <a:pt x="54591" y="58117"/>
                          <a:pt x="54621" y="57965"/>
                          <a:pt x="54682" y="57843"/>
                        </a:cubicBezTo>
                        <a:cubicBezTo>
                          <a:pt x="54712" y="57752"/>
                          <a:pt x="54743" y="57661"/>
                          <a:pt x="54773" y="57600"/>
                        </a:cubicBezTo>
                        <a:cubicBezTo>
                          <a:pt x="54864" y="57417"/>
                          <a:pt x="54864" y="57174"/>
                          <a:pt x="54773" y="56992"/>
                        </a:cubicBezTo>
                        <a:cubicBezTo>
                          <a:pt x="54743" y="56901"/>
                          <a:pt x="54712" y="56779"/>
                          <a:pt x="54712" y="56658"/>
                        </a:cubicBezTo>
                        <a:lnTo>
                          <a:pt x="54712" y="55898"/>
                        </a:lnTo>
                        <a:cubicBezTo>
                          <a:pt x="54712" y="55776"/>
                          <a:pt x="54834" y="55655"/>
                          <a:pt x="54955" y="55624"/>
                        </a:cubicBezTo>
                        <a:cubicBezTo>
                          <a:pt x="55047" y="55624"/>
                          <a:pt x="55138" y="55594"/>
                          <a:pt x="55138" y="55563"/>
                        </a:cubicBezTo>
                        <a:cubicBezTo>
                          <a:pt x="55259" y="55381"/>
                          <a:pt x="55442" y="55290"/>
                          <a:pt x="55655" y="55229"/>
                        </a:cubicBezTo>
                        <a:cubicBezTo>
                          <a:pt x="55746" y="55199"/>
                          <a:pt x="55807" y="55107"/>
                          <a:pt x="55807" y="55016"/>
                        </a:cubicBezTo>
                        <a:cubicBezTo>
                          <a:pt x="55867" y="54925"/>
                          <a:pt x="55867" y="54803"/>
                          <a:pt x="55989" y="54743"/>
                        </a:cubicBezTo>
                        <a:cubicBezTo>
                          <a:pt x="56232" y="54560"/>
                          <a:pt x="56475" y="54348"/>
                          <a:pt x="56688" y="54135"/>
                        </a:cubicBezTo>
                        <a:cubicBezTo>
                          <a:pt x="56810" y="54044"/>
                          <a:pt x="56901" y="53922"/>
                          <a:pt x="56962" y="53800"/>
                        </a:cubicBezTo>
                        <a:cubicBezTo>
                          <a:pt x="57053" y="53679"/>
                          <a:pt x="57174" y="53557"/>
                          <a:pt x="57266" y="53436"/>
                        </a:cubicBezTo>
                        <a:cubicBezTo>
                          <a:pt x="57326" y="53344"/>
                          <a:pt x="57417" y="53284"/>
                          <a:pt x="57539" y="53253"/>
                        </a:cubicBezTo>
                        <a:cubicBezTo>
                          <a:pt x="57904" y="53132"/>
                          <a:pt x="58177" y="52767"/>
                          <a:pt x="58177" y="52372"/>
                        </a:cubicBezTo>
                        <a:cubicBezTo>
                          <a:pt x="58208" y="52250"/>
                          <a:pt x="58269" y="52159"/>
                          <a:pt x="58390" y="52129"/>
                        </a:cubicBezTo>
                        <a:cubicBezTo>
                          <a:pt x="58542" y="52037"/>
                          <a:pt x="58725" y="52007"/>
                          <a:pt x="58907" y="52007"/>
                        </a:cubicBezTo>
                        <a:cubicBezTo>
                          <a:pt x="59332" y="52037"/>
                          <a:pt x="59728" y="51946"/>
                          <a:pt x="60062" y="51703"/>
                        </a:cubicBezTo>
                        <a:cubicBezTo>
                          <a:pt x="60214" y="51612"/>
                          <a:pt x="60427" y="51612"/>
                          <a:pt x="60548" y="51490"/>
                        </a:cubicBezTo>
                        <a:cubicBezTo>
                          <a:pt x="60609" y="51490"/>
                          <a:pt x="60639" y="51521"/>
                          <a:pt x="60670" y="51551"/>
                        </a:cubicBezTo>
                        <a:cubicBezTo>
                          <a:pt x="60700" y="51673"/>
                          <a:pt x="60761" y="51794"/>
                          <a:pt x="60791" y="51916"/>
                        </a:cubicBezTo>
                        <a:cubicBezTo>
                          <a:pt x="60883" y="52372"/>
                          <a:pt x="61187" y="52767"/>
                          <a:pt x="61612" y="52980"/>
                        </a:cubicBezTo>
                        <a:lnTo>
                          <a:pt x="61794" y="53071"/>
                        </a:lnTo>
                        <a:cubicBezTo>
                          <a:pt x="61886" y="53101"/>
                          <a:pt x="61916" y="53192"/>
                          <a:pt x="61886" y="53344"/>
                        </a:cubicBezTo>
                        <a:cubicBezTo>
                          <a:pt x="61825" y="53496"/>
                          <a:pt x="61855" y="53618"/>
                          <a:pt x="62068" y="53709"/>
                        </a:cubicBezTo>
                        <a:cubicBezTo>
                          <a:pt x="62190" y="53770"/>
                          <a:pt x="62281" y="53861"/>
                          <a:pt x="62342" y="53983"/>
                        </a:cubicBezTo>
                        <a:cubicBezTo>
                          <a:pt x="62372" y="54013"/>
                          <a:pt x="62372" y="54013"/>
                          <a:pt x="62372" y="54044"/>
                        </a:cubicBezTo>
                        <a:cubicBezTo>
                          <a:pt x="62554" y="54317"/>
                          <a:pt x="62585" y="54651"/>
                          <a:pt x="62494" y="54955"/>
                        </a:cubicBezTo>
                        <a:cubicBezTo>
                          <a:pt x="62463" y="55077"/>
                          <a:pt x="62463" y="55168"/>
                          <a:pt x="62494" y="55290"/>
                        </a:cubicBezTo>
                        <a:cubicBezTo>
                          <a:pt x="62524" y="55411"/>
                          <a:pt x="62615" y="55503"/>
                          <a:pt x="62706" y="55533"/>
                        </a:cubicBezTo>
                        <a:cubicBezTo>
                          <a:pt x="62980" y="55533"/>
                          <a:pt x="63223" y="55472"/>
                          <a:pt x="63436" y="55351"/>
                        </a:cubicBezTo>
                        <a:cubicBezTo>
                          <a:pt x="63588" y="55229"/>
                          <a:pt x="63770" y="55107"/>
                          <a:pt x="63953" y="55016"/>
                        </a:cubicBezTo>
                        <a:cubicBezTo>
                          <a:pt x="63983" y="54986"/>
                          <a:pt x="64044" y="54986"/>
                          <a:pt x="64074" y="55016"/>
                        </a:cubicBezTo>
                        <a:cubicBezTo>
                          <a:pt x="64196" y="55138"/>
                          <a:pt x="64378" y="55229"/>
                          <a:pt x="64409" y="55411"/>
                        </a:cubicBezTo>
                        <a:cubicBezTo>
                          <a:pt x="64439" y="55594"/>
                          <a:pt x="64469" y="55746"/>
                          <a:pt x="64530" y="55898"/>
                        </a:cubicBezTo>
                        <a:cubicBezTo>
                          <a:pt x="64591" y="56293"/>
                          <a:pt x="64743" y="56688"/>
                          <a:pt x="64956" y="57022"/>
                        </a:cubicBezTo>
                        <a:cubicBezTo>
                          <a:pt x="64986" y="57114"/>
                          <a:pt x="65016" y="57174"/>
                          <a:pt x="65047" y="57265"/>
                        </a:cubicBezTo>
                        <a:cubicBezTo>
                          <a:pt x="65047" y="57357"/>
                          <a:pt x="65047" y="57448"/>
                          <a:pt x="65077" y="57539"/>
                        </a:cubicBezTo>
                        <a:cubicBezTo>
                          <a:pt x="65199" y="57873"/>
                          <a:pt x="65199" y="58238"/>
                          <a:pt x="65077" y="58542"/>
                        </a:cubicBezTo>
                        <a:cubicBezTo>
                          <a:pt x="65047" y="58633"/>
                          <a:pt x="65047" y="58724"/>
                          <a:pt x="65047" y="58816"/>
                        </a:cubicBezTo>
                        <a:cubicBezTo>
                          <a:pt x="65138" y="59059"/>
                          <a:pt x="65108" y="59302"/>
                          <a:pt x="65016" y="59545"/>
                        </a:cubicBezTo>
                        <a:cubicBezTo>
                          <a:pt x="64925" y="59819"/>
                          <a:pt x="64956" y="60031"/>
                          <a:pt x="65260" y="60153"/>
                        </a:cubicBezTo>
                        <a:cubicBezTo>
                          <a:pt x="65260" y="60153"/>
                          <a:pt x="65290" y="60183"/>
                          <a:pt x="65290" y="60183"/>
                        </a:cubicBezTo>
                        <a:cubicBezTo>
                          <a:pt x="65564" y="60548"/>
                          <a:pt x="65837" y="60883"/>
                          <a:pt x="66111" y="61217"/>
                        </a:cubicBezTo>
                        <a:cubicBezTo>
                          <a:pt x="66202" y="61399"/>
                          <a:pt x="66232" y="61612"/>
                          <a:pt x="66232" y="61794"/>
                        </a:cubicBezTo>
                        <a:cubicBezTo>
                          <a:pt x="66232" y="61855"/>
                          <a:pt x="66263" y="61886"/>
                          <a:pt x="66293" y="61916"/>
                        </a:cubicBezTo>
                        <a:cubicBezTo>
                          <a:pt x="66354" y="62038"/>
                          <a:pt x="66384" y="62190"/>
                          <a:pt x="66354" y="62311"/>
                        </a:cubicBezTo>
                        <a:cubicBezTo>
                          <a:pt x="66354" y="62463"/>
                          <a:pt x="66415" y="62585"/>
                          <a:pt x="66506" y="62676"/>
                        </a:cubicBezTo>
                        <a:cubicBezTo>
                          <a:pt x="66658" y="62828"/>
                          <a:pt x="66779" y="62980"/>
                          <a:pt x="66840" y="63193"/>
                        </a:cubicBezTo>
                        <a:cubicBezTo>
                          <a:pt x="66840" y="63253"/>
                          <a:pt x="66931" y="63284"/>
                          <a:pt x="66962" y="63345"/>
                        </a:cubicBezTo>
                        <a:cubicBezTo>
                          <a:pt x="67023" y="63375"/>
                          <a:pt x="67114" y="63436"/>
                          <a:pt x="67175" y="63527"/>
                        </a:cubicBezTo>
                        <a:cubicBezTo>
                          <a:pt x="67296" y="63679"/>
                          <a:pt x="67448" y="63831"/>
                          <a:pt x="67661" y="63892"/>
                        </a:cubicBezTo>
                        <a:cubicBezTo>
                          <a:pt x="67874" y="64013"/>
                          <a:pt x="68086" y="64135"/>
                          <a:pt x="68299" y="64256"/>
                        </a:cubicBezTo>
                        <a:lnTo>
                          <a:pt x="68299" y="64256"/>
                        </a:lnTo>
                        <a:lnTo>
                          <a:pt x="68299" y="64256"/>
                        </a:lnTo>
                        <a:lnTo>
                          <a:pt x="68269" y="64256"/>
                        </a:lnTo>
                        <a:lnTo>
                          <a:pt x="68390" y="64135"/>
                        </a:lnTo>
                        <a:cubicBezTo>
                          <a:pt x="68482" y="64105"/>
                          <a:pt x="68512" y="64013"/>
                          <a:pt x="68482" y="63922"/>
                        </a:cubicBezTo>
                        <a:cubicBezTo>
                          <a:pt x="68390" y="63740"/>
                          <a:pt x="68330" y="63557"/>
                          <a:pt x="68208" y="63375"/>
                        </a:cubicBezTo>
                        <a:cubicBezTo>
                          <a:pt x="68056" y="63193"/>
                          <a:pt x="67995" y="62980"/>
                          <a:pt x="67995" y="62737"/>
                        </a:cubicBezTo>
                        <a:lnTo>
                          <a:pt x="67995" y="62342"/>
                        </a:lnTo>
                        <a:cubicBezTo>
                          <a:pt x="68026" y="62190"/>
                          <a:pt x="67965" y="62038"/>
                          <a:pt x="67874" y="61886"/>
                        </a:cubicBezTo>
                        <a:cubicBezTo>
                          <a:pt x="67691" y="61703"/>
                          <a:pt x="67478" y="61521"/>
                          <a:pt x="67326" y="61308"/>
                        </a:cubicBezTo>
                        <a:cubicBezTo>
                          <a:pt x="67053" y="61217"/>
                          <a:pt x="66871" y="60943"/>
                          <a:pt x="66597" y="60822"/>
                        </a:cubicBezTo>
                        <a:cubicBezTo>
                          <a:pt x="66384" y="60761"/>
                          <a:pt x="66263" y="60579"/>
                          <a:pt x="66293" y="60366"/>
                        </a:cubicBezTo>
                        <a:cubicBezTo>
                          <a:pt x="66293" y="60214"/>
                          <a:pt x="66232" y="60062"/>
                          <a:pt x="66141" y="59971"/>
                        </a:cubicBezTo>
                        <a:cubicBezTo>
                          <a:pt x="65989" y="59819"/>
                          <a:pt x="65898" y="59636"/>
                          <a:pt x="65837" y="59454"/>
                        </a:cubicBezTo>
                        <a:cubicBezTo>
                          <a:pt x="65655" y="59424"/>
                          <a:pt x="65503" y="59272"/>
                          <a:pt x="65503" y="59089"/>
                        </a:cubicBezTo>
                        <a:cubicBezTo>
                          <a:pt x="65472" y="58937"/>
                          <a:pt x="65503" y="58816"/>
                          <a:pt x="65533" y="58664"/>
                        </a:cubicBezTo>
                        <a:cubicBezTo>
                          <a:pt x="65716" y="58177"/>
                          <a:pt x="65837" y="57691"/>
                          <a:pt x="65928" y="57144"/>
                        </a:cubicBezTo>
                        <a:cubicBezTo>
                          <a:pt x="65928" y="57144"/>
                          <a:pt x="65928" y="57114"/>
                          <a:pt x="65959" y="57114"/>
                        </a:cubicBezTo>
                        <a:cubicBezTo>
                          <a:pt x="65989" y="57083"/>
                          <a:pt x="66019" y="57053"/>
                          <a:pt x="66050" y="57053"/>
                        </a:cubicBezTo>
                        <a:cubicBezTo>
                          <a:pt x="66111" y="57053"/>
                          <a:pt x="66141" y="57053"/>
                          <a:pt x="66171" y="57083"/>
                        </a:cubicBezTo>
                        <a:cubicBezTo>
                          <a:pt x="66202" y="57114"/>
                          <a:pt x="66232" y="57144"/>
                          <a:pt x="66232" y="57174"/>
                        </a:cubicBezTo>
                        <a:cubicBezTo>
                          <a:pt x="66263" y="57417"/>
                          <a:pt x="66445" y="57569"/>
                          <a:pt x="66658" y="57539"/>
                        </a:cubicBezTo>
                        <a:cubicBezTo>
                          <a:pt x="66719" y="57539"/>
                          <a:pt x="66810" y="57539"/>
                          <a:pt x="66871" y="57569"/>
                        </a:cubicBezTo>
                        <a:cubicBezTo>
                          <a:pt x="67083" y="57752"/>
                          <a:pt x="67357" y="57873"/>
                          <a:pt x="67509" y="58147"/>
                        </a:cubicBezTo>
                        <a:cubicBezTo>
                          <a:pt x="67691" y="58481"/>
                          <a:pt x="67934" y="58724"/>
                          <a:pt x="68238" y="58937"/>
                        </a:cubicBezTo>
                        <a:cubicBezTo>
                          <a:pt x="68299" y="58907"/>
                          <a:pt x="68360" y="58846"/>
                          <a:pt x="68421" y="58876"/>
                        </a:cubicBezTo>
                        <a:cubicBezTo>
                          <a:pt x="68542" y="58937"/>
                          <a:pt x="68694" y="59028"/>
                          <a:pt x="68664" y="59211"/>
                        </a:cubicBezTo>
                        <a:cubicBezTo>
                          <a:pt x="68664" y="59393"/>
                          <a:pt x="68664" y="59576"/>
                          <a:pt x="68664" y="59758"/>
                        </a:cubicBezTo>
                        <a:cubicBezTo>
                          <a:pt x="68664" y="59819"/>
                          <a:pt x="68785" y="59849"/>
                          <a:pt x="68846" y="59819"/>
                        </a:cubicBezTo>
                        <a:cubicBezTo>
                          <a:pt x="68907" y="59819"/>
                          <a:pt x="68907" y="59819"/>
                          <a:pt x="68907" y="59819"/>
                        </a:cubicBezTo>
                        <a:cubicBezTo>
                          <a:pt x="69181" y="59545"/>
                          <a:pt x="69454" y="59302"/>
                          <a:pt x="69697" y="59059"/>
                        </a:cubicBezTo>
                        <a:cubicBezTo>
                          <a:pt x="69758" y="58968"/>
                          <a:pt x="69819" y="58937"/>
                          <a:pt x="69910" y="58907"/>
                        </a:cubicBezTo>
                        <a:cubicBezTo>
                          <a:pt x="70244" y="58785"/>
                          <a:pt x="70548" y="58603"/>
                          <a:pt x="70761" y="58360"/>
                        </a:cubicBezTo>
                        <a:cubicBezTo>
                          <a:pt x="70913" y="58238"/>
                          <a:pt x="71035" y="58056"/>
                          <a:pt x="71065" y="57843"/>
                        </a:cubicBezTo>
                        <a:cubicBezTo>
                          <a:pt x="71187" y="57539"/>
                          <a:pt x="71187" y="57205"/>
                          <a:pt x="71065" y="56901"/>
                        </a:cubicBezTo>
                        <a:cubicBezTo>
                          <a:pt x="71065" y="56901"/>
                          <a:pt x="71065" y="56870"/>
                          <a:pt x="71065" y="56840"/>
                        </a:cubicBezTo>
                        <a:cubicBezTo>
                          <a:pt x="71004" y="56445"/>
                          <a:pt x="70883" y="56050"/>
                          <a:pt x="70700" y="55685"/>
                        </a:cubicBezTo>
                        <a:cubicBezTo>
                          <a:pt x="70609" y="55563"/>
                          <a:pt x="70518" y="55411"/>
                          <a:pt x="70396" y="55320"/>
                        </a:cubicBezTo>
                        <a:cubicBezTo>
                          <a:pt x="70184" y="55077"/>
                          <a:pt x="69910" y="54895"/>
                          <a:pt x="69637" y="54712"/>
                        </a:cubicBezTo>
                        <a:cubicBezTo>
                          <a:pt x="69454" y="54621"/>
                          <a:pt x="69333" y="54469"/>
                          <a:pt x="69272" y="54256"/>
                        </a:cubicBezTo>
                        <a:cubicBezTo>
                          <a:pt x="69241" y="54135"/>
                          <a:pt x="69150" y="54044"/>
                          <a:pt x="69059" y="53983"/>
                        </a:cubicBezTo>
                        <a:cubicBezTo>
                          <a:pt x="68998" y="53922"/>
                          <a:pt x="68937" y="53861"/>
                          <a:pt x="68877" y="53800"/>
                        </a:cubicBezTo>
                        <a:cubicBezTo>
                          <a:pt x="68846" y="53770"/>
                          <a:pt x="68816" y="53740"/>
                          <a:pt x="68816" y="53679"/>
                        </a:cubicBezTo>
                        <a:cubicBezTo>
                          <a:pt x="68816" y="53436"/>
                          <a:pt x="68725" y="53192"/>
                          <a:pt x="68968" y="53010"/>
                        </a:cubicBezTo>
                        <a:cubicBezTo>
                          <a:pt x="69089" y="52919"/>
                          <a:pt x="69150" y="52797"/>
                          <a:pt x="69150" y="52645"/>
                        </a:cubicBezTo>
                        <a:cubicBezTo>
                          <a:pt x="69181" y="52554"/>
                          <a:pt x="69241" y="52463"/>
                          <a:pt x="69302" y="52433"/>
                        </a:cubicBezTo>
                        <a:cubicBezTo>
                          <a:pt x="69576" y="52281"/>
                          <a:pt x="69819" y="52129"/>
                          <a:pt x="70093" y="52007"/>
                        </a:cubicBezTo>
                        <a:cubicBezTo>
                          <a:pt x="70153" y="51977"/>
                          <a:pt x="70214" y="51977"/>
                          <a:pt x="70305" y="52007"/>
                        </a:cubicBezTo>
                        <a:cubicBezTo>
                          <a:pt x="70366" y="52037"/>
                          <a:pt x="70427" y="52037"/>
                          <a:pt x="70488" y="52068"/>
                        </a:cubicBezTo>
                        <a:cubicBezTo>
                          <a:pt x="70640" y="52129"/>
                          <a:pt x="70761" y="52189"/>
                          <a:pt x="70792" y="52372"/>
                        </a:cubicBezTo>
                        <a:cubicBezTo>
                          <a:pt x="70822" y="52524"/>
                          <a:pt x="70913" y="52615"/>
                          <a:pt x="71035" y="52706"/>
                        </a:cubicBezTo>
                        <a:cubicBezTo>
                          <a:pt x="71126" y="52797"/>
                          <a:pt x="71308" y="52737"/>
                          <a:pt x="71339" y="52585"/>
                        </a:cubicBezTo>
                        <a:cubicBezTo>
                          <a:pt x="71339" y="52524"/>
                          <a:pt x="71339" y="52463"/>
                          <a:pt x="71339" y="52372"/>
                        </a:cubicBezTo>
                        <a:lnTo>
                          <a:pt x="71339" y="52372"/>
                        </a:lnTo>
                        <a:lnTo>
                          <a:pt x="71339" y="52341"/>
                        </a:lnTo>
                        <a:lnTo>
                          <a:pt x="71308" y="52372"/>
                        </a:lnTo>
                        <a:cubicBezTo>
                          <a:pt x="71278" y="52341"/>
                          <a:pt x="71278" y="52311"/>
                          <a:pt x="71278" y="52250"/>
                        </a:cubicBezTo>
                        <a:cubicBezTo>
                          <a:pt x="71278" y="52220"/>
                          <a:pt x="71308" y="52189"/>
                          <a:pt x="71339" y="52159"/>
                        </a:cubicBezTo>
                        <a:cubicBezTo>
                          <a:pt x="71643" y="52098"/>
                          <a:pt x="71947" y="51977"/>
                          <a:pt x="72251" y="51855"/>
                        </a:cubicBezTo>
                        <a:cubicBezTo>
                          <a:pt x="72524" y="51794"/>
                          <a:pt x="72737" y="51612"/>
                          <a:pt x="72859" y="51369"/>
                        </a:cubicBezTo>
                        <a:cubicBezTo>
                          <a:pt x="72889" y="51278"/>
                          <a:pt x="72950" y="51278"/>
                          <a:pt x="73010" y="51338"/>
                        </a:cubicBezTo>
                        <a:cubicBezTo>
                          <a:pt x="73071" y="51369"/>
                          <a:pt x="73162" y="51430"/>
                          <a:pt x="73254" y="51399"/>
                        </a:cubicBezTo>
                        <a:cubicBezTo>
                          <a:pt x="73436" y="51308"/>
                          <a:pt x="73649" y="51247"/>
                          <a:pt x="73831" y="51217"/>
                        </a:cubicBezTo>
                        <a:cubicBezTo>
                          <a:pt x="73983" y="51186"/>
                          <a:pt x="74135" y="51156"/>
                          <a:pt x="74287" y="51095"/>
                        </a:cubicBezTo>
                        <a:cubicBezTo>
                          <a:pt x="74439" y="51034"/>
                          <a:pt x="74591" y="50943"/>
                          <a:pt x="74621" y="50761"/>
                        </a:cubicBezTo>
                        <a:cubicBezTo>
                          <a:pt x="74652" y="50700"/>
                          <a:pt x="74713" y="50700"/>
                          <a:pt x="74773" y="50639"/>
                        </a:cubicBezTo>
                        <a:cubicBezTo>
                          <a:pt x="75017" y="50518"/>
                          <a:pt x="75199" y="50335"/>
                          <a:pt x="75321" y="50092"/>
                        </a:cubicBezTo>
                        <a:cubicBezTo>
                          <a:pt x="75321" y="50062"/>
                          <a:pt x="75351" y="50062"/>
                          <a:pt x="75351" y="50031"/>
                        </a:cubicBezTo>
                        <a:cubicBezTo>
                          <a:pt x="75533" y="49940"/>
                          <a:pt x="75685" y="49758"/>
                          <a:pt x="75716" y="49545"/>
                        </a:cubicBezTo>
                        <a:cubicBezTo>
                          <a:pt x="75746" y="49484"/>
                          <a:pt x="75837" y="49484"/>
                          <a:pt x="75898" y="49454"/>
                        </a:cubicBezTo>
                        <a:cubicBezTo>
                          <a:pt x="75959" y="49454"/>
                          <a:pt x="76020" y="49363"/>
                          <a:pt x="75989" y="49241"/>
                        </a:cubicBezTo>
                        <a:cubicBezTo>
                          <a:pt x="75959" y="49089"/>
                          <a:pt x="75959" y="48907"/>
                          <a:pt x="75959" y="48724"/>
                        </a:cubicBezTo>
                        <a:cubicBezTo>
                          <a:pt x="75959" y="48603"/>
                          <a:pt x="75928" y="48512"/>
                          <a:pt x="76050" y="48451"/>
                        </a:cubicBezTo>
                        <a:cubicBezTo>
                          <a:pt x="76263" y="48329"/>
                          <a:pt x="76384" y="48116"/>
                          <a:pt x="76415" y="47904"/>
                        </a:cubicBezTo>
                        <a:cubicBezTo>
                          <a:pt x="76415" y="47752"/>
                          <a:pt x="76476" y="47630"/>
                          <a:pt x="76597" y="47539"/>
                        </a:cubicBezTo>
                        <a:cubicBezTo>
                          <a:pt x="76749" y="47417"/>
                          <a:pt x="76810" y="47235"/>
                          <a:pt x="76810" y="47053"/>
                        </a:cubicBezTo>
                        <a:cubicBezTo>
                          <a:pt x="76780" y="46961"/>
                          <a:pt x="76810" y="46840"/>
                          <a:pt x="76871" y="46749"/>
                        </a:cubicBezTo>
                        <a:cubicBezTo>
                          <a:pt x="76962" y="46566"/>
                          <a:pt x="76932" y="46384"/>
                          <a:pt x="76810" y="46232"/>
                        </a:cubicBezTo>
                        <a:cubicBezTo>
                          <a:pt x="76719" y="46171"/>
                          <a:pt x="76628" y="46080"/>
                          <a:pt x="76536" y="46019"/>
                        </a:cubicBezTo>
                        <a:cubicBezTo>
                          <a:pt x="76476" y="45958"/>
                          <a:pt x="76384" y="45958"/>
                          <a:pt x="76324" y="45958"/>
                        </a:cubicBezTo>
                        <a:lnTo>
                          <a:pt x="76324" y="45958"/>
                        </a:lnTo>
                        <a:lnTo>
                          <a:pt x="76263" y="45958"/>
                        </a:lnTo>
                        <a:lnTo>
                          <a:pt x="76293" y="45958"/>
                        </a:lnTo>
                        <a:lnTo>
                          <a:pt x="76293" y="45958"/>
                        </a:lnTo>
                        <a:cubicBezTo>
                          <a:pt x="76293" y="45898"/>
                          <a:pt x="76324" y="45837"/>
                          <a:pt x="76324" y="45776"/>
                        </a:cubicBezTo>
                        <a:cubicBezTo>
                          <a:pt x="76415" y="45715"/>
                          <a:pt x="76506" y="45624"/>
                          <a:pt x="76567" y="45563"/>
                        </a:cubicBezTo>
                        <a:cubicBezTo>
                          <a:pt x="76658" y="45502"/>
                          <a:pt x="76658" y="45381"/>
                          <a:pt x="76597" y="45320"/>
                        </a:cubicBezTo>
                        <a:cubicBezTo>
                          <a:pt x="76536" y="45198"/>
                          <a:pt x="76415" y="45077"/>
                          <a:pt x="76293" y="44986"/>
                        </a:cubicBezTo>
                        <a:lnTo>
                          <a:pt x="76293" y="44986"/>
                        </a:lnTo>
                        <a:lnTo>
                          <a:pt x="76263" y="45016"/>
                        </a:lnTo>
                        <a:lnTo>
                          <a:pt x="76324" y="45046"/>
                        </a:lnTo>
                        <a:lnTo>
                          <a:pt x="76324" y="45046"/>
                        </a:lnTo>
                        <a:cubicBezTo>
                          <a:pt x="76354" y="45046"/>
                          <a:pt x="76384" y="45016"/>
                          <a:pt x="76415" y="45016"/>
                        </a:cubicBezTo>
                        <a:cubicBezTo>
                          <a:pt x="76567" y="44955"/>
                          <a:pt x="76628" y="44773"/>
                          <a:pt x="76506" y="44682"/>
                        </a:cubicBezTo>
                        <a:cubicBezTo>
                          <a:pt x="76445" y="44591"/>
                          <a:pt x="76354" y="44499"/>
                          <a:pt x="76263" y="44439"/>
                        </a:cubicBezTo>
                        <a:cubicBezTo>
                          <a:pt x="76111" y="44347"/>
                          <a:pt x="75989" y="44226"/>
                          <a:pt x="75898" y="44043"/>
                        </a:cubicBezTo>
                        <a:cubicBezTo>
                          <a:pt x="75807" y="43831"/>
                          <a:pt x="75685" y="43618"/>
                          <a:pt x="75564" y="43375"/>
                        </a:cubicBezTo>
                        <a:cubicBezTo>
                          <a:pt x="75503" y="43253"/>
                          <a:pt x="75381" y="43132"/>
                          <a:pt x="75260" y="43040"/>
                        </a:cubicBezTo>
                        <a:cubicBezTo>
                          <a:pt x="75169" y="43010"/>
                          <a:pt x="75077" y="42949"/>
                          <a:pt x="75017" y="42919"/>
                        </a:cubicBezTo>
                        <a:cubicBezTo>
                          <a:pt x="74834" y="42828"/>
                          <a:pt x="74743" y="42645"/>
                          <a:pt x="74773" y="42463"/>
                        </a:cubicBezTo>
                        <a:cubicBezTo>
                          <a:pt x="74773" y="42341"/>
                          <a:pt x="74834" y="42189"/>
                          <a:pt x="74895" y="42098"/>
                        </a:cubicBezTo>
                        <a:cubicBezTo>
                          <a:pt x="74986" y="42007"/>
                          <a:pt x="75047" y="41916"/>
                          <a:pt x="75077" y="41794"/>
                        </a:cubicBezTo>
                        <a:cubicBezTo>
                          <a:pt x="75169" y="41612"/>
                          <a:pt x="75321" y="41460"/>
                          <a:pt x="75503" y="41369"/>
                        </a:cubicBezTo>
                        <a:cubicBezTo>
                          <a:pt x="75655" y="41247"/>
                          <a:pt x="75868" y="41186"/>
                          <a:pt x="76080" y="41186"/>
                        </a:cubicBezTo>
                        <a:cubicBezTo>
                          <a:pt x="76141" y="41186"/>
                          <a:pt x="76172" y="41095"/>
                          <a:pt x="76202" y="41034"/>
                        </a:cubicBezTo>
                        <a:cubicBezTo>
                          <a:pt x="76232" y="40973"/>
                          <a:pt x="76232" y="40913"/>
                          <a:pt x="76232" y="40852"/>
                        </a:cubicBezTo>
                        <a:cubicBezTo>
                          <a:pt x="76232" y="40730"/>
                          <a:pt x="76141" y="40609"/>
                          <a:pt x="76020" y="40609"/>
                        </a:cubicBezTo>
                        <a:lnTo>
                          <a:pt x="75685" y="40609"/>
                        </a:lnTo>
                        <a:cubicBezTo>
                          <a:pt x="75594" y="40609"/>
                          <a:pt x="75503" y="40578"/>
                          <a:pt x="75442" y="40548"/>
                        </a:cubicBezTo>
                        <a:cubicBezTo>
                          <a:pt x="75351" y="40518"/>
                          <a:pt x="75260" y="40487"/>
                          <a:pt x="75199" y="40426"/>
                        </a:cubicBezTo>
                        <a:cubicBezTo>
                          <a:pt x="75108" y="40396"/>
                          <a:pt x="75017" y="40396"/>
                          <a:pt x="74925" y="40457"/>
                        </a:cubicBezTo>
                        <a:cubicBezTo>
                          <a:pt x="74773" y="40548"/>
                          <a:pt x="74652" y="40670"/>
                          <a:pt x="74561" y="40821"/>
                        </a:cubicBezTo>
                        <a:cubicBezTo>
                          <a:pt x="74500" y="40882"/>
                          <a:pt x="74439" y="40913"/>
                          <a:pt x="74378" y="40913"/>
                        </a:cubicBezTo>
                        <a:cubicBezTo>
                          <a:pt x="74257" y="40943"/>
                          <a:pt x="74135" y="40882"/>
                          <a:pt x="74105" y="40761"/>
                        </a:cubicBezTo>
                        <a:cubicBezTo>
                          <a:pt x="74074" y="40578"/>
                          <a:pt x="73922" y="40426"/>
                          <a:pt x="73740" y="40396"/>
                        </a:cubicBezTo>
                        <a:cubicBezTo>
                          <a:pt x="73558" y="40305"/>
                          <a:pt x="73406" y="40183"/>
                          <a:pt x="73284" y="40001"/>
                        </a:cubicBezTo>
                        <a:cubicBezTo>
                          <a:pt x="73162" y="39849"/>
                          <a:pt x="73254" y="39636"/>
                          <a:pt x="73436" y="39575"/>
                        </a:cubicBezTo>
                        <a:lnTo>
                          <a:pt x="73618" y="39575"/>
                        </a:lnTo>
                        <a:cubicBezTo>
                          <a:pt x="73770" y="39575"/>
                          <a:pt x="73892" y="39484"/>
                          <a:pt x="73922" y="39332"/>
                        </a:cubicBezTo>
                        <a:cubicBezTo>
                          <a:pt x="74014" y="39089"/>
                          <a:pt x="74044" y="38815"/>
                          <a:pt x="74348" y="38663"/>
                        </a:cubicBezTo>
                        <a:cubicBezTo>
                          <a:pt x="74409" y="38633"/>
                          <a:pt x="74469" y="38542"/>
                          <a:pt x="74500" y="38451"/>
                        </a:cubicBezTo>
                        <a:cubicBezTo>
                          <a:pt x="74561" y="38390"/>
                          <a:pt x="74621" y="38207"/>
                          <a:pt x="74713" y="38116"/>
                        </a:cubicBezTo>
                        <a:cubicBezTo>
                          <a:pt x="74743" y="38055"/>
                          <a:pt x="74804" y="38025"/>
                          <a:pt x="74865" y="37995"/>
                        </a:cubicBezTo>
                        <a:cubicBezTo>
                          <a:pt x="75017" y="37964"/>
                          <a:pt x="75199" y="38025"/>
                          <a:pt x="75290" y="38177"/>
                        </a:cubicBezTo>
                        <a:cubicBezTo>
                          <a:pt x="75351" y="38268"/>
                          <a:pt x="75351" y="38390"/>
                          <a:pt x="75290" y="38481"/>
                        </a:cubicBezTo>
                        <a:cubicBezTo>
                          <a:pt x="75260" y="38511"/>
                          <a:pt x="75229" y="38572"/>
                          <a:pt x="75229" y="38603"/>
                        </a:cubicBezTo>
                        <a:cubicBezTo>
                          <a:pt x="75138" y="38724"/>
                          <a:pt x="75108" y="38907"/>
                          <a:pt x="75169" y="39059"/>
                        </a:cubicBezTo>
                        <a:cubicBezTo>
                          <a:pt x="75199" y="39119"/>
                          <a:pt x="75229" y="39180"/>
                          <a:pt x="75229" y="39241"/>
                        </a:cubicBezTo>
                        <a:cubicBezTo>
                          <a:pt x="75260" y="39332"/>
                          <a:pt x="75199" y="39423"/>
                          <a:pt x="75169" y="39484"/>
                        </a:cubicBezTo>
                        <a:cubicBezTo>
                          <a:pt x="75108" y="39545"/>
                          <a:pt x="75108" y="39514"/>
                          <a:pt x="75138" y="39545"/>
                        </a:cubicBezTo>
                        <a:cubicBezTo>
                          <a:pt x="75138" y="39575"/>
                          <a:pt x="75138" y="39636"/>
                          <a:pt x="75169" y="39666"/>
                        </a:cubicBezTo>
                        <a:cubicBezTo>
                          <a:pt x="75199" y="39666"/>
                          <a:pt x="75229" y="39697"/>
                          <a:pt x="75290" y="39697"/>
                        </a:cubicBezTo>
                        <a:cubicBezTo>
                          <a:pt x="75442" y="39606"/>
                          <a:pt x="75564" y="39514"/>
                          <a:pt x="75625" y="39363"/>
                        </a:cubicBezTo>
                        <a:cubicBezTo>
                          <a:pt x="75868" y="39059"/>
                          <a:pt x="76232" y="38846"/>
                          <a:pt x="76628" y="38846"/>
                        </a:cubicBezTo>
                        <a:cubicBezTo>
                          <a:pt x="76688" y="38815"/>
                          <a:pt x="76749" y="38846"/>
                          <a:pt x="76810" y="38876"/>
                        </a:cubicBezTo>
                        <a:lnTo>
                          <a:pt x="76992" y="38937"/>
                        </a:lnTo>
                        <a:cubicBezTo>
                          <a:pt x="77266" y="39028"/>
                          <a:pt x="77266" y="39028"/>
                          <a:pt x="77266" y="39302"/>
                        </a:cubicBezTo>
                        <a:lnTo>
                          <a:pt x="77266" y="40001"/>
                        </a:lnTo>
                        <a:cubicBezTo>
                          <a:pt x="77266" y="40092"/>
                          <a:pt x="77327" y="40214"/>
                          <a:pt x="77387" y="40305"/>
                        </a:cubicBezTo>
                        <a:cubicBezTo>
                          <a:pt x="77448" y="40366"/>
                          <a:pt x="77539" y="40396"/>
                          <a:pt x="77631" y="40396"/>
                        </a:cubicBezTo>
                        <a:cubicBezTo>
                          <a:pt x="77691" y="40396"/>
                          <a:pt x="77752" y="40335"/>
                          <a:pt x="77843" y="40335"/>
                        </a:cubicBezTo>
                        <a:cubicBezTo>
                          <a:pt x="77935" y="40305"/>
                          <a:pt x="78056" y="40335"/>
                          <a:pt x="78147" y="40426"/>
                        </a:cubicBezTo>
                        <a:cubicBezTo>
                          <a:pt x="78239" y="40487"/>
                          <a:pt x="78330" y="40578"/>
                          <a:pt x="78391" y="40670"/>
                        </a:cubicBezTo>
                        <a:cubicBezTo>
                          <a:pt x="78451" y="40761"/>
                          <a:pt x="78451" y="40791"/>
                          <a:pt x="78330" y="40943"/>
                        </a:cubicBezTo>
                        <a:cubicBezTo>
                          <a:pt x="78208" y="41095"/>
                          <a:pt x="78239" y="41095"/>
                          <a:pt x="78299" y="41186"/>
                        </a:cubicBezTo>
                        <a:cubicBezTo>
                          <a:pt x="78543" y="41399"/>
                          <a:pt x="78634" y="41733"/>
                          <a:pt x="78573" y="42037"/>
                        </a:cubicBezTo>
                        <a:cubicBezTo>
                          <a:pt x="78573" y="42129"/>
                          <a:pt x="78573" y="42220"/>
                          <a:pt x="78573" y="42311"/>
                        </a:cubicBezTo>
                        <a:cubicBezTo>
                          <a:pt x="78603" y="42493"/>
                          <a:pt x="78664" y="42676"/>
                          <a:pt x="78786" y="42797"/>
                        </a:cubicBezTo>
                        <a:cubicBezTo>
                          <a:pt x="78786" y="42797"/>
                          <a:pt x="78816" y="42828"/>
                          <a:pt x="78846" y="42797"/>
                        </a:cubicBezTo>
                        <a:cubicBezTo>
                          <a:pt x="78938" y="42797"/>
                          <a:pt x="79059" y="42736"/>
                          <a:pt x="79120" y="42645"/>
                        </a:cubicBezTo>
                        <a:cubicBezTo>
                          <a:pt x="79242" y="42524"/>
                          <a:pt x="79394" y="42463"/>
                          <a:pt x="79546" y="42493"/>
                        </a:cubicBezTo>
                        <a:cubicBezTo>
                          <a:pt x="79637" y="42493"/>
                          <a:pt x="79698" y="42493"/>
                          <a:pt x="79758" y="42493"/>
                        </a:cubicBezTo>
                        <a:cubicBezTo>
                          <a:pt x="79910" y="42524"/>
                          <a:pt x="80002" y="42402"/>
                          <a:pt x="80093" y="42311"/>
                        </a:cubicBezTo>
                        <a:cubicBezTo>
                          <a:pt x="80275" y="42098"/>
                          <a:pt x="80336" y="41794"/>
                          <a:pt x="80245" y="41551"/>
                        </a:cubicBezTo>
                        <a:cubicBezTo>
                          <a:pt x="80184" y="41429"/>
                          <a:pt x="80184" y="41277"/>
                          <a:pt x="80123" y="41156"/>
                        </a:cubicBezTo>
                        <a:cubicBezTo>
                          <a:pt x="80062" y="40791"/>
                          <a:pt x="79910" y="40457"/>
                          <a:pt x="79637" y="40214"/>
                        </a:cubicBezTo>
                        <a:cubicBezTo>
                          <a:pt x="79485" y="40062"/>
                          <a:pt x="79363" y="39910"/>
                          <a:pt x="79272" y="39727"/>
                        </a:cubicBezTo>
                        <a:cubicBezTo>
                          <a:pt x="79181" y="39575"/>
                          <a:pt x="79059" y="39423"/>
                          <a:pt x="78877" y="39332"/>
                        </a:cubicBezTo>
                        <a:cubicBezTo>
                          <a:pt x="78786" y="39271"/>
                          <a:pt x="78664" y="39180"/>
                          <a:pt x="78543" y="39119"/>
                        </a:cubicBezTo>
                        <a:cubicBezTo>
                          <a:pt x="78421" y="38998"/>
                          <a:pt x="78421" y="38815"/>
                          <a:pt x="78482" y="38663"/>
                        </a:cubicBezTo>
                        <a:cubicBezTo>
                          <a:pt x="78543" y="38603"/>
                          <a:pt x="78603" y="38542"/>
                          <a:pt x="78664" y="38481"/>
                        </a:cubicBezTo>
                        <a:cubicBezTo>
                          <a:pt x="78786" y="38359"/>
                          <a:pt x="78907" y="38268"/>
                          <a:pt x="78998" y="38147"/>
                        </a:cubicBezTo>
                        <a:cubicBezTo>
                          <a:pt x="79272" y="37873"/>
                          <a:pt x="79363" y="37478"/>
                          <a:pt x="79242" y="37144"/>
                        </a:cubicBezTo>
                        <a:cubicBezTo>
                          <a:pt x="79150" y="36870"/>
                          <a:pt x="79242" y="36566"/>
                          <a:pt x="79454" y="36414"/>
                        </a:cubicBezTo>
                        <a:cubicBezTo>
                          <a:pt x="79515" y="36353"/>
                          <a:pt x="79606" y="36293"/>
                          <a:pt x="79667" y="36232"/>
                        </a:cubicBezTo>
                        <a:cubicBezTo>
                          <a:pt x="79728" y="36171"/>
                          <a:pt x="79789" y="36080"/>
                          <a:pt x="79850" y="36019"/>
                        </a:cubicBezTo>
                        <a:cubicBezTo>
                          <a:pt x="79910" y="35928"/>
                          <a:pt x="79910" y="35745"/>
                          <a:pt x="80062" y="35685"/>
                        </a:cubicBezTo>
                        <a:cubicBezTo>
                          <a:pt x="80214" y="35654"/>
                          <a:pt x="80336" y="35837"/>
                          <a:pt x="80488" y="35897"/>
                        </a:cubicBezTo>
                        <a:cubicBezTo>
                          <a:pt x="80640" y="35958"/>
                          <a:pt x="80792" y="35958"/>
                          <a:pt x="80944" y="35897"/>
                        </a:cubicBezTo>
                        <a:cubicBezTo>
                          <a:pt x="81096" y="35837"/>
                          <a:pt x="81217" y="35715"/>
                          <a:pt x="81309" y="35593"/>
                        </a:cubicBezTo>
                        <a:cubicBezTo>
                          <a:pt x="81491" y="35381"/>
                          <a:pt x="81643" y="35168"/>
                          <a:pt x="81734" y="34894"/>
                        </a:cubicBezTo>
                        <a:cubicBezTo>
                          <a:pt x="81916" y="34499"/>
                          <a:pt x="82068" y="34104"/>
                          <a:pt x="82220" y="33709"/>
                        </a:cubicBezTo>
                        <a:cubicBezTo>
                          <a:pt x="82220" y="33618"/>
                          <a:pt x="82251" y="33527"/>
                          <a:pt x="82312" y="33435"/>
                        </a:cubicBezTo>
                        <a:cubicBezTo>
                          <a:pt x="82555" y="33071"/>
                          <a:pt x="82676" y="32645"/>
                          <a:pt x="82676" y="32220"/>
                        </a:cubicBezTo>
                        <a:cubicBezTo>
                          <a:pt x="82737" y="31885"/>
                          <a:pt x="82798" y="31520"/>
                          <a:pt x="82859" y="31156"/>
                        </a:cubicBezTo>
                        <a:cubicBezTo>
                          <a:pt x="82859" y="31095"/>
                          <a:pt x="82859" y="31034"/>
                          <a:pt x="82919" y="30973"/>
                        </a:cubicBezTo>
                        <a:cubicBezTo>
                          <a:pt x="83011" y="30730"/>
                          <a:pt x="83041" y="30487"/>
                          <a:pt x="82980" y="30244"/>
                        </a:cubicBezTo>
                        <a:cubicBezTo>
                          <a:pt x="82950" y="29788"/>
                          <a:pt x="82828" y="29332"/>
                          <a:pt x="82616" y="28937"/>
                        </a:cubicBezTo>
                        <a:cubicBezTo>
                          <a:pt x="82524" y="28785"/>
                          <a:pt x="82464" y="28602"/>
                          <a:pt x="82464" y="28420"/>
                        </a:cubicBezTo>
                        <a:cubicBezTo>
                          <a:pt x="82464" y="28055"/>
                          <a:pt x="82464" y="27660"/>
                          <a:pt x="82433" y="27265"/>
                        </a:cubicBezTo>
                        <a:cubicBezTo>
                          <a:pt x="82433" y="27235"/>
                          <a:pt x="82464" y="27204"/>
                          <a:pt x="82494" y="27174"/>
                        </a:cubicBezTo>
                        <a:cubicBezTo>
                          <a:pt x="82494" y="27143"/>
                          <a:pt x="82524" y="27174"/>
                          <a:pt x="82524" y="27204"/>
                        </a:cubicBezTo>
                        <a:cubicBezTo>
                          <a:pt x="82676" y="27417"/>
                          <a:pt x="82859" y="27599"/>
                          <a:pt x="83011" y="27782"/>
                        </a:cubicBezTo>
                        <a:cubicBezTo>
                          <a:pt x="83193" y="27964"/>
                          <a:pt x="83163" y="28238"/>
                          <a:pt x="83284" y="28481"/>
                        </a:cubicBezTo>
                        <a:cubicBezTo>
                          <a:pt x="83315" y="28572"/>
                          <a:pt x="83375" y="28663"/>
                          <a:pt x="83436" y="28785"/>
                        </a:cubicBezTo>
                        <a:cubicBezTo>
                          <a:pt x="83558" y="29028"/>
                          <a:pt x="83649" y="29271"/>
                          <a:pt x="83649" y="29545"/>
                        </a:cubicBezTo>
                        <a:cubicBezTo>
                          <a:pt x="83649" y="29606"/>
                          <a:pt x="83649" y="29636"/>
                          <a:pt x="83649" y="29697"/>
                        </a:cubicBezTo>
                        <a:cubicBezTo>
                          <a:pt x="83679" y="30001"/>
                          <a:pt x="83801" y="30305"/>
                          <a:pt x="83983" y="30578"/>
                        </a:cubicBezTo>
                        <a:cubicBezTo>
                          <a:pt x="84075" y="30700"/>
                          <a:pt x="84135" y="30852"/>
                          <a:pt x="84135" y="31034"/>
                        </a:cubicBezTo>
                        <a:cubicBezTo>
                          <a:pt x="84135" y="31247"/>
                          <a:pt x="84196" y="31460"/>
                          <a:pt x="84318" y="31672"/>
                        </a:cubicBezTo>
                        <a:cubicBezTo>
                          <a:pt x="84378" y="31824"/>
                          <a:pt x="84409" y="31976"/>
                          <a:pt x="84409" y="32128"/>
                        </a:cubicBezTo>
                        <a:cubicBezTo>
                          <a:pt x="84409" y="32189"/>
                          <a:pt x="84409" y="32280"/>
                          <a:pt x="84409" y="32341"/>
                        </a:cubicBezTo>
                        <a:cubicBezTo>
                          <a:pt x="84439" y="32493"/>
                          <a:pt x="84530" y="32615"/>
                          <a:pt x="84682" y="32706"/>
                        </a:cubicBezTo>
                        <a:cubicBezTo>
                          <a:pt x="84743" y="32706"/>
                          <a:pt x="84774" y="32675"/>
                          <a:pt x="84804" y="32645"/>
                        </a:cubicBezTo>
                        <a:cubicBezTo>
                          <a:pt x="84804" y="32584"/>
                          <a:pt x="84804" y="32493"/>
                          <a:pt x="84804" y="32402"/>
                        </a:cubicBezTo>
                        <a:cubicBezTo>
                          <a:pt x="84804" y="32250"/>
                          <a:pt x="84865" y="32220"/>
                          <a:pt x="85017" y="32220"/>
                        </a:cubicBezTo>
                        <a:cubicBezTo>
                          <a:pt x="85169" y="32250"/>
                          <a:pt x="85260" y="32341"/>
                          <a:pt x="85382" y="32402"/>
                        </a:cubicBezTo>
                        <a:lnTo>
                          <a:pt x="85442" y="32402"/>
                        </a:lnTo>
                        <a:cubicBezTo>
                          <a:pt x="85473" y="32372"/>
                          <a:pt x="85473" y="32341"/>
                          <a:pt x="85503" y="32280"/>
                        </a:cubicBezTo>
                        <a:cubicBezTo>
                          <a:pt x="85473" y="32128"/>
                          <a:pt x="85412" y="31976"/>
                          <a:pt x="85260" y="31885"/>
                        </a:cubicBezTo>
                        <a:cubicBezTo>
                          <a:pt x="84986" y="31764"/>
                          <a:pt x="84926" y="31429"/>
                          <a:pt x="84652" y="31247"/>
                        </a:cubicBezTo>
                        <a:cubicBezTo>
                          <a:pt x="84591" y="31095"/>
                          <a:pt x="84530" y="30943"/>
                          <a:pt x="84470" y="30761"/>
                        </a:cubicBezTo>
                        <a:cubicBezTo>
                          <a:pt x="84409" y="30548"/>
                          <a:pt x="84409" y="30305"/>
                          <a:pt x="84378" y="30092"/>
                        </a:cubicBezTo>
                        <a:lnTo>
                          <a:pt x="84378" y="29879"/>
                        </a:lnTo>
                        <a:cubicBezTo>
                          <a:pt x="84378" y="29788"/>
                          <a:pt x="84439" y="29697"/>
                          <a:pt x="84530" y="29697"/>
                        </a:cubicBezTo>
                        <a:cubicBezTo>
                          <a:pt x="84622" y="29697"/>
                          <a:pt x="84743" y="29666"/>
                          <a:pt x="84865" y="29666"/>
                        </a:cubicBezTo>
                        <a:cubicBezTo>
                          <a:pt x="84865" y="29545"/>
                          <a:pt x="84865" y="29423"/>
                          <a:pt x="84804" y="29332"/>
                        </a:cubicBezTo>
                        <a:cubicBezTo>
                          <a:pt x="84409" y="28602"/>
                          <a:pt x="83983" y="27934"/>
                          <a:pt x="83527" y="27265"/>
                        </a:cubicBezTo>
                        <a:cubicBezTo>
                          <a:pt x="83345" y="27083"/>
                          <a:pt x="83254" y="26840"/>
                          <a:pt x="83254" y="26566"/>
                        </a:cubicBezTo>
                        <a:cubicBezTo>
                          <a:pt x="83254" y="26475"/>
                          <a:pt x="83223" y="26353"/>
                          <a:pt x="83163" y="26232"/>
                        </a:cubicBezTo>
                        <a:cubicBezTo>
                          <a:pt x="83071" y="25897"/>
                          <a:pt x="82859" y="25593"/>
                          <a:pt x="82616" y="25320"/>
                        </a:cubicBezTo>
                        <a:cubicBezTo>
                          <a:pt x="82494" y="25259"/>
                          <a:pt x="82494" y="25107"/>
                          <a:pt x="82403" y="24985"/>
                        </a:cubicBezTo>
                        <a:cubicBezTo>
                          <a:pt x="82342" y="24864"/>
                          <a:pt x="82220" y="24773"/>
                          <a:pt x="82068" y="24773"/>
                        </a:cubicBezTo>
                        <a:cubicBezTo>
                          <a:pt x="82038" y="24773"/>
                          <a:pt x="82008" y="24803"/>
                          <a:pt x="81977" y="24833"/>
                        </a:cubicBezTo>
                        <a:cubicBezTo>
                          <a:pt x="81977" y="24864"/>
                          <a:pt x="81977" y="24894"/>
                          <a:pt x="81977" y="24894"/>
                        </a:cubicBezTo>
                        <a:cubicBezTo>
                          <a:pt x="82008" y="24955"/>
                          <a:pt x="82008" y="24985"/>
                          <a:pt x="82038" y="25016"/>
                        </a:cubicBezTo>
                        <a:cubicBezTo>
                          <a:pt x="82281" y="25289"/>
                          <a:pt x="82281" y="25289"/>
                          <a:pt x="82038" y="25624"/>
                        </a:cubicBezTo>
                        <a:cubicBezTo>
                          <a:pt x="82038" y="25684"/>
                          <a:pt x="82008" y="25715"/>
                          <a:pt x="82008" y="25776"/>
                        </a:cubicBezTo>
                        <a:cubicBezTo>
                          <a:pt x="82038" y="25867"/>
                          <a:pt x="82068" y="25928"/>
                          <a:pt x="82129" y="26019"/>
                        </a:cubicBezTo>
                        <a:cubicBezTo>
                          <a:pt x="82251" y="26232"/>
                          <a:pt x="82312" y="26475"/>
                          <a:pt x="82342" y="26718"/>
                        </a:cubicBezTo>
                        <a:cubicBezTo>
                          <a:pt x="82342" y="26748"/>
                          <a:pt x="82312" y="26809"/>
                          <a:pt x="82312" y="26840"/>
                        </a:cubicBezTo>
                        <a:cubicBezTo>
                          <a:pt x="82281" y="26870"/>
                          <a:pt x="82190" y="26840"/>
                          <a:pt x="82160" y="26748"/>
                        </a:cubicBezTo>
                        <a:cubicBezTo>
                          <a:pt x="82160" y="26596"/>
                          <a:pt x="82099" y="26475"/>
                          <a:pt x="82008" y="26353"/>
                        </a:cubicBezTo>
                        <a:cubicBezTo>
                          <a:pt x="81947" y="26292"/>
                          <a:pt x="81916" y="26201"/>
                          <a:pt x="81916" y="26110"/>
                        </a:cubicBezTo>
                        <a:cubicBezTo>
                          <a:pt x="81916" y="25928"/>
                          <a:pt x="81825" y="25745"/>
                          <a:pt x="81673" y="25654"/>
                        </a:cubicBezTo>
                        <a:cubicBezTo>
                          <a:pt x="81400" y="25502"/>
                          <a:pt x="81126" y="25350"/>
                          <a:pt x="80853" y="25168"/>
                        </a:cubicBezTo>
                        <a:cubicBezTo>
                          <a:pt x="80792" y="25107"/>
                          <a:pt x="80731" y="25107"/>
                          <a:pt x="80670" y="25107"/>
                        </a:cubicBezTo>
                        <a:cubicBezTo>
                          <a:pt x="80549" y="25107"/>
                          <a:pt x="80427" y="25137"/>
                          <a:pt x="80336" y="25137"/>
                        </a:cubicBezTo>
                        <a:cubicBezTo>
                          <a:pt x="80214" y="25107"/>
                          <a:pt x="80093" y="25198"/>
                          <a:pt x="80093" y="25320"/>
                        </a:cubicBezTo>
                        <a:cubicBezTo>
                          <a:pt x="80062" y="25472"/>
                          <a:pt x="80002" y="25624"/>
                          <a:pt x="79880" y="25715"/>
                        </a:cubicBezTo>
                        <a:cubicBezTo>
                          <a:pt x="79850" y="25745"/>
                          <a:pt x="79819" y="25745"/>
                          <a:pt x="79819" y="25715"/>
                        </a:cubicBezTo>
                        <a:cubicBezTo>
                          <a:pt x="79728" y="25533"/>
                          <a:pt x="79637" y="25350"/>
                          <a:pt x="79546" y="25198"/>
                        </a:cubicBezTo>
                        <a:cubicBezTo>
                          <a:pt x="79546" y="25168"/>
                          <a:pt x="79515" y="25137"/>
                          <a:pt x="79515" y="25137"/>
                        </a:cubicBezTo>
                        <a:cubicBezTo>
                          <a:pt x="79454" y="25168"/>
                          <a:pt x="79424" y="25198"/>
                          <a:pt x="79394" y="25229"/>
                        </a:cubicBezTo>
                        <a:cubicBezTo>
                          <a:pt x="79333" y="25289"/>
                          <a:pt x="79333" y="25381"/>
                          <a:pt x="79363" y="25472"/>
                        </a:cubicBezTo>
                        <a:cubicBezTo>
                          <a:pt x="79363" y="25502"/>
                          <a:pt x="79333" y="25563"/>
                          <a:pt x="79302" y="25563"/>
                        </a:cubicBezTo>
                        <a:cubicBezTo>
                          <a:pt x="79272" y="25593"/>
                          <a:pt x="79211" y="25563"/>
                          <a:pt x="79211" y="25533"/>
                        </a:cubicBezTo>
                        <a:cubicBezTo>
                          <a:pt x="79150" y="25350"/>
                          <a:pt x="79090" y="25198"/>
                          <a:pt x="78998" y="25016"/>
                        </a:cubicBezTo>
                        <a:cubicBezTo>
                          <a:pt x="78938" y="24864"/>
                          <a:pt x="78877" y="24833"/>
                          <a:pt x="78694" y="24894"/>
                        </a:cubicBezTo>
                        <a:cubicBezTo>
                          <a:pt x="78634" y="24894"/>
                          <a:pt x="78573" y="24925"/>
                          <a:pt x="78512" y="24955"/>
                        </a:cubicBezTo>
                        <a:cubicBezTo>
                          <a:pt x="78421" y="24955"/>
                          <a:pt x="78360" y="24955"/>
                          <a:pt x="78299" y="24955"/>
                        </a:cubicBezTo>
                        <a:cubicBezTo>
                          <a:pt x="78178" y="24955"/>
                          <a:pt x="78087" y="24833"/>
                          <a:pt x="78117" y="24712"/>
                        </a:cubicBezTo>
                        <a:cubicBezTo>
                          <a:pt x="78147" y="24651"/>
                          <a:pt x="78178" y="24590"/>
                          <a:pt x="78208" y="24529"/>
                        </a:cubicBezTo>
                        <a:cubicBezTo>
                          <a:pt x="78299" y="24317"/>
                          <a:pt x="78421" y="24134"/>
                          <a:pt x="78512" y="23922"/>
                        </a:cubicBezTo>
                        <a:cubicBezTo>
                          <a:pt x="78664" y="23709"/>
                          <a:pt x="78755" y="23466"/>
                          <a:pt x="78786" y="23222"/>
                        </a:cubicBezTo>
                        <a:cubicBezTo>
                          <a:pt x="78846" y="22797"/>
                          <a:pt x="78968" y="22341"/>
                          <a:pt x="79181" y="21946"/>
                        </a:cubicBezTo>
                        <a:cubicBezTo>
                          <a:pt x="79333" y="21672"/>
                          <a:pt x="79394" y="21338"/>
                          <a:pt x="79363" y="21004"/>
                        </a:cubicBezTo>
                        <a:cubicBezTo>
                          <a:pt x="79333" y="20882"/>
                          <a:pt x="79394" y="20760"/>
                          <a:pt x="79454" y="20639"/>
                        </a:cubicBezTo>
                        <a:cubicBezTo>
                          <a:pt x="79576" y="20487"/>
                          <a:pt x="79637" y="20244"/>
                          <a:pt x="79546" y="20061"/>
                        </a:cubicBezTo>
                        <a:cubicBezTo>
                          <a:pt x="79515" y="19970"/>
                          <a:pt x="79546" y="19879"/>
                          <a:pt x="79606" y="19788"/>
                        </a:cubicBezTo>
                        <a:cubicBezTo>
                          <a:pt x="79698" y="19636"/>
                          <a:pt x="79880" y="19514"/>
                          <a:pt x="80093" y="19453"/>
                        </a:cubicBezTo>
                        <a:cubicBezTo>
                          <a:pt x="80336" y="19393"/>
                          <a:pt x="80579" y="19301"/>
                          <a:pt x="80853" y="19180"/>
                        </a:cubicBezTo>
                        <a:cubicBezTo>
                          <a:pt x="80944" y="19149"/>
                          <a:pt x="81065" y="19180"/>
                          <a:pt x="81157" y="19210"/>
                        </a:cubicBezTo>
                        <a:cubicBezTo>
                          <a:pt x="81278" y="19301"/>
                          <a:pt x="81400" y="19271"/>
                          <a:pt x="81460" y="19149"/>
                        </a:cubicBezTo>
                        <a:cubicBezTo>
                          <a:pt x="81521" y="19028"/>
                          <a:pt x="81673" y="18937"/>
                          <a:pt x="81825" y="18937"/>
                        </a:cubicBezTo>
                        <a:cubicBezTo>
                          <a:pt x="82099" y="18997"/>
                          <a:pt x="82312" y="18845"/>
                          <a:pt x="82585" y="18845"/>
                        </a:cubicBezTo>
                        <a:cubicBezTo>
                          <a:pt x="82616" y="18845"/>
                          <a:pt x="82646" y="18785"/>
                          <a:pt x="82676" y="18754"/>
                        </a:cubicBezTo>
                        <a:cubicBezTo>
                          <a:pt x="82707" y="18663"/>
                          <a:pt x="82707" y="18542"/>
                          <a:pt x="82737" y="18420"/>
                        </a:cubicBezTo>
                        <a:cubicBezTo>
                          <a:pt x="82798" y="18329"/>
                          <a:pt x="82889" y="18238"/>
                          <a:pt x="83011" y="18238"/>
                        </a:cubicBezTo>
                        <a:cubicBezTo>
                          <a:pt x="83315" y="18298"/>
                          <a:pt x="83649" y="18329"/>
                          <a:pt x="83953" y="18359"/>
                        </a:cubicBezTo>
                        <a:cubicBezTo>
                          <a:pt x="84014" y="18359"/>
                          <a:pt x="84075" y="18420"/>
                          <a:pt x="84135" y="18450"/>
                        </a:cubicBezTo>
                        <a:cubicBezTo>
                          <a:pt x="84166" y="18481"/>
                          <a:pt x="84166" y="18511"/>
                          <a:pt x="84166" y="18572"/>
                        </a:cubicBezTo>
                        <a:cubicBezTo>
                          <a:pt x="84166" y="18602"/>
                          <a:pt x="84105" y="18633"/>
                          <a:pt x="84105" y="18663"/>
                        </a:cubicBezTo>
                        <a:cubicBezTo>
                          <a:pt x="84044" y="18754"/>
                          <a:pt x="84075" y="18845"/>
                          <a:pt x="84135" y="18906"/>
                        </a:cubicBezTo>
                        <a:cubicBezTo>
                          <a:pt x="84196" y="18997"/>
                          <a:pt x="84318" y="19028"/>
                          <a:pt x="84378" y="18997"/>
                        </a:cubicBezTo>
                        <a:cubicBezTo>
                          <a:pt x="84622" y="18845"/>
                          <a:pt x="84895" y="18785"/>
                          <a:pt x="85047" y="18542"/>
                        </a:cubicBezTo>
                        <a:cubicBezTo>
                          <a:pt x="85078" y="18450"/>
                          <a:pt x="85199" y="18420"/>
                          <a:pt x="85290" y="18481"/>
                        </a:cubicBezTo>
                        <a:cubicBezTo>
                          <a:pt x="85351" y="18511"/>
                          <a:pt x="85473" y="18481"/>
                          <a:pt x="85534" y="18390"/>
                        </a:cubicBezTo>
                        <a:cubicBezTo>
                          <a:pt x="85594" y="18298"/>
                          <a:pt x="85777" y="18238"/>
                          <a:pt x="85746" y="18086"/>
                        </a:cubicBezTo>
                        <a:cubicBezTo>
                          <a:pt x="85716" y="17903"/>
                          <a:pt x="85564" y="17903"/>
                          <a:pt x="85412" y="17903"/>
                        </a:cubicBezTo>
                        <a:lnTo>
                          <a:pt x="85351" y="17903"/>
                        </a:lnTo>
                        <a:cubicBezTo>
                          <a:pt x="85290" y="17873"/>
                          <a:pt x="85230" y="17842"/>
                          <a:pt x="85199" y="17782"/>
                        </a:cubicBezTo>
                        <a:cubicBezTo>
                          <a:pt x="85108" y="17538"/>
                          <a:pt x="85078" y="17265"/>
                          <a:pt x="85169" y="17052"/>
                        </a:cubicBezTo>
                        <a:cubicBezTo>
                          <a:pt x="85199" y="16991"/>
                          <a:pt x="85199" y="16961"/>
                          <a:pt x="85230" y="16900"/>
                        </a:cubicBezTo>
                        <a:cubicBezTo>
                          <a:pt x="85321" y="16718"/>
                          <a:pt x="85351" y="16505"/>
                          <a:pt x="85321" y="16323"/>
                        </a:cubicBezTo>
                        <a:cubicBezTo>
                          <a:pt x="85321" y="16049"/>
                          <a:pt x="85351" y="15776"/>
                          <a:pt x="85321" y="15502"/>
                        </a:cubicBezTo>
                        <a:cubicBezTo>
                          <a:pt x="85321" y="15320"/>
                          <a:pt x="85412" y="15137"/>
                          <a:pt x="85594" y="15076"/>
                        </a:cubicBezTo>
                        <a:cubicBezTo>
                          <a:pt x="85746" y="15016"/>
                          <a:pt x="85898" y="14955"/>
                          <a:pt x="86050" y="14894"/>
                        </a:cubicBezTo>
                        <a:cubicBezTo>
                          <a:pt x="86172" y="14803"/>
                          <a:pt x="86354" y="14803"/>
                          <a:pt x="86506" y="14864"/>
                        </a:cubicBezTo>
                        <a:cubicBezTo>
                          <a:pt x="86597" y="14894"/>
                          <a:pt x="86658" y="14803"/>
                          <a:pt x="86749" y="14772"/>
                        </a:cubicBezTo>
                        <a:cubicBezTo>
                          <a:pt x="86810" y="14712"/>
                          <a:pt x="86901" y="14742"/>
                          <a:pt x="86901" y="14803"/>
                        </a:cubicBezTo>
                        <a:cubicBezTo>
                          <a:pt x="86932" y="14985"/>
                          <a:pt x="86962" y="15137"/>
                          <a:pt x="86962" y="15289"/>
                        </a:cubicBezTo>
                        <a:cubicBezTo>
                          <a:pt x="86962" y="15441"/>
                          <a:pt x="87053" y="15563"/>
                          <a:pt x="87175" y="15624"/>
                        </a:cubicBezTo>
                        <a:cubicBezTo>
                          <a:pt x="87296" y="15684"/>
                          <a:pt x="87418" y="15776"/>
                          <a:pt x="87540" y="15836"/>
                        </a:cubicBezTo>
                        <a:cubicBezTo>
                          <a:pt x="87570" y="15836"/>
                          <a:pt x="87631" y="15836"/>
                          <a:pt x="87661" y="15806"/>
                        </a:cubicBezTo>
                        <a:cubicBezTo>
                          <a:pt x="87722" y="15776"/>
                          <a:pt x="87752" y="15715"/>
                          <a:pt x="87783" y="15654"/>
                        </a:cubicBezTo>
                        <a:cubicBezTo>
                          <a:pt x="87813" y="15380"/>
                          <a:pt x="87874" y="15107"/>
                          <a:pt x="87904" y="14833"/>
                        </a:cubicBezTo>
                        <a:cubicBezTo>
                          <a:pt x="87935" y="14681"/>
                          <a:pt x="88026" y="14529"/>
                          <a:pt x="88178" y="14499"/>
                        </a:cubicBezTo>
                        <a:cubicBezTo>
                          <a:pt x="88300" y="14469"/>
                          <a:pt x="88300" y="14347"/>
                          <a:pt x="88300" y="14286"/>
                        </a:cubicBezTo>
                        <a:lnTo>
                          <a:pt x="88269" y="14256"/>
                        </a:lnTo>
                        <a:cubicBezTo>
                          <a:pt x="87996" y="14013"/>
                          <a:pt x="87813" y="13678"/>
                          <a:pt x="87813" y="13283"/>
                        </a:cubicBezTo>
                        <a:cubicBezTo>
                          <a:pt x="87813" y="13283"/>
                          <a:pt x="87813" y="13253"/>
                          <a:pt x="87844" y="13253"/>
                        </a:cubicBezTo>
                        <a:cubicBezTo>
                          <a:pt x="87935" y="13070"/>
                          <a:pt x="88148" y="13010"/>
                          <a:pt x="88300" y="13101"/>
                        </a:cubicBezTo>
                        <a:cubicBezTo>
                          <a:pt x="88360" y="13131"/>
                          <a:pt x="88421" y="13222"/>
                          <a:pt x="88391" y="13253"/>
                        </a:cubicBezTo>
                        <a:cubicBezTo>
                          <a:pt x="88269" y="13435"/>
                          <a:pt x="88269" y="13678"/>
                          <a:pt x="88391" y="13861"/>
                        </a:cubicBezTo>
                        <a:cubicBezTo>
                          <a:pt x="88543" y="14073"/>
                          <a:pt x="88634" y="14347"/>
                          <a:pt x="88634" y="14621"/>
                        </a:cubicBezTo>
                        <a:cubicBezTo>
                          <a:pt x="88664" y="14651"/>
                          <a:pt x="88664" y="14681"/>
                          <a:pt x="88695" y="14712"/>
                        </a:cubicBezTo>
                        <a:cubicBezTo>
                          <a:pt x="88877" y="14924"/>
                          <a:pt x="88786" y="15168"/>
                          <a:pt x="88877" y="15380"/>
                        </a:cubicBezTo>
                        <a:cubicBezTo>
                          <a:pt x="88786" y="15532"/>
                          <a:pt x="88725" y="15654"/>
                          <a:pt x="88603" y="15745"/>
                        </a:cubicBezTo>
                        <a:lnTo>
                          <a:pt x="88543" y="15806"/>
                        </a:lnTo>
                        <a:cubicBezTo>
                          <a:pt x="88452" y="15928"/>
                          <a:pt x="88421" y="16049"/>
                          <a:pt x="88421" y="16201"/>
                        </a:cubicBezTo>
                        <a:cubicBezTo>
                          <a:pt x="88482" y="16535"/>
                          <a:pt x="88421" y="16900"/>
                          <a:pt x="88300" y="17265"/>
                        </a:cubicBezTo>
                        <a:cubicBezTo>
                          <a:pt x="88269" y="17356"/>
                          <a:pt x="88269" y="17447"/>
                          <a:pt x="88269" y="17508"/>
                        </a:cubicBezTo>
                        <a:cubicBezTo>
                          <a:pt x="88269" y="17873"/>
                          <a:pt x="88239" y="18207"/>
                          <a:pt x="88269" y="18542"/>
                        </a:cubicBezTo>
                        <a:cubicBezTo>
                          <a:pt x="88330" y="18815"/>
                          <a:pt x="88239" y="19089"/>
                          <a:pt x="88056" y="19301"/>
                        </a:cubicBezTo>
                        <a:cubicBezTo>
                          <a:pt x="87996" y="19362"/>
                          <a:pt x="87996" y="19423"/>
                          <a:pt x="87965" y="19484"/>
                        </a:cubicBezTo>
                        <a:cubicBezTo>
                          <a:pt x="87904" y="19545"/>
                          <a:pt x="87874" y="19575"/>
                          <a:pt x="87813" y="19605"/>
                        </a:cubicBezTo>
                        <a:cubicBezTo>
                          <a:pt x="87631" y="19757"/>
                          <a:pt x="87600" y="19788"/>
                          <a:pt x="87722" y="19909"/>
                        </a:cubicBezTo>
                        <a:cubicBezTo>
                          <a:pt x="87844" y="20092"/>
                          <a:pt x="87904" y="20304"/>
                          <a:pt x="87844" y="20487"/>
                        </a:cubicBezTo>
                        <a:cubicBezTo>
                          <a:pt x="87813" y="20608"/>
                          <a:pt x="87783" y="20700"/>
                          <a:pt x="87722" y="20821"/>
                        </a:cubicBezTo>
                        <a:cubicBezTo>
                          <a:pt x="87692" y="20973"/>
                          <a:pt x="87661" y="21125"/>
                          <a:pt x="87692" y="21277"/>
                        </a:cubicBezTo>
                        <a:cubicBezTo>
                          <a:pt x="87752" y="21551"/>
                          <a:pt x="87813" y="21794"/>
                          <a:pt x="87904" y="22067"/>
                        </a:cubicBezTo>
                        <a:cubicBezTo>
                          <a:pt x="88208" y="22918"/>
                          <a:pt x="88603" y="23709"/>
                          <a:pt x="89120" y="24408"/>
                        </a:cubicBezTo>
                        <a:cubicBezTo>
                          <a:pt x="89272" y="24621"/>
                          <a:pt x="89394" y="24833"/>
                          <a:pt x="89515" y="25046"/>
                        </a:cubicBezTo>
                        <a:cubicBezTo>
                          <a:pt x="89607" y="25198"/>
                          <a:pt x="89698" y="25320"/>
                          <a:pt x="89789" y="25411"/>
                        </a:cubicBezTo>
                        <a:cubicBezTo>
                          <a:pt x="89941" y="25563"/>
                          <a:pt x="90062" y="25745"/>
                          <a:pt x="90123" y="25928"/>
                        </a:cubicBezTo>
                        <a:cubicBezTo>
                          <a:pt x="90214" y="26110"/>
                          <a:pt x="90275" y="26292"/>
                          <a:pt x="90366" y="26475"/>
                        </a:cubicBezTo>
                        <a:cubicBezTo>
                          <a:pt x="90427" y="26688"/>
                          <a:pt x="90640" y="26779"/>
                          <a:pt x="90792" y="26870"/>
                        </a:cubicBezTo>
                        <a:cubicBezTo>
                          <a:pt x="90792" y="26870"/>
                          <a:pt x="90853" y="26870"/>
                          <a:pt x="90853" y="26840"/>
                        </a:cubicBezTo>
                        <a:cubicBezTo>
                          <a:pt x="91005" y="26748"/>
                          <a:pt x="91005" y="26566"/>
                          <a:pt x="91066" y="26444"/>
                        </a:cubicBezTo>
                        <a:cubicBezTo>
                          <a:pt x="91278" y="26080"/>
                          <a:pt x="91278" y="25684"/>
                          <a:pt x="91126" y="25320"/>
                        </a:cubicBezTo>
                        <a:cubicBezTo>
                          <a:pt x="91005" y="24894"/>
                          <a:pt x="90944" y="24773"/>
                          <a:pt x="91400" y="24560"/>
                        </a:cubicBezTo>
                        <a:lnTo>
                          <a:pt x="91461" y="24529"/>
                        </a:lnTo>
                        <a:cubicBezTo>
                          <a:pt x="91552" y="24469"/>
                          <a:pt x="91552" y="24438"/>
                          <a:pt x="91521" y="24347"/>
                        </a:cubicBezTo>
                        <a:cubicBezTo>
                          <a:pt x="91461" y="24256"/>
                          <a:pt x="91400" y="24165"/>
                          <a:pt x="91339" y="24074"/>
                        </a:cubicBezTo>
                        <a:cubicBezTo>
                          <a:pt x="91278" y="23982"/>
                          <a:pt x="91248" y="23891"/>
                          <a:pt x="91248" y="23800"/>
                        </a:cubicBezTo>
                        <a:cubicBezTo>
                          <a:pt x="91248" y="23618"/>
                          <a:pt x="91248" y="23405"/>
                          <a:pt x="91278" y="23192"/>
                        </a:cubicBezTo>
                        <a:cubicBezTo>
                          <a:pt x="91309" y="23070"/>
                          <a:pt x="91400" y="22949"/>
                          <a:pt x="91521" y="22918"/>
                        </a:cubicBezTo>
                        <a:cubicBezTo>
                          <a:pt x="91643" y="22858"/>
                          <a:pt x="91734" y="22827"/>
                          <a:pt x="91825" y="22767"/>
                        </a:cubicBezTo>
                        <a:cubicBezTo>
                          <a:pt x="91947" y="22706"/>
                          <a:pt x="91947" y="22554"/>
                          <a:pt x="91886" y="22463"/>
                        </a:cubicBezTo>
                        <a:cubicBezTo>
                          <a:pt x="91795" y="22341"/>
                          <a:pt x="91704" y="22189"/>
                          <a:pt x="91582" y="22067"/>
                        </a:cubicBezTo>
                        <a:cubicBezTo>
                          <a:pt x="91309" y="21794"/>
                          <a:pt x="91218" y="21399"/>
                          <a:pt x="91278" y="21004"/>
                        </a:cubicBezTo>
                        <a:cubicBezTo>
                          <a:pt x="91309" y="20943"/>
                          <a:pt x="91369" y="20882"/>
                          <a:pt x="91430" y="20882"/>
                        </a:cubicBezTo>
                        <a:cubicBezTo>
                          <a:pt x="91461" y="20882"/>
                          <a:pt x="91521" y="20912"/>
                          <a:pt x="91552" y="20912"/>
                        </a:cubicBezTo>
                        <a:cubicBezTo>
                          <a:pt x="91704" y="20912"/>
                          <a:pt x="91825" y="20760"/>
                          <a:pt x="91765" y="20639"/>
                        </a:cubicBezTo>
                        <a:cubicBezTo>
                          <a:pt x="91704" y="20548"/>
                          <a:pt x="91552" y="20335"/>
                          <a:pt x="91491" y="20183"/>
                        </a:cubicBezTo>
                        <a:cubicBezTo>
                          <a:pt x="91430" y="20061"/>
                          <a:pt x="91309" y="19970"/>
                          <a:pt x="91157" y="20001"/>
                        </a:cubicBezTo>
                        <a:cubicBezTo>
                          <a:pt x="91126" y="20001"/>
                          <a:pt x="91096" y="20001"/>
                          <a:pt x="91066" y="19940"/>
                        </a:cubicBezTo>
                        <a:cubicBezTo>
                          <a:pt x="90974" y="19757"/>
                          <a:pt x="90853" y="19575"/>
                          <a:pt x="90974" y="19362"/>
                        </a:cubicBezTo>
                        <a:cubicBezTo>
                          <a:pt x="91005" y="19241"/>
                          <a:pt x="90974" y="19089"/>
                          <a:pt x="90883" y="18997"/>
                        </a:cubicBezTo>
                        <a:cubicBezTo>
                          <a:pt x="90792" y="18876"/>
                          <a:pt x="90670" y="18815"/>
                          <a:pt x="90549" y="18815"/>
                        </a:cubicBezTo>
                        <a:cubicBezTo>
                          <a:pt x="90488" y="18815"/>
                          <a:pt x="90458" y="18845"/>
                          <a:pt x="90427" y="18876"/>
                        </a:cubicBezTo>
                        <a:cubicBezTo>
                          <a:pt x="90397" y="18906"/>
                          <a:pt x="90366" y="18967"/>
                          <a:pt x="90336" y="19028"/>
                        </a:cubicBezTo>
                        <a:lnTo>
                          <a:pt x="90336" y="19028"/>
                        </a:lnTo>
                        <a:lnTo>
                          <a:pt x="90336" y="19028"/>
                        </a:lnTo>
                        <a:lnTo>
                          <a:pt x="90336" y="19028"/>
                        </a:lnTo>
                        <a:cubicBezTo>
                          <a:pt x="90336" y="19058"/>
                          <a:pt x="90336" y="19058"/>
                          <a:pt x="90336" y="19028"/>
                        </a:cubicBezTo>
                        <a:lnTo>
                          <a:pt x="90306" y="19028"/>
                        </a:lnTo>
                        <a:lnTo>
                          <a:pt x="90306" y="19028"/>
                        </a:lnTo>
                        <a:cubicBezTo>
                          <a:pt x="90184" y="18967"/>
                          <a:pt x="90093" y="18845"/>
                          <a:pt x="90032" y="18724"/>
                        </a:cubicBezTo>
                        <a:cubicBezTo>
                          <a:pt x="89941" y="18481"/>
                          <a:pt x="89911" y="18238"/>
                          <a:pt x="89941" y="17994"/>
                        </a:cubicBezTo>
                        <a:cubicBezTo>
                          <a:pt x="89971" y="17599"/>
                          <a:pt x="89911" y="17204"/>
                          <a:pt x="89698" y="16870"/>
                        </a:cubicBezTo>
                        <a:cubicBezTo>
                          <a:pt x="89698" y="16839"/>
                          <a:pt x="89667" y="16779"/>
                          <a:pt x="89667" y="16748"/>
                        </a:cubicBezTo>
                        <a:cubicBezTo>
                          <a:pt x="89576" y="16505"/>
                          <a:pt x="89728" y="16262"/>
                          <a:pt x="89971" y="16231"/>
                        </a:cubicBezTo>
                        <a:lnTo>
                          <a:pt x="90123" y="16231"/>
                        </a:lnTo>
                        <a:cubicBezTo>
                          <a:pt x="90245" y="16231"/>
                          <a:pt x="90275" y="16201"/>
                          <a:pt x="90306" y="16079"/>
                        </a:cubicBezTo>
                        <a:cubicBezTo>
                          <a:pt x="90306" y="15988"/>
                          <a:pt x="90336" y="15867"/>
                          <a:pt x="90427" y="15776"/>
                        </a:cubicBezTo>
                        <a:cubicBezTo>
                          <a:pt x="90458" y="15715"/>
                          <a:pt x="90549" y="15715"/>
                          <a:pt x="90579" y="15776"/>
                        </a:cubicBezTo>
                        <a:cubicBezTo>
                          <a:pt x="90610" y="15836"/>
                          <a:pt x="90670" y="15988"/>
                          <a:pt x="90762" y="16079"/>
                        </a:cubicBezTo>
                        <a:cubicBezTo>
                          <a:pt x="90792" y="16110"/>
                          <a:pt x="90822" y="16110"/>
                          <a:pt x="90853" y="16110"/>
                        </a:cubicBezTo>
                        <a:cubicBezTo>
                          <a:pt x="90914" y="16079"/>
                          <a:pt x="90944" y="16049"/>
                          <a:pt x="90974" y="16019"/>
                        </a:cubicBezTo>
                        <a:cubicBezTo>
                          <a:pt x="91005" y="15928"/>
                          <a:pt x="91005" y="15806"/>
                          <a:pt x="91035" y="15684"/>
                        </a:cubicBezTo>
                        <a:cubicBezTo>
                          <a:pt x="91126" y="15320"/>
                          <a:pt x="91430" y="15046"/>
                          <a:pt x="91795" y="15016"/>
                        </a:cubicBezTo>
                        <a:cubicBezTo>
                          <a:pt x="91947" y="15016"/>
                          <a:pt x="92069" y="15076"/>
                          <a:pt x="92190" y="15168"/>
                        </a:cubicBezTo>
                        <a:cubicBezTo>
                          <a:pt x="92281" y="15228"/>
                          <a:pt x="92403" y="15320"/>
                          <a:pt x="92494" y="15411"/>
                        </a:cubicBezTo>
                        <a:cubicBezTo>
                          <a:pt x="92555" y="15441"/>
                          <a:pt x="92585" y="15472"/>
                          <a:pt x="92616" y="15472"/>
                        </a:cubicBezTo>
                        <a:cubicBezTo>
                          <a:pt x="92677" y="15502"/>
                          <a:pt x="92768" y="15502"/>
                          <a:pt x="92828" y="15502"/>
                        </a:cubicBezTo>
                        <a:cubicBezTo>
                          <a:pt x="92889" y="15502"/>
                          <a:pt x="92950" y="15472"/>
                          <a:pt x="92950" y="15380"/>
                        </a:cubicBezTo>
                        <a:cubicBezTo>
                          <a:pt x="92950" y="15228"/>
                          <a:pt x="92828" y="15076"/>
                          <a:pt x="92859" y="14924"/>
                        </a:cubicBezTo>
                        <a:cubicBezTo>
                          <a:pt x="92889" y="14742"/>
                          <a:pt x="92920" y="14621"/>
                          <a:pt x="92980" y="14469"/>
                        </a:cubicBezTo>
                        <a:cubicBezTo>
                          <a:pt x="93041" y="14256"/>
                          <a:pt x="93072" y="14013"/>
                          <a:pt x="93102" y="13800"/>
                        </a:cubicBezTo>
                        <a:cubicBezTo>
                          <a:pt x="93102" y="13465"/>
                          <a:pt x="93224" y="13131"/>
                          <a:pt x="93406" y="12827"/>
                        </a:cubicBezTo>
                        <a:cubicBezTo>
                          <a:pt x="93497" y="12675"/>
                          <a:pt x="93588" y="12493"/>
                          <a:pt x="93680" y="12280"/>
                        </a:cubicBezTo>
                        <a:cubicBezTo>
                          <a:pt x="93801" y="12006"/>
                          <a:pt x="93984" y="11733"/>
                          <a:pt x="94227" y="11520"/>
                        </a:cubicBezTo>
                        <a:cubicBezTo>
                          <a:pt x="94318" y="11459"/>
                          <a:pt x="94409" y="11399"/>
                          <a:pt x="94531" y="11399"/>
                        </a:cubicBezTo>
                        <a:cubicBezTo>
                          <a:pt x="94683" y="11399"/>
                          <a:pt x="94835" y="11399"/>
                          <a:pt x="95017" y="11429"/>
                        </a:cubicBezTo>
                        <a:cubicBezTo>
                          <a:pt x="95078" y="11429"/>
                          <a:pt x="95139" y="11429"/>
                          <a:pt x="95199" y="11399"/>
                        </a:cubicBezTo>
                        <a:cubicBezTo>
                          <a:pt x="95260" y="11399"/>
                          <a:pt x="95291" y="11368"/>
                          <a:pt x="95291" y="11307"/>
                        </a:cubicBezTo>
                        <a:cubicBezTo>
                          <a:pt x="95382" y="11034"/>
                          <a:pt x="95260" y="10699"/>
                          <a:pt x="95047" y="10517"/>
                        </a:cubicBezTo>
                        <a:cubicBezTo>
                          <a:pt x="94987" y="10426"/>
                          <a:pt x="94926" y="10365"/>
                          <a:pt x="94895" y="10274"/>
                        </a:cubicBezTo>
                        <a:cubicBezTo>
                          <a:pt x="94865" y="10213"/>
                          <a:pt x="94835" y="10152"/>
                          <a:pt x="94774" y="10122"/>
                        </a:cubicBezTo>
                        <a:cubicBezTo>
                          <a:pt x="94531" y="10031"/>
                          <a:pt x="94348" y="9818"/>
                          <a:pt x="94075" y="9757"/>
                        </a:cubicBezTo>
                        <a:lnTo>
                          <a:pt x="94014" y="9757"/>
                        </a:lnTo>
                        <a:lnTo>
                          <a:pt x="94044" y="9727"/>
                        </a:lnTo>
                        <a:lnTo>
                          <a:pt x="94044" y="9727"/>
                        </a:lnTo>
                        <a:cubicBezTo>
                          <a:pt x="94014" y="9636"/>
                          <a:pt x="94014" y="9544"/>
                          <a:pt x="93984" y="9484"/>
                        </a:cubicBezTo>
                        <a:cubicBezTo>
                          <a:pt x="93923" y="9301"/>
                          <a:pt x="93832" y="9180"/>
                          <a:pt x="93649" y="9210"/>
                        </a:cubicBezTo>
                        <a:cubicBezTo>
                          <a:pt x="93588" y="9210"/>
                          <a:pt x="93528" y="9210"/>
                          <a:pt x="93528" y="9149"/>
                        </a:cubicBezTo>
                        <a:cubicBezTo>
                          <a:pt x="93528" y="9119"/>
                          <a:pt x="93497" y="9058"/>
                          <a:pt x="93467" y="9028"/>
                        </a:cubicBezTo>
                        <a:cubicBezTo>
                          <a:pt x="93376" y="8815"/>
                          <a:pt x="93315" y="8785"/>
                          <a:pt x="93102" y="8815"/>
                        </a:cubicBezTo>
                        <a:cubicBezTo>
                          <a:pt x="92950" y="8845"/>
                          <a:pt x="92768" y="8754"/>
                          <a:pt x="92646" y="8602"/>
                        </a:cubicBezTo>
                        <a:cubicBezTo>
                          <a:pt x="92616" y="8541"/>
                          <a:pt x="92616" y="8450"/>
                          <a:pt x="92677" y="8420"/>
                        </a:cubicBezTo>
                        <a:cubicBezTo>
                          <a:pt x="92768" y="8389"/>
                          <a:pt x="92859" y="8389"/>
                          <a:pt x="92950" y="8359"/>
                        </a:cubicBezTo>
                        <a:cubicBezTo>
                          <a:pt x="93163" y="8298"/>
                          <a:pt x="93345" y="8085"/>
                          <a:pt x="93345" y="7873"/>
                        </a:cubicBezTo>
                        <a:cubicBezTo>
                          <a:pt x="93376" y="7599"/>
                          <a:pt x="93376" y="7326"/>
                          <a:pt x="93376" y="7052"/>
                        </a:cubicBezTo>
                        <a:cubicBezTo>
                          <a:pt x="93345" y="6961"/>
                          <a:pt x="93345" y="6870"/>
                          <a:pt x="93284" y="6778"/>
                        </a:cubicBezTo>
                        <a:cubicBezTo>
                          <a:pt x="93254" y="6687"/>
                          <a:pt x="93193" y="6596"/>
                          <a:pt x="93132" y="6474"/>
                        </a:cubicBezTo>
                        <a:cubicBezTo>
                          <a:pt x="93102" y="6323"/>
                          <a:pt x="92950" y="6201"/>
                          <a:pt x="92798" y="6201"/>
                        </a:cubicBezTo>
                        <a:cubicBezTo>
                          <a:pt x="92646" y="6171"/>
                          <a:pt x="92494" y="6079"/>
                          <a:pt x="92433" y="5927"/>
                        </a:cubicBezTo>
                        <a:cubicBezTo>
                          <a:pt x="92373" y="5867"/>
                          <a:pt x="92373" y="5806"/>
                          <a:pt x="92403" y="5745"/>
                        </a:cubicBezTo>
                        <a:cubicBezTo>
                          <a:pt x="92433" y="5684"/>
                          <a:pt x="92433" y="5593"/>
                          <a:pt x="92464" y="5532"/>
                        </a:cubicBezTo>
                        <a:cubicBezTo>
                          <a:pt x="92494" y="5471"/>
                          <a:pt x="92646" y="5441"/>
                          <a:pt x="92677" y="5532"/>
                        </a:cubicBezTo>
                        <a:cubicBezTo>
                          <a:pt x="92737" y="5684"/>
                          <a:pt x="92828" y="5806"/>
                          <a:pt x="92980" y="5867"/>
                        </a:cubicBezTo>
                        <a:cubicBezTo>
                          <a:pt x="93376" y="6079"/>
                          <a:pt x="93436" y="6079"/>
                          <a:pt x="93619" y="5623"/>
                        </a:cubicBezTo>
                        <a:cubicBezTo>
                          <a:pt x="93649" y="5593"/>
                          <a:pt x="93649" y="5563"/>
                          <a:pt x="93680" y="5502"/>
                        </a:cubicBezTo>
                        <a:cubicBezTo>
                          <a:pt x="93771" y="5411"/>
                          <a:pt x="93892" y="5319"/>
                          <a:pt x="94014" y="5289"/>
                        </a:cubicBezTo>
                        <a:cubicBezTo>
                          <a:pt x="94105" y="5259"/>
                          <a:pt x="94196" y="5350"/>
                          <a:pt x="94257" y="5411"/>
                        </a:cubicBezTo>
                        <a:cubicBezTo>
                          <a:pt x="94318" y="5502"/>
                          <a:pt x="94409" y="5563"/>
                          <a:pt x="94470" y="5654"/>
                        </a:cubicBezTo>
                        <a:cubicBezTo>
                          <a:pt x="94591" y="5806"/>
                          <a:pt x="94774" y="5836"/>
                          <a:pt x="94926" y="5745"/>
                        </a:cubicBezTo>
                        <a:cubicBezTo>
                          <a:pt x="95047" y="5654"/>
                          <a:pt x="95199" y="5623"/>
                          <a:pt x="95351" y="5623"/>
                        </a:cubicBezTo>
                        <a:cubicBezTo>
                          <a:pt x="95473" y="5654"/>
                          <a:pt x="95594" y="5654"/>
                          <a:pt x="95686" y="5654"/>
                        </a:cubicBezTo>
                        <a:cubicBezTo>
                          <a:pt x="95777" y="5654"/>
                          <a:pt x="95868" y="5623"/>
                          <a:pt x="95959" y="5593"/>
                        </a:cubicBezTo>
                        <a:cubicBezTo>
                          <a:pt x="96020" y="5593"/>
                          <a:pt x="96050" y="5563"/>
                          <a:pt x="96081" y="5532"/>
                        </a:cubicBezTo>
                        <a:cubicBezTo>
                          <a:pt x="96111" y="5502"/>
                          <a:pt x="96142" y="5441"/>
                          <a:pt x="96142" y="5411"/>
                        </a:cubicBezTo>
                        <a:cubicBezTo>
                          <a:pt x="96202" y="5259"/>
                          <a:pt x="96233" y="4985"/>
                          <a:pt x="95898" y="4955"/>
                        </a:cubicBezTo>
                        <a:close/>
                        <a:moveTo>
                          <a:pt x="24256" y="18754"/>
                        </a:moveTo>
                        <a:lnTo>
                          <a:pt x="24286" y="18754"/>
                        </a:lnTo>
                        <a:lnTo>
                          <a:pt x="24286" y="18785"/>
                        </a:lnTo>
                        <a:lnTo>
                          <a:pt x="24256" y="18785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789" name="Google Shape;789;p21"/>
                  <p:cNvSpPr/>
                  <p:nvPr/>
                </p:nvSpPr>
                <p:spPr>
                  <a:xfrm>
                    <a:off x="4825250" y="4193025"/>
                    <a:ext cx="109450" cy="197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78" h="7904" extrusionOk="0">
                        <a:moveTo>
                          <a:pt x="3921" y="31"/>
                        </a:moveTo>
                        <a:cubicBezTo>
                          <a:pt x="3891" y="0"/>
                          <a:pt x="3861" y="0"/>
                          <a:pt x="3800" y="31"/>
                        </a:cubicBezTo>
                        <a:cubicBezTo>
                          <a:pt x="3709" y="122"/>
                          <a:pt x="3648" y="244"/>
                          <a:pt x="3617" y="396"/>
                        </a:cubicBezTo>
                        <a:cubicBezTo>
                          <a:pt x="3617" y="517"/>
                          <a:pt x="3526" y="639"/>
                          <a:pt x="3405" y="700"/>
                        </a:cubicBezTo>
                        <a:cubicBezTo>
                          <a:pt x="3405" y="730"/>
                          <a:pt x="3405" y="791"/>
                          <a:pt x="3374" y="821"/>
                        </a:cubicBezTo>
                        <a:cubicBezTo>
                          <a:pt x="3253" y="882"/>
                          <a:pt x="3101" y="943"/>
                          <a:pt x="3070" y="1125"/>
                        </a:cubicBezTo>
                        <a:cubicBezTo>
                          <a:pt x="3040" y="1338"/>
                          <a:pt x="2888" y="1520"/>
                          <a:pt x="2675" y="1581"/>
                        </a:cubicBezTo>
                        <a:cubicBezTo>
                          <a:pt x="2523" y="1672"/>
                          <a:pt x="2371" y="1855"/>
                          <a:pt x="2189" y="1976"/>
                        </a:cubicBezTo>
                        <a:cubicBezTo>
                          <a:pt x="2006" y="2037"/>
                          <a:pt x="1824" y="2098"/>
                          <a:pt x="1611" y="2159"/>
                        </a:cubicBezTo>
                        <a:lnTo>
                          <a:pt x="1551" y="2159"/>
                        </a:lnTo>
                        <a:lnTo>
                          <a:pt x="1003" y="2371"/>
                        </a:lnTo>
                        <a:cubicBezTo>
                          <a:pt x="912" y="2523"/>
                          <a:pt x="851" y="2675"/>
                          <a:pt x="791" y="2797"/>
                        </a:cubicBezTo>
                        <a:cubicBezTo>
                          <a:pt x="608" y="3070"/>
                          <a:pt x="608" y="3374"/>
                          <a:pt x="699" y="3648"/>
                        </a:cubicBezTo>
                        <a:cubicBezTo>
                          <a:pt x="730" y="3739"/>
                          <a:pt x="760" y="3830"/>
                          <a:pt x="791" y="3921"/>
                        </a:cubicBezTo>
                        <a:cubicBezTo>
                          <a:pt x="912" y="4134"/>
                          <a:pt x="882" y="4408"/>
                          <a:pt x="730" y="4621"/>
                        </a:cubicBezTo>
                        <a:cubicBezTo>
                          <a:pt x="547" y="4833"/>
                          <a:pt x="456" y="5076"/>
                          <a:pt x="274" y="5289"/>
                        </a:cubicBezTo>
                        <a:cubicBezTo>
                          <a:pt x="61" y="5563"/>
                          <a:pt x="0" y="5897"/>
                          <a:pt x="122" y="6201"/>
                        </a:cubicBezTo>
                        <a:cubicBezTo>
                          <a:pt x="183" y="6353"/>
                          <a:pt x="213" y="6505"/>
                          <a:pt x="183" y="6657"/>
                        </a:cubicBezTo>
                        <a:cubicBezTo>
                          <a:pt x="183" y="6809"/>
                          <a:pt x="183" y="6931"/>
                          <a:pt x="183" y="7083"/>
                        </a:cubicBezTo>
                        <a:cubicBezTo>
                          <a:pt x="213" y="7174"/>
                          <a:pt x="243" y="7265"/>
                          <a:pt x="274" y="7326"/>
                        </a:cubicBezTo>
                        <a:cubicBezTo>
                          <a:pt x="456" y="7569"/>
                          <a:pt x="699" y="7751"/>
                          <a:pt x="973" y="7842"/>
                        </a:cubicBezTo>
                        <a:cubicBezTo>
                          <a:pt x="1155" y="7903"/>
                          <a:pt x="1277" y="7782"/>
                          <a:pt x="1429" y="7721"/>
                        </a:cubicBezTo>
                        <a:cubicBezTo>
                          <a:pt x="1520" y="7690"/>
                          <a:pt x="1642" y="7660"/>
                          <a:pt x="1763" y="7660"/>
                        </a:cubicBezTo>
                        <a:cubicBezTo>
                          <a:pt x="2006" y="7660"/>
                          <a:pt x="2189" y="7508"/>
                          <a:pt x="2280" y="7295"/>
                        </a:cubicBezTo>
                        <a:cubicBezTo>
                          <a:pt x="2371" y="7113"/>
                          <a:pt x="2432" y="6961"/>
                          <a:pt x="2493" y="6779"/>
                        </a:cubicBezTo>
                        <a:cubicBezTo>
                          <a:pt x="2675" y="6383"/>
                          <a:pt x="2797" y="5958"/>
                          <a:pt x="2949" y="5593"/>
                        </a:cubicBezTo>
                        <a:cubicBezTo>
                          <a:pt x="3222" y="5016"/>
                          <a:pt x="3405" y="4377"/>
                          <a:pt x="3648" y="3800"/>
                        </a:cubicBezTo>
                        <a:cubicBezTo>
                          <a:pt x="3739" y="3648"/>
                          <a:pt x="3769" y="3466"/>
                          <a:pt x="3800" y="3283"/>
                        </a:cubicBezTo>
                        <a:cubicBezTo>
                          <a:pt x="3861" y="3070"/>
                          <a:pt x="3921" y="2827"/>
                          <a:pt x="3982" y="2645"/>
                        </a:cubicBezTo>
                        <a:cubicBezTo>
                          <a:pt x="4073" y="2462"/>
                          <a:pt x="4043" y="2219"/>
                          <a:pt x="4286" y="2128"/>
                        </a:cubicBezTo>
                        <a:cubicBezTo>
                          <a:pt x="4347" y="2037"/>
                          <a:pt x="4377" y="1915"/>
                          <a:pt x="4377" y="1824"/>
                        </a:cubicBezTo>
                        <a:cubicBezTo>
                          <a:pt x="4377" y="1611"/>
                          <a:pt x="4317" y="1399"/>
                          <a:pt x="4317" y="1216"/>
                        </a:cubicBezTo>
                        <a:cubicBezTo>
                          <a:pt x="4347" y="791"/>
                          <a:pt x="4195" y="365"/>
                          <a:pt x="3921" y="3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790" name="Google Shape;790;p21"/>
                  <p:cNvSpPr/>
                  <p:nvPr/>
                </p:nvSpPr>
                <p:spPr>
                  <a:xfrm>
                    <a:off x="4835875" y="4181625"/>
                    <a:ext cx="6125" cy="6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5" h="275" extrusionOk="0">
                        <a:moveTo>
                          <a:pt x="214" y="213"/>
                        </a:moveTo>
                        <a:cubicBezTo>
                          <a:pt x="244" y="122"/>
                          <a:pt x="214" y="61"/>
                          <a:pt x="153" y="31"/>
                        </a:cubicBezTo>
                        <a:cubicBezTo>
                          <a:pt x="92" y="0"/>
                          <a:pt x="31" y="61"/>
                          <a:pt x="1" y="122"/>
                        </a:cubicBezTo>
                        <a:cubicBezTo>
                          <a:pt x="31" y="152"/>
                          <a:pt x="62" y="213"/>
                          <a:pt x="92" y="244"/>
                        </a:cubicBezTo>
                        <a:cubicBezTo>
                          <a:pt x="122" y="274"/>
                          <a:pt x="183" y="244"/>
                          <a:pt x="214" y="213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791" name="Google Shape;791;p21"/>
                  <p:cNvSpPr/>
                  <p:nvPr/>
                </p:nvSpPr>
                <p:spPr>
                  <a:xfrm>
                    <a:off x="4863250" y="4202150"/>
                    <a:ext cx="1525" cy="1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" h="61" extrusionOk="0">
                        <a:moveTo>
                          <a:pt x="61" y="0"/>
                        </a:moveTo>
                        <a:lnTo>
                          <a:pt x="31" y="0"/>
                        </a:lnTo>
                        <a:cubicBezTo>
                          <a:pt x="0" y="31"/>
                          <a:pt x="0" y="31"/>
                          <a:pt x="31" y="61"/>
                        </a:cubicBezTo>
                        <a:lnTo>
                          <a:pt x="61" y="6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792" name="Google Shape;792;p21"/>
                  <p:cNvSpPr/>
                  <p:nvPr/>
                </p:nvSpPr>
                <p:spPr>
                  <a:xfrm>
                    <a:off x="4909600" y="4210500"/>
                    <a:ext cx="775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1" extrusionOk="0">
                        <a:moveTo>
                          <a:pt x="0" y="1"/>
                        </a:moveTo>
                        <a:lnTo>
                          <a:pt x="31" y="1"/>
                        </a:lnTo>
                        <a:lnTo>
                          <a:pt x="31" y="1"/>
                        </a:lnTo>
                        <a:lnTo>
                          <a:pt x="31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793" name="Google Shape;793;p21"/>
                  <p:cNvSpPr/>
                  <p:nvPr/>
                </p:nvSpPr>
                <p:spPr>
                  <a:xfrm>
                    <a:off x="4683475" y="4029225"/>
                    <a:ext cx="6125" cy="6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5" h="275" extrusionOk="0">
                        <a:moveTo>
                          <a:pt x="214" y="213"/>
                        </a:moveTo>
                        <a:cubicBezTo>
                          <a:pt x="244" y="122"/>
                          <a:pt x="214" y="61"/>
                          <a:pt x="153" y="31"/>
                        </a:cubicBezTo>
                        <a:cubicBezTo>
                          <a:pt x="92" y="0"/>
                          <a:pt x="31" y="61"/>
                          <a:pt x="1" y="122"/>
                        </a:cubicBezTo>
                        <a:cubicBezTo>
                          <a:pt x="31" y="152"/>
                          <a:pt x="62" y="213"/>
                          <a:pt x="92" y="244"/>
                        </a:cubicBezTo>
                        <a:cubicBezTo>
                          <a:pt x="122" y="274"/>
                          <a:pt x="183" y="244"/>
                          <a:pt x="214" y="213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794" name="Google Shape;794;p21"/>
                  <p:cNvSpPr/>
                  <p:nvPr/>
                </p:nvSpPr>
                <p:spPr>
                  <a:xfrm>
                    <a:off x="4710850" y="4049750"/>
                    <a:ext cx="1525" cy="1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" h="61" extrusionOk="0">
                        <a:moveTo>
                          <a:pt x="61" y="0"/>
                        </a:moveTo>
                        <a:lnTo>
                          <a:pt x="31" y="0"/>
                        </a:lnTo>
                        <a:cubicBezTo>
                          <a:pt x="0" y="31"/>
                          <a:pt x="0" y="31"/>
                          <a:pt x="31" y="61"/>
                        </a:cubicBezTo>
                        <a:lnTo>
                          <a:pt x="61" y="6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795" name="Google Shape;795;p21"/>
                  <p:cNvSpPr/>
                  <p:nvPr/>
                </p:nvSpPr>
                <p:spPr>
                  <a:xfrm>
                    <a:off x="4757200" y="4058100"/>
                    <a:ext cx="775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1" extrusionOk="0">
                        <a:moveTo>
                          <a:pt x="0" y="1"/>
                        </a:moveTo>
                        <a:lnTo>
                          <a:pt x="31" y="1"/>
                        </a:lnTo>
                        <a:lnTo>
                          <a:pt x="31" y="1"/>
                        </a:lnTo>
                        <a:lnTo>
                          <a:pt x="31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796" name="Google Shape;796;p21"/>
                  <p:cNvSpPr/>
                  <p:nvPr/>
                </p:nvSpPr>
                <p:spPr>
                  <a:xfrm>
                    <a:off x="3172050" y="4748850"/>
                    <a:ext cx="800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" h="1" extrusionOk="0">
                        <a:moveTo>
                          <a:pt x="1" y="0"/>
                        </a:moveTo>
                        <a:lnTo>
                          <a:pt x="31" y="0"/>
                        </a:lnTo>
                        <a:lnTo>
                          <a:pt x="31" y="0"/>
                        </a:lnTo>
                        <a:lnTo>
                          <a:pt x="31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797" name="Google Shape;797;p21"/>
                  <p:cNvSpPr/>
                  <p:nvPr/>
                </p:nvSpPr>
                <p:spPr>
                  <a:xfrm>
                    <a:off x="3169775" y="4748850"/>
                    <a:ext cx="2300" cy="1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" h="61" extrusionOk="0">
                        <a:moveTo>
                          <a:pt x="92" y="0"/>
                        </a:moveTo>
                        <a:lnTo>
                          <a:pt x="1" y="0"/>
                        </a:lnTo>
                        <a:cubicBezTo>
                          <a:pt x="31" y="61"/>
                          <a:pt x="61" y="61"/>
                          <a:pt x="92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798" name="Google Shape;798;p21"/>
                  <p:cNvSpPr/>
                  <p:nvPr/>
                </p:nvSpPr>
                <p:spPr>
                  <a:xfrm>
                    <a:off x="4302025" y="2938775"/>
                    <a:ext cx="12925" cy="19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7" h="761" extrusionOk="0">
                        <a:moveTo>
                          <a:pt x="61" y="639"/>
                        </a:moveTo>
                        <a:cubicBezTo>
                          <a:pt x="91" y="670"/>
                          <a:pt x="122" y="700"/>
                          <a:pt x="152" y="730"/>
                        </a:cubicBezTo>
                        <a:cubicBezTo>
                          <a:pt x="183" y="761"/>
                          <a:pt x="274" y="730"/>
                          <a:pt x="304" y="639"/>
                        </a:cubicBezTo>
                        <a:cubicBezTo>
                          <a:pt x="456" y="457"/>
                          <a:pt x="517" y="244"/>
                          <a:pt x="456" y="31"/>
                        </a:cubicBezTo>
                        <a:cubicBezTo>
                          <a:pt x="335" y="1"/>
                          <a:pt x="213" y="31"/>
                          <a:pt x="152" y="122"/>
                        </a:cubicBezTo>
                        <a:cubicBezTo>
                          <a:pt x="61" y="214"/>
                          <a:pt x="0" y="366"/>
                          <a:pt x="31" y="518"/>
                        </a:cubicBezTo>
                        <a:cubicBezTo>
                          <a:pt x="31" y="548"/>
                          <a:pt x="61" y="578"/>
                          <a:pt x="61" y="63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799" name="Google Shape;799;p21"/>
                  <p:cNvSpPr/>
                  <p:nvPr/>
                </p:nvSpPr>
                <p:spPr>
                  <a:xfrm>
                    <a:off x="4316450" y="2880275"/>
                    <a:ext cx="7625" cy="8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" h="335" extrusionOk="0">
                        <a:moveTo>
                          <a:pt x="183" y="304"/>
                        </a:moveTo>
                        <a:cubicBezTo>
                          <a:pt x="183" y="335"/>
                          <a:pt x="214" y="335"/>
                          <a:pt x="244" y="304"/>
                        </a:cubicBezTo>
                        <a:cubicBezTo>
                          <a:pt x="305" y="274"/>
                          <a:pt x="305" y="213"/>
                          <a:pt x="274" y="152"/>
                        </a:cubicBezTo>
                        <a:cubicBezTo>
                          <a:pt x="244" y="92"/>
                          <a:pt x="214" y="31"/>
                          <a:pt x="153" y="0"/>
                        </a:cubicBezTo>
                        <a:cubicBezTo>
                          <a:pt x="122" y="0"/>
                          <a:pt x="92" y="31"/>
                          <a:pt x="92" y="31"/>
                        </a:cubicBezTo>
                        <a:cubicBezTo>
                          <a:pt x="31" y="92"/>
                          <a:pt x="1" y="152"/>
                          <a:pt x="31" y="213"/>
                        </a:cubicBezTo>
                        <a:cubicBezTo>
                          <a:pt x="62" y="274"/>
                          <a:pt x="122" y="304"/>
                          <a:pt x="183" y="304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800" name="Google Shape;800;p21"/>
                  <p:cNvSpPr/>
                  <p:nvPr/>
                </p:nvSpPr>
                <p:spPr>
                  <a:xfrm>
                    <a:off x="4263275" y="2991225"/>
                    <a:ext cx="4575" cy="4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3" h="183" extrusionOk="0">
                        <a:moveTo>
                          <a:pt x="122" y="182"/>
                        </a:moveTo>
                        <a:cubicBezTo>
                          <a:pt x="122" y="182"/>
                          <a:pt x="152" y="152"/>
                          <a:pt x="182" y="122"/>
                        </a:cubicBezTo>
                        <a:cubicBezTo>
                          <a:pt x="152" y="91"/>
                          <a:pt x="122" y="61"/>
                          <a:pt x="122" y="31"/>
                        </a:cubicBezTo>
                        <a:cubicBezTo>
                          <a:pt x="91" y="0"/>
                          <a:pt x="30" y="0"/>
                          <a:pt x="30" y="31"/>
                        </a:cubicBezTo>
                        <a:cubicBezTo>
                          <a:pt x="0" y="61"/>
                          <a:pt x="0" y="91"/>
                          <a:pt x="30" y="122"/>
                        </a:cubicBezTo>
                        <a:cubicBezTo>
                          <a:pt x="30" y="152"/>
                          <a:pt x="91" y="152"/>
                          <a:pt x="122" y="182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801" name="Google Shape;801;p21"/>
                  <p:cNvSpPr/>
                  <p:nvPr/>
                </p:nvSpPr>
                <p:spPr>
                  <a:xfrm>
                    <a:off x="4352925" y="2911425"/>
                    <a:ext cx="6100" cy="6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4" h="275" extrusionOk="0">
                        <a:moveTo>
                          <a:pt x="92" y="213"/>
                        </a:moveTo>
                        <a:cubicBezTo>
                          <a:pt x="153" y="274"/>
                          <a:pt x="214" y="213"/>
                          <a:pt x="244" y="153"/>
                        </a:cubicBezTo>
                        <a:cubicBezTo>
                          <a:pt x="244" y="122"/>
                          <a:pt x="244" y="122"/>
                          <a:pt x="244" y="92"/>
                        </a:cubicBezTo>
                        <a:cubicBezTo>
                          <a:pt x="244" y="61"/>
                          <a:pt x="122" y="1"/>
                          <a:pt x="62" y="31"/>
                        </a:cubicBezTo>
                        <a:cubicBezTo>
                          <a:pt x="31" y="61"/>
                          <a:pt x="1" y="92"/>
                          <a:pt x="1" y="122"/>
                        </a:cubicBezTo>
                        <a:cubicBezTo>
                          <a:pt x="31" y="183"/>
                          <a:pt x="31" y="213"/>
                          <a:pt x="92" y="213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802" name="Google Shape;802;p21"/>
                  <p:cNvSpPr/>
                  <p:nvPr/>
                </p:nvSpPr>
                <p:spPr>
                  <a:xfrm>
                    <a:off x="4313425" y="2938775"/>
                    <a:ext cx="775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1" extrusionOk="0">
                        <a:moveTo>
                          <a:pt x="31" y="1"/>
                        </a:move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803" name="Google Shape;803;p21"/>
                  <p:cNvSpPr/>
                  <p:nvPr/>
                </p:nvSpPr>
                <p:spPr>
                  <a:xfrm>
                    <a:off x="4350650" y="2932700"/>
                    <a:ext cx="775" cy="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32" extrusionOk="0">
                        <a:moveTo>
                          <a:pt x="1" y="31"/>
                        </a:moveTo>
                        <a:lnTo>
                          <a:pt x="31" y="1"/>
                        </a:lnTo>
                        <a:lnTo>
                          <a:pt x="31" y="1"/>
                        </a:lnTo>
                        <a:lnTo>
                          <a:pt x="31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Georgia" panose="02040502050405020303" pitchFamily="18" charset="0"/>
                    </a:endParaRPr>
                  </a:p>
                </p:txBody>
              </p:sp>
            </p:grpSp>
          </p:grpSp>
          <p:sp>
            <p:nvSpPr>
              <p:cNvPr id="804" name="Google Shape;804;p21"/>
              <p:cNvSpPr/>
              <p:nvPr/>
            </p:nvSpPr>
            <p:spPr>
              <a:xfrm>
                <a:off x="5409418" y="2466013"/>
                <a:ext cx="186653" cy="274143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8573" extrusionOk="0">
                    <a:moveTo>
                      <a:pt x="2858" y="4864"/>
                    </a:moveTo>
                    <a:cubicBezTo>
                      <a:pt x="2858" y="4894"/>
                      <a:pt x="2797" y="4925"/>
                      <a:pt x="2767" y="4925"/>
                    </a:cubicBezTo>
                    <a:cubicBezTo>
                      <a:pt x="2584" y="4894"/>
                      <a:pt x="2402" y="4894"/>
                      <a:pt x="2220" y="4955"/>
                    </a:cubicBezTo>
                    <a:cubicBezTo>
                      <a:pt x="2007" y="5046"/>
                      <a:pt x="1794" y="5077"/>
                      <a:pt x="1551" y="5107"/>
                    </a:cubicBezTo>
                    <a:cubicBezTo>
                      <a:pt x="1429" y="5107"/>
                      <a:pt x="1338" y="5168"/>
                      <a:pt x="1277" y="5259"/>
                    </a:cubicBezTo>
                    <a:cubicBezTo>
                      <a:pt x="1065" y="5563"/>
                      <a:pt x="821" y="5837"/>
                      <a:pt x="548" y="6080"/>
                    </a:cubicBezTo>
                    <a:cubicBezTo>
                      <a:pt x="518" y="6141"/>
                      <a:pt x="487" y="6201"/>
                      <a:pt x="487" y="6262"/>
                    </a:cubicBezTo>
                    <a:cubicBezTo>
                      <a:pt x="487" y="6323"/>
                      <a:pt x="457" y="6384"/>
                      <a:pt x="426" y="6445"/>
                    </a:cubicBezTo>
                    <a:cubicBezTo>
                      <a:pt x="305" y="6566"/>
                      <a:pt x="214" y="6688"/>
                      <a:pt x="92" y="6809"/>
                    </a:cubicBezTo>
                    <a:cubicBezTo>
                      <a:pt x="31" y="6870"/>
                      <a:pt x="1" y="6992"/>
                      <a:pt x="1" y="7113"/>
                    </a:cubicBezTo>
                    <a:cubicBezTo>
                      <a:pt x="1" y="7235"/>
                      <a:pt x="62" y="7326"/>
                      <a:pt x="153" y="7387"/>
                    </a:cubicBezTo>
                    <a:lnTo>
                      <a:pt x="153" y="7417"/>
                    </a:lnTo>
                    <a:lnTo>
                      <a:pt x="183" y="7417"/>
                    </a:lnTo>
                    <a:cubicBezTo>
                      <a:pt x="183" y="7417"/>
                      <a:pt x="183" y="7387"/>
                      <a:pt x="183" y="7387"/>
                    </a:cubicBezTo>
                    <a:lnTo>
                      <a:pt x="214" y="7356"/>
                    </a:lnTo>
                    <a:cubicBezTo>
                      <a:pt x="335" y="7326"/>
                      <a:pt x="396" y="7356"/>
                      <a:pt x="396" y="7448"/>
                    </a:cubicBezTo>
                    <a:cubicBezTo>
                      <a:pt x="396" y="7539"/>
                      <a:pt x="366" y="7600"/>
                      <a:pt x="305" y="7660"/>
                    </a:cubicBezTo>
                    <a:lnTo>
                      <a:pt x="305" y="7660"/>
                    </a:lnTo>
                    <a:lnTo>
                      <a:pt x="305" y="7691"/>
                    </a:lnTo>
                    <a:lnTo>
                      <a:pt x="335" y="7691"/>
                    </a:lnTo>
                    <a:cubicBezTo>
                      <a:pt x="426" y="7934"/>
                      <a:pt x="487" y="8177"/>
                      <a:pt x="578" y="8420"/>
                    </a:cubicBezTo>
                    <a:cubicBezTo>
                      <a:pt x="669" y="8542"/>
                      <a:pt x="852" y="8572"/>
                      <a:pt x="1004" y="8542"/>
                    </a:cubicBezTo>
                    <a:cubicBezTo>
                      <a:pt x="1034" y="8542"/>
                      <a:pt x="1034" y="8511"/>
                      <a:pt x="1065" y="8511"/>
                    </a:cubicBezTo>
                    <a:cubicBezTo>
                      <a:pt x="1125" y="8420"/>
                      <a:pt x="1186" y="8329"/>
                      <a:pt x="1217" y="8207"/>
                    </a:cubicBezTo>
                    <a:cubicBezTo>
                      <a:pt x="1277" y="7873"/>
                      <a:pt x="1308" y="7508"/>
                      <a:pt x="1338" y="7144"/>
                    </a:cubicBezTo>
                    <a:cubicBezTo>
                      <a:pt x="1217" y="6900"/>
                      <a:pt x="1217" y="6597"/>
                      <a:pt x="852" y="6536"/>
                    </a:cubicBezTo>
                    <a:lnTo>
                      <a:pt x="852" y="6475"/>
                    </a:lnTo>
                    <a:cubicBezTo>
                      <a:pt x="882" y="6475"/>
                      <a:pt x="882" y="6445"/>
                      <a:pt x="882" y="6445"/>
                    </a:cubicBezTo>
                    <a:cubicBezTo>
                      <a:pt x="943" y="6414"/>
                      <a:pt x="973" y="6384"/>
                      <a:pt x="1034" y="6384"/>
                    </a:cubicBezTo>
                    <a:cubicBezTo>
                      <a:pt x="1156" y="6384"/>
                      <a:pt x="1277" y="6384"/>
                      <a:pt x="1369" y="6232"/>
                    </a:cubicBezTo>
                    <a:cubicBezTo>
                      <a:pt x="1399" y="6171"/>
                      <a:pt x="1460" y="6141"/>
                      <a:pt x="1521" y="6141"/>
                    </a:cubicBezTo>
                    <a:cubicBezTo>
                      <a:pt x="1703" y="6080"/>
                      <a:pt x="1916" y="6049"/>
                      <a:pt x="2098" y="6110"/>
                    </a:cubicBezTo>
                    <a:lnTo>
                      <a:pt x="2098" y="6110"/>
                    </a:lnTo>
                    <a:lnTo>
                      <a:pt x="2098" y="6080"/>
                    </a:lnTo>
                    <a:lnTo>
                      <a:pt x="2098" y="6110"/>
                    </a:lnTo>
                    <a:lnTo>
                      <a:pt x="2098" y="6110"/>
                    </a:lnTo>
                    <a:cubicBezTo>
                      <a:pt x="2037" y="6232"/>
                      <a:pt x="1946" y="6323"/>
                      <a:pt x="1794" y="6323"/>
                    </a:cubicBezTo>
                    <a:cubicBezTo>
                      <a:pt x="1764" y="6323"/>
                      <a:pt x="1703" y="6323"/>
                      <a:pt x="1673" y="6323"/>
                    </a:cubicBezTo>
                    <a:cubicBezTo>
                      <a:pt x="1521" y="6384"/>
                      <a:pt x="1429" y="6536"/>
                      <a:pt x="1460" y="6688"/>
                    </a:cubicBezTo>
                    <a:cubicBezTo>
                      <a:pt x="1490" y="6809"/>
                      <a:pt x="1551" y="6900"/>
                      <a:pt x="1581" y="7022"/>
                    </a:cubicBezTo>
                    <a:cubicBezTo>
                      <a:pt x="1612" y="7022"/>
                      <a:pt x="1612" y="7052"/>
                      <a:pt x="1642" y="7052"/>
                    </a:cubicBezTo>
                    <a:cubicBezTo>
                      <a:pt x="1703" y="7174"/>
                      <a:pt x="1885" y="7144"/>
                      <a:pt x="1946" y="7022"/>
                    </a:cubicBezTo>
                    <a:cubicBezTo>
                      <a:pt x="1977" y="6900"/>
                      <a:pt x="2007" y="6809"/>
                      <a:pt x="2098" y="6718"/>
                    </a:cubicBezTo>
                    <a:cubicBezTo>
                      <a:pt x="2189" y="6657"/>
                      <a:pt x="2311" y="6688"/>
                      <a:pt x="2432" y="6718"/>
                    </a:cubicBezTo>
                    <a:cubicBezTo>
                      <a:pt x="2432" y="6718"/>
                      <a:pt x="2463" y="6718"/>
                      <a:pt x="2493" y="6718"/>
                    </a:cubicBezTo>
                    <a:cubicBezTo>
                      <a:pt x="2645" y="6627"/>
                      <a:pt x="2706" y="6445"/>
                      <a:pt x="2645" y="6262"/>
                    </a:cubicBezTo>
                    <a:cubicBezTo>
                      <a:pt x="2584" y="6171"/>
                      <a:pt x="2493" y="6080"/>
                      <a:pt x="2432" y="5989"/>
                    </a:cubicBezTo>
                    <a:cubicBezTo>
                      <a:pt x="2402" y="5928"/>
                      <a:pt x="2432" y="5867"/>
                      <a:pt x="2493" y="5806"/>
                    </a:cubicBezTo>
                    <a:cubicBezTo>
                      <a:pt x="2554" y="5776"/>
                      <a:pt x="2615" y="5745"/>
                      <a:pt x="2676" y="5715"/>
                    </a:cubicBezTo>
                    <a:cubicBezTo>
                      <a:pt x="2706" y="5715"/>
                      <a:pt x="2706" y="5715"/>
                      <a:pt x="2736" y="5715"/>
                    </a:cubicBezTo>
                    <a:cubicBezTo>
                      <a:pt x="2797" y="5745"/>
                      <a:pt x="2767" y="5776"/>
                      <a:pt x="2736" y="5837"/>
                    </a:cubicBezTo>
                    <a:cubicBezTo>
                      <a:pt x="2706" y="5897"/>
                      <a:pt x="2676" y="5958"/>
                      <a:pt x="2706" y="6019"/>
                    </a:cubicBezTo>
                    <a:cubicBezTo>
                      <a:pt x="2736" y="6141"/>
                      <a:pt x="2797" y="6262"/>
                      <a:pt x="2888" y="6384"/>
                    </a:cubicBezTo>
                    <a:cubicBezTo>
                      <a:pt x="2949" y="6475"/>
                      <a:pt x="3040" y="6536"/>
                      <a:pt x="3132" y="6597"/>
                    </a:cubicBezTo>
                    <a:cubicBezTo>
                      <a:pt x="3223" y="6627"/>
                      <a:pt x="3314" y="6597"/>
                      <a:pt x="3375" y="6536"/>
                    </a:cubicBezTo>
                    <a:cubicBezTo>
                      <a:pt x="3527" y="6293"/>
                      <a:pt x="3648" y="6080"/>
                      <a:pt x="3800" y="5837"/>
                    </a:cubicBezTo>
                    <a:cubicBezTo>
                      <a:pt x="3831" y="5776"/>
                      <a:pt x="3891" y="5745"/>
                      <a:pt x="3952" y="5715"/>
                    </a:cubicBezTo>
                    <a:cubicBezTo>
                      <a:pt x="4074" y="5715"/>
                      <a:pt x="4165" y="5685"/>
                      <a:pt x="4287" y="5685"/>
                    </a:cubicBezTo>
                    <a:cubicBezTo>
                      <a:pt x="4439" y="5685"/>
                      <a:pt x="4530" y="5593"/>
                      <a:pt x="4621" y="5533"/>
                    </a:cubicBezTo>
                    <a:cubicBezTo>
                      <a:pt x="4651" y="5533"/>
                      <a:pt x="4712" y="5563"/>
                      <a:pt x="4743" y="5563"/>
                    </a:cubicBezTo>
                    <a:cubicBezTo>
                      <a:pt x="4834" y="5593"/>
                      <a:pt x="4894" y="5563"/>
                      <a:pt x="4925" y="5502"/>
                    </a:cubicBezTo>
                    <a:cubicBezTo>
                      <a:pt x="4986" y="5350"/>
                      <a:pt x="4986" y="5198"/>
                      <a:pt x="5107" y="5077"/>
                    </a:cubicBezTo>
                    <a:cubicBezTo>
                      <a:pt x="5138" y="5077"/>
                      <a:pt x="5168" y="5046"/>
                      <a:pt x="5168" y="5046"/>
                    </a:cubicBezTo>
                    <a:cubicBezTo>
                      <a:pt x="5168" y="5046"/>
                      <a:pt x="5198" y="5077"/>
                      <a:pt x="5198" y="5077"/>
                    </a:cubicBezTo>
                    <a:cubicBezTo>
                      <a:pt x="5198" y="5107"/>
                      <a:pt x="5229" y="5229"/>
                      <a:pt x="5259" y="5290"/>
                    </a:cubicBezTo>
                    <a:cubicBezTo>
                      <a:pt x="5259" y="5350"/>
                      <a:pt x="5350" y="5381"/>
                      <a:pt x="5411" y="5350"/>
                    </a:cubicBezTo>
                    <a:cubicBezTo>
                      <a:pt x="5685" y="5229"/>
                      <a:pt x="5837" y="4925"/>
                      <a:pt x="5715" y="4621"/>
                    </a:cubicBezTo>
                    <a:cubicBezTo>
                      <a:pt x="5594" y="4438"/>
                      <a:pt x="5533" y="4195"/>
                      <a:pt x="5563" y="3983"/>
                    </a:cubicBezTo>
                    <a:cubicBezTo>
                      <a:pt x="5594" y="3648"/>
                      <a:pt x="5563" y="3283"/>
                      <a:pt x="5411" y="2979"/>
                    </a:cubicBezTo>
                    <a:cubicBezTo>
                      <a:pt x="5381" y="2858"/>
                      <a:pt x="5411" y="2736"/>
                      <a:pt x="5533" y="2676"/>
                    </a:cubicBezTo>
                    <a:cubicBezTo>
                      <a:pt x="5624" y="2615"/>
                      <a:pt x="5685" y="2493"/>
                      <a:pt x="5654" y="2372"/>
                    </a:cubicBezTo>
                    <a:cubicBezTo>
                      <a:pt x="5654" y="2280"/>
                      <a:pt x="5654" y="2159"/>
                      <a:pt x="5654" y="2037"/>
                    </a:cubicBezTo>
                    <a:cubicBezTo>
                      <a:pt x="5685" y="1703"/>
                      <a:pt x="5594" y="1368"/>
                      <a:pt x="5411" y="1065"/>
                    </a:cubicBezTo>
                    <a:cubicBezTo>
                      <a:pt x="5198" y="761"/>
                      <a:pt x="4986" y="426"/>
                      <a:pt x="4834" y="92"/>
                    </a:cubicBezTo>
                    <a:cubicBezTo>
                      <a:pt x="4803" y="31"/>
                      <a:pt x="4651" y="1"/>
                      <a:pt x="4591" y="61"/>
                    </a:cubicBezTo>
                    <a:cubicBezTo>
                      <a:pt x="4287" y="274"/>
                      <a:pt x="4165" y="669"/>
                      <a:pt x="4287" y="1034"/>
                    </a:cubicBezTo>
                    <a:cubicBezTo>
                      <a:pt x="4287" y="1217"/>
                      <a:pt x="4195" y="1399"/>
                      <a:pt x="4408" y="1520"/>
                    </a:cubicBezTo>
                    <a:cubicBezTo>
                      <a:pt x="4439" y="1520"/>
                      <a:pt x="4439" y="1581"/>
                      <a:pt x="4439" y="1642"/>
                    </a:cubicBezTo>
                    <a:cubicBezTo>
                      <a:pt x="4439" y="2128"/>
                      <a:pt x="4530" y="2645"/>
                      <a:pt x="4226" y="3101"/>
                    </a:cubicBezTo>
                    <a:cubicBezTo>
                      <a:pt x="4195" y="3162"/>
                      <a:pt x="4165" y="3253"/>
                      <a:pt x="4165" y="3344"/>
                    </a:cubicBezTo>
                    <a:cubicBezTo>
                      <a:pt x="4074" y="3618"/>
                      <a:pt x="3861" y="3831"/>
                      <a:pt x="3587" y="3861"/>
                    </a:cubicBezTo>
                    <a:cubicBezTo>
                      <a:pt x="3527" y="3891"/>
                      <a:pt x="3466" y="3831"/>
                      <a:pt x="3436" y="3770"/>
                    </a:cubicBezTo>
                    <a:cubicBezTo>
                      <a:pt x="3436" y="3739"/>
                      <a:pt x="3436" y="3679"/>
                      <a:pt x="3436" y="3648"/>
                    </a:cubicBezTo>
                    <a:cubicBezTo>
                      <a:pt x="3436" y="3557"/>
                      <a:pt x="3375" y="3496"/>
                      <a:pt x="3314" y="3527"/>
                    </a:cubicBezTo>
                    <a:cubicBezTo>
                      <a:pt x="3253" y="3527"/>
                      <a:pt x="3192" y="3587"/>
                      <a:pt x="3162" y="3618"/>
                    </a:cubicBezTo>
                    <a:cubicBezTo>
                      <a:pt x="3101" y="3709"/>
                      <a:pt x="3162" y="3800"/>
                      <a:pt x="3162" y="3891"/>
                    </a:cubicBezTo>
                    <a:cubicBezTo>
                      <a:pt x="3192" y="3983"/>
                      <a:pt x="3192" y="4074"/>
                      <a:pt x="3162" y="4165"/>
                    </a:cubicBezTo>
                    <a:cubicBezTo>
                      <a:pt x="3040" y="4378"/>
                      <a:pt x="2919" y="4621"/>
                      <a:pt x="2858" y="4864"/>
                    </a:cubicBezTo>
                    <a:close/>
                    <a:moveTo>
                      <a:pt x="4560" y="335"/>
                    </a:moveTo>
                    <a:lnTo>
                      <a:pt x="4591" y="335"/>
                    </a:lnTo>
                    <a:lnTo>
                      <a:pt x="4591" y="365"/>
                    </a:lnTo>
                    <a:lnTo>
                      <a:pt x="4560" y="36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05" name="Google Shape;805;p21"/>
              <p:cNvSpPr/>
              <p:nvPr/>
            </p:nvSpPr>
            <p:spPr>
              <a:xfrm>
                <a:off x="5525080" y="2355212"/>
                <a:ext cx="96284" cy="111825"/>
              </a:xfrm>
              <a:custGeom>
                <a:avLst/>
                <a:gdLst/>
                <a:ahLst/>
                <a:cxnLst/>
                <a:rect l="l" t="t" r="r" b="b"/>
                <a:pathLst>
                  <a:path w="3011" h="3497" extrusionOk="0">
                    <a:moveTo>
                      <a:pt x="1" y="2615"/>
                    </a:moveTo>
                    <a:cubicBezTo>
                      <a:pt x="1" y="2827"/>
                      <a:pt x="183" y="2919"/>
                      <a:pt x="244" y="3071"/>
                    </a:cubicBezTo>
                    <a:cubicBezTo>
                      <a:pt x="335" y="3223"/>
                      <a:pt x="366" y="3314"/>
                      <a:pt x="426" y="3466"/>
                    </a:cubicBezTo>
                    <a:cubicBezTo>
                      <a:pt x="457" y="3496"/>
                      <a:pt x="487" y="3496"/>
                      <a:pt x="518" y="3496"/>
                    </a:cubicBezTo>
                    <a:cubicBezTo>
                      <a:pt x="670" y="3405"/>
                      <a:pt x="822" y="3283"/>
                      <a:pt x="974" y="3192"/>
                    </a:cubicBezTo>
                    <a:cubicBezTo>
                      <a:pt x="1004" y="3131"/>
                      <a:pt x="1004" y="3071"/>
                      <a:pt x="974" y="3010"/>
                    </a:cubicBezTo>
                    <a:lnTo>
                      <a:pt x="487" y="2736"/>
                    </a:lnTo>
                    <a:lnTo>
                      <a:pt x="487" y="2675"/>
                    </a:lnTo>
                    <a:cubicBezTo>
                      <a:pt x="578" y="2645"/>
                      <a:pt x="670" y="2615"/>
                      <a:pt x="761" y="2584"/>
                    </a:cubicBezTo>
                    <a:cubicBezTo>
                      <a:pt x="974" y="2402"/>
                      <a:pt x="1308" y="2432"/>
                      <a:pt x="1490" y="2645"/>
                    </a:cubicBezTo>
                    <a:cubicBezTo>
                      <a:pt x="1612" y="2767"/>
                      <a:pt x="1764" y="2827"/>
                      <a:pt x="1916" y="2827"/>
                    </a:cubicBezTo>
                    <a:cubicBezTo>
                      <a:pt x="1977" y="2858"/>
                      <a:pt x="2007" y="2827"/>
                      <a:pt x="2037" y="2767"/>
                    </a:cubicBezTo>
                    <a:cubicBezTo>
                      <a:pt x="2068" y="2645"/>
                      <a:pt x="2068" y="2523"/>
                      <a:pt x="2129" y="2402"/>
                    </a:cubicBezTo>
                    <a:cubicBezTo>
                      <a:pt x="2159" y="2250"/>
                      <a:pt x="2281" y="2098"/>
                      <a:pt x="2433" y="2067"/>
                    </a:cubicBezTo>
                    <a:cubicBezTo>
                      <a:pt x="2585" y="2007"/>
                      <a:pt x="2706" y="1946"/>
                      <a:pt x="2858" y="1855"/>
                    </a:cubicBezTo>
                    <a:cubicBezTo>
                      <a:pt x="2980" y="1794"/>
                      <a:pt x="3010" y="1642"/>
                      <a:pt x="2919" y="1520"/>
                    </a:cubicBezTo>
                    <a:lnTo>
                      <a:pt x="2736" y="1247"/>
                    </a:lnTo>
                    <a:cubicBezTo>
                      <a:pt x="2676" y="1186"/>
                      <a:pt x="2645" y="1125"/>
                      <a:pt x="2615" y="1034"/>
                    </a:cubicBezTo>
                    <a:cubicBezTo>
                      <a:pt x="2554" y="912"/>
                      <a:pt x="2554" y="912"/>
                      <a:pt x="2463" y="973"/>
                    </a:cubicBezTo>
                    <a:cubicBezTo>
                      <a:pt x="2281" y="1095"/>
                      <a:pt x="2037" y="1095"/>
                      <a:pt x="1825" y="973"/>
                    </a:cubicBezTo>
                    <a:cubicBezTo>
                      <a:pt x="1551" y="852"/>
                      <a:pt x="1277" y="669"/>
                      <a:pt x="1065" y="426"/>
                    </a:cubicBezTo>
                    <a:cubicBezTo>
                      <a:pt x="913" y="244"/>
                      <a:pt x="730" y="122"/>
                      <a:pt x="518" y="31"/>
                    </a:cubicBezTo>
                    <a:cubicBezTo>
                      <a:pt x="457" y="1"/>
                      <a:pt x="396" y="1"/>
                      <a:pt x="335" y="61"/>
                    </a:cubicBezTo>
                    <a:cubicBezTo>
                      <a:pt x="305" y="92"/>
                      <a:pt x="274" y="183"/>
                      <a:pt x="305" y="244"/>
                    </a:cubicBezTo>
                    <a:cubicBezTo>
                      <a:pt x="335" y="335"/>
                      <a:pt x="366" y="457"/>
                      <a:pt x="426" y="548"/>
                    </a:cubicBezTo>
                    <a:cubicBezTo>
                      <a:pt x="457" y="669"/>
                      <a:pt x="487" y="760"/>
                      <a:pt x="518" y="882"/>
                    </a:cubicBezTo>
                    <a:cubicBezTo>
                      <a:pt x="548" y="1186"/>
                      <a:pt x="548" y="1490"/>
                      <a:pt x="548" y="1824"/>
                    </a:cubicBezTo>
                    <a:cubicBezTo>
                      <a:pt x="548" y="1824"/>
                      <a:pt x="487" y="1885"/>
                      <a:pt x="457" y="1885"/>
                    </a:cubicBezTo>
                    <a:cubicBezTo>
                      <a:pt x="426" y="1885"/>
                      <a:pt x="366" y="1885"/>
                      <a:pt x="335" y="1885"/>
                    </a:cubicBezTo>
                    <a:cubicBezTo>
                      <a:pt x="214" y="1916"/>
                      <a:pt x="214" y="1916"/>
                      <a:pt x="183" y="2067"/>
                    </a:cubicBezTo>
                    <a:cubicBezTo>
                      <a:pt x="183" y="2098"/>
                      <a:pt x="214" y="2159"/>
                      <a:pt x="183" y="2189"/>
                    </a:cubicBezTo>
                    <a:cubicBezTo>
                      <a:pt x="122" y="2341"/>
                      <a:pt x="1" y="2432"/>
                      <a:pt x="1" y="261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06" name="Google Shape;806;p21"/>
              <p:cNvSpPr/>
              <p:nvPr/>
            </p:nvSpPr>
            <p:spPr>
              <a:xfrm>
                <a:off x="5282083" y="3011290"/>
                <a:ext cx="86563" cy="134178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4196" extrusionOk="0">
                    <a:moveTo>
                      <a:pt x="1186" y="153"/>
                    </a:moveTo>
                    <a:cubicBezTo>
                      <a:pt x="1034" y="153"/>
                      <a:pt x="882" y="153"/>
                      <a:pt x="730" y="92"/>
                    </a:cubicBezTo>
                    <a:cubicBezTo>
                      <a:pt x="487" y="1"/>
                      <a:pt x="366" y="153"/>
                      <a:pt x="305" y="305"/>
                    </a:cubicBezTo>
                    <a:cubicBezTo>
                      <a:pt x="275" y="396"/>
                      <a:pt x="244" y="487"/>
                      <a:pt x="244" y="578"/>
                    </a:cubicBezTo>
                    <a:cubicBezTo>
                      <a:pt x="214" y="821"/>
                      <a:pt x="183" y="1064"/>
                      <a:pt x="153" y="1338"/>
                    </a:cubicBezTo>
                    <a:cubicBezTo>
                      <a:pt x="153" y="1399"/>
                      <a:pt x="123" y="1490"/>
                      <a:pt x="31" y="1551"/>
                    </a:cubicBezTo>
                    <a:cubicBezTo>
                      <a:pt x="1" y="1581"/>
                      <a:pt x="1" y="1642"/>
                      <a:pt x="1" y="1672"/>
                    </a:cubicBezTo>
                    <a:cubicBezTo>
                      <a:pt x="31" y="1885"/>
                      <a:pt x="92" y="2128"/>
                      <a:pt x="183" y="2341"/>
                    </a:cubicBezTo>
                    <a:cubicBezTo>
                      <a:pt x="214" y="2493"/>
                      <a:pt x="335" y="2584"/>
                      <a:pt x="518" y="2645"/>
                    </a:cubicBezTo>
                    <a:lnTo>
                      <a:pt x="518" y="2645"/>
                    </a:lnTo>
                    <a:cubicBezTo>
                      <a:pt x="518" y="2615"/>
                      <a:pt x="518" y="2584"/>
                      <a:pt x="548" y="2645"/>
                    </a:cubicBezTo>
                    <a:lnTo>
                      <a:pt x="518" y="2675"/>
                    </a:lnTo>
                    <a:lnTo>
                      <a:pt x="518" y="2675"/>
                    </a:lnTo>
                    <a:cubicBezTo>
                      <a:pt x="457" y="2858"/>
                      <a:pt x="578" y="3071"/>
                      <a:pt x="791" y="3101"/>
                    </a:cubicBezTo>
                    <a:cubicBezTo>
                      <a:pt x="822" y="3131"/>
                      <a:pt x="882" y="3162"/>
                      <a:pt x="913" y="3192"/>
                    </a:cubicBezTo>
                    <a:lnTo>
                      <a:pt x="913" y="3192"/>
                    </a:lnTo>
                    <a:lnTo>
                      <a:pt x="913" y="3192"/>
                    </a:lnTo>
                    <a:lnTo>
                      <a:pt x="913" y="3192"/>
                    </a:lnTo>
                    <a:lnTo>
                      <a:pt x="1186" y="3071"/>
                    </a:lnTo>
                    <a:cubicBezTo>
                      <a:pt x="1217" y="3040"/>
                      <a:pt x="1308" y="3040"/>
                      <a:pt x="1338" y="3071"/>
                    </a:cubicBezTo>
                    <a:cubicBezTo>
                      <a:pt x="1369" y="3131"/>
                      <a:pt x="1430" y="3162"/>
                      <a:pt x="1460" y="3192"/>
                    </a:cubicBezTo>
                    <a:cubicBezTo>
                      <a:pt x="1612" y="3283"/>
                      <a:pt x="1734" y="3344"/>
                      <a:pt x="1885" y="3192"/>
                    </a:cubicBezTo>
                    <a:lnTo>
                      <a:pt x="1855" y="3192"/>
                    </a:lnTo>
                    <a:lnTo>
                      <a:pt x="1885" y="3192"/>
                    </a:lnTo>
                    <a:lnTo>
                      <a:pt x="1885" y="3192"/>
                    </a:lnTo>
                    <a:lnTo>
                      <a:pt x="1885" y="3192"/>
                    </a:lnTo>
                    <a:cubicBezTo>
                      <a:pt x="1946" y="3253"/>
                      <a:pt x="2037" y="3283"/>
                      <a:pt x="2037" y="3344"/>
                    </a:cubicBezTo>
                    <a:cubicBezTo>
                      <a:pt x="2068" y="3496"/>
                      <a:pt x="2159" y="3618"/>
                      <a:pt x="2311" y="3648"/>
                    </a:cubicBezTo>
                    <a:cubicBezTo>
                      <a:pt x="2372" y="3678"/>
                      <a:pt x="2372" y="3739"/>
                      <a:pt x="2311" y="3800"/>
                    </a:cubicBezTo>
                    <a:cubicBezTo>
                      <a:pt x="2129" y="3952"/>
                      <a:pt x="2129" y="4043"/>
                      <a:pt x="2341" y="4134"/>
                    </a:cubicBezTo>
                    <a:cubicBezTo>
                      <a:pt x="2402" y="4165"/>
                      <a:pt x="2463" y="4195"/>
                      <a:pt x="2554" y="4195"/>
                    </a:cubicBezTo>
                    <a:cubicBezTo>
                      <a:pt x="2585" y="4195"/>
                      <a:pt x="2645" y="4165"/>
                      <a:pt x="2645" y="4165"/>
                    </a:cubicBezTo>
                    <a:cubicBezTo>
                      <a:pt x="2645" y="3982"/>
                      <a:pt x="2676" y="3830"/>
                      <a:pt x="2706" y="3709"/>
                    </a:cubicBezTo>
                    <a:cubicBezTo>
                      <a:pt x="2706" y="3618"/>
                      <a:pt x="2676" y="3557"/>
                      <a:pt x="2645" y="3526"/>
                    </a:cubicBezTo>
                    <a:cubicBezTo>
                      <a:pt x="2554" y="3435"/>
                      <a:pt x="2463" y="3375"/>
                      <a:pt x="2433" y="3253"/>
                    </a:cubicBezTo>
                    <a:cubicBezTo>
                      <a:pt x="2433" y="3040"/>
                      <a:pt x="2311" y="2949"/>
                      <a:pt x="2129" y="2858"/>
                    </a:cubicBezTo>
                    <a:cubicBezTo>
                      <a:pt x="2037" y="2827"/>
                      <a:pt x="1977" y="2767"/>
                      <a:pt x="1885" y="2706"/>
                    </a:cubicBezTo>
                    <a:cubicBezTo>
                      <a:pt x="1825" y="2645"/>
                      <a:pt x="1734" y="2645"/>
                      <a:pt x="1642" y="2675"/>
                    </a:cubicBezTo>
                    <a:lnTo>
                      <a:pt x="1490" y="2706"/>
                    </a:lnTo>
                    <a:cubicBezTo>
                      <a:pt x="1490" y="2736"/>
                      <a:pt x="1460" y="2736"/>
                      <a:pt x="1430" y="2736"/>
                    </a:cubicBezTo>
                    <a:cubicBezTo>
                      <a:pt x="1399" y="2736"/>
                      <a:pt x="1369" y="2706"/>
                      <a:pt x="1308" y="2706"/>
                    </a:cubicBezTo>
                    <a:cubicBezTo>
                      <a:pt x="1278" y="2675"/>
                      <a:pt x="1278" y="2615"/>
                      <a:pt x="1308" y="2523"/>
                    </a:cubicBezTo>
                    <a:cubicBezTo>
                      <a:pt x="1430" y="2311"/>
                      <a:pt x="1430" y="2311"/>
                      <a:pt x="1217" y="2280"/>
                    </a:cubicBezTo>
                    <a:cubicBezTo>
                      <a:pt x="1156" y="2280"/>
                      <a:pt x="1095" y="2219"/>
                      <a:pt x="1095" y="2159"/>
                    </a:cubicBezTo>
                    <a:cubicBezTo>
                      <a:pt x="1095" y="2037"/>
                      <a:pt x="1126" y="1885"/>
                      <a:pt x="1186" y="1794"/>
                    </a:cubicBezTo>
                    <a:cubicBezTo>
                      <a:pt x="1247" y="1733"/>
                      <a:pt x="1308" y="1703"/>
                      <a:pt x="1338" y="1642"/>
                    </a:cubicBezTo>
                    <a:cubicBezTo>
                      <a:pt x="1551" y="1399"/>
                      <a:pt x="1582" y="1064"/>
                      <a:pt x="1430" y="791"/>
                    </a:cubicBezTo>
                    <a:cubicBezTo>
                      <a:pt x="1338" y="639"/>
                      <a:pt x="1308" y="457"/>
                      <a:pt x="1338" y="274"/>
                    </a:cubicBezTo>
                    <a:cubicBezTo>
                      <a:pt x="1369" y="183"/>
                      <a:pt x="1278" y="153"/>
                      <a:pt x="1186" y="15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07" name="Google Shape;807;p21"/>
              <p:cNvSpPr/>
              <p:nvPr/>
            </p:nvSpPr>
            <p:spPr>
              <a:xfrm>
                <a:off x="5270444" y="2871325"/>
                <a:ext cx="32105" cy="7390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2311" extrusionOk="0">
                    <a:moveTo>
                      <a:pt x="760" y="31"/>
                    </a:moveTo>
                    <a:cubicBezTo>
                      <a:pt x="730" y="1"/>
                      <a:pt x="669" y="1"/>
                      <a:pt x="639" y="31"/>
                    </a:cubicBezTo>
                    <a:cubicBezTo>
                      <a:pt x="517" y="92"/>
                      <a:pt x="426" y="213"/>
                      <a:pt x="335" y="305"/>
                    </a:cubicBezTo>
                    <a:cubicBezTo>
                      <a:pt x="274" y="457"/>
                      <a:pt x="213" y="609"/>
                      <a:pt x="152" y="730"/>
                    </a:cubicBezTo>
                    <a:cubicBezTo>
                      <a:pt x="61" y="913"/>
                      <a:pt x="31" y="1064"/>
                      <a:pt x="31" y="1247"/>
                    </a:cubicBezTo>
                    <a:cubicBezTo>
                      <a:pt x="0" y="1551"/>
                      <a:pt x="122" y="1855"/>
                      <a:pt x="335" y="2068"/>
                    </a:cubicBezTo>
                    <a:cubicBezTo>
                      <a:pt x="426" y="2128"/>
                      <a:pt x="487" y="2189"/>
                      <a:pt x="517" y="2250"/>
                    </a:cubicBezTo>
                    <a:cubicBezTo>
                      <a:pt x="578" y="2311"/>
                      <a:pt x="608" y="2250"/>
                      <a:pt x="639" y="2220"/>
                    </a:cubicBezTo>
                    <a:cubicBezTo>
                      <a:pt x="639" y="2098"/>
                      <a:pt x="669" y="2007"/>
                      <a:pt x="730" y="1885"/>
                    </a:cubicBezTo>
                    <a:cubicBezTo>
                      <a:pt x="851" y="1642"/>
                      <a:pt x="942" y="1338"/>
                      <a:pt x="942" y="1034"/>
                    </a:cubicBezTo>
                    <a:cubicBezTo>
                      <a:pt x="942" y="821"/>
                      <a:pt x="973" y="578"/>
                      <a:pt x="1003" y="365"/>
                    </a:cubicBezTo>
                    <a:cubicBezTo>
                      <a:pt x="1003" y="213"/>
                      <a:pt x="912" y="61"/>
                      <a:pt x="760" y="3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08" name="Google Shape;808;p21"/>
              <p:cNvSpPr/>
              <p:nvPr/>
            </p:nvSpPr>
            <p:spPr>
              <a:xfrm>
                <a:off x="5075062" y="2983118"/>
                <a:ext cx="42818" cy="38885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216" extrusionOk="0">
                    <a:moveTo>
                      <a:pt x="1338" y="274"/>
                    </a:moveTo>
                    <a:cubicBezTo>
                      <a:pt x="1338" y="213"/>
                      <a:pt x="1308" y="152"/>
                      <a:pt x="1247" y="122"/>
                    </a:cubicBezTo>
                    <a:cubicBezTo>
                      <a:pt x="1186" y="61"/>
                      <a:pt x="1125" y="31"/>
                      <a:pt x="1034" y="31"/>
                    </a:cubicBezTo>
                    <a:lnTo>
                      <a:pt x="943" y="31"/>
                    </a:lnTo>
                    <a:cubicBezTo>
                      <a:pt x="609" y="0"/>
                      <a:pt x="305" y="152"/>
                      <a:pt x="122" y="395"/>
                    </a:cubicBezTo>
                    <a:cubicBezTo>
                      <a:pt x="92" y="426"/>
                      <a:pt x="61" y="486"/>
                      <a:pt x="61" y="517"/>
                    </a:cubicBezTo>
                    <a:cubicBezTo>
                      <a:pt x="1" y="790"/>
                      <a:pt x="122" y="1034"/>
                      <a:pt x="365" y="1125"/>
                    </a:cubicBezTo>
                    <a:cubicBezTo>
                      <a:pt x="639" y="1216"/>
                      <a:pt x="913" y="1094"/>
                      <a:pt x="1095" y="882"/>
                    </a:cubicBezTo>
                    <a:cubicBezTo>
                      <a:pt x="1216" y="699"/>
                      <a:pt x="1308" y="486"/>
                      <a:pt x="1338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09" name="Google Shape;809;p21"/>
              <p:cNvSpPr/>
              <p:nvPr/>
            </p:nvSpPr>
            <p:spPr>
              <a:xfrm>
                <a:off x="5299607" y="3112370"/>
                <a:ext cx="21393" cy="27245"/>
              </a:xfrm>
              <a:custGeom>
                <a:avLst/>
                <a:gdLst/>
                <a:ahLst/>
                <a:cxnLst/>
                <a:rect l="l" t="t" r="r" b="b"/>
                <a:pathLst>
                  <a:path w="669" h="852" extrusionOk="0">
                    <a:moveTo>
                      <a:pt x="61" y="62"/>
                    </a:moveTo>
                    <a:cubicBezTo>
                      <a:pt x="30" y="62"/>
                      <a:pt x="0" y="122"/>
                      <a:pt x="0" y="153"/>
                    </a:cubicBezTo>
                    <a:cubicBezTo>
                      <a:pt x="61" y="365"/>
                      <a:pt x="152" y="578"/>
                      <a:pt x="274" y="761"/>
                    </a:cubicBezTo>
                    <a:cubicBezTo>
                      <a:pt x="365" y="852"/>
                      <a:pt x="517" y="821"/>
                      <a:pt x="578" y="730"/>
                    </a:cubicBezTo>
                    <a:cubicBezTo>
                      <a:pt x="669" y="609"/>
                      <a:pt x="669" y="426"/>
                      <a:pt x="578" y="274"/>
                    </a:cubicBezTo>
                    <a:cubicBezTo>
                      <a:pt x="517" y="183"/>
                      <a:pt x="456" y="122"/>
                      <a:pt x="365" y="31"/>
                    </a:cubicBezTo>
                    <a:cubicBezTo>
                      <a:pt x="274" y="1"/>
                      <a:pt x="152" y="1"/>
                      <a:pt x="61" y="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10" name="Google Shape;810;p21"/>
              <p:cNvSpPr/>
              <p:nvPr/>
            </p:nvSpPr>
            <p:spPr>
              <a:xfrm>
                <a:off x="5631053" y="2339671"/>
                <a:ext cx="25294" cy="30155"/>
              </a:xfrm>
              <a:custGeom>
                <a:avLst/>
                <a:gdLst/>
                <a:ahLst/>
                <a:cxnLst/>
                <a:rect l="l" t="t" r="r" b="b"/>
                <a:pathLst>
                  <a:path w="791" h="943" extrusionOk="0">
                    <a:moveTo>
                      <a:pt x="122" y="912"/>
                    </a:moveTo>
                    <a:cubicBezTo>
                      <a:pt x="334" y="639"/>
                      <a:pt x="547" y="365"/>
                      <a:pt x="790" y="152"/>
                    </a:cubicBezTo>
                    <a:lnTo>
                      <a:pt x="790" y="31"/>
                    </a:lnTo>
                    <a:cubicBezTo>
                      <a:pt x="790" y="0"/>
                      <a:pt x="760" y="0"/>
                      <a:pt x="730" y="0"/>
                    </a:cubicBezTo>
                    <a:cubicBezTo>
                      <a:pt x="638" y="0"/>
                      <a:pt x="578" y="61"/>
                      <a:pt x="486" y="91"/>
                    </a:cubicBezTo>
                    <a:cubicBezTo>
                      <a:pt x="426" y="122"/>
                      <a:pt x="243" y="183"/>
                      <a:pt x="213" y="335"/>
                    </a:cubicBezTo>
                    <a:cubicBezTo>
                      <a:pt x="152" y="487"/>
                      <a:pt x="61" y="578"/>
                      <a:pt x="30" y="699"/>
                    </a:cubicBezTo>
                    <a:cubicBezTo>
                      <a:pt x="0" y="730"/>
                      <a:pt x="0" y="791"/>
                      <a:pt x="30" y="821"/>
                    </a:cubicBezTo>
                    <a:cubicBezTo>
                      <a:pt x="30" y="851"/>
                      <a:pt x="61" y="912"/>
                      <a:pt x="91" y="943"/>
                    </a:cubicBezTo>
                    <a:cubicBezTo>
                      <a:pt x="91" y="943"/>
                      <a:pt x="122" y="912"/>
                      <a:pt x="122" y="91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11" name="Google Shape;811;p21"/>
              <p:cNvSpPr/>
              <p:nvPr/>
            </p:nvSpPr>
            <p:spPr>
              <a:xfrm>
                <a:off x="5712692" y="2162772"/>
                <a:ext cx="15573" cy="26254"/>
              </a:xfrm>
              <a:custGeom>
                <a:avLst/>
                <a:gdLst/>
                <a:ahLst/>
                <a:cxnLst/>
                <a:rect l="l" t="t" r="r" b="b"/>
                <a:pathLst>
                  <a:path w="487" h="821" extrusionOk="0">
                    <a:moveTo>
                      <a:pt x="122" y="821"/>
                    </a:moveTo>
                    <a:cubicBezTo>
                      <a:pt x="183" y="791"/>
                      <a:pt x="213" y="760"/>
                      <a:pt x="243" y="730"/>
                    </a:cubicBezTo>
                    <a:cubicBezTo>
                      <a:pt x="395" y="547"/>
                      <a:pt x="487" y="304"/>
                      <a:pt x="456" y="61"/>
                    </a:cubicBezTo>
                    <a:cubicBezTo>
                      <a:pt x="456" y="61"/>
                      <a:pt x="426" y="31"/>
                      <a:pt x="395" y="31"/>
                    </a:cubicBezTo>
                    <a:cubicBezTo>
                      <a:pt x="365" y="0"/>
                      <a:pt x="335" y="0"/>
                      <a:pt x="304" y="31"/>
                    </a:cubicBezTo>
                    <a:cubicBezTo>
                      <a:pt x="274" y="31"/>
                      <a:pt x="243" y="31"/>
                      <a:pt x="243" y="61"/>
                    </a:cubicBezTo>
                    <a:cubicBezTo>
                      <a:pt x="152" y="243"/>
                      <a:pt x="61" y="426"/>
                      <a:pt x="0" y="608"/>
                    </a:cubicBezTo>
                    <a:cubicBezTo>
                      <a:pt x="0" y="639"/>
                      <a:pt x="31" y="730"/>
                      <a:pt x="61" y="760"/>
                    </a:cubicBezTo>
                    <a:cubicBezTo>
                      <a:pt x="91" y="821"/>
                      <a:pt x="122" y="791"/>
                      <a:pt x="122" y="82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12" name="Google Shape;812;p21"/>
              <p:cNvSpPr/>
              <p:nvPr/>
            </p:nvSpPr>
            <p:spPr>
              <a:xfrm>
                <a:off x="5352082" y="2070422"/>
                <a:ext cx="17524" cy="1560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88" extrusionOk="0">
                    <a:moveTo>
                      <a:pt x="365" y="61"/>
                    </a:moveTo>
                    <a:cubicBezTo>
                      <a:pt x="244" y="1"/>
                      <a:pt x="92" y="61"/>
                      <a:pt x="31" y="213"/>
                    </a:cubicBezTo>
                    <a:cubicBezTo>
                      <a:pt x="0" y="274"/>
                      <a:pt x="61" y="396"/>
                      <a:pt x="183" y="426"/>
                    </a:cubicBezTo>
                    <a:lnTo>
                      <a:pt x="335" y="487"/>
                    </a:lnTo>
                    <a:cubicBezTo>
                      <a:pt x="396" y="457"/>
                      <a:pt x="426" y="426"/>
                      <a:pt x="487" y="365"/>
                    </a:cubicBezTo>
                    <a:cubicBezTo>
                      <a:pt x="548" y="244"/>
                      <a:pt x="487" y="92"/>
                      <a:pt x="365" y="6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13" name="Google Shape;813;p21"/>
              <p:cNvSpPr/>
              <p:nvPr/>
            </p:nvSpPr>
            <p:spPr>
              <a:xfrm>
                <a:off x="5612570" y="2394096"/>
                <a:ext cx="32" cy="3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14" name="Google Shape;814;p21"/>
              <p:cNvSpPr/>
              <p:nvPr/>
            </p:nvSpPr>
            <p:spPr>
              <a:xfrm>
                <a:off x="5612570" y="2374654"/>
                <a:ext cx="11704" cy="19474"/>
              </a:xfrm>
              <a:custGeom>
                <a:avLst/>
                <a:gdLst/>
                <a:ahLst/>
                <a:cxnLst/>
                <a:rect l="l" t="t" r="r" b="b"/>
                <a:pathLst>
                  <a:path w="366" h="609" extrusionOk="0">
                    <a:moveTo>
                      <a:pt x="365" y="92"/>
                    </a:moveTo>
                    <a:cubicBezTo>
                      <a:pt x="365" y="92"/>
                      <a:pt x="365" y="31"/>
                      <a:pt x="304" y="31"/>
                    </a:cubicBezTo>
                    <a:cubicBezTo>
                      <a:pt x="274" y="31"/>
                      <a:pt x="244" y="1"/>
                      <a:pt x="213" y="1"/>
                    </a:cubicBezTo>
                    <a:cubicBezTo>
                      <a:pt x="152" y="31"/>
                      <a:pt x="122" y="61"/>
                      <a:pt x="122" y="92"/>
                    </a:cubicBezTo>
                    <a:cubicBezTo>
                      <a:pt x="31" y="244"/>
                      <a:pt x="0" y="426"/>
                      <a:pt x="0" y="608"/>
                    </a:cubicBezTo>
                    <a:cubicBezTo>
                      <a:pt x="183" y="456"/>
                      <a:pt x="304" y="274"/>
                      <a:pt x="365" y="9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15" name="Google Shape;815;p21"/>
              <p:cNvSpPr/>
              <p:nvPr/>
            </p:nvSpPr>
            <p:spPr>
              <a:xfrm>
                <a:off x="5666996" y="2316327"/>
                <a:ext cx="11704" cy="15605"/>
              </a:xfrm>
              <a:custGeom>
                <a:avLst/>
                <a:gdLst/>
                <a:ahLst/>
                <a:cxnLst/>
                <a:rect l="l" t="t" r="r" b="b"/>
                <a:pathLst>
                  <a:path w="366" h="488" extrusionOk="0">
                    <a:moveTo>
                      <a:pt x="92" y="487"/>
                    </a:moveTo>
                    <a:cubicBezTo>
                      <a:pt x="274" y="396"/>
                      <a:pt x="365" y="244"/>
                      <a:pt x="335" y="62"/>
                    </a:cubicBezTo>
                    <a:cubicBezTo>
                      <a:pt x="335" y="31"/>
                      <a:pt x="305" y="1"/>
                      <a:pt x="305" y="1"/>
                    </a:cubicBezTo>
                    <a:cubicBezTo>
                      <a:pt x="274" y="1"/>
                      <a:pt x="244" y="1"/>
                      <a:pt x="244" y="31"/>
                    </a:cubicBezTo>
                    <a:cubicBezTo>
                      <a:pt x="122" y="122"/>
                      <a:pt x="31" y="244"/>
                      <a:pt x="1" y="396"/>
                    </a:cubicBezTo>
                    <a:cubicBezTo>
                      <a:pt x="1" y="396"/>
                      <a:pt x="1" y="426"/>
                      <a:pt x="31" y="457"/>
                    </a:cubicBezTo>
                    <a:cubicBezTo>
                      <a:pt x="92" y="457"/>
                      <a:pt x="92" y="487"/>
                      <a:pt x="92" y="48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16" name="Google Shape;816;p21"/>
              <p:cNvSpPr/>
              <p:nvPr/>
            </p:nvSpPr>
            <p:spPr>
              <a:xfrm>
                <a:off x="4800983" y="3118222"/>
                <a:ext cx="3901" cy="13622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26" extrusionOk="0">
                    <a:moveTo>
                      <a:pt x="61" y="31"/>
                    </a:moveTo>
                    <a:cubicBezTo>
                      <a:pt x="30" y="0"/>
                      <a:pt x="0" y="31"/>
                      <a:pt x="0" y="61"/>
                    </a:cubicBezTo>
                    <a:cubicBezTo>
                      <a:pt x="0" y="122"/>
                      <a:pt x="0" y="182"/>
                      <a:pt x="0" y="213"/>
                    </a:cubicBezTo>
                    <a:cubicBezTo>
                      <a:pt x="0" y="243"/>
                      <a:pt x="0" y="304"/>
                      <a:pt x="0" y="334"/>
                    </a:cubicBezTo>
                    <a:cubicBezTo>
                      <a:pt x="0" y="365"/>
                      <a:pt x="30" y="395"/>
                      <a:pt x="61" y="426"/>
                    </a:cubicBezTo>
                    <a:cubicBezTo>
                      <a:pt x="91" y="395"/>
                      <a:pt x="122" y="365"/>
                      <a:pt x="122" y="334"/>
                    </a:cubicBezTo>
                    <a:cubicBezTo>
                      <a:pt x="122" y="243"/>
                      <a:pt x="122" y="152"/>
                      <a:pt x="122" y="61"/>
                    </a:cubicBezTo>
                    <a:cubicBezTo>
                      <a:pt x="122" y="31"/>
                      <a:pt x="91" y="31"/>
                      <a:pt x="61" y="3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17" name="Google Shape;817;p21"/>
              <p:cNvSpPr/>
              <p:nvPr/>
            </p:nvSpPr>
            <p:spPr>
              <a:xfrm>
                <a:off x="5346262" y="2681796"/>
                <a:ext cx="10712" cy="7803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44" extrusionOk="0">
                    <a:moveTo>
                      <a:pt x="304" y="122"/>
                    </a:moveTo>
                    <a:cubicBezTo>
                      <a:pt x="334" y="61"/>
                      <a:pt x="274" y="1"/>
                      <a:pt x="213" y="1"/>
                    </a:cubicBezTo>
                    <a:cubicBezTo>
                      <a:pt x="152" y="1"/>
                      <a:pt x="122" y="31"/>
                      <a:pt x="91" y="31"/>
                    </a:cubicBezTo>
                    <a:cubicBezTo>
                      <a:pt x="30" y="61"/>
                      <a:pt x="0" y="152"/>
                      <a:pt x="30" y="183"/>
                    </a:cubicBezTo>
                    <a:cubicBezTo>
                      <a:pt x="61" y="213"/>
                      <a:pt x="91" y="244"/>
                      <a:pt x="152" y="244"/>
                    </a:cubicBezTo>
                    <a:cubicBezTo>
                      <a:pt x="243" y="244"/>
                      <a:pt x="304" y="213"/>
                      <a:pt x="304" y="12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18" name="Google Shape;818;p21"/>
              <p:cNvSpPr/>
              <p:nvPr/>
            </p:nvSpPr>
            <p:spPr>
              <a:xfrm>
                <a:off x="5286944" y="3137664"/>
                <a:ext cx="7834" cy="8762"/>
              </a:xfrm>
              <a:custGeom>
                <a:avLst/>
                <a:gdLst/>
                <a:ahLst/>
                <a:cxnLst/>
                <a:rect l="l" t="t" r="r" b="b"/>
                <a:pathLst>
                  <a:path w="245" h="274" extrusionOk="0">
                    <a:moveTo>
                      <a:pt x="244" y="122"/>
                    </a:moveTo>
                    <a:cubicBezTo>
                      <a:pt x="214" y="61"/>
                      <a:pt x="153" y="30"/>
                      <a:pt x="92" y="0"/>
                    </a:cubicBezTo>
                    <a:cubicBezTo>
                      <a:pt x="31" y="0"/>
                      <a:pt x="1" y="30"/>
                      <a:pt x="1" y="122"/>
                    </a:cubicBezTo>
                    <a:cubicBezTo>
                      <a:pt x="1" y="182"/>
                      <a:pt x="1" y="213"/>
                      <a:pt x="31" y="243"/>
                    </a:cubicBezTo>
                    <a:cubicBezTo>
                      <a:pt x="92" y="274"/>
                      <a:pt x="244" y="182"/>
                      <a:pt x="244" y="12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19" name="Google Shape;819;p21"/>
              <p:cNvSpPr/>
              <p:nvPr/>
            </p:nvSpPr>
            <p:spPr>
              <a:xfrm>
                <a:off x="5364713" y="3106550"/>
                <a:ext cx="6843" cy="5852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83" extrusionOk="0">
                    <a:moveTo>
                      <a:pt x="31" y="31"/>
                    </a:moveTo>
                    <a:cubicBezTo>
                      <a:pt x="1" y="61"/>
                      <a:pt x="31" y="183"/>
                      <a:pt x="92" y="152"/>
                    </a:cubicBezTo>
                    <a:cubicBezTo>
                      <a:pt x="122" y="152"/>
                      <a:pt x="153" y="122"/>
                      <a:pt x="183" y="122"/>
                    </a:cubicBezTo>
                    <a:cubicBezTo>
                      <a:pt x="213" y="92"/>
                      <a:pt x="183" y="31"/>
                      <a:pt x="153" y="0"/>
                    </a:cubicBezTo>
                    <a:cubicBezTo>
                      <a:pt x="122" y="0"/>
                      <a:pt x="61" y="0"/>
                      <a:pt x="31" y="3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20" name="Google Shape;820;p21"/>
              <p:cNvSpPr/>
              <p:nvPr/>
            </p:nvSpPr>
            <p:spPr>
              <a:xfrm>
                <a:off x="5420130" y="2800367"/>
                <a:ext cx="7803" cy="5884"/>
              </a:xfrm>
              <a:custGeom>
                <a:avLst/>
                <a:gdLst/>
                <a:ahLst/>
                <a:cxnLst/>
                <a:rect l="l" t="t" r="r" b="b"/>
                <a:pathLst>
                  <a:path w="244" h="184" extrusionOk="0">
                    <a:moveTo>
                      <a:pt x="213" y="31"/>
                    </a:moveTo>
                    <a:cubicBezTo>
                      <a:pt x="183" y="1"/>
                      <a:pt x="122" y="1"/>
                      <a:pt x="91" y="31"/>
                    </a:cubicBezTo>
                    <a:cubicBezTo>
                      <a:pt x="31" y="92"/>
                      <a:pt x="0" y="183"/>
                      <a:pt x="91" y="183"/>
                    </a:cubicBezTo>
                    <a:cubicBezTo>
                      <a:pt x="122" y="183"/>
                      <a:pt x="183" y="153"/>
                      <a:pt x="213" y="153"/>
                    </a:cubicBezTo>
                    <a:lnTo>
                      <a:pt x="243" y="92"/>
                    </a:lnTo>
                    <a:cubicBezTo>
                      <a:pt x="243" y="62"/>
                      <a:pt x="213" y="31"/>
                      <a:pt x="213" y="3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21" name="Google Shape;821;p21"/>
              <p:cNvSpPr/>
              <p:nvPr/>
            </p:nvSpPr>
            <p:spPr>
              <a:xfrm>
                <a:off x="5401647" y="2840211"/>
                <a:ext cx="4893" cy="5884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84" extrusionOk="0">
                    <a:moveTo>
                      <a:pt x="153" y="62"/>
                    </a:moveTo>
                    <a:cubicBezTo>
                      <a:pt x="153" y="62"/>
                      <a:pt x="122" y="1"/>
                      <a:pt x="92" y="1"/>
                    </a:cubicBezTo>
                    <a:cubicBezTo>
                      <a:pt x="92" y="1"/>
                      <a:pt x="1" y="62"/>
                      <a:pt x="1" y="123"/>
                    </a:cubicBezTo>
                    <a:cubicBezTo>
                      <a:pt x="1" y="183"/>
                      <a:pt x="31" y="153"/>
                      <a:pt x="31" y="183"/>
                    </a:cubicBezTo>
                    <a:cubicBezTo>
                      <a:pt x="61" y="183"/>
                      <a:pt x="92" y="183"/>
                      <a:pt x="92" y="153"/>
                    </a:cubicBezTo>
                    <a:cubicBezTo>
                      <a:pt x="122" y="123"/>
                      <a:pt x="122" y="92"/>
                      <a:pt x="153" y="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22" name="Google Shape;822;p21"/>
              <p:cNvSpPr/>
              <p:nvPr/>
            </p:nvSpPr>
            <p:spPr>
              <a:xfrm>
                <a:off x="5327779" y="3133763"/>
                <a:ext cx="3933" cy="4893"/>
              </a:xfrm>
              <a:custGeom>
                <a:avLst/>
                <a:gdLst/>
                <a:ahLst/>
                <a:cxnLst/>
                <a:rect l="l" t="t" r="r" b="b"/>
                <a:pathLst>
                  <a:path w="123" h="153" extrusionOk="0">
                    <a:moveTo>
                      <a:pt x="122" y="92"/>
                    </a:moveTo>
                    <a:cubicBezTo>
                      <a:pt x="122" y="61"/>
                      <a:pt x="92" y="31"/>
                      <a:pt x="92" y="0"/>
                    </a:cubicBezTo>
                    <a:lnTo>
                      <a:pt x="1" y="92"/>
                    </a:lnTo>
                    <a:cubicBezTo>
                      <a:pt x="31" y="92"/>
                      <a:pt x="61" y="122"/>
                      <a:pt x="92" y="152"/>
                    </a:cubicBezTo>
                    <a:cubicBezTo>
                      <a:pt x="122" y="152"/>
                      <a:pt x="122" y="122"/>
                      <a:pt x="122" y="9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23" name="Google Shape;823;p21"/>
              <p:cNvSpPr/>
              <p:nvPr/>
            </p:nvSpPr>
            <p:spPr>
              <a:xfrm>
                <a:off x="5707831" y="2162772"/>
                <a:ext cx="2942" cy="2942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91" y="31"/>
                    </a:moveTo>
                    <a:cubicBezTo>
                      <a:pt x="91" y="31"/>
                      <a:pt x="61" y="0"/>
                      <a:pt x="61" y="0"/>
                    </a:cubicBezTo>
                    <a:cubicBezTo>
                      <a:pt x="61" y="0"/>
                      <a:pt x="31" y="0"/>
                      <a:pt x="0" y="0"/>
                    </a:cubicBezTo>
                    <a:cubicBezTo>
                      <a:pt x="0" y="0"/>
                      <a:pt x="0" y="31"/>
                      <a:pt x="0" y="61"/>
                    </a:cubicBezTo>
                    <a:cubicBezTo>
                      <a:pt x="0" y="61"/>
                      <a:pt x="91" y="91"/>
                      <a:pt x="91" y="3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24" name="Google Shape;824;p21"/>
              <p:cNvSpPr/>
              <p:nvPr/>
            </p:nvSpPr>
            <p:spPr>
              <a:xfrm>
                <a:off x="5532883" y="2559323"/>
                <a:ext cx="4893" cy="5884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84" extrusionOk="0">
                    <a:moveTo>
                      <a:pt x="61" y="183"/>
                    </a:moveTo>
                    <a:lnTo>
                      <a:pt x="152" y="92"/>
                    </a:lnTo>
                    <a:cubicBezTo>
                      <a:pt x="122" y="61"/>
                      <a:pt x="91" y="31"/>
                      <a:pt x="91" y="1"/>
                    </a:cubicBezTo>
                    <a:cubicBezTo>
                      <a:pt x="61" y="31"/>
                      <a:pt x="30" y="61"/>
                      <a:pt x="0" y="92"/>
                    </a:cubicBezTo>
                    <a:cubicBezTo>
                      <a:pt x="0" y="122"/>
                      <a:pt x="61" y="153"/>
                      <a:pt x="61" y="18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25" name="Google Shape;825;p21"/>
              <p:cNvSpPr/>
              <p:nvPr/>
            </p:nvSpPr>
            <p:spPr>
              <a:xfrm>
                <a:off x="5344312" y="2076274"/>
                <a:ext cx="3901" cy="4893"/>
              </a:xfrm>
              <a:custGeom>
                <a:avLst/>
                <a:gdLst/>
                <a:ahLst/>
                <a:cxnLst/>
                <a:rect l="l" t="t" r="r" b="b"/>
                <a:pathLst>
                  <a:path w="122" h="153" extrusionOk="0">
                    <a:moveTo>
                      <a:pt x="61" y="122"/>
                    </a:moveTo>
                    <a:cubicBezTo>
                      <a:pt x="91" y="122"/>
                      <a:pt x="122" y="91"/>
                      <a:pt x="91" y="30"/>
                    </a:cubicBezTo>
                    <a:lnTo>
                      <a:pt x="61" y="0"/>
                    </a:lnTo>
                    <a:cubicBezTo>
                      <a:pt x="31" y="30"/>
                      <a:pt x="31" y="61"/>
                      <a:pt x="0" y="91"/>
                    </a:cubicBezTo>
                    <a:cubicBezTo>
                      <a:pt x="0" y="91"/>
                      <a:pt x="31" y="152"/>
                      <a:pt x="61" y="12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26" name="Google Shape;826;p21"/>
              <p:cNvSpPr/>
              <p:nvPr/>
            </p:nvSpPr>
            <p:spPr>
              <a:xfrm>
                <a:off x="5393877" y="2701238"/>
                <a:ext cx="991" cy="1983"/>
              </a:xfrm>
              <a:custGeom>
                <a:avLst/>
                <a:gdLst/>
                <a:ahLst/>
                <a:cxnLst/>
                <a:rect l="l" t="t" r="r" b="b"/>
                <a:pathLst>
                  <a:path w="31" h="62" extrusionOk="0">
                    <a:moveTo>
                      <a:pt x="0" y="0"/>
                    </a:moveTo>
                    <a:cubicBezTo>
                      <a:pt x="0" y="31"/>
                      <a:pt x="0" y="31"/>
                      <a:pt x="0" y="61"/>
                    </a:cubicBezTo>
                    <a:lnTo>
                      <a:pt x="31" y="61"/>
                    </a:lnTo>
                    <a:cubicBezTo>
                      <a:pt x="31" y="31"/>
                      <a:pt x="31" y="31"/>
                      <a:pt x="31" y="0"/>
                    </a:cubicBezTo>
                    <a:cubicBezTo>
                      <a:pt x="3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27" name="Google Shape;827;p21"/>
              <p:cNvSpPr/>
              <p:nvPr/>
            </p:nvSpPr>
            <p:spPr>
              <a:xfrm>
                <a:off x="5414278" y="2704148"/>
                <a:ext cx="3933" cy="6843"/>
              </a:xfrm>
              <a:custGeom>
                <a:avLst/>
                <a:gdLst/>
                <a:ahLst/>
                <a:cxnLst/>
                <a:rect l="l" t="t" r="r" b="b"/>
                <a:pathLst>
                  <a:path w="123" h="214" extrusionOk="0">
                    <a:moveTo>
                      <a:pt x="122" y="213"/>
                    </a:moveTo>
                    <a:cubicBezTo>
                      <a:pt x="122" y="122"/>
                      <a:pt x="92" y="31"/>
                      <a:pt x="1" y="1"/>
                    </a:cubicBezTo>
                    <a:cubicBezTo>
                      <a:pt x="31" y="92"/>
                      <a:pt x="62" y="153"/>
                      <a:pt x="122" y="21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28" name="Google Shape;828;p21"/>
              <p:cNvSpPr/>
              <p:nvPr/>
            </p:nvSpPr>
            <p:spPr>
              <a:xfrm>
                <a:off x="5437622" y="2754704"/>
                <a:ext cx="1983" cy="3901"/>
              </a:xfrm>
              <a:custGeom>
                <a:avLst/>
                <a:gdLst/>
                <a:ahLst/>
                <a:cxnLst/>
                <a:rect l="l" t="t" r="r" b="b"/>
                <a:pathLst>
                  <a:path w="62" h="122" extrusionOk="0">
                    <a:moveTo>
                      <a:pt x="61" y="61"/>
                    </a:moveTo>
                    <a:cubicBezTo>
                      <a:pt x="61" y="0"/>
                      <a:pt x="0" y="0"/>
                      <a:pt x="0" y="61"/>
                    </a:cubicBezTo>
                    <a:cubicBezTo>
                      <a:pt x="0" y="61"/>
                      <a:pt x="0" y="91"/>
                      <a:pt x="0" y="12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29" name="Google Shape;829;p21"/>
              <p:cNvSpPr/>
              <p:nvPr/>
            </p:nvSpPr>
            <p:spPr>
              <a:xfrm>
                <a:off x="5733093" y="3116271"/>
                <a:ext cx="3933" cy="3901"/>
              </a:xfrm>
              <a:custGeom>
                <a:avLst/>
                <a:gdLst/>
                <a:ahLst/>
                <a:cxnLst/>
                <a:rect l="l" t="t" r="r" b="b"/>
                <a:pathLst>
                  <a:path w="123" h="122" extrusionOk="0">
                    <a:moveTo>
                      <a:pt x="92" y="0"/>
                    </a:moveTo>
                    <a:cubicBezTo>
                      <a:pt x="31" y="0"/>
                      <a:pt x="1" y="0"/>
                      <a:pt x="31" y="61"/>
                    </a:cubicBezTo>
                    <a:cubicBezTo>
                      <a:pt x="61" y="122"/>
                      <a:pt x="61" y="61"/>
                      <a:pt x="92" y="61"/>
                    </a:cubicBezTo>
                    <a:lnTo>
                      <a:pt x="122" y="31"/>
                    </a:lnTo>
                    <a:cubicBezTo>
                      <a:pt x="122" y="31"/>
                      <a:pt x="92" y="31"/>
                      <a:pt x="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30" name="Google Shape;830;p21"/>
              <p:cNvSpPr/>
              <p:nvPr/>
            </p:nvSpPr>
            <p:spPr>
              <a:xfrm>
                <a:off x="5539662" y="2241500"/>
                <a:ext cx="32" cy="3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31" name="Google Shape;831;p21"/>
              <p:cNvSpPr/>
              <p:nvPr/>
            </p:nvSpPr>
            <p:spPr>
              <a:xfrm>
                <a:off x="5539662" y="2241500"/>
                <a:ext cx="3933" cy="2942"/>
              </a:xfrm>
              <a:custGeom>
                <a:avLst/>
                <a:gdLst/>
                <a:ahLst/>
                <a:cxnLst/>
                <a:rect l="l" t="t" r="r" b="b"/>
                <a:pathLst>
                  <a:path w="123" h="92" extrusionOk="0">
                    <a:moveTo>
                      <a:pt x="122" y="91"/>
                    </a:moveTo>
                    <a:cubicBezTo>
                      <a:pt x="122" y="31"/>
                      <a:pt x="62" y="0"/>
                      <a:pt x="1" y="0"/>
                    </a:cubicBezTo>
                    <a:cubicBezTo>
                      <a:pt x="1" y="61"/>
                      <a:pt x="62" y="91"/>
                      <a:pt x="122" y="9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32" name="Google Shape;832;p21"/>
              <p:cNvSpPr/>
              <p:nvPr/>
            </p:nvSpPr>
            <p:spPr>
              <a:xfrm>
                <a:off x="5543563" y="2244410"/>
                <a:ext cx="991" cy="991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31" y="31"/>
                    </a:moveTo>
                    <a:lnTo>
                      <a:pt x="3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33" name="Google Shape;833;p21"/>
              <p:cNvSpPr/>
              <p:nvPr/>
            </p:nvSpPr>
            <p:spPr>
              <a:xfrm>
                <a:off x="5544522" y="2245370"/>
                <a:ext cx="2942" cy="3933"/>
              </a:xfrm>
              <a:custGeom>
                <a:avLst/>
                <a:gdLst/>
                <a:ahLst/>
                <a:cxnLst/>
                <a:rect l="l" t="t" r="r" b="b"/>
                <a:pathLst>
                  <a:path w="92" h="123" extrusionOk="0">
                    <a:moveTo>
                      <a:pt x="92" y="122"/>
                    </a:moveTo>
                    <a:cubicBezTo>
                      <a:pt x="62" y="62"/>
                      <a:pt x="31" y="31"/>
                      <a:pt x="1" y="1"/>
                    </a:cubicBezTo>
                    <a:cubicBezTo>
                      <a:pt x="1" y="62"/>
                      <a:pt x="31" y="92"/>
                      <a:pt x="92" y="12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34" name="Google Shape;834;p21"/>
              <p:cNvSpPr/>
              <p:nvPr/>
            </p:nvSpPr>
            <p:spPr>
              <a:xfrm>
                <a:off x="5328739" y="3113361"/>
                <a:ext cx="32" cy="3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35" name="Google Shape;835;p21"/>
              <p:cNvSpPr/>
              <p:nvPr/>
            </p:nvSpPr>
            <p:spPr>
              <a:xfrm>
                <a:off x="5325829" y="3113361"/>
                <a:ext cx="2942" cy="2942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62" y="91"/>
                    </a:moveTo>
                    <a:cubicBezTo>
                      <a:pt x="62" y="61"/>
                      <a:pt x="62" y="31"/>
                      <a:pt x="92" y="0"/>
                    </a:cubicBezTo>
                    <a:lnTo>
                      <a:pt x="1" y="3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36" name="Google Shape;836;p21"/>
              <p:cNvSpPr/>
              <p:nvPr/>
            </p:nvSpPr>
            <p:spPr>
              <a:xfrm>
                <a:off x="5546473" y="2249271"/>
                <a:ext cx="1983" cy="991"/>
              </a:xfrm>
              <a:custGeom>
                <a:avLst/>
                <a:gdLst/>
                <a:ahLst/>
                <a:cxnLst/>
                <a:rect l="l" t="t" r="r" b="b"/>
                <a:pathLst>
                  <a:path w="62" h="31" extrusionOk="0">
                    <a:moveTo>
                      <a:pt x="61" y="31"/>
                    </a:moveTo>
                    <a:lnTo>
                      <a:pt x="31" y="0"/>
                    </a:lnTo>
                    <a:lnTo>
                      <a:pt x="31" y="0"/>
                    </a:lnTo>
                    <a:cubicBezTo>
                      <a:pt x="1" y="0"/>
                      <a:pt x="31" y="0"/>
                      <a:pt x="31" y="3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37" name="Google Shape;837;p21"/>
              <p:cNvSpPr/>
              <p:nvPr/>
            </p:nvSpPr>
            <p:spPr>
              <a:xfrm>
                <a:off x="4735301" y="2999074"/>
                <a:ext cx="32" cy="3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38" name="Google Shape;838;p21"/>
              <p:cNvSpPr/>
              <p:nvPr/>
            </p:nvSpPr>
            <p:spPr>
              <a:xfrm>
                <a:off x="4601188" y="2950501"/>
                <a:ext cx="3901" cy="4893"/>
              </a:xfrm>
              <a:custGeom>
                <a:avLst/>
                <a:gdLst/>
                <a:ahLst/>
                <a:cxnLst/>
                <a:rect l="l" t="t" r="r" b="b"/>
                <a:pathLst>
                  <a:path w="122" h="153" extrusionOk="0">
                    <a:moveTo>
                      <a:pt x="30" y="0"/>
                    </a:moveTo>
                    <a:cubicBezTo>
                      <a:pt x="0" y="61"/>
                      <a:pt x="0" y="152"/>
                      <a:pt x="61" y="152"/>
                    </a:cubicBezTo>
                    <a:cubicBezTo>
                      <a:pt x="122" y="122"/>
                      <a:pt x="122" y="122"/>
                      <a:pt x="122" y="122"/>
                    </a:cubicBezTo>
                    <a:cubicBezTo>
                      <a:pt x="122" y="61"/>
                      <a:pt x="91" y="31"/>
                      <a:pt x="91" y="0"/>
                    </a:cubicBezTo>
                    <a:cubicBezTo>
                      <a:pt x="91" y="0"/>
                      <a:pt x="61" y="0"/>
                      <a:pt x="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39" name="Google Shape;839;p21"/>
              <p:cNvSpPr/>
              <p:nvPr/>
            </p:nvSpPr>
            <p:spPr>
              <a:xfrm>
                <a:off x="4601188" y="2971862"/>
                <a:ext cx="2942" cy="3933"/>
              </a:xfrm>
              <a:custGeom>
                <a:avLst/>
                <a:gdLst/>
                <a:ahLst/>
                <a:cxnLst/>
                <a:rect l="l" t="t" r="r" b="b"/>
                <a:pathLst>
                  <a:path w="92" h="123" extrusionOk="0">
                    <a:moveTo>
                      <a:pt x="0" y="92"/>
                    </a:moveTo>
                    <a:cubicBezTo>
                      <a:pt x="0" y="92"/>
                      <a:pt x="30" y="122"/>
                      <a:pt x="61" y="122"/>
                    </a:cubicBezTo>
                    <a:cubicBezTo>
                      <a:pt x="61" y="122"/>
                      <a:pt x="91" y="92"/>
                      <a:pt x="91" y="92"/>
                    </a:cubicBezTo>
                    <a:cubicBezTo>
                      <a:pt x="91" y="92"/>
                      <a:pt x="61" y="31"/>
                      <a:pt x="61" y="1"/>
                    </a:cubicBezTo>
                    <a:cubicBezTo>
                      <a:pt x="30" y="31"/>
                      <a:pt x="30" y="31"/>
                      <a:pt x="0" y="9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40" name="Google Shape;840;p21"/>
              <p:cNvSpPr/>
              <p:nvPr/>
            </p:nvSpPr>
            <p:spPr>
              <a:xfrm>
                <a:off x="4627409" y="3038950"/>
                <a:ext cx="3933" cy="4893"/>
              </a:xfrm>
              <a:custGeom>
                <a:avLst/>
                <a:gdLst/>
                <a:ahLst/>
                <a:cxnLst/>
                <a:rect l="l" t="t" r="r" b="b"/>
                <a:pathLst>
                  <a:path w="123" h="153" extrusionOk="0">
                    <a:moveTo>
                      <a:pt x="62" y="0"/>
                    </a:moveTo>
                    <a:cubicBezTo>
                      <a:pt x="1" y="31"/>
                      <a:pt x="1" y="61"/>
                      <a:pt x="1" y="91"/>
                    </a:cubicBezTo>
                    <a:cubicBezTo>
                      <a:pt x="1" y="91"/>
                      <a:pt x="31" y="122"/>
                      <a:pt x="31" y="152"/>
                    </a:cubicBezTo>
                    <a:cubicBezTo>
                      <a:pt x="62" y="152"/>
                      <a:pt x="62" y="91"/>
                      <a:pt x="92" y="61"/>
                    </a:cubicBezTo>
                    <a:cubicBezTo>
                      <a:pt x="122" y="31"/>
                      <a:pt x="62" y="0"/>
                      <a:pt x="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41" name="Google Shape;841;p21"/>
              <p:cNvSpPr/>
              <p:nvPr/>
            </p:nvSpPr>
            <p:spPr>
              <a:xfrm>
                <a:off x="5344727" y="2046567"/>
                <a:ext cx="32" cy="3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42" name="Google Shape;842;p21"/>
              <p:cNvSpPr/>
              <p:nvPr/>
            </p:nvSpPr>
            <p:spPr>
              <a:xfrm>
                <a:off x="5344727" y="2046567"/>
                <a:ext cx="3933" cy="2942"/>
              </a:xfrm>
              <a:custGeom>
                <a:avLst/>
                <a:gdLst/>
                <a:ahLst/>
                <a:cxnLst/>
                <a:rect l="l" t="t" r="r" b="b"/>
                <a:pathLst>
                  <a:path w="123" h="92" extrusionOk="0">
                    <a:moveTo>
                      <a:pt x="122" y="91"/>
                    </a:moveTo>
                    <a:cubicBezTo>
                      <a:pt x="122" y="31"/>
                      <a:pt x="62" y="0"/>
                      <a:pt x="1" y="0"/>
                    </a:cubicBezTo>
                    <a:cubicBezTo>
                      <a:pt x="1" y="61"/>
                      <a:pt x="62" y="91"/>
                      <a:pt x="122" y="9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43" name="Google Shape;843;p21"/>
              <p:cNvSpPr/>
              <p:nvPr/>
            </p:nvSpPr>
            <p:spPr>
              <a:xfrm>
                <a:off x="5348629" y="2049477"/>
                <a:ext cx="991" cy="991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31" y="31"/>
                    </a:moveTo>
                    <a:lnTo>
                      <a:pt x="3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44" name="Google Shape;844;p21"/>
              <p:cNvSpPr/>
              <p:nvPr/>
            </p:nvSpPr>
            <p:spPr>
              <a:xfrm>
                <a:off x="5349588" y="2050436"/>
                <a:ext cx="2942" cy="3933"/>
              </a:xfrm>
              <a:custGeom>
                <a:avLst/>
                <a:gdLst/>
                <a:ahLst/>
                <a:cxnLst/>
                <a:rect l="l" t="t" r="r" b="b"/>
                <a:pathLst>
                  <a:path w="92" h="123" extrusionOk="0">
                    <a:moveTo>
                      <a:pt x="92" y="122"/>
                    </a:moveTo>
                    <a:cubicBezTo>
                      <a:pt x="62" y="62"/>
                      <a:pt x="31" y="31"/>
                      <a:pt x="1" y="1"/>
                    </a:cubicBezTo>
                    <a:cubicBezTo>
                      <a:pt x="1" y="62"/>
                      <a:pt x="31" y="92"/>
                      <a:pt x="92" y="12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45" name="Google Shape;845;p21"/>
              <p:cNvSpPr/>
              <p:nvPr/>
            </p:nvSpPr>
            <p:spPr>
              <a:xfrm>
                <a:off x="4666294" y="3121547"/>
                <a:ext cx="1983" cy="1983"/>
              </a:xfrm>
              <a:custGeom>
                <a:avLst/>
                <a:gdLst/>
                <a:ahLst/>
                <a:cxnLst/>
                <a:rect l="l" t="t" r="r" b="b"/>
                <a:pathLst>
                  <a:path w="62" h="62" extrusionOk="0">
                    <a:moveTo>
                      <a:pt x="1" y="62"/>
                    </a:moveTo>
                    <a:lnTo>
                      <a:pt x="61" y="62"/>
                    </a:lnTo>
                    <a:lnTo>
                      <a:pt x="3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46" name="Google Shape;846;p21"/>
              <p:cNvSpPr/>
              <p:nvPr/>
            </p:nvSpPr>
            <p:spPr>
              <a:xfrm>
                <a:off x="5351538" y="2054337"/>
                <a:ext cx="1983" cy="991"/>
              </a:xfrm>
              <a:custGeom>
                <a:avLst/>
                <a:gdLst/>
                <a:ahLst/>
                <a:cxnLst/>
                <a:rect l="l" t="t" r="r" b="b"/>
                <a:pathLst>
                  <a:path w="62" h="31" extrusionOk="0">
                    <a:moveTo>
                      <a:pt x="61" y="31"/>
                    </a:moveTo>
                    <a:lnTo>
                      <a:pt x="31" y="0"/>
                    </a:lnTo>
                    <a:lnTo>
                      <a:pt x="31" y="0"/>
                    </a:lnTo>
                    <a:cubicBezTo>
                      <a:pt x="1" y="0"/>
                      <a:pt x="31" y="0"/>
                      <a:pt x="31" y="3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47" name="Google Shape;847;p21"/>
              <p:cNvSpPr/>
              <p:nvPr/>
            </p:nvSpPr>
            <p:spPr>
              <a:xfrm>
                <a:off x="4930236" y="3194008"/>
                <a:ext cx="32" cy="3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48" name="Google Shape;848;p21"/>
              <p:cNvSpPr/>
              <p:nvPr/>
            </p:nvSpPr>
            <p:spPr>
              <a:xfrm>
                <a:off x="5134348" y="3579910"/>
                <a:ext cx="727072" cy="640541"/>
              </a:xfrm>
              <a:custGeom>
                <a:avLst/>
                <a:gdLst/>
                <a:ahLst/>
                <a:cxnLst/>
                <a:rect l="l" t="t" r="r" b="b"/>
                <a:pathLst>
                  <a:path w="22737" h="20031" extrusionOk="0">
                    <a:moveTo>
                      <a:pt x="22615" y="9179"/>
                    </a:moveTo>
                    <a:cubicBezTo>
                      <a:pt x="22402" y="9362"/>
                      <a:pt x="22402" y="9362"/>
                      <a:pt x="22281" y="9149"/>
                    </a:cubicBezTo>
                    <a:cubicBezTo>
                      <a:pt x="22250" y="9119"/>
                      <a:pt x="22220" y="9088"/>
                      <a:pt x="22190" y="9058"/>
                    </a:cubicBezTo>
                    <a:cubicBezTo>
                      <a:pt x="22068" y="8845"/>
                      <a:pt x="22038" y="8602"/>
                      <a:pt x="21825" y="8511"/>
                    </a:cubicBezTo>
                    <a:cubicBezTo>
                      <a:pt x="21734" y="8237"/>
                      <a:pt x="21460" y="8024"/>
                      <a:pt x="21551" y="7690"/>
                    </a:cubicBezTo>
                    <a:cubicBezTo>
                      <a:pt x="21582" y="7538"/>
                      <a:pt x="21491" y="7477"/>
                      <a:pt x="21339" y="7386"/>
                    </a:cubicBezTo>
                    <a:cubicBezTo>
                      <a:pt x="21217" y="7325"/>
                      <a:pt x="21095" y="7265"/>
                      <a:pt x="20974" y="7234"/>
                    </a:cubicBezTo>
                    <a:cubicBezTo>
                      <a:pt x="20913" y="7204"/>
                      <a:pt x="20913" y="7173"/>
                      <a:pt x="20883" y="7143"/>
                    </a:cubicBezTo>
                    <a:cubicBezTo>
                      <a:pt x="20883" y="6930"/>
                      <a:pt x="20852" y="6717"/>
                      <a:pt x="20761" y="6535"/>
                    </a:cubicBezTo>
                    <a:cubicBezTo>
                      <a:pt x="20670" y="6383"/>
                      <a:pt x="20609" y="6201"/>
                      <a:pt x="20579" y="6018"/>
                    </a:cubicBezTo>
                    <a:cubicBezTo>
                      <a:pt x="20579" y="5958"/>
                      <a:pt x="20548" y="5897"/>
                      <a:pt x="20488" y="5866"/>
                    </a:cubicBezTo>
                    <a:cubicBezTo>
                      <a:pt x="20184" y="5623"/>
                      <a:pt x="19880" y="5410"/>
                      <a:pt x="19545" y="5198"/>
                    </a:cubicBezTo>
                    <a:cubicBezTo>
                      <a:pt x="19454" y="5167"/>
                      <a:pt x="19393" y="5076"/>
                      <a:pt x="19393" y="4985"/>
                    </a:cubicBezTo>
                    <a:cubicBezTo>
                      <a:pt x="19332" y="4833"/>
                      <a:pt x="19332" y="4651"/>
                      <a:pt x="19332" y="4468"/>
                    </a:cubicBezTo>
                    <a:cubicBezTo>
                      <a:pt x="19363" y="4225"/>
                      <a:pt x="19302" y="3951"/>
                      <a:pt x="19150" y="3739"/>
                    </a:cubicBezTo>
                    <a:cubicBezTo>
                      <a:pt x="19059" y="3587"/>
                      <a:pt x="18998" y="3374"/>
                      <a:pt x="19029" y="3161"/>
                    </a:cubicBezTo>
                    <a:cubicBezTo>
                      <a:pt x="19029" y="3009"/>
                      <a:pt x="18998" y="2857"/>
                      <a:pt x="19029" y="2705"/>
                    </a:cubicBezTo>
                    <a:cubicBezTo>
                      <a:pt x="19029" y="2492"/>
                      <a:pt x="18937" y="2280"/>
                      <a:pt x="18785" y="2158"/>
                    </a:cubicBezTo>
                    <a:cubicBezTo>
                      <a:pt x="18694" y="2037"/>
                      <a:pt x="18542" y="2006"/>
                      <a:pt x="18421" y="2037"/>
                    </a:cubicBezTo>
                    <a:cubicBezTo>
                      <a:pt x="18299" y="2037"/>
                      <a:pt x="18238" y="1976"/>
                      <a:pt x="18208" y="1885"/>
                    </a:cubicBezTo>
                    <a:cubicBezTo>
                      <a:pt x="18177" y="1824"/>
                      <a:pt x="18177" y="1763"/>
                      <a:pt x="18177" y="1702"/>
                    </a:cubicBezTo>
                    <a:cubicBezTo>
                      <a:pt x="18177" y="1459"/>
                      <a:pt x="18117" y="1246"/>
                      <a:pt x="18056" y="1033"/>
                    </a:cubicBezTo>
                    <a:cubicBezTo>
                      <a:pt x="17995" y="730"/>
                      <a:pt x="17813" y="456"/>
                      <a:pt x="17752" y="122"/>
                    </a:cubicBezTo>
                    <a:cubicBezTo>
                      <a:pt x="17752" y="91"/>
                      <a:pt x="17691" y="30"/>
                      <a:pt x="17630" y="0"/>
                    </a:cubicBezTo>
                    <a:cubicBezTo>
                      <a:pt x="17570" y="0"/>
                      <a:pt x="17539" y="0"/>
                      <a:pt x="17509" y="30"/>
                    </a:cubicBezTo>
                    <a:cubicBezTo>
                      <a:pt x="17448" y="61"/>
                      <a:pt x="17448" y="91"/>
                      <a:pt x="17418" y="122"/>
                    </a:cubicBezTo>
                    <a:cubicBezTo>
                      <a:pt x="17326" y="334"/>
                      <a:pt x="17296" y="517"/>
                      <a:pt x="17205" y="699"/>
                    </a:cubicBezTo>
                    <a:cubicBezTo>
                      <a:pt x="17144" y="912"/>
                      <a:pt x="17083" y="1094"/>
                      <a:pt x="17053" y="1307"/>
                    </a:cubicBezTo>
                    <a:cubicBezTo>
                      <a:pt x="16931" y="1611"/>
                      <a:pt x="16901" y="1945"/>
                      <a:pt x="16901" y="2310"/>
                    </a:cubicBezTo>
                    <a:cubicBezTo>
                      <a:pt x="16931" y="2401"/>
                      <a:pt x="16901" y="2523"/>
                      <a:pt x="16870" y="2644"/>
                    </a:cubicBezTo>
                    <a:cubicBezTo>
                      <a:pt x="16810" y="2888"/>
                      <a:pt x="16718" y="3161"/>
                      <a:pt x="16627" y="3404"/>
                    </a:cubicBezTo>
                    <a:cubicBezTo>
                      <a:pt x="16566" y="3587"/>
                      <a:pt x="16506" y="3769"/>
                      <a:pt x="16445" y="3921"/>
                    </a:cubicBezTo>
                    <a:cubicBezTo>
                      <a:pt x="16384" y="4043"/>
                      <a:pt x="16263" y="4134"/>
                      <a:pt x="16141" y="4164"/>
                    </a:cubicBezTo>
                    <a:cubicBezTo>
                      <a:pt x="15928" y="4195"/>
                      <a:pt x="15715" y="4134"/>
                      <a:pt x="15563" y="3982"/>
                    </a:cubicBezTo>
                    <a:cubicBezTo>
                      <a:pt x="15472" y="3891"/>
                      <a:pt x="15411" y="3769"/>
                      <a:pt x="15381" y="3617"/>
                    </a:cubicBezTo>
                    <a:lnTo>
                      <a:pt x="15259" y="3617"/>
                    </a:lnTo>
                    <a:cubicBezTo>
                      <a:pt x="15077" y="3647"/>
                      <a:pt x="14895" y="3556"/>
                      <a:pt x="14804" y="3404"/>
                    </a:cubicBezTo>
                    <a:cubicBezTo>
                      <a:pt x="14621" y="3252"/>
                      <a:pt x="14439" y="3100"/>
                      <a:pt x="14226" y="3040"/>
                    </a:cubicBezTo>
                    <a:cubicBezTo>
                      <a:pt x="14104" y="2979"/>
                      <a:pt x="14013" y="2888"/>
                      <a:pt x="13922" y="2796"/>
                    </a:cubicBezTo>
                    <a:cubicBezTo>
                      <a:pt x="13831" y="2705"/>
                      <a:pt x="13770" y="2614"/>
                      <a:pt x="13679" y="2523"/>
                    </a:cubicBezTo>
                    <a:cubicBezTo>
                      <a:pt x="13588" y="2462"/>
                      <a:pt x="13557" y="2340"/>
                      <a:pt x="13618" y="2219"/>
                    </a:cubicBezTo>
                    <a:cubicBezTo>
                      <a:pt x="13740" y="2037"/>
                      <a:pt x="13800" y="1824"/>
                      <a:pt x="13831" y="1581"/>
                    </a:cubicBezTo>
                    <a:cubicBezTo>
                      <a:pt x="13831" y="1520"/>
                      <a:pt x="13892" y="1489"/>
                      <a:pt x="13952" y="1459"/>
                    </a:cubicBezTo>
                    <a:cubicBezTo>
                      <a:pt x="14013" y="1459"/>
                      <a:pt x="14074" y="1398"/>
                      <a:pt x="14135" y="1368"/>
                    </a:cubicBezTo>
                    <a:cubicBezTo>
                      <a:pt x="14226" y="1185"/>
                      <a:pt x="14348" y="1003"/>
                      <a:pt x="14408" y="821"/>
                    </a:cubicBezTo>
                    <a:cubicBezTo>
                      <a:pt x="14408" y="790"/>
                      <a:pt x="14408" y="730"/>
                      <a:pt x="14378" y="699"/>
                    </a:cubicBezTo>
                    <a:cubicBezTo>
                      <a:pt x="14287" y="638"/>
                      <a:pt x="14165" y="578"/>
                      <a:pt x="14044" y="638"/>
                    </a:cubicBezTo>
                    <a:cubicBezTo>
                      <a:pt x="13952" y="699"/>
                      <a:pt x="13831" y="699"/>
                      <a:pt x="13740" y="638"/>
                    </a:cubicBezTo>
                    <a:cubicBezTo>
                      <a:pt x="13679" y="578"/>
                      <a:pt x="13618" y="638"/>
                      <a:pt x="13557" y="638"/>
                    </a:cubicBezTo>
                    <a:cubicBezTo>
                      <a:pt x="13496" y="669"/>
                      <a:pt x="13405" y="699"/>
                      <a:pt x="13345" y="699"/>
                    </a:cubicBezTo>
                    <a:cubicBezTo>
                      <a:pt x="13010" y="608"/>
                      <a:pt x="12676" y="456"/>
                      <a:pt x="12341" y="304"/>
                    </a:cubicBezTo>
                    <a:cubicBezTo>
                      <a:pt x="12189" y="213"/>
                      <a:pt x="12007" y="152"/>
                      <a:pt x="11855" y="91"/>
                    </a:cubicBezTo>
                    <a:cubicBezTo>
                      <a:pt x="11794" y="91"/>
                      <a:pt x="11764" y="91"/>
                      <a:pt x="11703" y="91"/>
                    </a:cubicBezTo>
                    <a:cubicBezTo>
                      <a:pt x="11703" y="122"/>
                      <a:pt x="11673" y="122"/>
                      <a:pt x="11673" y="122"/>
                    </a:cubicBezTo>
                    <a:lnTo>
                      <a:pt x="11673" y="213"/>
                    </a:lnTo>
                    <a:cubicBezTo>
                      <a:pt x="11673" y="213"/>
                      <a:pt x="11794" y="334"/>
                      <a:pt x="11855" y="395"/>
                    </a:cubicBezTo>
                    <a:cubicBezTo>
                      <a:pt x="11916" y="456"/>
                      <a:pt x="11916" y="578"/>
                      <a:pt x="11825" y="608"/>
                    </a:cubicBezTo>
                    <a:cubicBezTo>
                      <a:pt x="11673" y="669"/>
                      <a:pt x="11521" y="699"/>
                      <a:pt x="11338" y="699"/>
                    </a:cubicBezTo>
                    <a:cubicBezTo>
                      <a:pt x="11247" y="699"/>
                      <a:pt x="11156" y="699"/>
                      <a:pt x="11095" y="730"/>
                    </a:cubicBezTo>
                    <a:cubicBezTo>
                      <a:pt x="10882" y="821"/>
                      <a:pt x="10730" y="942"/>
                      <a:pt x="10609" y="1094"/>
                    </a:cubicBezTo>
                    <a:cubicBezTo>
                      <a:pt x="10427" y="1307"/>
                      <a:pt x="10244" y="1550"/>
                      <a:pt x="10062" y="1793"/>
                    </a:cubicBezTo>
                    <a:cubicBezTo>
                      <a:pt x="10001" y="1915"/>
                      <a:pt x="9971" y="2037"/>
                      <a:pt x="10031" y="2158"/>
                    </a:cubicBezTo>
                    <a:cubicBezTo>
                      <a:pt x="10062" y="2249"/>
                      <a:pt x="9940" y="2340"/>
                      <a:pt x="9849" y="2340"/>
                    </a:cubicBezTo>
                    <a:cubicBezTo>
                      <a:pt x="9758" y="2310"/>
                      <a:pt x="9606" y="2219"/>
                      <a:pt x="9454" y="2280"/>
                    </a:cubicBezTo>
                    <a:cubicBezTo>
                      <a:pt x="9363" y="2310"/>
                      <a:pt x="9271" y="2280"/>
                      <a:pt x="9211" y="2189"/>
                    </a:cubicBezTo>
                    <a:cubicBezTo>
                      <a:pt x="9150" y="2067"/>
                      <a:pt x="9028" y="1945"/>
                      <a:pt x="8937" y="1824"/>
                    </a:cubicBezTo>
                    <a:cubicBezTo>
                      <a:pt x="8846" y="1702"/>
                      <a:pt x="8694" y="1672"/>
                      <a:pt x="8572" y="1702"/>
                    </a:cubicBezTo>
                    <a:cubicBezTo>
                      <a:pt x="8420" y="1733"/>
                      <a:pt x="8268" y="1793"/>
                      <a:pt x="8147" y="1885"/>
                    </a:cubicBezTo>
                    <a:cubicBezTo>
                      <a:pt x="8025" y="1976"/>
                      <a:pt x="7904" y="2006"/>
                      <a:pt x="7782" y="2037"/>
                    </a:cubicBezTo>
                    <a:cubicBezTo>
                      <a:pt x="7569" y="2067"/>
                      <a:pt x="7600" y="2310"/>
                      <a:pt x="7509" y="2401"/>
                    </a:cubicBezTo>
                    <a:cubicBezTo>
                      <a:pt x="7448" y="2432"/>
                      <a:pt x="7387" y="2492"/>
                      <a:pt x="7326" y="2523"/>
                    </a:cubicBezTo>
                    <a:cubicBezTo>
                      <a:pt x="7144" y="2553"/>
                      <a:pt x="7022" y="2766"/>
                      <a:pt x="7083" y="2948"/>
                    </a:cubicBezTo>
                    <a:cubicBezTo>
                      <a:pt x="7083" y="2979"/>
                      <a:pt x="7083" y="3040"/>
                      <a:pt x="7083" y="3070"/>
                    </a:cubicBezTo>
                    <a:cubicBezTo>
                      <a:pt x="7083" y="3161"/>
                      <a:pt x="7022" y="3192"/>
                      <a:pt x="6961" y="3192"/>
                    </a:cubicBezTo>
                    <a:lnTo>
                      <a:pt x="6749" y="3192"/>
                    </a:lnTo>
                    <a:cubicBezTo>
                      <a:pt x="6657" y="3192"/>
                      <a:pt x="6597" y="3283"/>
                      <a:pt x="6597" y="3374"/>
                    </a:cubicBezTo>
                    <a:cubicBezTo>
                      <a:pt x="6597" y="3465"/>
                      <a:pt x="6627" y="3556"/>
                      <a:pt x="6657" y="3647"/>
                    </a:cubicBezTo>
                    <a:cubicBezTo>
                      <a:pt x="6657" y="3678"/>
                      <a:pt x="6627" y="3708"/>
                      <a:pt x="6627" y="3708"/>
                    </a:cubicBezTo>
                    <a:cubicBezTo>
                      <a:pt x="6597" y="3739"/>
                      <a:pt x="6536" y="3739"/>
                      <a:pt x="6505" y="3708"/>
                    </a:cubicBezTo>
                    <a:cubicBezTo>
                      <a:pt x="6445" y="3617"/>
                      <a:pt x="6384" y="3526"/>
                      <a:pt x="6323" y="3435"/>
                    </a:cubicBezTo>
                    <a:cubicBezTo>
                      <a:pt x="6262" y="3374"/>
                      <a:pt x="6202" y="3344"/>
                      <a:pt x="6141" y="3404"/>
                    </a:cubicBezTo>
                    <a:cubicBezTo>
                      <a:pt x="6019" y="3465"/>
                      <a:pt x="5928" y="3556"/>
                      <a:pt x="5837" y="3647"/>
                    </a:cubicBezTo>
                    <a:cubicBezTo>
                      <a:pt x="5746" y="3708"/>
                      <a:pt x="5715" y="3799"/>
                      <a:pt x="5715" y="3891"/>
                    </a:cubicBezTo>
                    <a:cubicBezTo>
                      <a:pt x="5746" y="4195"/>
                      <a:pt x="5624" y="4468"/>
                      <a:pt x="5381" y="4681"/>
                    </a:cubicBezTo>
                    <a:cubicBezTo>
                      <a:pt x="5320" y="4742"/>
                      <a:pt x="5290" y="4833"/>
                      <a:pt x="5229" y="4894"/>
                    </a:cubicBezTo>
                    <a:cubicBezTo>
                      <a:pt x="5077" y="5167"/>
                      <a:pt x="4803" y="5319"/>
                      <a:pt x="4499" y="5350"/>
                    </a:cubicBezTo>
                    <a:cubicBezTo>
                      <a:pt x="4317" y="5350"/>
                      <a:pt x="4104" y="5380"/>
                      <a:pt x="3891" y="5410"/>
                    </a:cubicBezTo>
                    <a:cubicBezTo>
                      <a:pt x="3618" y="5623"/>
                      <a:pt x="3223" y="5562"/>
                      <a:pt x="2949" y="5806"/>
                    </a:cubicBezTo>
                    <a:cubicBezTo>
                      <a:pt x="2888" y="5836"/>
                      <a:pt x="2828" y="5866"/>
                      <a:pt x="2767" y="5836"/>
                    </a:cubicBezTo>
                    <a:cubicBezTo>
                      <a:pt x="2524" y="5806"/>
                      <a:pt x="2311" y="5866"/>
                      <a:pt x="2129" y="5988"/>
                    </a:cubicBezTo>
                    <a:cubicBezTo>
                      <a:pt x="1855" y="6140"/>
                      <a:pt x="1612" y="6262"/>
                      <a:pt x="1338" y="6383"/>
                    </a:cubicBezTo>
                    <a:cubicBezTo>
                      <a:pt x="1217" y="6444"/>
                      <a:pt x="1095" y="6535"/>
                      <a:pt x="1034" y="6657"/>
                    </a:cubicBezTo>
                    <a:cubicBezTo>
                      <a:pt x="973" y="6778"/>
                      <a:pt x="943" y="6626"/>
                      <a:pt x="882" y="6626"/>
                    </a:cubicBezTo>
                    <a:cubicBezTo>
                      <a:pt x="852" y="6626"/>
                      <a:pt x="791" y="6626"/>
                      <a:pt x="791" y="6657"/>
                    </a:cubicBezTo>
                    <a:cubicBezTo>
                      <a:pt x="730" y="6717"/>
                      <a:pt x="670" y="6809"/>
                      <a:pt x="639" y="6900"/>
                    </a:cubicBezTo>
                    <a:cubicBezTo>
                      <a:pt x="609" y="6991"/>
                      <a:pt x="609" y="7113"/>
                      <a:pt x="609" y="7234"/>
                    </a:cubicBezTo>
                    <a:cubicBezTo>
                      <a:pt x="609" y="7417"/>
                      <a:pt x="578" y="7599"/>
                      <a:pt x="457" y="7751"/>
                    </a:cubicBezTo>
                    <a:cubicBezTo>
                      <a:pt x="366" y="7903"/>
                      <a:pt x="305" y="8085"/>
                      <a:pt x="335" y="8268"/>
                    </a:cubicBezTo>
                    <a:cubicBezTo>
                      <a:pt x="305" y="8511"/>
                      <a:pt x="366" y="8754"/>
                      <a:pt x="457" y="8997"/>
                    </a:cubicBezTo>
                    <a:cubicBezTo>
                      <a:pt x="487" y="9058"/>
                      <a:pt x="518" y="9119"/>
                      <a:pt x="518" y="9179"/>
                    </a:cubicBezTo>
                    <a:cubicBezTo>
                      <a:pt x="548" y="9240"/>
                      <a:pt x="518" y="9331"/>
                      <a:pt x="457" y="9362"/>
                    </a:cubicBezTo>
                    <a:lnTo>
                      <a:pt x="366" y="9423"/>
                    </a:lnTo>
                    <a:lnTo>
                      <a:pt x="366" y="9423"/>
                    </a:lnTo>
                    <a:lnTo>
                      <a:pt x="366" y="9423"/>
                    </a:lnTo>
                    <a:lnTo>
                      <a:pt x="214" y="9727"/>
                    </a:lnTo>
                    <a:lnTo>
                      <a:pt x="214" y="9727"/>
                    </a:lnTo>
                    <a:lnTo>
                      <a:pt x="214" y="9727"/>
                    </a:lnTo>
                    <a:lnTo>
                      <a:pt x="214" y="9727"/>
                    </a:lnTo>
                    <a:cubicBezTo>
                      <a:pt x="214" y="9787"/>
                      <a:pt x="214" y="9848"/>
                      <a:pt x="214" y="9909"/>
                    </a:cubicBezTo>
                    <a:cubicBezTo>
                      <a:pt x="305" y="10061"/>
                      <a:pt x="335" y="10213"/>
                      <a:pt x="305" y="10365"/>
                    </a:cubicBezTo>
                    <a:cubicBezTo>
                      <a:pt x="305" y="10638"/>
                      <a:pt x="366" y="10912"/>
                      <a:pt x="457" y="11186"/>
                    </a:cubicBezTo>
                    <a:cubicBezTo>
                      <a:pt x="548" y="11459"/>
                      <a:pt x="578" y="11763"/>
                      <a:pt x="578" y="12037"/>
                    </a:cubicBezTo>
                    <a:cubicBezTo>
                      <a:pt x="548" y="12401"/>
                      <a:pt x="578" y="12736"/>
                      <a:pt x="670" y="13070"/>
                    </a:cubicBezTo>
                    <a:cubicBezTo>
                      <a:pt x="700" y="13161"/>
                      <a:pt x="700" y="13252"/>
                      <a:pt x="670" y="13344"/>
                    </a:cubicBezTo>
                    <a:cubicBezTo>
                      <a:pt x="639" y="13496"/>
                      <a:pt x="578" y="13678"/>
                      <a:pt x="548" y="13860"/>
                    </a:cubicBezTo>
                    <a:cubicBezTo>
                      <a:pt x="518" y="14104"/>
                      <a:pt x="366" y="14316"/>
                      <a:pt x="183" y="14468"/>
                    </a:cubicBezTo>
                    <a:cubicBezTo>
                      <a:pt x="1" y="14620"/>
                      <a:pt x="1" y="14863"/>
                      <a:pt x="122" y="15015"/>
                    </a:cubicBezTo>
                    <a:cubicBezTo>
                      <a:pt x="214" y="15137"/>
                      <a:pt x="335" y="15198"/>
                      <a:pt x="426" y="15319"/>
                    </a:cubicBezTo>
                    <a:cubicBezTo>
                      <a:pt x="548" y="15471"/>
                      <a:pt x="730" y="15593"/>
                      <a:pt x="943" y="15593"/>
                    </a:cubicBezTo>
                    <a:cubicBezTo>
                      <a:pt x="1095" y="15623"/>
                      <a:pt x="1247" y="15623"/>
                      <a:pt x="1429" y="15623"/>
                    </a:cubicBezTo>
                    <a:cubicBezTo>
                      <a:pt x="1521" y="15623"/>
                      <a:pt x="1612" y="15593"/>
                      <a:pt x="1673" y="15563"/>
                    </a:cubicBezTo>
                    <a:cubicBezTo>
                      <a:pt x="1977" y="15319"/>
                      <a:pt x="2432" y="15319"/>
                      <a:pt x="2676" y="15015"/>
                    </a:cubicBezTo>
                    <a:cubicBezTo>
                      <a:pt x="2706" y="14985"/>
                      <a:pt x="2767" y="14955"/>
                      <a:pt x="2797" y="14955"/>
                    </a:cubicBezTo>
                    <a:cubicBezTo>
                      <a:pt x="3132" y="14863"/>
                      <a:pt x="3436" y="14863"/>
                      <a:pt x="3739" y="14894"/>
                    </a:cubicBezTo>
                    <a:cubicBezTo>
                      <a:pt x="4013" y="14955"/>
                      <a:pt x="4287" y="14985"/>
                      <a:pt x="4560" y="14955"/>
                    </a:cubicBezTo>
                    <a:cubicBezTo>
                      <a:pt x="4712" y="14955"/>
                      <a:pt x="4834" y="14894"/>
                      <a:pt x="4955" y="14803"/>
                    </a:cubicBezTo>
                    <a:cubicBezTo>
                      <a:pt x="5198" y="14529"/>
                      <a:pt x="5533" y="14316"/>
                      <a:pt x="5867" y="14164"/>
                    </a:cubicBezTo>
                    <a:cubicBezTo>
                      <a:pt x="5958" y="14104"/>
                      <a:pt x="6050" y="14043"/>
                      <a:pt x="6141" y="13982"/>
                    </a:cubicBezTo>
                    <a:cubicBezTo>
                      <a:pt x="6293" y="13891"/>
                      <a:pt x="6445" y="13830"/>
                      <a:pt x="6597" y="13860"/>
                    </a:cubicBezTo>
                    <a:cubicBezTo>
                      <a:pt x="7022" y="13921"/>
                      <a:pt x="7417" y="13860"/>
                      <a:pt x="7782" y="13678"/>
                    </a:cubicBezTo>
                    <a:cubicBezTo>
                      <a:pt x="8086" y="13526"/>
                      <a:pt x="8390" y="13465"/>
                      <a:pt x="8724" y="13465"/>
                    </a:cubicBezTo>
                    <a:lnTo>
                      <a:pt x="9393" y="13496"/>
                    </a:lnTo>
                    <a:cubicBezTo>
                      <a:pt x="9515" y="13496"/>
                      <a:pt x="9636" y="13556"/>
                      <a:pt x="9697" y="13648"/>
                    </a:cubicBezTo>
                    <a:cubicBezTo>
                      <a:pt x="9819" y="13769"/>
                      <a:pt x="9971" y="13860"/>
                      <a:pt x="10153" y="13891"/>
                    </a:cubicBezTo>
                    <a:cubicBezTo>
                      <a:pt x="10366" y="13921"/>
                      <a:pt x="10548" y="14012"/>
                      <a:pt x="10730" y="14104"/>
                    </a:cubicBezTo>
                    <a:cubicBezTo>
                      <a:pt x="10852" y="14134"/>
                      <a:pt x="10913" y="14256"/>
                      <a:pt x="10913" y="14377"/>
                    </a:cubicBezTo>
                    <a:cubicBezTo>
                      <a:pt x="10882" y="14499"/>
                      <a:pt x="10913" y="14651"/>
                      <a:pt x="11034" y="14742"/>
                    </a:cubicBezTo>
                    <a:cubicBezTo>
                      <a:pt x="11126" y="14863"/>
                      <a:pt x="11217" y="15015"/>
                      <a:pt x="11217" y="15167"/>
                    </a:cubicBezTo>
                    <a:lnTo>
                      <a:pt x="11247" y="15654"/>
                    </a:lnTo>
                    <a:lnTo>
                      <a:pt x="11247" y="15836"/>
                    </a:lnTo>
                    <a:cubicBezTo>
                      <a:pt x="11247" y="15867"/>
                      <a:pt x="11247" y="15897"/>
                      <a:pt x="11247" y="15927"/>
                    </a:cubicBezTo>
                    <a:cubicBezTo>
                      <a:pt x="11308" y="15958"/>
                      <a:pt x="11369" y="16018"/>
                      <a:pt x="11430" y="16049"/>
                    </a:cubicBezTo>
                    <a:cubicBezTo>
                      <a:pt x="11460" y="16049"/>
                      <a:pt x="11521" y="16049"/>
                      <a:pt x="11551" y="16018"/>
                    </a:cubicBezTo>
                    <a:cubicBezTo>
                      <a:pt x="11734" y="15806"/>
                      <a:pt x="11916" y="15623"/>
                      <a:pt x="12098" y="15411"/>
                    </a:cubicBezTo>
                    <a:cubicBezTo>
                      <a:pt x="12189" y="15319"/>
                      <a:pt x="12341" y="15259"/>
                      <a:pt x="12433" y="15167"/>
                    </a:cubicBezTo>
                    <a:cubicBezTo>
                      <a:pt x="12524" y="15107"/>
                      <a:pt x="12645" y="14955"/>
                      <a:pt x="12737" y="14833"/>
                    </a:cubicBezTo>
                    <a:cubicBezTo>
                      <a:pt x="12767" y="14833"/>
                      <a:pt x="12797" y="14833"/>
                      <a:pt x="12797" y="14833"/>
                    </a:cubicBezTo>
                    <a:cubicBezTo>
                      <a:pt x="12828" y="14833"/>
                      <a:pt x="12828" y="14863"/>
                      <a:pt x="12858" y="14894"/>
                    </a:cubicBezTo>
                    <a:cubicBezTo>
                      <a:pt x="12858" y="14985"/>
                      <a:pt x="12858" y="15076"/>
                      <a:pt x="12797" y="15137"/>
                    </a:cubicBezTo>
                    <a:cubicBezTo>
                      <a:pt x="12645" y="15319"/>
                      <a:pt x="12524" y="15502"/>
                      <a:pt x="12463" y="15745"/>
                    </a:cubicBezTo>
                    <a:cubicBezTo>
                      <a:pt x="12402" y="15927"/>
                      <a:pt x="12281" y="16110"/>
                      <a:pt x="12068" y="16201"/>
                    </a:cubicBezTo>
                    <a:cubicBezTo>
                      <a:pt x="12038" y="16201"/>
                      <a:pt x="12038" y="16262"/>
                      <a:pt x="12007" y="16292"/>
                    </a:cubicBezTo>
                    <a:cubicBezTo>
                      <a:pt x="12007" y="16353"/>
                      <a:pt x="12038" y="16414"/>
                      <a:pt x="12068" y="16414"/>
                    </a:cubicBezTo>
                    <a:cubicBezTo>
                      <a:pt x="12129" y="16414"/>
                      <a:pt x="12189" y="16414"/>
                      <a:pt x="12250" y="16414"/>
                    </a:cubicBezTo>
                    <a:cubicBezTo>
                      <a:pt x="12463" y="16414"/>
                      <a:pt x="12615" y="16322"/>
                      <a:pt x="12676" y="16140"/>
                    </a:cubicBezTo>
                    <a:cubicBezTo>
                      <a:pt x="12706" y="16110"/>
                      <a:pt x="12737" y="16049"/>
                      <a:pt x="12737" y="16018"/>
                    </a:cubicBezTo>
                    <a:cubicBezTo>
                      <a:pt x="12767" y="15988"/>
                      <a:pt x="12767" y="15988"/>
                      <a:pt x="12797" y="15988"/>
                    </a:cubicBezTo>
                    <a:cubicBezTo>
                      <a:pt x="12828" y="15988"/>
                      <a:pt x="12858" y="16018"/>
                      <a:pt x="12858" y="16049"/>
                    </a:cubicBezTo>
                    <a:cubicBezTo>
                      <a:pt x="12919" y="16262"/>
                      <a:pt x="12858" y="16474"/>
                      <a:pt x="12737" y="16657"/>
                    </a:cubicBezTo>
                    <a:cubicBezTo>
                      <a:pt x="12706" y="16687"/>
                      <a:pt x="12737" y="16778"/>
                      <a:pt x="12797" y="16778"/>
                    </a:cubicBezTo>
                    <a:lnTo>
                      <a:pt x="13132" y="16778"/>
                    </a:lnTo>
                    <a:lnTo>
                      <a:pt x="13132" y="16778"/>
                    </a:lnTo>
                    <a:lnTo>
                      <a:pt x="13162" y="16748"/>
                    </a:lnTo>
                    <a:lnTo>
                      <a:pt x="13162" y="16809"/>
                    </a:lnTo>
                    <a:lnTo>
                      <a:pt x="13162" y="16809"/>
                    </a:lnTo>
                    <a:cubicBezTo>
                      <a:pt x="13162" y="16809"/>
                      <a:pt x="13162" y="16839"/>
                      <a:pt x="13162" y="16870"/>
                    </a:cubicBezTo>
                    <a:cubicBezTo>
                      <a:pt x="13314" y="17204"/>
                      <a:pt x="13345" y="17629"/>
                      <a:pt x="13193" y="17994"/>
                    </a:cubicBezTo>
                    <a:cubicBezTo>
                      <a:pt x="13193" y="18085"/>
                      <a:pt x="13193" y="18177"/>
                      <a:pt x="13223" y="18268"/>
                    </a:cubicBezTo>
                    <a:cubicBezTo>
                      <a:pt x="13253" y="18359"/>
                      <a:pt x="13345" y="18481"/>
                      <a:pt x="13375" y="18572"/>
                    </a:cubicBezTo>
                    <a:cubicBezTo>
                      <a:pt x="13496" y="18876"/>
                      <a:pt x="13770" y="19088"/>
                      <a:pt x="14074" y="19149"/>
                    </a:cubicBezTo>
                    <a:cubicBezTo>
                      <a:pt x="14256" y="19210"/>
                      <a:pt x="14408" y="19301"/>
                      <a:pt x="14560" y="19423"/>
                    </a:cubicBezTo>
                    <a:cubicBezTo>
                      <a:pt x="14652" y="19484"/>
                      <a:pt x="14712" y="19575"/>
                      <a:pt x="14804" y="19636"/>
                    </a:cubicBezTo>
                    <a:cubicBezTo>
                      <a:pt x="14864" y="19696"/>
                      <a:pt x="14986" y="19696"/>
                      <a:pt x="15047" y="19666"/>
                    </a:cubicBezTo>
                    <a:cubicBezTo>
                      <a:pt x="15381" y="19575"/>
                      <a:pt x="15624" y="19362"/>
                      <a:pt x="15807" y="19119"/>
                    </a:cubicBezTo>
                    <a:cubicBezTo>
                      <a:pt x="15837" y="19058"/>
                      <a:pt x="15898" y="19088"/>
                      <a:pt x="15928" y="19119"/>
                    </a:cubicBezTo>
                    <a:cubicBezTo>
                      <a:pt x="15959" y="19149"/>
                      <a:pt x="15959" y="19149"/>
                      <a:pt x="15959" y="19149"/>
                    </a:cubicBezTo>
                    <a:cubicBezTo>
                      <a:pt x="15959" y="19180"/>
                      <a:pt x="15898" y="19332"/>
                      <a:pt x="15898" y="19362"/>
                    </a:cubicBezTo>
                    <a:cubicBezTo>
                      <a:pt x="16019" y="19575"/>
                      <a:pt x="16171" y="19757"/>
                      <a:pt x="16354" y="19970"/>
                    </a:cubicBezTo>
                    <a:cubicBezTo>
                      <a:pt x="16384" y="20000"/>
                      <a:pt x="16475" y="20031"/>
                      <a:pt x="16506" y="20000"/>
                    </a:cubicBezTo>
                    <a:cubicBezTo>
                      <a:pt x="16749" y="19788"/>
                      <a:pt x="17053" y="19605"/>
                      <a:pt x="17266" y="19423"/>
                    </a:cubicBezTo>
                    <a:cubicBezTo>
                      <a:pt x="17509" y="19240"/>
                      <a:pt x="17813" y="19149"/>
                      <a:pt x="18086" y="19149"/>
                    </a:cubicBezTo>
                    <a:cubicBezTo>
                      <a:pt x="18208" y="19149"/>
                      <a:pt x="18329" y="19149"/>
                      <a:pt x="18451" y="19149"/>
                    </a:cubicBezTo>
                    <a:cubicBezTo>
                      <a:pt x="18664" y="19088"/>
                      <a:pt x="18846" y="18936"/>
                      <a:pt x="18907" y="18693"/>
                    </a:cubicBezTo>
                    <a:cubicBezTo>
                      <a:pt x="18968" y="18420"/>
                      <a:pt x="19029" y="18146"/>
                      <a:pt x="19150" y="17873"/>
                    </a:cubicBezTo>
                    <a:cubicBezTo>
                      <a:pt x="19211" y="17538"/>
                      <a:pt x="19363" y="17265"/>
                      <a:pt x="19606" y="17022"/>
                    </a:cubicBezTo>
                    <a:cubicBezTo>
                      <a:pt x="19728" y="16870"/>
                      <a:pt x="19849" y="16718"/>
                      <a:pt x="19940" y="16535"/>
                    </a:cubicBezTo>
                    <a:cubicBezTo>
                      <a:pt x="20062" y="16322"/>
                      <a:pt x="20184" y="16079"/>
                      <a:pt x="20305" y="15867"/>
                    </a:cubicBezTo>
                    <a:cubicBezTo>
                      <a:pt x="20488" y="15502"/>
                      <a:pt x="20761" y="15167"/>
                      <a:pt x="21095" y="14955"/>
                    </a:cubicBezTo>
                    <a:cubicBezTo>
                      <a:pt x="21187" y="14924"/>
                      <a:pt x="21247" y="14833"/>
                      <a:pt x="21278" y="14772"/>
                    </a:cubicBezTo>
                    <a:cubicBezTo>
                      <a:pt x="21339" y="14468"/>
                      <a:pt x="21643" y="14286"/>
                      <a:pt x="21734" y="14012"/>
                    </a:cubicBezTo>
                    <a:cubicBezTo>
                      <a:pt x="21795" y="13708"/>
                      <a:pt x="21855" y="13435"/>
                      <a:pt x="21947" y="13161"/>
                    </a:cubicBezTo>
                    <a:cubicBezTo>
                      <a:pt x="22068" y="12797"/>
                      <a:pt x="22220" y="12462"/>
                      <a:pt x="22402" y="12158"/>
                    </a:cubicBezTo>
                    <a:cubicBezTo>
                      <a:pt x="22463" y="12067"/>
                      <a:pt x="22494" y="11945"/>
                      <a:pt x="22494" y="11824"/>
                    </a:cubicBezTo>
                    <a:cubicBezTo>
                      <a:pt x="22524" y="11611"/>
                      <a:pt x="22524" y="11368"/>
                      <a:pt x="22433" y="11155"/>
                    </a:cubicBezTo>
                    <a:cubicBezTo>
                      <a:pt x="22402" y="11003"/>
                      <a:pt x="22402" y="10851"/>
                      <a:pt x="22433" y="10699"/>
                    </a:cubicBezTo>
                    <a:cubicBezTo>
                      <a:pt x="22463" y="10578"/>
                      <a:pt x="22494" y="10456"/>
                      <a:pt x="22494" y="10365"/>
                    </a:cubicBezTo>
                    <a:cubicBezTo>
                      <a:pt x="22524" y="10031"/>
                      <a:pt x="22585" y="9727"/>
                      <a:pt x="22706" y="9423"/>
                    </a:cubicBezTo>
                    <a:cubicBezTo>
                      <a:pt x="22737" y="9392"/>
                      <a:pt x="22737" y="9331"/>
                      <a:pt x="22737" y="9301"/>
                    </a:cubicBezTo>
                    <a:cubicBezTo>
                      <a:pt x="22737" y="9271"/>
                      <a:pt x="22706" y="9240"/>
                      <a:pt x="22706" y="921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49" name="Google Shape;849;p21"/>
              <p:cNvSpPr/>
              <p:nvPr/>
            </p:nvSpPr>
            <p:spPr>
              <a:xfrm>
                <a:off x="5494957" y="3377717"/>
                <a:ext cx="350921" cy="196374"/>
              </a:xfrm>
              <a:custGeom>
                <a:avLst/>
                <a:gdLst/>
                <a:ahLst/>
                <a:cxnLst/>
                <a:rect l="l" t="t" r="r" b="b"/>
                <a:pathLst>
                  <a:path w="10974" h="6141" extrusionOk="0">
                    <a:moveTo>
                      <a:pt x="3435" y="973"/>
                    </a:moveTo>
                    <a:cubicBezTo>
                      <a:pt x="3435" y="1004"/>
                      <a:pt x="3405" y="1034"/>
                      <a:pt x="3405" y="1034"/>
                    </a:cubicBezTo>
                    <a:cubicBezTo>
                      <a:pt x="3101" y="1186"/>
                      <a:pt x="2827" y="1399"/>
                      <a:pt x="2645" y="1672"/>
                    </a:cubicBezTo>
                    <a:cubicBezTo>
                      <a:pt x="2554" y="1733"/>
                      <a:pt x="2463" y="1733"/>
                      <a:pt x="2402" y="1672"/>
                    </a:cubicBezTo>
                    <a:lnTo>
                      <a:pt x="2007" y="1308"/>
                    </a:lnTo>
                    <a:cubicBezTo>
                      <a:pt x="1946" y="1217"/>
                      <a:pt x="1916" y="1156"/>
                      <a:pt x="1916" y="1065"/>
                    </a:cubicBezTo>
                    <a:cubicBezTo>
                      <a:pt x="1916" y="973"/>
                      <a:pt x="1916" y="882"/>
                      <a:pt x="1946" y="791"/>
                    </a:cubicBezTo>
                    <a:cubicBezTo>
                      <a:pt x="1976" y="609"/>
                      <a:pt x="1916" y="457"/>
                      <a:pt x="1855" y="335"/>
                    </a:cubicBezTo>
                    <a:cubicBezTo>
                      <a:pt x="1794" y="214"/>
                      <a:pt x="1642" y="214"/>
                      <a:pt x="1551" y="183"/>
                    </a:cubicBezTo>
                    <a:cubicBezTo>
                      <a:pt x="1429" y="153"/>
                      <a:pt x="1277" y="92"/>
                      <a:pt x="1156" y="62"/>
                    </a:cubicBezTo>
                    <a:cubicBezTo>
                      <a:pt x="1034" y="1"/>
                      <a:pt x="912" y="1"/>
                      <a:pt x="791" y="62"/>
                    </a:cubicBezTo>
                    <a:cubicBezTo>
                      <a:pt x="548" y="183"/>
                      <a:pt x="305" y="305"/>
                      <a:pt x="61" y="396"/>
                    </a:cubicBezTo>
                    <a:cubicBezTo>
                      <a:pt x="31" y="396"/>
                      <a:pt x="1" y="457"/>
                      <a:pt x="1" y="487"/>
                    </a:cubicBezTo>
                    <a:cubicBezTo>
                      <a:pt x="1" y="548"/>
                      <a:pt x="31" y="578"/>
                      <a:pt x="61" y="609"/>
                    </a:cubicBezTo>
                    <a:cubicBezTo>
                      <a:pt x="122" y="639"/>
                      <a:pt x="213" y="700"/>
                      <a:pt x="305" y="700"/>
                    </a:cubicBezTo>
                    <a:cubicBezTo>
                      <a:pt x="426" y="730"/>
                      <a:pt x="517" y="791"/>
                      <a:pt x="578" y="882"/>
                    </a:cubicBezTo>
                    <a:cubicBezTo>
                      <a:pt x="669" y="1095"/>
                      <a:pt x="852" y="1186"/>
                      <a:pt x="1064" y="1186"/>
                    </a:cubicBezTo>
                    <a:lnTo>
                      <a:pt x="1490" y="1186"/>
                    </a:lnTo>
                    <a:cubicBezTo>
                      <a:pt x="1520" y="1186"/>
                      <a:pt x="1551" y="1217"/>
                      <a:pt x="1581" y="1247"/>
                    </a:cubicBezTo>
                    <a:cubicBezTo>
                      <a:pt x="1612" y="1247"/>
                      <a:pt x="1551" y="1277"/>
                      <a:pt x="1520" y="1277"/>
                    </a:cubicBezTo>
                    <a:cubicBezTo>
                      <a:pt x="1277" y="1247"/>
                      <a:pt x="1064" y="1460"/>
                      <a:pt x="791" y="1429"/>
                    </a:cubicBezTo>
                    <a:cubicBezTo>
                      <a:pt x="761" y="1429"/>
                      <a:pt x="730" y="1490"/>
                      <a:pt x="761" y="1521"/>
                    </a:cubicBezTo>
                    <a:cubicBezTo>
                      <a:pt x="912" y="1703"/>
                      <a:pt x="1004" y="1916"/>
                      <a:pt x="1064" y="2128"/>
                    </a:cubicBezTo>
                    <a:cubicBezTo>
                      <a:pt x="1125" y="2220"/>
                      <a:pt x="1247" y="2250"/>
                      <a:pt x="1368" y="2189"/>
                    </a:cubicBezTo>
                    <a:cubicBezTo>
                      <a:pt x="1399" y="2128"/>
                      <a:pt x="1460" y="2098"/>
                      <a:pt x="1490" y="2037"/>
                    </a:cubicBezTo>
                    <a:cubicBezTo>
                      <a:pt x="1520" y="1976"/>
                      <a:pt x="1581" y="1946"/>
                      <a:pt x="1642" y="1976"/>
                    </a:cubicBezTo>
                    <a:cubicBezTo>
                      <a:pt x="1824" y="2068"/>
                      <a:pt x="2007" y="2159"/>
                      <a:pt x="2189" y="2280"/>
                    </a:cubicBezTo>
                    <a:cubicBezTo>
                      <a:pt x="2280" y="2341"/>
                      <a:pt x="2432" y="2402"/>
                      <a:pt x="2554" y="2463"/>
                    </a:cubicBezTo>
                    <a:cubicBezTo>
                      <a:pt x="2767" y="2524"/>
                      <a:pt x="2979" y="2584"/>
                      <a:pt x="3192" y="2645"/>
                    </a:cubicBezTo>
                    <a:cubicBezTo>
                      <a:pt x="3314" y="2706"/>
                      <a:pt x="3466" y="2736"/>
                      <a:pt x="3587" y="2797"/>
                    </a:cubicBezTo>
                    <a:cubicBezTo>
                      <a:pt x="3830" y="2888"/>
                      <a:pt x="4043" y="3101"/>
                      <a:pt x="4104" y="3375"/>
                    </a:cubicBezTo>
                    <a:cubicBezTo>
                      <a:pt x="4134" y="3466"/>
                      <a:pt x="4195" y="3587"/>
                      <a:pt x="4256" y="3679"/>
                    </a:cubicBezTo>
                    <a:cubicBezTo>
                      <a:pt x="4286" y="3770"/>
                      <a:pt x="4317" y="3861"/>
                      <a:pt x="4378" y="3922"/>
                    </a:cubicBezTo>
                    <a:cubicBezTo>
                      <a:pt x="4408" y="4013"/>
                      <a:pt x="4378" y="4074"/>
                      <a:pt x="4317" y="4104"/>
                    </a:cubicBezTo>
                    <a:cubicBezTo>
                      <a:pt x="4074" y="4135"/>
                      <a:pt x="3982" y="4287"/>
                      <a:pt x="3861" y="4469"/>
                    </a:cubicBezTo>
                    <a:cubicBezTo>
                      <a:pt x="3800" y="4560"/>
                      <a:pt x="3861" y="4712"/>
                      <a:pt x="3982" y="4712"/>
                    </a:cubicBezTo>
                    <a:cubicBezTo>
                      <a:pt x="4195" y="4712"/>
                      <a:pt x="4408" y="4682"/>
                      <a:pt x="4590" y="4651"/>
                    </a:cubicBezTo>
                    <a:cubicBezTo>
                      <a:pt x="4803" y="4560"/>
                      <a:pt x="5046" y="4651"/>
                      <a:pt x="5198" y="4834"/>
                    </a:cubicBezTo>
                    <a:cubicBezTo>
                      <a:pt x="5229" y="4894"/>
                      <a:pt x="5259" y="4955"/>
                      <a:pt x="5320" y="5016"/>
                    </a:cubicBezTo>
                    <a:cubicBezTo>
                      <a:pt x="5411" y="5107"/>
                      <a:pt x="5533" y="5168"/>
                      <a:pt x="5685" y="5168"/>
                    </a:cubicBezTo>
                    <a:cubicBezTo>
                      <a:pt x="5958" y="5198"/>
                      <a:pt x="6232" y="5229"/>
                      <a:pt x="6475" y="5320"/>
                    </a:cubicBezTo>
                    <a:cubicBezTo>
                      <a:pt x="6596" y="5320"/>
                      <a:pt x="6718" y="5320"/>
                      <a:pt x="6809" y="5259"/>
                    </a:cubicBezTo>
                    <a:cubicBezTo>
                      <a:pt x="6961" y="5168"/>
                      <a:pt x="6992" y="5107"/>
                      <a:pt x="6931" y="4925"/>
                    </a:cubicBezTo>
                    <a:cubicBezTo>
                      <a:pt x="6931" y="4864"/>
                      <a:pt x="6900" y="4803"/>
                      <a:pt x="6931" y="4803"/>
                    </a:cubicBezTo>
                    <a:cubicBezTo>
                      <a:pt x="7083" y="4651"/>
                      <a:pt x="7235" y="4530"/>
                      <a:pt x="7387" y="4408"/>
                    </a:cubicBezTo>
                    <a:cubicBezTo>
                      <a:pt x="7539" y="4317"/>
                      <a:pt x="7721" y="4317"/>
                      <a:pt x="7873" y="4378"/>
                    </a:cubicBezTo>
                    <a:cubicBezTo>
                      <a:pt x="7995" y="4438"/>
                      <a:pt x="8147" y="4530"/>
                      <a:pt x="8299" y="4590"/>
                    </a:cubicBezTo>
                    <a:cubicBezTo>
                      <a:pt x="8420" y="4651"/>
                      <a:pt x="8511" y="4712"/>
                      <a:pt x="8603" y="4834"/>
                    </a:cubicBezTo>
                    <a:cubicBezTo>
                      <a:pt x="8785" y="5107"/>
                      <a:pt x="8967" y="5350"/>
                      <a:pt x="9180" y="5594"/>
                    </a:cubicBezTo>
                    <a:cubicBezTo>
                      <a:pt x="9302" y="5776"/>
                      <a:pt x="9514" y="5867"/>
                      <a:pt x="9697" y="5867"/>
                    </a:cubicBezTo>
                    <a:cubicBezTo>
                      <a:pt x="10062" y="5867"/>
                      <a:pt x="10426" y="5958"/>
                      <a:pt x="10761" y="6110"/>
                    </a:cubicBezTo>
                    <a:cubicBezTo>
                      <a:pt x="10761" y="6141"/>
                      <a:pt x="10791" y="6141"/>
                      <a:pt x="10821" y="6110"/>
                    </a:cubicBezTo>
                    <a:cubicBezTo>
                      <a:pt x="10852" y="6110"/>
                      <a:pt x="10913" y="6110"/>
                      <a:pt x="10943" y="6080"/>
                    </a:cubicBezTo>
                    <a:cubicBezTo>
                      <a:pt x="10973" y="6049"/>
                      <a:pt x="10973" y="5989"/>
                      <a:pt x="10973" y="5958"/>
                    </a:cubicBezTo>
                    <a:cubicBezTo>
                      <a:pt x="10973" y="5867"/>
                      <a:pt x="10913" y="5776"/>
                      <a:pt x="10821" y="5746"/>
                    </a:cubicBezTo>
                    <a:cubicBezTo>
                      <a:pt x="10639" y="5685"/>
                      <a:pt x="10700" y="5563"/>
                      <a:pt x="10700" y="5442"/>
                    </a:cubicBezTo>
                    <a:cubicBezTo>
                      <a:pt x="10548" y="5442"/>
                      <a:pt x="10396" y="5442"/>
                      <a:pt x="10335" y="5259"/>
                    </a:cubicBezTo>
                    <a:cubicBezTo>
                      <a:pt x="10305" y="5259"/>
                      <a:pt x="10305" y="5229"/>
                      <a:pt x="10305" y="5198"/>
                    </a:cubicBezTo>
                    <a:cubicBezTo>
                      <a:pt x="10183" y="5138"/>
                      <a:pt x="10062" y="5046"/>
                      <a:pt x="9970" y="4955"/>
                    </a:cubicBezTo>
                    <a:cubicBezTo>
                      <a:pt x="9879" y="4864"/>
                      <a:pt x="9818" y="4742"/>
                      <a:pt x="9758" y="4621"/>
                    </a:cubicBezTo>
                    <a:cubicBezTo>
                      <a:pt x="9666" y="4530"/>
                      <a:pt x="9575" y="4469"/>
                      <a:pt x="9514" y="4378"/>
                    </a:cubicBezTo>
                    <a:cubicBezTo>
                      <a:pt x="9423" y="4287"/>
                      <a:pt x="9332" y="4165"/>
                      <a:pt x="9271" y="4074"/>
                    </a:cubicBezTo>
                    <a:cubicBezTo>
                      <a:pt x="9211" y="3983"/>
                      <a:pt x="9211" y="3891"/>
                      <a:pt x="9302" y="3831"/>
                    </a:cubicBezTo>
                    <a:cubicBezTo>
                      <a:pt x="9362" y="3800"/>
                      <a:pt x="9423" y="3770"/>
                      <a:pt x="9484" y="3739"/>
                    </a:cubicBezTo>
                    <a:cubicBezTo>
                      <a:pt x="9575" y="3618"/>
                      <a:pt x="9575" y="3466"/>
                      <a:pt x="9454" y="3375"/>
                    </a:cubicBezTo>
                    <a:cubicBezTo>
                      <a:pt x="9393" y="3344"/>
                      <a:pt x="9332" y="3314"/>
                      <a:pt x="9271" y="3283"/>
                    </a:cubicBezTo>
                    <a:cubicBezTo>
                      <a:pt x="9119" y="3223"/>
                      <a:pt x="8967" y="3162"/>
                      <a:pt x="8815" y="3101"/>
                    </a:cubicBezTo>
                    <a:cubicBezTo>
                      <a:pt x="8603" y="3071"/>
                      <a:pt x="8451" y="2888"/>
                      <a:pt x="8451" y="2676"/>
                    </a:cubicBezTo>
                    <a:cubicBezTo>
                      <a:pt x="8420" y="2584"/>
                      <a:pt x="8359" y="2524"/>
                      <a:pt x="8299" y="2463"/>
                    </a:cubicBezTo>
                    <a:cubicBezTo>
                      <a:pt x="7873" y="2128"/>
                      <a:pt x="7387" y="1855"/>
                      <a:pt x="6840" y="1703"/>
                    </a:cubicBezTo>
                    <a:cubicBezTo>
                      <a:pt x="6627" y="1642"/>
                      <a:pt x="6384" y="1551"/>
                      <a:pt x="6141" y="1460"/>
                    </a:cubicBezTo>
                    <a:cubicBezTo>
                      <a:pt x="5897" y="1338"/>
                      <a:pt x="5654" y="1247"/>
                      <a:pt x="5381" y="1156"/>
                    </a:cubicBezTo>
                    <a:cubicBezTo>
                      <a:pt x="5016" y="1065"/>
                      <a:pt x="4651" y="943"/>
                      <a:pt x="4317" y="791"/>
                    </a:cubicBezTo>
                    <a:cubicBezTo>
                      <a:pt x="3952" y="700"/>
                      <a:pt x="3678" y="609"/>
                      <a:pt x="3435" y="97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50" name="Google Shape;850;p21"/>
              <p:cNvSpPr/>
              <p:nvPr/>
            </p:nvSpPr>
            <p:spPr>
              <a:xfrm>
                <a:off x="5097414" y="3241654"/>
                <a:ext cx="182783" cy="207054"/>
              </a:xfrm>
              <a:custGeom>
                <a:avLst/>
                <a:gdLst/>
                <a:ahLst/>
                <a:cxnLst/>
                <a:rect l="l" t="t" r="r" b="b"/>
                <a:pathLst>
                  <a:path w="5716" h="6475" extrusionOk="0">
                    <a:moveTo>
                      <a:pt x="62" y="3830"/>
                    </a:moveTo>
                    <a:cubicBezTo>
                      <a:pt x="122" y="4073"/>
                      <a:pt x="214" y="4317"/>
                      <a:pt x="244" y="4560"/>
                    </a:cubicBezTo>
                    <a:cubicBezTo>
                      <a:pt x="274" y="4712"/>
                      <a:pt x="335" y="4864"/>
                      <a:pt x="517" y="4894"/>
                    </a:cubicBezTo>
                    <a:cubicBezTo>
                      <a:pt x="578" y="4924"/>
                      <a:pt x="609" y="4955"/>
                      <a:pt x="609" y="5016"/>
                    </a:cubicBezTo>
                    <a:cubicBezTo>
                      <a:pt x="609" y="5168"/>
                      <a:pt x="669" y="5350"/>
                      <a:pt x="700" y="5532"/>
                    </a:cubicBezTo>
                    <a:cubicBezTo>
                      <a:pt x="730" y="5684"/>
                      <a:pt x="852" y="5836"/>
                      <a:pt x="1034" y="5836"/>
                    </a:cubicBezTo>
                    <a:cubicBezTo>
                      <a:pt x="1125" y="5836"/>
                      <a:pt x="1247" y="5836"/>
                      <a:pt x="1369" y="5836"/>
                    </a:cubicBezTo>
                    <a:cubicBezTo>
                      <a:pt x="1490" y="5836"/>
                      <a:pt x="1581" y="5897"/>
                      <a:pt x="1642" y="6019"/>
                    </a:cubicBezTo>
                    <a:cubicBezTo>
                      <a:pt x="1673" y="6110"/>
                      <a:pt x="1794" y="6171"/>
                      <a:pt x="1916" y="6110"/>
                    </a:cubicBezTo>
                    <a:cubicBezTo>
                      <a:pt x="2037" y="6049"/>
                      <a:pt x="2189" y="6019"/>
                      <a:pt x="2311" y="5988"/>
                    </a:cubicBezTo>
                    <a:cubicBezTo>
                      <a:pt x="2341" y="5988"/>
                      <a:pt x="2372" y="5958"/>
                      <a:pt x="2432" y="5988"/>
                    </a:cubicBezTo>
                    <a:cubicBezTo>
                      <a:pt x="2615" y="6049"/>
                      <a:pt x="2797" y="6110"/>
                      <a:pt x="3010" y="6201"/>
                    </a:cubicBezTo>
                    <a:cubicBezTo>
                      <a:pt x="3040" y="6231"/>
                      <a:pt x="3071" y="6292"/>
                      <a:pt x="3101" y="6353"/>
                    </a:cubicBezTo>
                    <a:cubicBezTo>
                      <a:pt x="3162" y="6444"/>
                      <a:pt x="3253" y="6475"/>
                      <a:pt x="3344" y="6444"/>
                    </a:cubicBezTo>
                    <a:cubicBezTo>
                      <a:pt x="3466" y="6414"/>
                      <a:pt x="3618" y="6353"/>
                      <a:pt x="3739" y="6323"/>
                    </a:cubicBezTo>
                    <a:cubicBezTo>
                      <a:pt x="3800" y="6323"/>
                      <a:pt x="3861" y="6353"/>
                      <a:pt x="3922" y="6383"/>
                    </a:cubicBezTo>
                    <a:cubicBezTo>
                      <a:pt x="4013" y="6383"/>
                      <a:pt x="4104" y="6323"/>
                      <a:pt x="4104" y="6231"/>
                    </a:cubicBezTo>
                    <a:lnTo>
                      <a:pt x="4104" y="6171"/>
                    </a:lnTo>
                    <a:cubicBezTo>
                      <a:pt x="4043" y="6019"/>
                      <a:pt x="4043" y="5867"/>
                      <a:pt x="4135" y="5715"/>
                    </a:cubicBezTo>
                    <a:cubicBezTo>
                      <a:pt x="4195" y="5624"/>
                      <a:pt x="4226" y="5502"/>
                      <a:pt x="4226" y="5411"/>
                    </a:cubicBezTo>
                    <a:cubicBezTo>
                      <a:pt x="4195" y="5228"/>
                      <a:pt x="4256" y="5046"/>
                      <a:pt x="4378" y="4894"/>
                    </a:cubicBezTo>
                    <a:cubicBezTo>
                      <a:pt x="4530" y="4681"/>
                      <a:pt x="4682" y="4438"/>
                      <a:pt x="4742" y="4195"/>
                    </a:cubicBezTo>
                    <a:cubicBezTo>
                      <a:pt x="4803" y="4073"/>
                      <a:pt x="4834" y="3921"/>
                      <a:pt x="4894" y="3800"/>
                    </a:cubicBezTo>
                    <a:cubicBezTo>
                      <a:pt x="4925" y="3739"/>
                      <a:pt x="5016" y="3678"/>
                      <a:pt x="5107" y="3648"/>
                    </a:cubicBezTo>
                    <a:lnTo>
                      <a:pt x="5320" y="3648"/>
                    </a:lnTo>
                    <a:cubicBezTo>
                      <a:pt x="5350" y="3648"/>
                      <a:pt x="5411" y="3648"/>
                      <a:pt x="5442" y="3617"/>
                    </a:cubicBezTo>
                    <a:cubicBezTo>
                      <a:pt x="5502" y="3617"/>
                      <a:pt x="5502" y="3496"/>
                      <a:pt x="5472" y="3435"/>
                    </a:cubicBezTo>
                    <a:cubicBezTo>
                      <a:pt x="5411" y="3283"/>
                      <a:pt x="5198" y="3192"/>
                      <a:pt x="5107" y="3070"/>
                    </a:cubicBezTo>
                    <a:cubicBezTo>
                      <a:pt x="5046" y="3010"/>
                      <a:pt x="5016" y="2888"/>
                      <a:pt x="5077" y="2827"/>
                    </a:cubicBezTo>
                    <a:cubicBezTo>
                      <a:pt x="5107" y="2736"/>
                      <a:pt x="5107" y="2645"/>
                      <a:pt x="5046" y="2554"/>
                    </a:cubicBezTo>
                    <a:cubicBezTo>
                      <a:pt x="4834" y="2341"/>
                      <a:pt x="4803" y="2037"/>
                      <a:pt x="4986" y="1794"/>
                    </a:cubicBezTo>
                    <a:cubicBezTo>
                      <a:pt x="5016" y="1733"/>
                      <a:pt x="5077" y="1642"/>
                      <a:pt x="5168" y="1611"/>
                    </a:cubicBezTo>
                    <a:cubicBezTo>
                      <a:pt x="5229" y="1551"/>
                      <a:pt x="5290" y="1490"/>
                      <a:pt x="5290" y="1399"/>
                    </a:cubicBezTo>
                    <a:cubicBezTo>
                      <a:pt x="5290" y="1307"/>
                      <a:pt x="5381" y="1216"/>
                      <a:pt x="5472" y="1216"/>
                    </a:cubicBezTo>
                    <a:cubicBezTo>
                      <a:pt x="5563" y="1186"/>
                      <a:pt x="5624" y="1155"/>
                      <a:pt x="5715" y="1095"/>
                    </a:cubicBezTo>
                    <a:cubicBezTo>
                      <a:pt x="5715" y="1064"/>
                      <a:pt x="5715" y="1034"/>
                      <a:pt x="5715" y="1003"/>
                    </a:cubicBezTo>
                    <a:lnTo>
                      <a:pt x="5715" y="973"/>
                    </a:lnTo>
                    <a:lnTo>
                      <a:pt x="5259" y="699"/>
                    </a:lnTo>
                    <a:cubicBezTo>
                      <a:pt x="5107" y="608"/>
                      <a:pt x="4925" y="547"/>
                      <a:pt x="4894" y="304"/>
                    </a:cubicBezTo>
                    <a:cubicBezTo>
                      <a:pt x="4803" y="213"/>
                      <a:pt x="4712" y="122"/>
                      <a:pt x="4621" y="31"/>
                    </a:cubicBezTo>
                    <a:cubicBezTo>
                      <a:pt x="4560" y="0"/>
                      <a:pt x="4499" y="0"/>
                      <a:pt x="4439" y="31"/>
                    </a:cubicBezTo>
                    <a:cubicBezTo>
                      <a:pt x="4317" y="31"/>
                      <a:pt x="4226" y="122"/>
                      <a:pt x="4165" y="213"/>
                    </a:cubicBezTo>
                    <a:cubicBezTo>
                      <a:pt x="4104" y="335"/>
                      <a:pt x="4043" y="456"/>
                      <a:pt x="3983" y="578"/>
                    </a:cubicBezTo>
                    <a:cubicBezTo>
                      <a:pt x="3922" y="669"/>
                      <a:pt x="3861" y="730"/>
                      <a:pt x="3800" y="791"/>
                    </a:cubicBezTo>
                    <a:cubicBezTo>
                      <a:pt x="3648" y="912"/>
                      <a:pt x="3496" y="1034"/>
                      <a:pt x="3314" y="1125"/>
                    </a:cubicBezTo>
                    <a:cubicBezTo>
                      <a:pt x="3040" y="1216"/>
                      <a:pt x="2828" y="1399"/>
                      <a:pt x="2706" y="1642"/>
                    </a:cubicBezTo>
                    <a:cubicBezTo>
                      <a:pt x="2645" y="1763"/>
                      <a:pt x="2524" y="1854"/>
                      <a:pt x="2463" y="1976"/>
                    </a:cubicBezTo>
                    <a:cubicBezTo>
                      <a:pt x="2341" y="2189"/>
                      <a:pt x="2098" y="2341"/>
                      <a:pt x="1855" y="2371"/>
                    </a:cubicBezTo>
                    <a:cubicBezTo>
                      <a:pt x="1642" y="2432"/>
                      <a:pt x="1429" y="2584"/>
                      <a:pt x="1369" y="2797"/>
                    </a:cubicBezTo>
                    <a:cubicBezTo>
                      <a:pt x="1338" y="2888"/>
                      <a:pt x="1308" y="2979"/>
                      <a:pt x="1277" y="3070"/>
                    </a:cubicBezTo>
                    <a:cubicBezTo>
                      <a:pt x="1217" y="3131"/>
                      <a:pt x="1125" y="3192"/>
                      <a:pt x="1034" y="3162"/>
                    </a:cubicBezTo>
                    <a:lnTo>
                      <a:pt x="609" y="2979"/>
                    </a:lnTo>
                    <a:cubicBezTo>
                      <a:pt x="457" y="2918"/>
                      <a:pt x="305" y="2979"/>
                      <a:pt x="244" y="3101"/>
                    </a:cubicBezTo>
                    <a:cubicBezTo>
                      <a:pt x="183" y="3131"/>
                      <a:pt x="153" y="3192"/>
                      <a:pt x="122" y="3253"/>
                    </a:cubicBezTo>
                    <a:cubicBezTo>
                      <a:pt x="31" y="3435"/>
                      <a:pt x="1" y="3648"/>
                      <a:pt x="62" y="383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51" name="Google Shape;851;p21"/>
              <p:cNvSpPr/>
              <p:nvPr/>
            </p:nvSpPr>
            <p:spPr>
              <a:xfrm>
                <a:off x="4849557" y="3262056"/>
                <a:ext cx="210956" cy="215816"/>
              </a:xfrm>
              <a:custGeom>
                <a:avLst/>
                <a:gdLst/>
                <a:ahLst/>
                <a:cxnLst/>
                <a:rect l="l" t="t" r="r" b="b"/>
                <a:pathLst>
                  <a:path w="6597" h="6749" extrusionOk="0">
                    <a:moveTo>
                      <a:pt x="6202" y="5138"/>
                    </a:moveTo>
                    <a:lnTo>
                      <a:pt x="6202" y="5138"/>
                    </a:lnTo>
                    <a:lnTo>
                      <a:pt x="6050" y="4986"/>
                    </a:lnTo>
                    <a:lnTo>
                      <a:pt x="6050" y="4955"/>
                    </a:lnTo>
                    <a:cubicBezTo>
                      <a:pt x="6050" y="4925"/>
                      <a:pt x="6019" y="4894"/>
                      <a:pt x="5989" y="4864"/>
                    </a:cubicBezTo>
                    <a:lnTo>
                      <a:pt x="6050" y="4864"/>
                    </a:lnTo>
                    <a:lnTo>
                      <a:pt x="6050" y="4955"/>
                    </a:lnTo>
                    <a:lnTo>
                      <a:pt x="6080" y="4986"/>
                    </a:lnTo>
                    <a:lnTo>
                      <a:pt x="6232" y="5138"/>
                    </a:lnTo>
                    <a:lnTo>
                      <a:pt x="6232" y="5138"/>
                    </a:lnTo>
                    <a:lnTo>
                      <a:pt x="6414" y="5168"/>
                    </a:lnTo>
                    <a:cubicBezTo>
                      <a:pt x="6445" y="5198"/>
                      <a:pt x="6445" y="5198"/>
                      <a:pt x="6475" y="5168"/>
                    </a:cubicBezTo>
                    <a:cubicBezTo>
                      <a:pt x="6536" y="5168"/>
                      <a:pt x="6597" y="5077"/>
                      <a:pt x="6566" y="5016"/>
                    </a:cubicBezTo>
                    <a:cubicBezTo>
                      <a:pt x="6414" y="4803"/>
                      <a:pt x="6293" y="4590"/>
                      <a:pt x="6171" y="4408"/>
                    </a:cubicBezTo>
                    <a:cubicBezTo>
                      <a:pt x="6141" y="4378"/>
                      <a:pt x="6110" y="4347"/>
                      <a:pt x="6050" y="4378"/>
                    </a:cubicBezTo>
                    <a:cubicBezTo>
                      <a:pt x="5958" y="4378"/>
                      <a:pt x="5867" y="4408"/>
                      <a:pt x="5806" y="4499"/>
                    </a:cubicBezTo>
                    <a:cubicBezTo>
                      <a:pt x="5806" y="4530"/>
                      <a:pt x="5776" y="4560"/>
                      <a:pt x="5746" y="4621"/>
                    </a:cubicBezTo>
                    <a:cubicBezTo>
                      <a:pt x="5685" y="4682"/>
                      <a:pt x="5563" y="4682"/>
                      <a:pt x="5533" y="4590"/>
                    </a:cubicBezTo>
                    <a:cubicBezTo>
                      <a:pt x="5472" y="4469"/>
                      <a:pt x="5442" y="4347"/>
                      <a:pt x="5381" y="4195"/>
                    </a:cubicBezTo>
                    <a:cubicBezTo>
                      <a:pt x="5351" y="4104"/>
                      <a:pt x="5290" y="4043"/>
                      <a:pt x="5199" y="4013"/>
                    </a:cubicBezTo>
                    <a:cubicBezTo>
                      <a:pt x="5107" y="3982"/>
                      <a:pt x="5016" y="3982"/>
                      <a:pt x="4925" y="3952"/>
                    </a:cubicBezTo>
                    <a:cubicBezTo>
                      <a:pt x="4864" y="3922"/>
                      <a:pt x="4864" y="3861"/>
                      <a:pt x="4864" y="3861"/>
                    </a:cubicBezTo>
                    <a:cubicBezTo>
                      <a:pt x="4955" y="3739"/>
                      <a:pt x="4803" y="3587"/>
                      <a:pt x="4895" y="3466"/>
                    </a:cubicBezTo>
                    <a:cubicBezTo>
                      <a:pt x="4955" y="3405"/>
                      <a:pt x="4955" y="3344"/>
                      <a:pt x="4895" y="3283"/>
                    </a:cubicBezTo>
                    <a:cubicBezTo>
                      <a:pt x="4773" y="3131"/>
                      <a:pt x="4591" y="3040"/>
                      <a:pt x="4530" y="2797"/>
                    </a:cubicBezTo>
                    <a:cubicBezTo>
                      <a:pt x="4530" y="2767"/>
                      <a:pt x="4439" y="2706"/>
                      <a:pt x="4378" y="2675"/>
                    </a:cubicBezTo>
                    <a:cubicBezTo>
                      <a:pt x="4256" y="2615"/>
                      <a:pt x="4135" y="2554"/>
                      <a:pt x="3983" y="2493"/>
                    </a:cubicBezTo>
                    <a:cubicBezTo>
                      <a:pt x="3952" y="2463"/>
                      <a:pt x="3861" y="2463"/>
                      <a:pt x="3831" y="2402"/>
                    </a:cubicBezTo>
                    <a:cubicBezTo>
                      <a:pt x="3770" y="2220"/>
                      <a:pt x="3588" y="2220"/>
                      <a:pt x="3466" y="2098"/>
                    </a:cubicBezTo>
                    <a:cubicBezTo>
                      <a:pt x="3344" y="1976"/>
                      <a:pt x="3192" y="1885"/>
                      <a:pt x="3010" y="1824"/>
                    </a:cubicBezTo>
                    <a:cubicBezTo>
                      <a:pt x="2919" y="1794"/>
                      <a:pt x="2828" y="1703"/>
                      <a:pt x="2767" y="1612"/>
                    </a:cubicBezTo>
                    <a:cubicBezTo>
                      <a:pt x="2676" y="1460"/>
                      <a:pt x="2554" y="1338"/>
                      <a:pt x="2433" y="1277"/>
                    </a:cubicBezTo>
                    <a:cubicBezTo>
                      <a:pt x="2037" y="1065"/>
                      <a:pt x="1733" y="761"/>
                      <a:pt x="1490" y="396"/>
                    </a:cubicBezTo>
                    <a:cubicBezTo>
                      <a:pt x="1429" y="305"/>
                      <a:pt x="1277" y="213"/>
                      <a:pt x="1156" y="213"/>
                    </a:cubicBezTo>
                    <a:cubicBezTo>
                      <a:pt x="852" y="183"/>
                      <a:pt x="548" y="122"/>
                      <a:pt x="274" y="31"/>
                    </a:cubicBezTo>
                    <a:cubicBezTo>
                      <a:pt x="244" y="1"/>
                      <a:pt x="153" y="31"/>
                      <a:pt x="92" y="61"/>
                    </a:cubicBezTo>
                    <a:cubicBezTo>
                      <a:pt x="31" y="61"/>
                      <a:pt x="1" y="183"/>
                      <a:pt x="31" y="274"/>
                    </a:cubicBezTo>
                    <a:cubicBezTo>
                      <a:pt x="62" y="396"/>
                      <a:pt x="122" y="487"/>
                      <a:pt x="183" y="578"/>
                    </a:cubicBezTo>
                    <a:cubicBezTo>
                      <a:pt x="366" y="791"/>
                      <a:pt x="548" y="973"/>
                      <a:pt x="791" y="1125"/>
                    </a:cubicBezTo>
                    <a:cubicBezTo>
                      <a:pt x="943" y="1186"/>
                      <a:pt x="1065" y="1308"/>
                      <a:pt x="1156" y="1429"/>
                    </a:cubicBezTo>
                    <a:cubicBezTo>
                      <a:pt x="1247" y="1520"/>
                      <a:pt x="1338" y="1642"/>
                      <a:pt x="1399" y="1764"/>
                    </a:cubicBezTo>
                    <a:cubicBezTo>
                      <a:pt x="1521" y="1976"/>
                      <a:pt x="1703" y="2189"/>
                      <a:pt x="1916" y="2372"/>
                    </a:cubicBezTo>
                    <a:cubicBezTo>
                      <a:pt x="1977" y="2432"/>
                      <a:pt x="2037" y="2524"/>
                      <a:pt x="2068" y="2584"/>
                    </a:cubicBezTo>
                    <a:cubicBezTo>
                      <a:pt x="2129" y="2736"/>
                      <a:pt x="2159" y="2888"/>
                      <a:pt x="2220" y="3040"/>
                    </a:cubicBezTo>
                    <a:cubicBezTo>
                      <a:pt x="2281" y="3131"/>
                      <a:pt x="2311" y="3192"/>
                      <a:pt x="2372" y="3253"/>
                    </a:cubicBezTo>
                    <a:cubicBezTo>
                      <a:pt x="2645" y="3496"/>
                      <a:pt x="2828" y="3770"/>
                      <a:pt x="2919" y="4104"/>
                    </a:cubicBezTo>
                    <a:cubicBezTo>
                      <a:pt x="2949" y="4256"/>
                      <a:pt x="3040" y="4408"/>
                      <a:pt x="3071" y="4560"/>
                    </a:cubicBezTo>
                    <a:cubicBezTo>
                      <a:pt x="3132" y="4712"/>
                      <a:pt x="3223" y="4834"/>
                      <a:pt x="3314" y="4955"/>
                    </a:cubicBezTo>
                    <a:cubicBezTo>
                      <a:pt x="3496" y="5198"/>
                      <a:pt x="3740" y="5381"/>
                      <a:pt x="3922" y="5593"/>
                    </a:cubicBezTo>
                    <a:cubicBezTo>
                      <a:pt x="4104" y="5837"/>
                      <a:pt x="4347" y="6019"/>
                      <a:pt x="4560" y="6201"/>
                    </a:cubicBezTo>
                    <a:cubicBezTo>
                      <a:pt x="4743" y="6323"/>
                      <a:pt x="4925" y="6475"/>
                      <a:pt x="5077" y="6657"/>
                    </a:cubicBezTo>
                    <a:cubicBezTo>
                      <a:pt x="5138" y="6718"/>
                      <a:pt x="5229" y="6748"/>
                      <a:pt x="5320" y="6718"/>
                    </a:cubicBezTo>
                    <a:cubicBezTo>
                      <a:pt x="5563" y="6688"/>
                      <a:pt x="5806" y="6688"/>
                      <a:pt x="6019" y="6718"/>
                    </a:cubicBezTo>
                    <a:cubicBezTo>
                      <a:pt x="6019" y="6475"/>
                      <a:pt x="6080" y="6201"/>
                      <a:pt x="6080" y="5958"/>
                    </a:cubicBezTo>
                    <a:cubicBezTo>
                      <a:pt x="6050" y="5715"/>
                      <a:pt x="6202" y="5441"/>
                      <a:pt x="6202" y="513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52" name="Google Shape;852;p21"/>
              <p:cNvSpPr/>
              <p:nvPr/>
            </p:nvSpPr>
            <p:spPr>
              <a:xfrm>
                <a:off x="5042988" y="3477838"/>
                <a:ext cx="32" cy="991"/>
              </a:xfrm>
              <a:custGeom>
                <a:avLst/>
                <a:gdLst/>
                <a:ahLst/>
                <a:cxnLst/>
                <a:rect l="l" t="t" r="r" b="b"/>
                <a:pathLst>
                  <a:path w="1" h="31" extrusionOk="0">
                    <a:moveTo>
                      <a:pt x="1" y="0"/>
                    </a:moveTo>
                    <a:lnTo>
                      <a:pt x="1" y="31"/>
                    </a:lnTo>
                    <a:lnTo>
                      <a:pt x="1" y="3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53" name="Google Shape;853;p21"/>
              <p:cNvSpPr/>
              <p:nvPr/>
            </p:nvSpPr>
            <p:spPr>
              <a:xfrm>
                <a:off x="5945967" y="4310815"/>
                <a:ext cx="180801" cy="178882"/>
              </a:xfrm>
              <a:custGeom>
                <a:avLst/>
                <a:gdLst/>
                <a:ahLst/>
                <a:cxnLst/>
                <a:rect l="l" t="t" r="r" b="b"/>
                <a:pathLst>
                  <a:path w="5654" h="5594" extrusionOk="0">
                    <a:moveTo>
                      <a:pt x="5532" y="426"/>
                    </a:moveTo>
                    <a:cubicBezTo>
                      <a:pt x="5441" y="456"/>
                      <a:pt x="5350" y="487"/>
                      <a:pt x="5259" y="487"/>
                    </a:cubicBezTo>
                    <a:cubicBezTo>
                      <a:pt x="5137" y="456"/>
                      <a:pt x="5198" y="304"/>
                      <a:pt x="5137" y="213"/>
                    </a:cubicBezTo>
                    <a:cubicBezTo>
                      <a:pt x="5107" y="183"/>
                      <a:pt x="5076" y="122"/>
                      <a:pt x="5046" y="92"/>
                    </a:cubicBezTo>
                    <a:cubicBezTo>
                      <a:pt x="4985" y="31"/>
                      <a:pt x="4894" y="0"/>
                      <a:pt x="4803" y="61"/>
                    </a:cubicBezTo>
                    <a:cubicBezTo>
                      <a:pt x="4742" y="122"/>
                      <a:pt x="4681" y="152"/>
                      <a:pt x="4651" y="213"/>
                    </a:cubicBezTo>
                    <a:cubicBezTo>
                      <a:pt x="4529" y="548"/>
                      <a:pt x="4286" y="852"/>
                      <a:pt x="3982" y="1034"/>
                    </a:cubicBezTo>
                    <a:cubicBezTo>
                      <a:pt x="3921" y="1095"/>
                      <a:pt x="3860" y="1156"/>
                      <a:pt x="3800" y="1247"/>
                    </a:cubicBezTo>
                    <a:cubicBezTo>
                      <a:pt x="3739" y="1338"/>
                      <a:pt x="3708" y="1429"/>
                      <a:pt x="3648" y="1551"/>
                    </a:cubicBezTo>
                    <a:cubicBezTo>
                      <a:pt x="3557" y="1763"/>
                      <a:pt x="3374" y="1946"/>
                      <a:pt x="3161" y="2067"/>
                    </a:cubicBezTo>
                    <a:cubicBezTo>
                      <a:pt x="2888" y="2219"/>
                      <a:pt x="2645" y="2371"/>
                      <a:pt x="2401" y="2523"/>
                    </a:cubicBezTo>
                    <a:cubicBezTo>
                      <a:pt x="2128" y="2645"/>
                      <a:pt x="2006" y="2858"/>
                      <a:pt x="1733" y="2858"/>
                    </a:cubicBezTo>
                    <a:cubicBezTo>
                      <a:pt x="1672" y="2858"/>
                      <a:pt x="1611" y="2918"/>
                      <a:pt x="1581" y="2949"/>
                    </a:cubicBezTo>
                    <a:cubicBezTo>
                      <a:pt x="1216" y="3222"/>
                      <a:pt x="912" y="3496"/>
                      <a:pt x="608" y="3800"/>
                    </a:cubicBezTo>
                    <a:cubicBezTo>
                      <a:pt x="365" y="4043"/>
                      <a:pt x="183" y="4347"/>
                      <a:pt x="31" y="4651"/>
                    </a:cubicBezTo>
                    <a:cubicBezTo>
                      <a:pt x="0" y="4773"/>
                      <a:pt x="61" y="4894"/>
                      <a:pt x="152" y="4955"/>
                    </a:cubicBezTo>
                    <a:cubicBezTo>
                      <a:pt x="365" y="4985"/>
                      <a:pt x="578" y="5137"/>
                      <a:pt x="699" y="5289"/>
                    </a:cubicBezTo>
                    <a:cubicBezTo>
                      <a:pt x="730" y="5350"/>
                      <a:pt x="760" y="5381"/>
                      <a:pt x="791" y="5411"/>
                    </a:cubicBezTo>
                    <a:cubicBezTo>
                      <a:pt x="942" y="5563"/>
                      <a:pt x="1186" y="5593"/>
                      <a:pt x="1368" y="5502"/>
                    </a:cubicBezTo>
                    <a:cubicBezTo>
                      <a:pt x="1702" y="5350"/>
                      <a:pt x="1915" y="5046"/>
                      <a:pt x="2249" y="4864"/>
                    </a:cubicBezTo>
                    <a:cubicBezTo>
                      <a:pt x="2341" y="4712"/>
                      <a:pt x="2432" y="4560"/>
                      <a:pt x="2553" y="4408"/>
                    </a:cubicBezTo>
                    <a:cubicBezTo>
                      <a:pt x="2614" y="4317"/>
                      <a:pt x="2675" y="4225"/>
                      <a:pt x="2736" y="4165"/>
                    </a:cubicBezTo>
                    <a:cubicBezTo>
                      <a:pt x="2857" y="4043"/>
                      <a:pt x="2949" y="3922"/>
                      <a:pt x="3009" y="3770"/>
                    </a:cubicBezTo>
                    <a:cubicBezTo>
                      <a:pt x="3283" y="3253"/>
                      <a:pt x="3222" y="3405"/>
                      <a:pt x="3678" y="3131"/>
                    </a:cubicBezTo>
                    <a:cubicBezTo>
                      <a:pt x="3800" y="3070"/>
                      <a:pt x="3952" y="3070"/>
                      <a:pt x="4073" y="3070"/>
                    </a:cubicBezTo>
                    <a:cubicBezTo>
                      <a:pt x="4225" y="3070"/>
                      <a:pt x="4316" y="2979"/>
                      <a:pt x="4286" y="2888"/>
                    </a:cubicBezTo>
                    <a:cubicBezTo>
                      <a:pt x="4195" y="2675"/>
                      <a:pt x="4316" y="2432"/>
                      <a:pt x="4499" y="2371"/>
                    </a:cubicBezTo>
                    <a:cubicBezTo>
                      <a:pt x="4590" y="2341"/>
                      <a:pt x="4651" y="2280"/>
                      <a:pt x="4712" y="2189"/>
                    </a:cubicBezTo>
                    <a:cubicBezTo>
                      <a:pt x="4955" y="1885"/>
                      <a:pt x="5198" y="1611"/>
                      <a:pt x="5471" y="1338"/>
                    </a:cubicBezTo>
                    <a:cubicBezTo>
                      <a:pt x="5532" y="1277"/>
                      <a:pt x="5563" y="1186"/>
                      <a:pt x="5593" y="1095"/>
                    </a:cubicBezTo>
                    <a:lnTo>
                      <a:pt x="5593" y="882"/>
                    </a:lnTo>
                    <a:cubicBezTo>
                      <a:pt x="5593" y="821"/>
                      <a:pt x="5623" y="791"/>
                      <a:pt x="5623" y="760"/>
                    </a:cubicBezTo>
                    <a:cubicBezTo>
                      <a:pt x="5623" y="700"/>
                      <a:pt x="5623" y="669"/>
                      <a:pt x="5654" y="608"/>
                    </a:cubicBezTo>
                    <a:lnTo>
                      <a:pt x="5654" y="548"/>
                    </a:lnTo>
                    <a:cubicBezTo>
                      <a:pt x="5654" y="517"/>
                      <a:pt x="5593" y="426"/>
                      <a:pt x="5532" y="42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54" name="Google Shape;854;p21"/>
              <p:cNvSpPr/>
              <p:nvPr/>
            </p:nvSpPr>
            <p:spPr>
              <a:xfrm>
                <a:off x="6133547" y="4131966"/>
                <a:ext cx="100154" cy="210956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6597" extrusionOk="0">
                    <a:moveTo>
                      <a:pt x="3040" y="3192"/>
                    </a:moveTo>
                    <a:cubicBezTo>
                      <a:pt x="2979" y="3131"/>
                      <a:pt x="2888" y="3131"/>
                      <a:pt x="2827" y="3192"/>
                    </a:cubicBezTo>
                    <a:cubicBezTo>
                      <a:pt x="2797" y="3192"/>
                      <a:pt x="2767" y="3223"/>
                      <a:pt x="2706" y="3253"/>
                    </a:cubicBezTo>
                    <a:cubicBezTo>
                      <a:pt x="2463" y="3405"/>
                      <a:pt x="2402" y="3405"/>
                      <a:pt x="2189" y="3223"/>
                    </a:cubicBezTo>
                    <a:cubicBezTo>
                      <a:pt x="2067" y="3131"/>
                      <a:pt x="2007" y="3010"/>
                      <a:pt x="1976" y="2888"/>
                    </a:cubicBezTo>
                    <a:cubicBezTo>
                      <a:pt x="1976" y="2736"/>
                      <a:pt x="1946" y="2554"/>
                      <a:pt x="1916" y="2402"/>
                    </a:cubicBezTo>
                    <a:cubicBezTo>
                      <a:pt x="1885" y="2341"/>
                      <a:pt x="1885" y="2280"/>
                      <a:pt x="1855" y="2220"/>
                    </a:cubicBezTo>
                    <a:cubicBezTo>
                      <a:pt x="1855" y="2189"/>
                      <a:pt x="1794" y="2189"/>
                      <a:pt x="1733" y="2159"/>
                    </a:cubicBezTo>
                    <a:cubicBezTo>
                      <a:pt x="1703" y="2159"/>
                      <a:pt x="1703" y="2189"/>
                      <a:pt x="1703" y="2220"/>
                    </a:cubicBezTo>
                    <a:cubicBezTo>
                      <a:pt x="1672" y="2250"/>
                      <a:pt x="1672" y="2311"/>
                      <a:pt x="1642" y="2341"/>
                    </a:cubicBezTo>
                    <a:cubicBezTo>
                      <a:pt x="1612" y="2372"/>
                      <a:pt x="1612" y="2402"/>
                      <a:pt x="1551" y="2432"/>
                    </a:cubicBezTo>
                    <a:cubicBezTo>
                      <a:pt x="1520" y="2463"/>
                      <a:pt x="1429" y="2341"/>
                      <a:pt x="1429" y="2280"/>
                    </a:cubicBezTo>
                    <a:cubicBezTo>
                      <a:pt x="1490" y="1976"/>
                      <a:pt x="1460" y="1672"/>
                      <a:pt x="1551" y="1369"/>
                    </a:cubicBezTo>
                    <a:cubicBezTo>
                      <a:pt x="1612" y="1186"/>
                      <a:pt x="1581" y="1004"/>
                      <a:pt x="1460" y="852"/>
                    </a:cubicBezTo>
                    <a:cubicBezTo>
                      <a:pt x="1338" y="639"/>
                      <a:pt x="1186" y="457"/>
                      <a:pt x="1004" y="274"/>
                    </a:cubicBezTo>
                    <a:cubicBezTo>
                      <a:pt x="943" y="244"/>
                      <a:pt x="912" y="153"/>
                      <a:pt x="882" y="92"/>
                    </a:cubicBezTo>
                    <a:cubicBezTo>
                      <a:pt x="882" y="61"/>
                      <a:pt x="882" y="61"/>
                      <a:pt x="852" y="31"/>
                    </a:cubicBezTo>
                    <a:cubicBezTo>
                      <a:pt x="821" y="1"/>
                      <a:pt x="760" y="1"/>
                      <a:pt x="730" y="31"/>
                    </a:cubicBezTo>
                    <a:cubicBezTo>
                      <a:pt x="730" y="31"/>
                      <a:pt x="700" y="92"/>
                      <a:pt x="700" y="92"/>
                    </a:cubicBezTo>
                    <a:cubicBezTo>
                      <a:pt x="700" y="274"/>
                      <a:pt x="882" y="426"/>
                      <a:pt x="791" y="639"/>
                    </a:cubicBezTo>
                    <a:cubicBezTo>
                      <a:pt x="730" y="761"/>
                      <a:pt x="730" y="882"/>
                      <a:pt x="791" y="1004"/>
                    </a:cubicBezTo>
                    <a:cubicBezTo>
                      <a:pt x="852" y="1217"/>
                      <a:pt x="912" y="1399"/>
                      <a:pt x="943" y="1612"/>
                    </a:cubicBezTo>
                    <a:cubicBezTo>
                      <a:pt x="973" y="1794"/>
                      <a:pt x="1095" y="1976"/>
                      <a:pt x="1004" y="2189"/>
                    </a:cubicBezTo>
                    <a:cubicBezTo>
                      <a:pt x="1004" y="2250"/>
                      <a:pt x="1034" y="2311"/>
                      <a:pt x="1034" y="2402"/>
                    </a:cubicBezTo>
                    <a:cubicBezTo>
                      <a:pt x="1064" y="2463"/>
                      <a:pt x="1095" y="2554"/>
                      <a:pt x="1125" y="2645"/>
                    </a:cubicBezTo>
                    <a:cubicBezTo>
                      <a:pt x="1125" y="2827"/>
                      <a:pt x="1064" y="3040"/>
                      <a:pt x="1004" y="3253"/>
                    </a:cubicBezTo>
                    <a:cubicBezTo>
                      <a:pt x="912" y="3466"/>
                      <a:pt x="821" y="3679"/>
                      <a:pt x="730" y="3861"/>
                    </a:cubicBezTo>
                    <a:cubicBezTo>
                      <a:pt x="700" y="3983"/>
                      <a:pt x="609" y="4074"/>
                      <a:pt x="487" y="4104"/>
                    </a:cubicBezTo>
                    <a:cubicBezTo>
                      <a:pt x="396" y="4135"/>
                      <a:pt x="305" y="4165"/>
                      <a:pt x="183" y="4226"/>
                    </a:cubicBezTo>
                    <a:cubicBezTo>
                      <a:pt x="31" y="4347"/>
                      <a:pt x="1" y="4560"/>
                      <a:pt x="92" y="4712"/>
                    </a:cubicBezTo>
                    <a:cubicBezTo>
                      <a:pt x="213" y="4834"/>
                      <a:pt x="335" y="4925"/>
                      <a:pt x="426" y="5046"/>
                    </a:cubicBezTo>
                    <a:cubicBezTo>
                      <a:pt x="548" y="5138"/>
                      <a:pt x="578" y="5290"/>
                      <a:pt x="548" y="5411"/>
                    </a:cubicBezTo>
                    <a:cubicBezTo>
                      <a:pt x="548" y="5533"/>
                      <a:pt x="517" y="5654"/>
                      <a:pt x="426" y="5745"/>
                    </a:cubicBezTo>
                    <a:cubicBezTo>
                      <a:pt x="305" y="5897"/>
                      <a:pt x="153" y="6049"/>
                      <a:pt x="61" y="6201"/>
                    </a:cubicBezTo>
                    <a:cubicBezTo>
                      <a:pt x="31" y="6262"/>
                      <a:pt x="31" y="6293"/>
                      <a:pt x="61" y="6323"/>
                    </a:cubicBezTo>
                    <a:cubicBezTo>
                      <a:pt x="122" y="6414"/>
                      <a:pt x="213" y="6505"/>
                      <a:pt x="274" y="6566"/>
                    </a:cubicBezTo>
                    <a:cubicBezTo>
                      <a:pt x="335" y="6597"/>
                      <a:pt x="365" y="6597"/>
                      <a:pt x="426" y="6566"/>
                    </a:cubicBezTo>
                    <a:cubicBezTo>
                      <a:pt x="578" y="6505"/>
                      <a:pt x="730" y="6384"/>
                      <a:pt x="852" y="6262"/>
                    </a:cubicBezTo>
                    <a:cubicBezTo>
                      <a:pt x="1095" y="6049"/>
                      <a:pt x="1308" y="5806"/>
                      <a:pt x="1520" y="5563"/>
                    </a:cubicBezTo>
                    <a:cubicBezTo>
                      <a:pt x="1733" y="5381"/>
                      <a:pt x="1855" y="5107"/>
                      <a:pt x="1885" y="4803"/>
                    </a:cubicBezTo>
                    <a:cubicBezTo>
                      <a:pt x="1916" y="4621"/>
                      <a:pt x="2067" y="4499"/>
                      <a:pt x="2219" y="4499"/>
                    </a:cubicBezTo>
                    <a:lnTo>
                      <a:pt x="2371" y="4499"/>
                    </a:lnTo>
                    <a:cubicBezTo>
                      <a:pt x="2402" y="4499"/>
                      <a:pt x="2463" y="4499"/>
                      <a:pt x="2493" y="4469"/>
                    </a:cubicBezTo>
                    <a:cubicBezTo>
                      <a:pt x="2523" y="4256"/>
                      <a:pt x="2706" y="4135"/>
                      <a:pt x="2858" y="4013"/>
                    </a:cubicBezTo>
                    <a:cubicBezTo>
                      <a:pt x="2919" y="3922"/>
                      <a:pt x="2979" y="3861"/>
                      <a:pt x="3010" y="3770"/>
                    </a:cubicBezTo>
                    <a:cubicBezTo>
                      <a:pt x="3040" y="3648"/>
                      <a:pt x="3101" y="3496"/>
                      <a:pt x="3131" y="3375"/>
                    </a:cubicBezTo>
                    <a:cubicBezTo>
                      <a:pt x="3131" y="3314"/>
                      <a:pt x="3101" y="3223"/>
                      <a:pt x="3040" y="319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55" name="Google Shape;855;p21"/>
              <p:cNvSpPr/>
              <p:nvPr/>
            </p:nvSpPr>
            <p:spPr>
              <a:xfrm>
                <a:off x="5272362" y="3343694"/>
                <a:ext cx="120587" cy="134178"/>
              </a:xfrm>
              <a:custGeom>
                <a:avLst/>
                <a:gdLst/>
                <a:ahLst/>
                <a:cxnLst/>
                <a:rect l="l" t="t" r="r" b="b"/>
                <a:pathLst>
                  <a:path w="3771" h="4196" extrusionOk="0">
                    <a:moveTo>
                      <a:pt x="305" y="1794"/>
                    </a:moveTo>
                    <a:cubicBezTo>
                      <a:pt x="275" y="1977"/>
                      <a:pt x="244" y="2129"/>
                      <a:pt x="183" y="2250"/>
                    </a:cubicBezTo>
                    <a:cubicBezTo>
                      <a:pt x="123" y="2372"/>
                      <a:pt x="92" y="2463"/>
                      <a:pt x="31" y="2585"/>
                    </a:cubicBezTo>
                    <a:cubicBezTo>
                      <a:pt x="1" y="2706"/>
                      <a:pt x="31" y="2858"/>
                      <a:pt x="153" y="2949"/>
                    </a:cubicBezTo>
                    <a:cubicBezTo>
                      <a:pt x="183" y="3010"/>
                      <a:pt x="244" y="3040"/>
                      <a:pt x="305" y="3071"/>
                    </a:cubicBezTo>
                    <a:cubicBezTo>
                      <a:pt x="427" y="3162"/>
                      <a:pt x="457" y="3314"/>
                      <a:pt x="427" y="3466"/>
                    </a:cubicBezTo>
                    <a:cubicBezTo>
                      <a:pt x="366" y="3588"/>
                      <a:pt x="335" y="3770"/>
                      <a:pt x="335" y="3922"/>
                    </a:cubicBezTo>
                    <a:cubicBezTo>
                      <a:pt x="335" y="3983"/>
                      <a:pt x="366" y="4044"/>
                      <a:pt x="427" y="4104"/>
                    </a:cubicBezTo>
                    <a:cubicBezTo>
                      <a:pt x="548" y="4195"/>
                      <a:pt x="730" y="4195"/>
                      <a:pt x="852" y="4135"/>
                    </a:cubicBezTo>
                    <a:cubicBezTo>
                      <a:pt x="974" y="4074"/>
                      <a:pt x="943" y="3983"/>
                      <a:pt x="943" y="3892"/>
                    </a:cubicBezTo>
                    <a:cubicBezTo>
                      <a:pt x="943" y="3466"/>
                      <a:pt x="1034" y="3071"/>
                      <a:pt x="1065" y="2676"/>
                    </a:cubicBezTo>
                    <a:cubicBezTo>
                      <a:pt x="1065" y="2645"/>
                      <a:pt x="1126" y="2615"/>
                      <a:pt x="1156" y="2615"/>
                    </a:cubicBezTo>
                    <a:cubicBezTo>
                      <a:pt x="1217" y="2615"/>
                      <a:pt x="1247" y="2645"/>
                      <a:pt x="1247" y="2676"/>
                    </a:cubicBezTo>
                    <a:cubicBezTo>
                      <a:pt x="1217" y="2888"/>
                      <a:pt x="1278" y="3132"/>
                      <a:pt x="1460" y="3284"/>
                    </a:cubicBezTo>
                    <a:cubicBezTo>
                      <a:pt x="1521" y="3344"/>
                      <a:pt x="1490" y="3466"/>
                      <a:pt x="1521" y="3557"/>
                    </a:cubicBezTo>
                    <a:cubicBezTo>
                      <a:pt x="1582" y="3709"/>
                      <a:pt x="1642" y="3740"/>
                      <a:pt x="1825" y="3740"/>
                    </a:cubicBezTo>
                    <a:cubicBezTo>
                      <a:pt x="1886" y="3740"/>
                      <a:pt x="1916" y="3740"/>
                      <a:pt x="1977" y="3740"/>
                    </a:cubicBezTo>
                    <a:lnTo>
                      <a:pt x="2007" y="3740"/>
                    </a:lnTo>
                    <a:cubicBezTo>
                      <a:pt x="2007" y="3740"/>
                      <a:pt x="2007" y="3740"/>
                      <a:pt x="1977" y="3770"/>
                    </a:cubicBezTo>
                    <a:lnTo>
                      <a:pt x="1977" y="3770"/>
                    </a:lnTo>
                    <a:cubicBezTo>
                      <a:pt x="2007" y="3922"/>
                      <a:pt x="2007" y="4044"/>
                      <a:pt x="2189" y="4074"/>
                    </a:cubicBezTo>
                    <a:cubicBezTo>
                      <a:pt x="2189" y="4074"/>
                      <a:pt x="2220" y="4104"/>
                      <a:pt x="2250" y="4104"/>
                    </a:cubicBezTo>
                    <a:cubicBezTo>
                      <a:pt x="2341" y="4165"/>
                      <a:pt x="2463" y="4135"/>
                      <a:pt x="2524" y="4013"/>
                    </a:cubicBezTo>
                    <a:cubicBezTo>
                      <a:pt x="2554" y="3831"/>
                      <a:pt x="2554" y="3648"/>
                      <a:pt x="2554" y="3466"/>
                    </a:cubicBezTo>
                    <a:cubicBezTo>
                      <a:pt x="2524" y="3375"/>
                      <a:pt x="2493" y="3314"/>
                      <a:pt x="2402" y="3253"/>
                    </a:cubicBezTo>
                    <a:cubicBezTo>
                      <a:pt x="2341" y="3253"/>
                      <a:pt x="2281" y="3192"/>
                      <a:pt x="2220" y="3162"/>
                    </a:cubicBezTo>
                    <a:cubicBezTo>
                      <a:pt x="2129" y="3101"/>
                      <a:pt x="2098" y="3010"/>
                      <a:pt x="2129" y="2919"/>
                    </a:cubicBezTo>
                    <a:cubicBezTo>
                      <a:pt x="2159" y="2828"/>
                      <a:pt x="2129" y="2706"/>
                      <a:pt x="2038" y="2615"/>
                    </a:cubicBezTo>
                    <a:cubicBezTo>
                      <a:pt x="1977" y="2493"/>
                      <a:pt x="1886" y="2372"/>
                      <a:pt x="1794" y="2281"/>
                    </a:cubicBezTo>
                    <a:cubicBezTo>
                      <a:pt x="1764" y="2220"/>
                      <a:pt x="1794" y="2129"/>
                      <a:pt x="1855" y="2098"/>
                    </a:cubicBezTo>
                    <a:lnTo>
                      <a:pt x="2189" y="1855"/>
                    </a:lnTo>
                    <a:cubicBezTo>
                      <a:pt x="2281" y="1825"/>
                      <a:pt x="2372" y="1825"/>
                      <a:pt x="2463" y="1855"/>
                    </a:cubicBezTo>
                    <a:cubicBezTo>
                      <a:pt x="2524" y="1885"/>
                      <a:pt x="2585" y="1885"/>
                      <a:pt x="2645" y="1855"/>
                    </a:cubicBezTo>
                    <a:cubicBezTo>
                      <a:pt x="2676" y="1855"/>
                      <a:pt x="2737" y="1825"/>
                      <a:pt x="2767" y="1794"/>
                    </a:cubicBezTo>
                    <a:cubicBezTo>
                      <a:pt x="2767" y="1673"/>
                      <a:pt x="2797" y="1551"/>
                      <a:pt x="2767" y="1399"/>
                    </a:cubicBezTo>
                    <a:cubicBezTo>
                      <a:pt x="2767" y="1369"/>
                      <a:pt x="2737" y="1338"/>
                      <a:pt x="2706" y="1308"/>
                    </a:cubicBezTo>
                    <a:cubicBezTo>
                      <a:pt x="2615" y="1308"/>
                      <a:pt x="2524" y="1308"/>
                      <a:pt x="2433" y="1308"/>
                    </a:cubicBezTo>
                    <a:cubicBezTo>
                      <a:pt x="2250" y="1369"/>
                      <a:pt x="2098" y="1399"/>
                      <a:pt x="1916" y="1429"/>
                    </a:cubicBezTo>
                    <a:cubicBezTo>
                      <a:pt x="1703" y="1429"/>
                      <a:pt x="1490" y="1521"/>
                      <a:pt x="1369" y="1673"/>
                    </a:cubicBezTo>
                    <a:cubicBezTo>
                      <a:pt x="1338" y="1673"/>
                      <a:pt x="1278" y="1673"/>
                      <a:pt x="1247" y="1673"/>
                    </a:cubicBezTo>
                    <a:cubicBezTo>
                      <a:pt x="1034" y="1581"/>
                      <a:pt x="913" y="1429"/>
                      <a:pt x="852" y="1217"/>
                    </a:cubicBezTo>
                    <a:cubicBezTo>
                      <a:pt x="822" y="1004"/>
                      <a:pt x="974" y="791"/>
                      <a:pt x="1186" y="761"/>
                    </a:cubicBezTo>
                    <a:cubicBezTo>
                      <a:pt x="1673" y="730"/>
                      <a:pt x="2189" y="761"/>
                      <a:pt x="2676" y="822"/>
                    </a:cubicBezTo>
                    <a:cubicBezTo>
                      <a:pt x="3132" y="913"/>
                      <a:pt x="3557" y="670"/>
                      <a:pt x="3740" y="274"/>
                    </a:cubicBezTo>
                    <a:cubicBezTo>
                      <a:pt x="3770" y="214"/>
                      <a:pt x="3770" y="122"/>
                      <a:pt x="3709" y="92"/>
                    </a:cubicBezTo>
                    <a:cubicBezTo>
                      <a:pt x="3679" y="31"/>
                      <a:pt x="3557" y="1"/>
                      <a:pt x="3527" y="31"/>
                    </a:cubicBezTo>
                    <a:cubicBezTo>
                      <a:pt x="3497" y="92"/>
                      <a:pt x="3375" y="183"/>
                      <a:pt x="3284" y="274"/>
                    </a:cubicBezTo>
                    <a:cubicBezTo>
                      <a:pt x="3132" y="396"/>
                      <a:pt x="2949" y="457"/>
                      <a:pt x="2767" y="426"/>
                    </a:cubicBezTo>
                    <a:cubicBezTo>
                      <a:pt x="2493" y="366"/>
                      <a:pt x="2220" y="366"/>
                      <a:pt x="1977" y="335"/>
                    </a:cubicBezTo>
                    <a:cubicBezTo>
                      <a:pt x="1794" y="305"/>
                      <a:pt x="1612" y="214"/>
                      <a:pt x="1430" y="214"/>
                    </a:cubicBezTo>
                    <a:cubicBezTo>
                      <a:pt x="1247" y="214"/>
                      <a:pt x="1126" y="487"/>
                      <a:pt x="913" y="487"/>
                    </a:cubicBezTo>
                    <a:cubicBezTo>
                      <a:pt x="882" y="487"/>
                      <a:pt x="852" y="487"/>
                      <a:pt x="852" y="518"/>
                    </a:cubicBezTo>
                    <a:cubicBezTo>
                      <a:pt x="730" y="578"/>
                      <a:pt x="639" y="700"/>
                      <a:pt x="609" y="852"/>
                    </a:cubicBezTo>
                    <a:cubicBezTo>
                      <a:pt x="609" y="913"/>
                      <a:pt x="609" y="1034"/>
                      <a:pt x="579" y="1095"/>
                    </a:cubicBezTo>
                    <a:cubicBezTo>
                      <a:pt x="579" y="1186"/>
                      <a:pt x="548" y="1278"/>
                      <a:pt x="487" y="1369"/>
                    </a:cubicBezTo>
                    <a:cubicBezTo>
                      <a:pt x="396" y="1490"/>
                      <a:pt x="305" y="1642"/>
                      <a:pt x="305" y="1794"/>
                    </a:cubicBezTo>
                    <a:close/>
                    <a:moveTo>
                      <a:pt x="2098" y="3588"/>
                    </a:moveTo>
                    <a:lnTo>
                      <a:pt x="2129" y="3588"/>
                    </a:lnTo>
                    <a:cubicBezTo>
                      <a:pt x="2159" y="3527"/>
                      <a:pt x="2220" y="3496"/>
                      <a:pt x="2281" y="3496"/>
                    </a:cubicBezTo>
                    <a:cubicBezTo>
                      <a:pt x="2311" y="3496"/>
                      <a:pt x="2341" y="3527"/>
                      <a:pt x="2311" y="3588"/>
                    </a:cubicBezTo>
                    <a:cubicBezTo>
                      <a:pt x="2311" y="3588"/>
                      <a:pt x="2281" y="3618"/>
                      <a:pt x="2281" y="3618"/>
                    </a:cubicBezTo>
                    <a:lnTo>
                      <a:pt x="2129" y="3588"/>
                    </a:lnTo>
                    <a:lnTo>
                      <a:pt x="2129" y="3588"/>
                    </a:lnTo>
                    <a:cubicBezTo>
                      <a:pt x="2129" y="3588"/>
                      <a:pt x="2098" y="3588"/>
                      <a:pt x="2098" y="3588"/>
                    </a:cubicBezTo>
                    <a:cubicBezTo>
                      <a:pt x="2098" y="3588"/>
                      <a:pt x="2098" y="3588"/>
                      <a:pt x="2098" y="358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56" name="Google Shape;856;p21"/>
              <p:cNvSpPr/>
              <p:nvPr/>
            </p:nvSpPr>
            <p:spPr>
              <a:xfrm>
                <a:off x="5035218" y="3478798"/>
                <a:ext cx="176932" cy="56408"/>
              </a:xfrm>
              <a:custGeom>
                <a:avLst/>
                <a:gdLst/>
                <a:ahLst/>
                <a:cxnLst/>
                <a:rect l="l" t="t" r="r" b="b"/>
                <a:pathLst>
                  <a:path w="5533" h="1764" extrusionOk="0">
                    <a:moveTo>
                      <a:pt x="3830" y="1521"/>
                    </a:moveTo>
                    <a:cubicBezTo>
                      <a:pt x="4104" y="1521"/>
                      <a:pt x="4377" y="1581"/>
                      <a:pt x="4621" y="1703"/>
                    </a:cubicBezTo>
                    <a:cubicBezTo>
                      <a:pt x="4712" y="1764"/>
                      <a:pt x="4833" y="1733"/>
                      <a:pt x="4925" y="1673"/>
                    </a:cubicBezTo>
                    <a:cubicBezTo>
                      <a:pt x="4985" y="1612"/>
                      <a:pt x="5046" y="1612"/>
                      <a:pt x="5107" y="1642"/>
                    </a:cubicBezTo>
                    <a:cubicBezTo>
                      <a:pt x="5198" y="1642"/>
                      <a:pt x="5289" y="1673"/>
                      <a:pt x="5380" y="1673"/>
                    </a:cubicBezTo>
                    <a:cubicBezTo>
                      <a:pt x="5472" y="1673"/>
                      <a:pt x="5532" y="1581"/>
                      <a:pt x="5532" y="1490"/>
                    </a:cubicBezTo>
                    <a:cubicBezTo>
                      <a:pt x="5532" y="1429"/>
                      <a:pt x="5472" y="1338"/>
                      <a:pt x="5411" y="1338"/>
                    </a:cubicBezTo>
                    <a:cubicBezTo>
                      <a:pt x="5168" y="1369"/>
                      <a:pt x="4925" y="1277"/>
                      <a:pt x="4742" y="1126"/>
                    </a:cubicBezTo>
                    <a:cubicBezTo>
                      <a:pt x="4712" y="1095"/>
                      <a:pt x="4651" y="1095"/>
                      <a:pt x="4621" y="1095"/>
                    </a:cubicBezTo>
                    <a:lnTo>
                      <a:pt x="4347" y="1095"/>
                    </a:lnTo>
                    <a:cubicBezTo>
                      <a:pt x="4286" y="1095"/>
                      <a:pt x="4225" y="1065"/>
                      <a:pt x="4195" y="1004"/>
                    </a:cubicBezTo>
                    <a:cubicBezTo>
                      <a:pt x="4165" y="974"/>
                      <a:pt x="4195" y="913"/>
                      <a:pt x="4317" y="882"/>
                    </a:cubicBezTo>
                    <a:cubicBezTo>
                      <a:pt x="4347" y="882"/>
                      <a:pt x="4408" y="882"/>
                      <a:pt x="4438" y="882"/>
                    </a:cubicBezTo>
                    <a:cubicBezTo>
                      <a:pt x="4499" y="852"/>
                      <a:pt x="4590" y="852"/>
                      <a:pt x="4590" y="761"/>
                    </a:cubicBezTo>
                    <a:cubicBezTo>
                      <a:pt x="4590" y="700"/>
                      <a:pt x="4469" y="700"/>
                      <a:pt x="4408" y="670"/>
                    </a:cubicBezTo>
                    <a:cubicBezTo>
                      <a:pt x="4134" y="670"/>
                      <a:pt x="3891" y="639"/>
                      <a:pt x="3618" y="548"/>
                    </a:cubicBezTo>
                    <a:cubicBezTo>
                      <a:pt x="3496" y="518"/>
                      <a:pt x="3374" y="457"/>
                      <a:pt x="3253" y="396"/>
                    </a:cubicBezTo>
                    <a:cubicBezTo>
                      <a:pt x="3070" y="305"/>
                      <a:pt x="2858" y="335"/>
                      <a:pt x="2766" y="518"/>
                    </a:cubicBezTo>
                    <a:cubicBezTo>
                      <a:pt x="2706" y="578"/>
                      <a:pt x="2614" y="609"/>
                      <a:pt x="2523" y="609"/>
                    </a:cubicBezTo>
                    <a:cubicBezTo>
                      <a:pt x="2402" y="609"/>
                      <a:pt x="2311" y="578"/>
                      <a:pt x="2189" y="578"/>
                    </a:cubicBezTo>
                    <a:cubicBezTo>
                      <a:pt x="1976" y="578"/>
                      <a:pt x="1794" y="487"/>
                      <a:pt x="1672" y="335"/>
                    </a:cubicBezTo>
                    <a:cubicBezTo>
                      <a:pt x="1459" y="153"/>
                      <a:pt x="1216" y="62"/>
                      <a:pt x="973" y="92"/>
                    </a:cubicBezTo>
                    <a:cubicBezTo>
                      <a:pt x="730" y="92"/>
                      <a:pt x="487" y="1"/>
                      <a:pt x="244" y="1"/>
                    </a:cubicBezTo>
                    <a:cubicBezTo>
                      <a:pt x="213" y="183"/>
                      <a:pt x="152" y="335"/>
                      <a:pt x="31" y="487"/>
                    </a:cubicBezTo>
                    <a:cubicBezTo>
                      <a:pt x="0" y="548"/>
                      <a:pt x="31" y="609"/>
                      <a:pt x="92" y="639"/>
                    </a:cubicBezTo>
                    <a:cubicBezTo>
                      <a:pt x="244" y="700"/>
                      <a:pt x="426" y="730"/>
                      <a:pt x="487" y="882"/>
                    </a:cubicBezTo>
                    <a:cubicBezTo>
                      <a:pt x="548" y="943"/>
                      <a:pt x="639" y="1004"/>
                      <a:pt x="730" y="1004"/>
                    </a:cubicBezTo>
                    <a:cubicBezTo>
                      <a:pt x="912" y="1004"/>
                      <a:pt x="1064" y="1034"/>
                      <a:pt x="1247" y="1126"/>
                    </a:cubicBezTo>
                    <a:cubicBezTo>
                      <a:pt x="1368" y="1186"/>
                      <a:pt x="1490" y="1217"/>
                      <a:pt x="1611" y="1186"/>
                    </a:cubicBezTo>
                    <a:cubicBezTo>
                      <a:pt x="1915" y="1156"/>
                      <a:pt x="2219" y="1186"/>
                      <a:pt x="2462" y="1338"/>
                    </a:cubicBezTo>
                    <a:cubicBezTo>
                      <a:pt x="2736" y="1460"/>
                      <a:pt x="3040" y="1521"/>
                      <a:pt x="3314" y="1521"/>
                    </a:cubicBezTo>
                    <a:cubicBezTo>
                      <a:pt x="3526" y="1521"/>
                      <a:pt x="3678" y="1551"/>
                      <a:pt x="3830" y="152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57" name="Google Shape;857;p21"/>
              <p:cNvSpPr/>
              <p:nvPr/>
            </p:nvSpPr>
            <p:spPr>
              <a:xfrm>
                <a:off x="5610620" y="4260259"/>
                <a:ext cx="70031" cy="86563"/>
              </a:xfrm>
              <a:custGeom>
                <a:avLst/>
                <a:gdLst/>
                <a:ahLst/>
                <a:cxnLst/>
                <a:rect l="l" t="t" r="r" b="b"/>
                <a:pathLst>
                  <a:path w="2190" h="2707" extrusionOk="0">
                    <a:moveTo>
                      <a:pt x="1916" y="305"/>
                    </a:moveTo>
                    <a:cubicBezTo>
                      <a:pt x="1703" y="335"/>
                      <a:pt x="1460" y="366"/>
                      <a:pt x="1247" y="426"/>
                    </a:cubicBezTo>
                    <a:cubicBezTo>
                      <a:pt x="1065" y="487"/>
                      <a:pt x="882" y="457"/>
                      <a:pt x="761" y="305"/>
                    </a:cubicBezTo>
                    <a:cubicBezTo>
                      <a:pt x="639" y="214"/>
                      <a:pt x="548" y="153"/>
                      <a:pt x="426" y="62"/>
                    </a:cubicBezTo>
                    <a:cubicBezTo>
                      <a:pt x="365" y="31"/>
                      <a:pt x="305" y="1"/>
                      <a:pt x="244" y="31"/>
                    </a:cubicBezTo>
                    <a:cubicBezTo>
                      <a:pt x="183" y="31"/>
                      <a:pt x="92" y="123"/>
                      <a:pt x="92" y="214"/>
                    </a:cubicBezTo>
                    <a:cubicBezTo>
                      <a:pt x="92" y="305"/>
                      <a:pt x="92" y="305"/>
                      <a:pt x="92" y="366"/>
                    </a:cubicBezTo>
                    <a:cubicBezTo>
                      <a:pt x="122" y="761"/>
                      <a:pt x="92" y="1156"/>
                      <a:pt x="1" y="1551"/>
                    </a:cubicBezTo>
                    <a:cubicBezTo>
                      <a:pt x="1" y="1612"/>
                      <a:pt x="1" y="1673"/>
                      <a:pt x="1" y="1733"/>
                    </a:cubicBezTo>
                    <a:cubicBezTo>
                      <a:pt x="1" y="1855"/>
                      <a:pt x="61" y="2068"/>
                      <a:pt x="92" y="2311"/>
                    </a:cubicBezTo>
                    <a:cubicBezTo>
                      <a:pt x="122" y="2524"/>
                      <a:pt x="305" y="2645"/>
                      <a:pt x="517" y="2676"/>
                    </a:cubicBezTo>
                    <a:cubicBezTo>
                      <a:pt x="548" y="2706"/>
                      <a:pt x="609" y="2706"/>
                      <a:pt x="639" y="2676"/>
                    </a:cubicBezTo>
                    <a:cubicBezTo>
                      <a:pt x="730" y="2615"/>
                      <a:pt x="821" y="2554"/>
                      <a:pt x="913" y="2463"/>
                    </a:cubicBezTo>
                    <a:cubicBezTo>
                      <a:pt x="1004" y="2341"/>
                      <a:pt x="1156" y="2311"/>
                      <a:pt x="1277" y="2341"/>
                    </a:cubicBezTo>
                    <a:cubicBezTo>
                      <a:pt x="1369" y="2341"/>
                      <a:pt x="1460" y="2311"/>
                      <a:pt x="1490" y="2220"/>
                    </a:cubicBezTo>
                    <a:cubicBezTo>
                      <a:pt x="1551" y="1916"/>
                      <a:pt x="1672" y="1673"/>
                      <a:pt x="1885" y="1460"/>
                    </a:cubicBezTo>
                    <a:cubicBezTo>
                      <a:pt x="1916" y="1399"/>
                      <a:pt x="1916" y="1369"/>
                      <a:pt x="1916" y="1308"/>
                    </a:cubicBezTo>
                    <a:cubicBezTo>
                      <a:pt x="1976" y="1095"/>
                      <a:pt x="2037" y="882"/>
                      <a:pt x="2098" y="670"/>
                    </a:cubicBezTo>
                    <a:cubicBezTo>
                      <a:pt x="2098" y="639"/>
                      <a:pt x="2098" y="578"/>
                      <a:pt x="2128" y="548"/>
                    </a:cubicBezTo>
                    <a:cubicBezTo>
                      <a:pt x="2189" y="396"/>
                      <a:pt x="2068" y="244"/>
                      <a:pt x="1916" y="30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58" name="Google Shape;858;p21"/>
              <p:cNvSpPr/>
              <p:nvPr/>
            </p:nvSpPr>
            <p:spPr>
              <a:xfrm>
                <a:off x="5331680" y="3180418"/>
                <a:ext cx="87490" cy="84580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645" extrusionOk="0">
                    <a:moveTo>
                      <a:pt x="2006" y="31"/>
                    </a:moveTo>
                    <a:cubicBezTo>
                      <a:pt x="1976" y="31"/>
                      <a:pt x="1976" y="61"/>
                      <a:pt x="1976" y="92"/>
                    </a:cubicBezTo>
                    <a:cubicBezTo>
                      <a:pt x="1945" y="213"/>
                      <a:pt x="1915" y="335"/>
                      <a:pt x="1854" y="456"/>
                    </a:cubicBezTo>
                    <a:cubicBezTo>
                      <a:pt x="1763" y="578"/>
                      <a:pt x="1672" y="639"/>
                      <a:pt x="1550" y="730"/>
                    </a:cubicBezTo>
                    <a:cubicBezTo>
                      <a:pt x="1490" y="791"/>
                      <a:pt x="1459" y="821"/>
                      <a:pt x="1398" y="882"/>
                    </a:cubicBezTo>
                    <a:cubicBezTo>
                      <a:pt x="1368" y="912"/>
                      <a:pt x="1307" y="973"/>
                      <a:pt x="1246" y="1003"/>
                    </a:cubicBezTo>
                    <a:cubicBezTo>
                      <a:pt x="1186" y="1064"/>
                      <a:pt x="1125" y="1003"/>
                      <a:pt x="1094" y="973"/>
                    </a:cubicBezTo>
                    <a:cubicBezTo>
                      <a:pt x="942" y="791"/>
                      <a:pt x="851" y="730"/>
                      <a:pt x="638" y="973"/>
                    </a:cubicBezTo>
                    <a:cubicBezTo>
                      <a:pt x="517" y="1064"/>
                      <a:pt x="395" y="1155"/>
                      <a:pt x="243" y="1216"/>
                    </a:cubicBezTo>
                    <a:cubicBezTo>
                      <a:pt x="91" y="1307"/>
                      <a:pt x="0" y="1459"/>
                      <a:pt x="31" y="1642"/>
                    </a:cubicBezTo>
                    <a:cubicBezTo>
                      <a:pt x="31" y="1642"/>
                      <a:pt x="31" y="1672"/>
                      <a:pt x="31" y="1672"/>
                    </a:cubicBezTo>
                    <a:cubicBezTo>
                      <a:pt x="31" y="1733"/>
                      <a:pt x="31" y="1763"/>
                      <a:pt x="61" y="1794"/>
                    </a:cubicBezTo>
                    <a:cubicBezTo>
                      <a:pt x="122" y="1824"/>
                      <a:pt x="152" y="1794"/>
                      <a:pt x="183" y="1763"/>
                    </a:cubicBezTo>
                    <a:cubicBezTo>
                      <a:pt x="274" y="1703"/>
                      <a:pt x="334" y="1642"/>
                      <a:pt x="395" y="1581"/>
                    </a:cubicBezTo>
                    <a:cubicBezTo>
                      <a:pt x="578" y="1611"/>
                      <a:pt x="790" y="1611"/>
                      <a:pt x="973" y="1551"/>
                    </a:cubicBezTo>
                    <a:cubicBezTo>
                      <a:pt x="1034" y="1520"/>
                      <a:pt x="1186" y="1642"/>
                      <a:pt x="1186" y="1703"/>
                    </a:cubicBezTo>
                    <a:cubicBezTo>
                      <a:pt x="1186" y="1763"/>
                      <a:pt x="1186" y="1885"/>
                      <a:pt x="1186" y="1976"/>
                    </a:cubicBezTo>
                    <a:cubicBezTo>
                      <a:pt x="1186" y="2250"/>
                      <a:pt x="1368" y="2493"/>
                      <a:pt x="1642" y="2554"/>
                    </a:cubicBezTo>
                    <a:cubicBezTo>
                      <a:pt x="1763" y="2614"/>
                      <a:pt x="1885" y="2614"/>
                      <a:pt x="1976" y="2645"/>
                    </a:cubicBezTo>
                    <a:cubicBezTo>
                      <a:pt x="2067" y="2614"/>
                      <a:pt x="2128" y="2584"/>
                      <a:pt x="2158" y="2554"/>
                    </a:cubicBezTo>
                    <a:cubicBezTo>
                      <a:pt x="2219" y="2493"/>
                      <a:pt x="2249" y="2371"/>
                      <a:pt x="2219" y="2280"/>
                    </a:cubicBezTo>
                    <a:cubicBezTo>
                      <a:pt x="2189" y="2159"/>
                      <a:pt x="2097" y="2037"/>
                      <a:pt x="2158" y="1915"/>
                    </a:cubicBezTo>
                    <a:cubicBezTo>
                      <a:pt x="2158" y="1885"/>
                      <a:pt x="2219" y="1855"/>
                      <a:pt x="2249" y="1855"/>
                    </a:cubicBezTo>
                    <a:cubicBezTo>
                      <a:pt x="2280" y="1855"/>
                      <a:pt x="2310" y="1915"/>
                      <a:pt x="2341" y="1946"/>
                    </a:cubicBezTo>
                    <a:cubicBezTo>
                      <a:pt x="2432" y="2067"/>
                      <a:pt x="2432" y="2067"/>
                      <a:pt x="2523" y="1976"/>
                    </a:cubicBezTo>
                    <a:cubicBezTo>
                      <a:pt x="2675" y="1855"/>
                      <a:pt x="2736" y="1672"/>
                      <a:pt x="2675" y="1490"/>
                    </a:cubicBezTo>
                    <a:cubicBezTo>
                      <a:pt x="2614" y="1277"/>
                      <a:pt x="2553" y="1064"/>
                      <a:pt x="2523" y="821"/>
                    </a:cubicBezTo>
                    <a:cubicBezTo>
                      <a:pt x="2493" y="700"/>
                      <a:pt x="2432" y="578"/>
                      <a:pt x="2341" y="487"/>
                    </a:cubicBezTo>
                    <a:cubicBezTo>
                      <a:pt x="2219" y="396"/>
                      <a:pt x="2128" y="244"/>
                      <a:pt x="2067" y="92"/>
                    </a:cubicBezTo>
                    <a:cubicBezTo>
                      <a:pt x="2067" y="61"/>
                      <a:pt x="2037" y="0"/>
                      <a:pt x="2006" y="3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59" name="Google Shape;859;p21"/>
              <p:cNvSpPr/>
              <p:nvPr/>
            </p:nvSpPr>
            <p:spPr>
              <a:xfrm>
                <a:off x="4567708" y="3184319"/>
                <a:ext cx="43745" cy="73900"/>
              </a:xfrm>
              <a:custGeom>
                <a:avLst/>
                <a:gdLst/>
                <a:ahLst/>
                <a:cxnLst/>
                <a:rect l="l" t="t" r="r" b="b"/>
                <a:pathLst>
                  <a:path w="1368" h="2311" extrusionOk="0">
                    <a:moveTo>
                      <a:pt x="426" y="61"/>
                    </a:moveTo>
                    <a:cubicBezTo>
                      <a:pt x="365" y="30"/>
                      <a:pt x="304" y="0"/>
                      <a:pt x="243" y="0"/>
                    </a:cubicBezTo>
                    <a:cubicBezTo>
                      <a:pt x="182" y="0"/>
                      <a:pt x="152" y="0"/>
                      <a:pt x="152" y="61"/>
                    </a:cubicBezTo>
                    <a:cubicBezTo>
                      <a:pt x="152" y="122"/>
                      <a:pt x="213" y="182"/>
                      <a:pt x="182" y="243"/>
                    </a:cubicBezTo>
                    <a:cubicBezTo>
                      <a:pt x="91" y="486"/>
                      <a:pt x="31" y="760"/>
                      <a:pt x="0" y="1003"/>
                    </a:cubicBezTo>
                    <a:cubicBezTo>
                      <a:pt x="0" y="1368"/>
                      <a:pt x="61" y="1733"/>
                      <a:pt x="182" y="2067"/>
                    </a:cubicBezTo>
                    <a:cubicBezTo>
                      <a:pt x="274" y="2219"/>
                      <a:pt x="426" y="2310"/>
                      <a:pt x="578" y="2280"/>
                    </a:cubicBezTo>
                    <a:cubicBezTo>
                      <a:pt x="1064" y="2249"/>
                      <a:pt x="1368" y="1763"/>
                      <a:pt x="1216" y="1307"/>
                    </a:cubicBezTo>
                    <a:cubicBezTo>
                      <a:pt x="1034" y="821"/>
                      <a:pt x="760" y="426"/>
                      <a:pt x="426" y="6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60" name="Google Shape;860;p21"/>
              <p:cNvSpPr/>
              <p:nvPr/>
            </p:nvSpPr>
            <p:spPr>
              <a:xfrm>
                <a:off x="5809871" y="3450626"/>
                <a:ext cx="76842" cy="43777"/>
              </a:xfrm>
              <a:custGeom>
                <a:avLst/>
                <a:gdLst/>
                <a:ahLst/>
                <a:cxnLst/>
                <a:rect l="l" t="t" r="r" b="b"/>
                <a:pathLst>
                  <a:path w="2403" h="1369" extrusionOk="0">
                    <a:moveTo>
                      <a:pt x="2189" y="61"/>
                    </a:moveTo>
                    <a:cubicBezTo>
                      <a:pt x="2037" y="0"/>
                      <a:pt x="1855" y="92"/>
                      <a:pt x="1825" y="274"/>
                    </a:cubicBezTo>
                    <a:cubicBezTo>
                      <a:pt x="1764" y="487"/>
                      <a:pt x="1581" y="639"/>
                      <a:pt x="1369" y="730"/>
                    </a:cubicBezTo>
                    <a:cubicBezTo>
                      <a:pt x="1247" y="760"/>
                      <a:pt x="1095" y="730"/>
                      <a:pt x="1034" y="639"/>
                    </a:cubicBezTo>
                    <a:lnTo>
                      <a:pt x="1034" y="608"/>
                    </a:lnTo>
                    <a:lnTo>
                      <a:pt x="1034" y="608"/>
                    </a:lnTo>
                    <a:lnTo>
                      <a:pt x="1034" y="608"/>
                    </a:lnTo>
                    <a:cubicBezTo>
                      <a:pt x="822" y="669"/>
                      <a:pt x="578" y="730"/>
                      <a:pt x="366" y="730"/>
                    </a:cubicBezTo>
                    <a:cubicBezTo>
                      <a:pt x="305" y="700"/>
                      <a:pt x="274" y="700"/>
                      <a:pt x="214" y="730"/>
                    </a:cubicBezTo>
                    <a:cubicBezTo>
                      <a:pt x="183" y="730"/>
                      <a:pt x="153" y="730"/>
                      <a:pt x="92" y="730"/>
                    </a:cubicBezTo>
                    <a:cubicBezTo>
                      <a:pt x="62" y="760"/>
                      <a:pt x="31" y="791"/>
                      <a:pt x="1" y="821"/>
                    </a:cubicBezTo>
                    <a:cubicBezTo>
                      <a:pt x="1" y="882"/>
                      <a:pt x="1" y="912"/>
                      <a:pt x="31" y="943"/>
                    </a:cubicBezTo>
                    <a:cubicBezTo>
                      <a:pt x="426" y="1247"/>
                      <a:pt x="943" y="1368"/>
                      <a:pt x="1429" y="1247"/>
                    </a:cubicBezTo>
                    <a:cubicBezTo>
                      <a:pt x="1460" y="1247"/>
                      <a:pt x="1521" y="1216"/>
                      <a:pt x="1551" y="1186"/>
                    </a:cubicBezTo>
                    <a:cubicBezTo>
                      <a:pt x="1733" y="1095"/>
                      <a:pt x="1885" y="882"/>
                      <a:pt x="2098" y="821"/>
                    </a:cubicBezTo>
                    <a:cubicBezTo>
                      <a:pt x="2129" y="791"/>
                      <a:pt x="2159" y="760"/>
                      <a:pt x="2159" y="700"/>
                    </a:cubicBezTo>
                    <a:cubicBezTo>
                      <a:pt x="2159" y="548"/>
                      <a:pt x="2280" y="487"/>
                      <a:pt x="2341" y="365"/>
                    </a:cubicBezTo>
                    <a:cubicBezTo>
                      <a:pt x="2402" y="244"/>
                      <a:pt x="2341" y="92"/>
                      <a:pt x="2189" y="6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61" name="Google Shape;861;p21"/>
              <p:cNvSpPr/>
              <p:nvPr/>
            </p:nvSpPr>
            <p:spPr>
              <a:xfrm>
                <a:off x="5353041" y="3530313"/>
                <a:ext cx="66129" cy="37957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1187" extrusionOk="0">
                    <a:moveTo>
                      <a:pt x="183" y="1156"/>
                    </a:moveTo>
                    <a:cubicBezTo>
                      <a:pt x="426" y="1125"/>
                      <a:pt x="670" y="1004"/>
                      <a:pt x="852" y="822"/>
                    </a:cubicBezTo>
                    <a:cubicBezTo>
                      <a:pt x="1034" y="639"/>
                      <a:pt x="1277" y="487"/>
                      <a:pt x="1551" y="457"/>
                    </a:cubicBezTo>
                    <a:cubicBezTo>
                      <a:pt x="1673" y="426"/>
                      <a:pt x="1764" y="396"/>
                      <a:pt x="1885" y="335"/>
                    </a:cubicBezTo>
                    <a:cubicBezTo>
                      <a:pt x="1946" y="274"/>
                      <a:pt x="2037" y="244"/>
                      <a:pt x="2068" y="153"/>
                    </a:cubicBezTo>
                    <a:cubicBezTo>
                      <a:pt x="2068" y="31"/>
                      <a:pt x="1977" y="31"/>
                      <a:pt x="1825" y="31"/>
                    </a:cubicBezTo>
                    <a:cubicBezTo>
                      <a:pt x="1460" y="1"/>
                      <a:pt x="1095" y="92"/>
                      <a:pt x="791" y="274"/>
                    </a:cubicBezTo>
                    <a:cubicBezTo>
                      <a:pt x="700" y="335"/>
                      <a:pt x="578" y="335"/>
                      <a:pt x="487" y="396"/>
                    </a:cubicBezTo>
                    <a:cubicBezTo>
                      <a:pt x="366" y="457"/>
                      <a:pt x="274" y="518"/>
                      <a:pt x="214" y="609"/>
                    </a:cubicBezTo>
                    <a:cubicBezTo>
                      <a:pt x="92" y="761"/>
                      <a:pt x="1" y="943"/>
                      <a:pt x="1" y="1156"/>
                    </a:cubicBezTo>
                    <a:cubicBezTo>
                      <a:pt x="62" y="1156"/>
                      <a:pt x="122" y="1186"/>
                      <a:pt x="183" y="115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62" name="Google Shape;862;p21"/>
              <p:cNvSpPr/>
              <p:nvPr/>
            </p:nvSpPr>
            <p:spPr>
              <a:xfrm>
                <a:off x="5371524" y="3129861"/>
                <a:ext cx="24335" cy="48638"/>
              </a:xfrm>
              <a:custGeom>
                <a:avLst/>
                <a:gdLst/>
                <a:ahLst/>
                <a:cxnLst/>
                <a:rect l="l" t="t" r="r" b="b"/>
                <a:pathLst>
                  <a:path w="761" h="1521" extrusionOk="0">
                    <a:moveTo>
                      <a:pt x="152" y="62"/>
                    </a:moveTo>
                    <a:cubicBezTo>
                      <a:pt x="61" y="92"/>
                      <a:pt x="0" y="183"/>
                      <a:pt x="31" y="274"/>
                    </a:cubicBezTo>
                    <a:lnTo>
                      <a:pt x="152" y="578"/>
                    </a:lnTo>
                    <a:lnTo>
                      <a:pt x="152" y="578"/>
                    </a:lnTo>
                    <a:lnTo>
                      <a:pt x="152" y="578"/>
                    </a:lnTo>
                    <a:lnTo>
                      <a:pt x="152" y="609"/>
                    </a:lnTo>
                    <a:cubicBezTo>
                      <a:pt x="183" y="609"/>
                      <a:pt x="213" y="639"/>
                      <a:pt x="244" y="670"/>
                    </a:cubicBezTo>
                    <a:cubicBezTo>
                      <a:pt x="244" y="670"/>
                      <a:pt x="244" y="700"/>
                      <a:pt x="244" y="730"/>
                    </a:cubicBezTo>
                    <a:cubicBezTo>
                      <a:pt x="213" y="761"/>
                      <a:pt x="183" y="761"/>
                      <a:pt x="152" y="700"/>
                    </a:cubicBezTo>
                    <a:cubicBezTo>
                      <a:pt x="152" y="670"/>
                      <a:pt x="152" y="639"/>
                      <a:pt x="152" y="609"/>
                    </a:cubicBezTo>
                    <a:lnTo>
                      <a:pt x="152" y="609"/>
                    </a:lnTo>
                    <a:cubicBezTo>
                      <a:pt x="152" y="609"/>
                      <a:pt x="152" y="639"/>
                      <a:pt x="122" y="639"/>
                    </a:cubicBezTo>
                    <a:cubicBezTo>
                      <a:pt x="0" y="791"/>
                      <a:pt x="0" y="974"/>
                      <a:pt x="92" y="1156"/>
                    </a:cubicBezTo>
                    <a:cubicBezTo>
                      <a:pt x="183" y="1247"/>
                      <a:pt x="244" y="1369"/>
                      <a:pt x="335" y="1490"/>
                    </a:cubicBezTo>
                    <a:cubicBezTo>
                      <a:pt x="365" y="1521"/>
                      <a:pt x="396" y="1521"/>
                      <a:pt x="426" y="1521"/>
                    </a:cubicBezTo>
                    <a:cubicBezTo>
                      <a:pt x="517" y="1521"/>
                      <a:pt x="547" y="1460"/>
                      <a:pt x="547" y="1399"/>
                    </a:cubicBezTo>
                    <a:cubicBezTo>
                      <a:pt x="517" y="1308"/>
                      <a:pt x="517" y="1247"/>
                      <a:pt x="487" y="1186"/>
                    </a:cubicBezTo>
                    <a:cubicBezTo>
                      <a:pt x="487" y="1156"/>
                      <a:pt x="487" y="1065"/>
                      <a:pt x="517" y="1065"/>
                    </a:cubicBezTo>
                    <a:cubicBezTo>
                      <a:pt x="760" y="1004"/>
                      <a:pt x="760" y="822"/>
                      <a:pt x="730" y="639"/>
                    </a:cubicBezTo>
                    <a:cubicBezTo>
                      <a:pt x="699" y="518"/>
                      <a:pt x="669" y="366"/>
                      <a:pt x="608" y="244"/>
                    </a:cubicBezTo>
                    <a:cubicBezTo>
                      <a:pt x="517" y="92"/>
                      <a:pt x="335" y="1"/>
                      <a:pt x="152" y="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63" name="Google Shape;863;p21"/>
              <p:cNvSpPr/>
              <p:nvPr/>
            </p:nvSpPr>
            <p:spPr>
              <a:xfrm>
                <a:off x="5439572" y="3422422"/>
                <a:ext cx="53466" cy="22416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701" extrusionOk="0">
                    <a:moveTo>
                      <a:pt x="182" y="548"/>
                    </a:moveTo>
                    <a:cubicBezTo>
                      <a:pt x="608" y="426"/>
                      <a:pt x="1064" y="457"/>
                      <a:pt x="1459" y="670"/>
                    </a:cubicBezTo>
                    <a:cubicBezTo>
                      <a:pt x="1459" y="670"/>
                      <a:pt x="1489" y="670"/>
                      <a:pt x="1520" y="670"/>
                    </a:cubicBezTo>
                    <a:cubicBezTo>
                      <a:pt x="1550" y="700"/>
                      <a:pt x="1641" y="639"/>
                      <a:pt x="1672" y="548"/>
                    </a:cubicBezTo>
                    <a:cubicBezTo>
                      <a:pt x="1641" y="487"/>
                      <a:pt x="1641" y="426"/>
                      <a:pt x="1611" y="396"/>
                    </a:cubicBezTo>
                    <a:cubicBezTo>
                      <a:pt x="1581" y="335"/>
                      <a:pt x="1520" y="305"/>
                      <a:pt x="1459" y="274"/>
                    </a:cubicBezTo>
                    <a:cubicBezTo>
                      <a:pt x="1094" y="62"/>
                      <a:pt x="669" y="1"/>
                      <a:pt x="274" y="123"/>
                    </a:cubicBezTo>
                    <a:cubicBezTo>
                      <a:pt x="152" y="123"/>
                      <a:pt x="61" y="214"/>
                      <a:pt x="30" y="335"/>
                    </a:cubicBezTo>
                    <a:cubicBezTo>
                      <a:pt x="0" y="457"/>
                      <a:pt x="91" y="578"/>
                      <a:pt x="182" y="54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64" name="Google Shape;864;p21"/>
              <p:cNvSpPr/>
              <p:nvPr/>
            </p:nvSpPr>
            <p:spPr>
              <a:xfrm>
                <a:off x="6069400" y="3778169"/>
                <a:ext cx="43777" cy="45728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430" extrusionOk="0">
                    <a:moveTo>
                      <a:pt x="1156" y="1429"/>
                    </a:moveTo>
                    <a:cubicBezTo>
                      <a:pt x="1216" y="1429"/>
                      <a:pt x="1277" y="1429"/>
                      <a:pt x="1338" y="1429"/>
                    </a:cubicBezTo>
                    <a:cubicBezTo>
                      <a:pt x="1338" y="1429"/>
                      <a:pt x="1338" y="1399"/>
                      <a:pt x="1368" y="1369"/>
                    </a:cubicBezTo>
                    <a:cubicBezTo>
                      <a:pt x="1338" y="1338"/>
                      <a:pt x="1338" y="1308"/>
                      <a:pt x="1307" y="1247"/>
                    </a:cubicBezTo>
                    <a:lnTo>
                      <a:pt x="548" y="396"/>
                    </a:lnTo>
                    <a:cubicBezTo>
                      <a:pt x="456" y="274"/>
                      <a:pt x="365" y="183"/>
                      <a:pt x="274" y="92"/>
                    </a:cubicBezTo>
                    <a:cubicBezTo>
                      <a:pt x="244" y="62"/>
                      <a:pt x="183" y="31"/>
                      <a:pt x="152" y="31"/>
                    </a:cubicBezTo>
                    <a:cubicBezTo>
                      <a:pt x="122" y="1"/>
                      <a:pt x="61" y="1"/>
                      <a:pt x="31" y="31"/>
                    </a:cubicBezTo>
                    <a:cubicBezTo>
                      <a:pt x="0" y="62"/>
                      <a:pt x="0" y="92"/>
                      <a:pt x="0" y="153"/>
                    </a:cubicBezTo>
                    <a:cubicBezTo>
                      <a:pt x="92" y="426"/>
                      <a:pt x="244" y="669"/>
                      <a:pt x="456" y="882"/>
                    </a:cubicBezTo>
                    <a:cubicBezTo>
                      <a:pt x="639" y="1095"/>
                      <a:pt x="882" y="1308"/>
                      <a:pt x="1156" y="142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65" name="Google Shape;865;p21"/>
              <p:cNvSpPr/>
              <p:nvPr/>
            </p:nvSpPr>
            <p:spPr>
              <a:xfrm>
                <a:off x="5218928" y="3522543"/>
                <a:ext cx="59318" cy="19474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609" extrusionOk="0">
                    <a:moveTo>
                      <a:pt x="1155" y="31"/>
                    </a:moveTo>
                    <a:cubicBezTo>
                      <a:pt x="1125" y="31"/>
                      <a:pt x="1094" y="92"/>
                      <a:pt x="1064" y="122"/>
                    </a:cubicBezTo>
                    <a:cubicBezTo>
                      <a:pt x="1034" y="153"/>
                      <a:pt x="1003" y="183"/>
                      <a:pt x="1003" y="213"/>
                    </a:cubicBezTo>
                    <a:cubicBezTo>
                      <a:pt x="760" y="92"/>
                      <a:pt x="517" y="213"/>
                      <a:pt x="274" y="153"/>
                    </a:cubicBezTo>
                    <a:cubicBezTo>
                      <a:pt x="183" y="122"/>
                      <a:pt x="91" y="183"/>
                      <a:pt x="61" y="274"/>
                    </a:cubicBezTo>
                    <a:cubicBezTo>
                      <a:pt x="0" y="335"/>
                      <a:pt x="31" y="426"/>
                      <a:pt x="91" y="426"/>
                    </a:cubicBezTo>
                    <a:lnTo>
                      <a:pt x="456" y="548"/>
                    </a:lnTo>
                    <a:cubicBezTo>
                      <a:pt x="547" y="578"/>
                      <a:pt x="639" y="609"/>
                      <a:pt x="699" y="609"/>
                    </a:cubicBezTo>
                    <a:cubicBezTo>
                      <a:pt x="1064" y="578"/>
                      <a:pt x="1429" y="487"/>
                      <a:pt x="1794" y="396"/>
                    </a:cubicBezTo>
                    <a:cubicBezTo>
                      <a:pt x="1824" y="396"/>
                      <a:pt x="1854" y="335"/>
                      <a:pt x="1794" y="305"/>
                    </a:cubicBezTo>
                    <a:cubicBezTo>
                      <a:pt x="1642" y="92"/>
                      <a:pt x="1398" y="1"/>
                      <a:pt x="1155" y="3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66" name="Google Shape;866;p21"/>
              <p:cNvSpPr/>
              <p:nvPr/>
            </p:nvSpPr>
            <p:spPr>
              <a:xfrm>
                <a:off x="5287935" y="3524493"/>
                <a:ext cx="59318" cy="15573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487" extrusionOk="0">
                    <a:moveTo>
                      <a:pt x="1551" y="335"/>
                    </a:moveTo>
                    <a:cubicBezTo>
                      <a:pt x="1611" y="335"/>
                      <a:pt x="1672" y="304"/>
                      <a:pt x="1733" y="244"/>
                    </a:cubicBezTo>
                    <a:cubicBezTo>
                      <a:pt x="1763" y="213"/>
                      <a:pt x="1794" y="183"/>
                      <a:pt x="1824" y="152"/>
                    </a:cubicBezTo>
                    <a:cubicBezTo>
                      <a:pt x="1854" y="122"/>
                      <a:pt x="1824" y="61"/>
                      <a:pt x="1794" y="31"/>
                    </a:cubicBezTo>
                    <a:cubicBezTo>
                      <a:pt x="1794" y="31"/>
                      <a:pt x="1763" y="0"/>
                      <a:pt x="1733" y="0"/>
                    </a:cubicBezTo>
                    <a:cubicBezTo>
                      <a:pt x="1551" y="92"/>
                      <a:pt x="1338" y="122"/>
                      <a:pt x="1155" y="122"/>
                    </a:cubicBezTo>
                    <a:cubicBezTo>
                      <a:pt x="943" y="61"/>
                      <a:pt x="760" y="61"/>
                      <a:pt x="547" y="31"/>
                    </a:cubicBezTo>
                    <a:lnTo>
                      <a:pt x="487" y="31"/>
                    </a:lnTo>
                    <a:cubicBezTo>
                      <a:pt x="304" y="0"/>
                      <a:pt x="152" y="61"/>
                      <a:pt x="61" y="183"/>
                    </a:cubicBezTo>
                    <a:cubicBezTo>
                      <a:pt x="31" y="213"/>
                      <a:pt x="0" y="244"/>
                      <a:pt x="0" y="304"/>
                    </a:cubicBezTo>
                    <a:cubicBezTo>
                      <a:pt x="0" y="335"/>
                      <a:pt x="31" y="365"/>
                      <a:pt x="92" y="396"/>
                    </a:cubicBezTo>
                    <a:cubicBezTo>
                      <a:pt x="243" y="426"/>
                      <a:pt x="426" y="456"/>
                      <a:pt x="608" y="487"/>
                    </a:cubicBezTo>
                    <a:cubicBezTo>
                      <a:pt x="943" y="426"/>
                      <a:pt x="1247" y="396"/>
                      <a:pt x="1551" y="33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67" name="Google Shape;867;p21"/>
              <p:cNvSpPr/>
              <p:nvPr/>
            </p:nvSpPr>
            <p:spPr>
              <a:xfrm>
                <a:off x="5248091" y="3162926"/>
                <a:ext cx="41827" cy="44737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1399" extrusionOk="0">
                    <a:moveTo>
                      <a:pt x="0" y="1307"/>
                    </a:moveTo>
                    <a:cubicBezTo>
                      <a:pt x="0" y="1307"/>
                      <a:pt x="0" y="1338"/>
                      <a:pt x="0" y="1368"/>
                    </a:cubicBezTo>
                    <a:cubicBezTo>
                      <a:pt x="0" y="1368"/>
                      <a:pt x="30" y="1368"/>
                      <a:pt x="61" y="1399"/>
                    </a:cubicBezTo>
                    <a:cubicBezTo>
                      <a:pt x="61" y="1399"/>
                      <a:pt x="91" y="1399"/>
                      <a:pt x="122" y="1399"/>
                    </a:cubicBezTo>
                    <a:cubicBezTo>
                      <a:pt x="334" y="1277"/>
                      <a:pt x="517" y="1125"/>
                      <a:pt x="669" y="912"/>
                    </a:cubicBezTo>
                    <a:cubicBezTo>
                      <a:pt x="821" y="669"/>
                      <a:pt x="1003" y="487"/>
                      <a:pt x="1246" y="335"/>
                    </a:cubicBezTo>
                    <a:cubicBezTo>
                      <a:pt x="1307" y="304"/>
                      <a:pt x="1307" y="304"/>
                      <a:pt x="1246" y="183"/>
                    </a:cubicBezTo>
                    <a:cubicBezTo>
                      <a:pt x="1125" y="0"/>
                      <a:pt x="1003" y="31"/>
                      <a:pt x="942" y="152"/>
                    </a:cubicBezTo>
                    <a:cubicBezTo>
                      <a:pt x="669" y="517"/>
                      <a:pt x="395" y="882"/>
                      <a:pt x="61" y="1186"/>
                    </a:cubicBezTo>
                    <a:cubicBezTo>
                      <a:pt x="30" y="1216"/>
                      <a:pt x="30" y="1247"/>
                      <a:pt x="0" y="13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68" name="Google Shape;868;p21"/>
              <p:cNvSpPr/>
              <p:nvPr/>
            </p:nvSpPr>
            <p:spPr>
              <a:xfrm>
                <a:off x="5328739" y="3144443"/>
                <a:ext cx="30187" cy="54458"/>
              </a:xfrm>
              <a:custGeom>
                <a:avLst/>
                <a:gdLst/>
                <a:ahLst/>
                <a:cxnLst/>
                <a:rect l="l" t="t" r="r" b="b"/>
                <a:pathLst>
                  <a:path w="944" h="1703" extrusionOk="0">
                    <a:moveTo>
                      <a:pt x="943" y="821"/>
                    </a:moveTo>
                    <a:cubicBezTo>
                      <a:pt x="943" y="639"/>
                      <a:pt x="791" y="609"/>
                      <a:pt x="670" y="548"/>
                    </a:cubicBezTo>
                    <a:lnTo>
                      <a:pt x="700" y="518"/>
                    </a:lnTo>
                    <a:lnTo>
                      <a:pt x="670" y="518"/>
                    </a:lnTo>
                    <a:cubicBezTo>
                      <a:pt x="670" y="487"/>
                      <a:pt x="670" y="426"/>
                      <a:pt x="670" y="396"/>
                    </a:cubicBezTo>
                    <a:cubicBezTo>
                      <a:pt x="670" y="335"/>
                      <a:pt x="670" y="305"/>
                      <a:pt x="639" y="274"/>
                    </a:cubicBezTo>
                    <a:cubicBezTo>
                      <a:pt x="457" y="153"/>
                      <a:pt x="244" y="62"/>
                      <a:pt x="31" y="1"/>
                    </a:cubicBezTo>
                    <a:cubicBezTo>
                      <a:pt x="31" y="1"/>
                      <a:pt x="1" y="31"/>
                      <a:pt x="1" y="31"/>
                    </a:cubicBezTo>
                    <a:cubicBezTo>
                      <a:pt x="1" y="274"/>
                      <a:pt x="1" y="487"/>
                      <a:pt x="31" y="700"/>
                    </a:cubicBezTo>
                    <a:cubicBezTo>
                      <a:pt x="31" y="791"/>
                      <a:pt x="92" y="791"/>
                      <a:pt x="153" y="821"/>
                    </a:cubicBezTo>
                    <a:cubicBezTo>
                      <a:pt x="244" y="852"/>
                      <a:pt x="335" y="882"/>
                      <a:pt x="396" y="791"/>
                    </a:cubicBezTo>
                    <a:lnTo>
                      <a:pt x="548" y="639"/>
                    </a:lnTo>
                    <a:lnTo>
                      <a:pt x="548" y="670"/>
                    </a:lnTo>
                    <a:lnTo>
                      <a:pt x="548" y="670"/>
                    </a:lnTo>
                    <a:cubicBezTo>
                      <a:pt x="487" y="821"/>
                      <a:pt x="518" y="1004"/>
                      <a:pt x="396" y="1156"/>
                    </a:cubicBezTo>
                    <a:cubicBezTo>
                      <a:pt x="275" y="1308"/>
                      <a:pt x="275" y="1399"/>
                      <a:pt x="457" y="1521"/>
                    </a:cubicBezTo>
                    <a:cubicBezTo>
                      <a:pt x="518" y="1581"/>
                      <a:pt x="578" y="1612"/>
                      <a:pt x="670" y="1673"/>
                    </a:cubicBezTo>
                    <a:cubicBezTo>
                      <a:pt x="730" y="1703"/>
                      <a:pt x="791" y="1673"/>
                      <a:pt x="822" y="1581"/>
                    </a:cubicBezTo>
                    <a:cubicBezTo>
                      <a:pt x="882" y="1490"/>
                      <a:pt x="943" y="1338"/>
                      <a:pt x="943" y="1217"/>
                    </a:cubicBezTo>
                    <a:lnTo>
                      <a:pt x="943" y="1217"/>
                    </a:lnTo>
                    <a:lnTo>
                      <a:pt x="943" y="1217"/>
                    </a:lnTo>
                    <a:lnTo>
                      <a:pt x="943" y="1217"/>
                    </a:lnTo>
                    <a:cubicBezTo>
                      <a:pt x="822" y="1095"/>
                      <a:pt x="822" y="913"/>
                      <a:pt x="943" y="82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69" name="Google Shape;869;p21"/>
              <p:cNvSpPr/>
              <p:nvPr/>
            </p:nvSpPr>
            <p:spPr>
              <a:xfrm>
                <a:off x="5273354" y="3543935"/>
                <a:ext cx="31146" cy="19474"/>
              </a:xfrm>
              <a:custGeom>
                <a:avLst/>
                <a:gdLst/>
                <a:ahLst/>
                <a:cxnLst/>
                <a:rect l="l" t="t" r="r" b="b"/>
                <a:pathLst>
                  <a:path w="974" h="609" extrusionOk="0">
                    <a:moveTo>
                      <a:pt x="639" y="608"/>
                    </a:moveTo>
                    <a:cubicBezTo>
                      <a:pt x="699" y="608"/>
                      <a:pt x="791" y="608"/>
                      <a:pt x="851" y="608"/>
                    </a:cubicBezTo>
                    <a:cubicBezTo>
                      <a:pt x="943" y="578"/>
                      <a:pt x="973" y="487"/>
                      <a:pt x="943" y="396"/>
                    </a:cubicBezTo>
                    <a:cubicBezTo>
                      <a:pt x="912" y="365"/>
                      <a:pt x="882" y="304"/>
                      <a:pt x="882" y="274"/>
                    </a:cubicBezTo>
                    <a:cubicBezTo>
                      <a:pt x="699" y="92"/>
                      <a:pt x="456" y="0"/>
                      <a:pt x="213" y="31"/>
                    </a:cubicBezTo>
                    <a:cubicBezTo>
                      <a:pt x="152" y="31"/>
                      <a:pt x="122" y="61"/>
                      <a:pt x="61" y="61"/>
                    </a:cubicBezTo>
                    <a:cubicBezTo>
                      <a:pt x="31" y="92"/>
                      <a:pt x="0" y="122"/>
                      <a:pt x="0" y="183"/>
                    </a:cubicBezTo>
                    <a:cubicBezTo>
                      <a:pt x="0" y="213"/>
                      <a:pt x="0" y="274"/>
                      <a:pt x="31" y="304"/>
                    </a:cubicBezTo>
                    <a:cubicBezTo>
                      <a:pt x="244" y="365"/>
                      <a:pt x="456" y="487"/>
                      <a:pt x="639" y="60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70" name="Google Shape;870;p21"/>
              <p:cNvSpPr/>
              <p:nvPr/>
            </p:nvSpPr>
            <p:spPr>
              <a:xfrm>
                <a:off x="5924574" y="3476879"/>
                <a:ext cx="22384" cy="25294"/>
              </a:xfrm>
              <a:custGeom>
                <a:avLst/>
                <a:gdLst/>
                <a:ahLst/>
                <a:cxnLst/>
                <a:rect l="l" t="t" r="r" b="b"/>
                <a:pathLst>
                  <a:path w="700" h="791" extrusionOk="0">
                    <a:moveTo>
                      <a:pt x="122" y="0"/>
                    </a:moveTo>
                    <a:lnTo>
                      <a:pt x="61" y="0"/>
                    </a:lnTo>
                    <a:cubicBezTo>
                      <a:pt x="61" y="61"/>
                      <a:pt x="1" y="122"/>
                      <a:pt x="1" y="182"/>
                    </a:cubicBezTo>
                    <a:cubicBezTo>
                      <a:pt x="61" y="395"/>
                      <a:pt x="152" y="578"/>
                      <a:pt x="274" y="699"/>
                    </a:cubicBezTo>
                    <a:cubicBezTo>
                      <a:pt x="335" y="790"/>
                      <a:pt x="517" y="790"/>
                      <a:pt x="608" y="699"/>
                    </a:cubicBezTo>
                    <a:cubicBezTo>
                      <a:pt x="700" y="638"/>
                      <a:pt x="700" y="517"/>
                      <a:pt x="639" y="426"/>
                    </a:cubicBezTo>
                    <a:cubicBezTo>
                      <a:pt x="487" y="243"/>
                      <a:pt x="335" y="122"/>
                      <a:pt x="1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71" name="Google Shape;871;p21"/>
              <p:cNvSpPr/>
              <p:nvPr/>
            </p:nvSpPr>
            <p:spPr>
              <a:xfrm>
                <a:off x="5403598" y="3428274"/>
                <a:ext cx="23344" cy="17524"/>
              </a:xfrm>
              <a:custGeom>
                <a:avLst/>
                <a:gdLst/>
                <a:ahLst/>
                <a:cxnLst/>
                <a:rect l="l" t="t" r="r" b="b"/>
                <a:pathLst>
                  <a:path w="730" h="548" extrusionOk="0">
                    <a:moveTo>
                      <a:pt x="700" y="395"/>
                    </a:moveTo>
                    <a:cubicBezTo>
                      <a:pt x="730" y="395"/>
                      <a:pt x="730" y="335"/>
                      <a:pt x="730" y="304"/>
                    </a:cubicBezTo>
                    <a:cubicBezTo>
                      <a:pt x="730" y="243"/>
                      <a:pt x="700" y="213"/>
                      <a:pt x="700" y="183"/>
                    </a:cubicBezTo>
                    <a:cubicBezTo>
                      <a:pt x="517" y="0"/>
                      <a:pt x="213" y="0"/>
                      <a:pt x="31" y="183"/>
                    </a:cubicBezTo>
                    <a:cubicBezTo>
                      <a:pt x="0" y="243"/>
                      <a:pt x="0" y="304"/>
                      <a:pt x="31" y="365"/>
                    </a:cubicBezTo>
                    <a:cubicBezTo>
                      <a:pt x="152" y="487"/>
                      <a:pt x="335" y="547"/>
                      <a:pt x="517" y="517"/>
                    </a:cubicBezTo>
                    <a:cubicBezTo>
                      <a:pt x="578" y="487"/>
                      <a:pt x="639" y="456"/>
                      <a:pt x="700" y="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72" name="Google Shape;872;p21"/>
              <p:cNvSpPr/>
              <p:nvPr/>
            </p:nvSpPr>
            <p:spPr>
              <a:xfrm>
                <a:off x="5512449" y="4113515"/>
                <a:ext cx="20466" cy="10712"/>
              </a:xfrm>
              <a:custGeom>
                <a:avLst/>
                <a:gdLst/>
                <a:ahLst/>
                <a:cxnLst/>
                <a:rect l="l" t="t" r="r" b="b"/>
                <a:pathLst>
                  <a:path w="640" h="335" extrusionOk="0">
                    <a:moveTo>
                      <a:pt x="31" y="122"/>
                    </a:moveTo>
                    <a:cubicBezTo>
                      <a:pt x="1" y="152"/>
                      <a:pt x="1" y="213"/>
                      <a:pt x="1" y="243"/>
                    </a:cubicBezTo>
                    <a:cubicBezTo>
                      <a:pt x="1" y="274"/>
                      <a:pt x="31" y="274"/>
                      <a:pt x="62" y="274"/>
                    </a:cubicBezTo>
                    <a:lnTo>
                      <a:pt x="274" y="335"/>
                    </a:lnTo>
                    <a:lnTo>
                      <a:pt x="457" y="335"/>
                    </a:lnTo>
                    <a:lnTo>
                      <a:pt x="517" y="335"/>
                    </a:lnTo>
                    <a:lnTo>
                      <a:pt x="639" y="274"/>
                    </a:lnTo>
                    <a:cubicBezTo>
                      <a:pt x="609" y="213"/>
                      <a:pt x="578" y="152"/>
                      <a:pt x="517" y="122"/>
                    </a:cubicBezTo>
                    <a:cubicBezTo>
                      <a:pt x="396" y="0"/>
                      <a:pt x="183" y="0"/>
                      <a:pt x="31" y="12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73" name="Google Shape;873;p21"/>
              <p:cNvSpPr/>
              <p:nvPr/>
            </p:nvSpPr>
            <p:spPr>
              <a:xfrm>
                <a:off x="5550374" y="3477838"/>
                <a:ext cx="13622" cy="20434"/>
              </a:xfrm>
              <a:custGeom>
                <a:avLst/>
                <a:gdLst/>
                <a:ahLst/>
                <a:cxnLst/>
                <a:rect l="l" t="t" r="r" b="b"/>
                <a:pathLst>
                  <a:path w="426" h="639" extrusionOk="0">
                    <a:moveTo>
                      <a:pt x="243" y="0"/>
                    </a:moveTo>
                    <a:cubicBezTo>
                      <a:pt x="213" y="0"/>
                      <a:pt x="183" y="31"/>
                      <a:pt x="183" y="31"/>
                    </a:cubicBezTo>
                    <a:cubicBezTo>
                      <a:pt x="61" y="152"/>
                      <a:pt x="0" y="335"/>
                      <a:pt x="0" y="517"/>
                    </a:cubicBezTo>
                    <a:cubicBezTo>
                      <a:pt x="0" y="548"/>
                      <a:pt x="31" y="578"/>
                      <a:pt x="61" y="608"/>
                    </a:cubicBezTo>
                    <a:cubicBezTo>
                      <a:pt x="91" y="639"/>
                      <a:pt x="122" y="608"/>
                      <a:pt x="122" y="608"/>
                    </a:cubicBezTo>
                    <a:cubicBezTo>
                      <a:pt x="335" y="517"/>
                      <a:pt x="426" y="274"/>
                      <a:pt x="335" y="61"/>
                    </a:cubicBezTo>
                    <a:cubicBezTo>
                      <a:pt x="335" y="0"/>
                      <a:pt x="274" y="0"/>
                      <a:pt x="2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74" name="Google Shape;874;p21"/>
              <p:cNvSpPr/>
              <p:nvPr/>
            </p:nvSpPr>
            <p:spPr>
              <a:xfrm>
                <a:off x="5476506" y="3584738"/>
                <a:ext cx="19442" cy="1269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397" extrusionOk="0">
                    <a:moveTo>
                      <a:pt x="334" y="366"/>
                    </a:moveTo>
                    <a:cubicBezTo>
                      <a:pt x="426" y="396"/>
                      <a:pt x="547" y="305"/>
                      <a:pt x="578" y="183"/>
                    </a:cubicBezTo>
                    <a:cubicBezTo>
                      <a:pt x="608" y="123"/>
                      <a:pt x="578" y="62"/>
                      <a:pt x="517" y="31"/>
                    </a:cubicBezTo>
                    <a:lnTo>
                      <a:pt x="334" y="1"/>
                    </a:lnTo>
                    <a:cubicBezTo>
                      <a:pt x="274" y="1"/>
                      <a:pt x="182" y="31"/>
                      <a:pt x="91" y="31"/>
                    </a:cubicBezTo>
                    <a:cubicBezTo>
                      <a:pt x="30" y="62"/>
                      <a:pt x="0" y="92"/>
                      <a:pt x="0" y="123"/>
                    </a:cubicBezTo>
                    <a:cubicBezTo>
                      <a:pt x="0" y="153"/>
                      <a:pt x="0" y="244"/>
                      <a:pt x="30" y="244"/>
                    </a:cubicBezTo>
                    <a:cubicBezTo>
                      <a:pt x="122" y="305"/>
                      <a:pt x="243" y="335"/>
                      <a:pt x="334" y="36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75" name="Google Shape;875;p21"/>
              <p:cNvSpPr/>
              <p:nvPr/>
            </p:nvSpPr>
            <p:spPr>
              <a:xfrm>
                <a:off x="5949836" y="4484803"/>
                <a:ext cx="14614" cy="15573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87" extrusionOk="0">
                    <a:moveTo>
                      <a:pt x="214" y="31"/>
                    </a:moveTo>
                    <a:cubicBezTo>
                      <a:pt x="92" y="122"/>
                      <a:pt x="31" y="274"/>
                      <a:pt x="1" y="426"/>
                    </a:cubicBezTo>
                    <a:cubicBezTo>
                      <a:pt x="1" y="426"/>
                      <a:pt x="31" y="487"/>
                      <a:pt x="62" y="487"/>
                    </a:cubicBezTo>
                    <a:cubicBezTo>
                      <a:pt x="122" y="456"/>
                      <a:pt x="214" y="426"/>
                      <a:pt x="305" y="395"/>
                    </a:cubicBezTo>
                    <a:cubicBezTo>
                      <a:pt x="426" y="335"/>
                      <a:pt x="457" y="213"/>
                      <a:pt x="396" y="61"/>
                    </a:cubicBezTo>
                    <a:cubicBezTo>
                      <a:pt x="335" y="0"/>
                      <a:pt x="274" y="0"/>
                      <a:pt x="214" y="3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76" name="Google Shape;876;p21"/>
              <p:cNvSpPr/>
              <p:nvPr/>
            </p:nvSpPr>
            <p:spPr>
              <a:xfrm>
                <a:off x="6123826" y="3662507"/>
                <a:ext cx="11704" cy="16564"/>
              </a:xfrm>
              <a:custGeom>
                <a:avLst/>
                <a:gdLst/>
                <a:ahLst/>
                <a:cxnLst/>
                <a:rect l="l" t="t" r="r" b="b"/>
                <a:pathLst>
                  <a:path w="366" h="518" extrusionOk="0">
                    <a:moveTo>
                      <a:pt x="365" y="274"/>
                    </a:moveTo>
                    <a:cubicBezTo>
                      <a:pt x="305" y="153"/>
                      <a:pt x="213" y="61"/>
                      <a:pt x="92" y="1"/>
                    </a:cubicBezTo>
                    <a:cubicBezTo>
                      <a:pt x="61" y="31"/>
                      <a:pt x="1" y="31"/>
                      <a:pt x="1" y="61"/>
                    </a:cubicBezTo>
                    <a:cubicBezTo>
                      <a:pt x="1" y="183"/>
                      <a:pt x="1" y="305"/>
                      <a:pt x="31" y="396"/>
                    </a:cubicBezTo>
                    <a:cubicBezTo>
                      <a:pt x="31" y="487"/>
                      <a:pt x="153" y="517"/>
                      <a:pt x="244" y="487"/>
                    </a:cubicBezTo>
                    <a:cubicBezTo>
                      <a:pt x="335" y="457"/>
                      <a:pt x="365" y="365"/>
                      <a:pt x="365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77" name="Google Shape;877;p21"/>
              <p:cNvSpPr/>
              <p:nvPr/>
            </p:nvSpPr>
            <p:spPr>
              <a:xfrm>
                <a:off x="6029556" y="3535174"/>
                <a:ext cx="15573" cy="19474"/>
              </a:xfrm>
              <a:custGeom>
                <a:avLst/>
                <a:gdLst/>
                <a:ahLst/>
                <a:cxnLst/>
                <a:rect l="l" t="t" r="r" b="b"/>
                <a:pathLst>
                  <a:path w="487" h="609" extrusionOk="0">
                    <a:moveTo>
                      <a:pt x="395" y="609"/>
                    </a:moveTo>
                    <a:cubicBezTo>
                      <a:pt x="426" y="609"/>
                      <a:pt x="426" y="609"/>
                      <a:pt x="456" y="609"/>
                    </a:cubicBezTo>
                    <a:cubicBezTo>
                      <a:pt x="456" y="578"/>
                      <a:pt x="487" y="578"/>
                      <a:pt x="487" y="548"/>
                    </a:cubicBezTo>
                    <a:cubicBezTo>
                      <a:pt x="426" y="487"/>
                      <a:pt x="395" y="396"/>
                      <a:pt x="335" y="335"/>
                    </a:cubicBezTo>
                    <a:lnTo>
                      <a:pt x="335" y="335"/>
                    </a:lnTo>
                    <a:cubicBezTo>
                      <a:pt x="274" y="244"/>
                      <a:pt x="213" y="153"/>
                      <a:pt x="152" y="62"/>
                    </a:cubicBezTo>
                    <a:cubicBezTo>
                      <a:pt x="122" y="31"/>
                      <a:pt x="91" y="31"/>
                      <a:pt x="31" y="1"/>
                    </a:cubicBezTo>
                    <a:cubicBezTo>
                      <a:pt x="0" y="1"/>
                      <a:pt x="0" y="153"/>
                      <a:pt x="0" y="214"/>
                    </a:cubicBezTo>
                    <a:cubicBezTo>
                      <a:pt x="91" y="366"/>
                      <a:pt x="213" y="518"/>
                      <a:pt x="395" y="60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78" name="Google Shape;878;p21"/>
              <p:cNvSpPr/>
              <p:nvPr/>
            </p:nvSpPr>
            <p:spPr>
              <a:xfrm>
                <a:off x="5377344" y="3404930"/>
                <a:ext cx="24335" cy="4893"/>
              </a:xfrm>
              <a:custGeom>
                <a:avLst/>
                <a:gdLst/>
                <a:ahLst/>
                <a:cxnLst/>
                <a:rect l="l" t="t" r="r" b="b"/>
                <a:pathLst>
                  <a:path w="761" h="153" extrusionOk="0">
                    <a:moveTo>
                      <a:pt x="31" y="62"/>
                    </a:moveTo>
                    <a:cubicBezTo>
                      <a:pt x="1" y="122"/>
                      <a:pt x="31" y="153"/>
                      <a:pt x="92" y="153"/>
                    </a:cubicBezTo>
                    <a:lnTo>
                      <a:pt x="396" y="153"/>
                    </a:lnTo>
                    <a:lnTo>
                      <a:pt x="396" y="153"/>
                    </a:lnTo>
                    <a:lnTo>
                      <a:pt x="669" y="153"/>
                    </a:lnTo>
                    <a:cubicBezTo>
                      <a:pt x="700" y="153"/>
                      <a:pt x="730" y="122"/>
                      <a:pt x="730" y="92"/>
                    </a:cubicBezTo>
                    <a:cubicBezTo>
                      <a:pt x="761" y="92"/>
                      <a:pt x="700" y="62"/>
                      <a:pt x="700" y="62"/>
                    </a:cubicBezTo>
                    <a:cubicBezTo>
                      <a:pt x="517" y="31"/>
                      <a:pt x="305" y="1"/>
                      <a:pt x="122" y="1"/>
                    </a:cubicBezTo>
                    <a:cubicBezTo>
                      <a:pt x="92" y="1"/>
                      <a:pt x="31" y="31"/>
                      <a:pt x="31" y="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79" name="Google Shape;879;p21"/>
              <p:cNvSpPr/>
              <p:nvPr/>
            </p:nvSpPr>
            <p:spPr>
              <a:xfrm>
                <a:off x="6012064" y="3549755"/>
                <a:ext cx="17524" cy="11704"/>
              </a:xfrm>
              <a:custGeom>
                <a:avLst/>
                <a:gdLst/>
                <a:ahLst/>
                <a:cxnLst/>
                <a:rect l="l" t="t" r="r" b="b"/>
                <a:pathLst>
                  <a:path w="548" h="366" extrusionOk="0">
                    <a:moveTo>
                      <a:pt x="426" y="366"/>
                    </a:moveTo>
                    <a:cubicBezTo>
                      <a:pt x="486" y="335"/>
                      <a:pt x="517" y="335"/>
                      <a:pt x="517" y="274"/>
                    </a:cubicBezTo>
                    <a:cubicBezTo>
                      <a:pt x="547" y="244"/>
                      <a:pt x="517" y="214"/>
                      <a:pt x="486" y="153"/>
                    </a:cubicBezTo>
                    <a:cubicBezTo>
                      <a:pt x="426" y="62"/>
                      <a:pt x="304" y="1"/>
                      <a:pt x="152" y="1"/>
                    </a:cubicBezTo>
                    <a:cubicBezTo>
                      <a:pt x="122" y="1"/>
                      <a:pt x="91" y="31"/>
                      <a:pt x="31" y="62"/>
                    </a:cubicBezTo>
                    <a:cubicBezTo>
                      <a:pt x="0" y="92"/>
                      <a:pt x="31" y="183"/>
                      <a:pt x="61" y="214"/>
                    </a:cubicBezTo>
                    <a:cubicBezTo>
                      <a:pt x="182" y="305"/>
                      <a:pt x="304" y="335"/>
                      <a:pt x="426" y="36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80" name="Google Shape;880;p21"/>
              <p:cNvSpPr/>
              <p:nvPr/>
            </p:nvSpPr>
            <p:spPr>
              <a:xfrm>
                <a:off x="4888441" y="3343694"/>
                <a:ext cx="10744" cy="12695"/>
              </a:xfrm>
              <a:custGeom>
                <a:avLst/>
                <a:gdLst/>
                <a:ahLst/>
                <a:cxnLst/>
                <a:rect l="l" t="t" r="r" b="b"/>
                <a:pathLst>
                  <a:path w="336" h="397" extrusionOk="0">
                    <a:moveTo>
                      <a:pt x="122" y="1"/>
                    </a:moveTo>
                    <a:cubicBezTo>
                      <a:pt x="122" y="1"/>
                      <a:pt x="92" y="1"/>
                      <a:pt x="92" y="1"/>
                    </a:cubicBezTo>
                    <a:cubicBezTo>
                      <a:pt x="31" y="31"/>
                      <a:pt x="1" y="62"/>
                      <a:pt x="1" y="92"/>
                    </a:cubicBezTo>
                    <a:cubicBezTo>
                      <a:pt x="1" y="214"/>
                      <a:pt x="61" y="335"/>
                      <a:pt x="183" y="396"/>
                    </a:cubicBezTo>
                    <a:cubicBezTo>
                      <a:pt x="213" y="396"/>
                      <a:pt x="244" y="396"/>
                      <a:pt x="244" y="396"/>
                    </a:cubicBezTo>
                    <a:cubicBezTo>
                      <a:pt x="274" y="366"/>
                      <a:pt x="305" y="335"/>
                      <a:pt x="335" y="305"/>
                    </a:cubicBezTo>
                    <a:cubicBezTo>
                      <a:pt x="335" y="183"/>
                      <a:pt x="244" y="62"/>
                      <a:pt x="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81" name="Google Shape;881;p21"/>
              <p:cNvSpPr/>
              <p:nvPr/>
            </p:nvSpPr>
            <p:spPr>
              <a:xfrm>
                <a:off x="5073111" y="3418552"/>
                <a:ext cx="13654" cy="12663"/>
              </a:xfrm>
              <a:custGeom>
                <a:avLst/>
                <a:gdLst/>
                <a:ahLst/>
                <a:cxnLst/>
                <a:rect l="l" t="t" r="r" b="b"/>
                <a:pathLst>
                  <a:path w="427" h="396" extrusionOk="0">
                    <a:moveTo>
                      <a:pt x="92" y="31"/>
                    </a:moveTo>
                    <a:cubicBezTo>
                      <a:pt x="92" y="31"/>
                      <a:pt x="62" y="61"/>
                      <a:pt x="62" y="61"/>
                    </a:cubicBezTo>
                    <a:cubicBezTo>
                      <a:pt x="1" y="122"/>
                      <a:pt x="1" y="183"/>
                      <a:pt x="31" y="244"/>
                    </a:cubicBezTo>
                    <a:cubicBezTo>
                      <a:pt x="62" y="335"/>
                      <a:pt x="153" y="395"/>
                      <a:pt x="244" y="365"/>
                    </a:cubicBezTo>
                    <a:cubicBezTo>
                      <a:pt x="305" y="335"/>
                      <a:pt x="366" y="335"/>
                      <a:pt x="396" y="304"/>
                    </a:cubicBezTo>
                    <a:cubicBezTo>
                      <a:pt x="396" y="244"/>
                      <a:pt x="426" y="213"/>
                      <a:pt x="396" y="213"/>
                    </a:cubicBezTo>
                    <a:cubicBezTo>
                      <a:pt x="366" y="61"/>
                      <a:pt x="244" y="0"/>
                      <a:pt x="92" y="3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82" name="Google Shape;882;p21"/>
              <p:cNvSpPr/>
              <p:nvPr/>
            </p:nvSpPr>
            <p:spPr>
              <a:xfrm>
                <a:off x="5997483" y="3517682"/>
                <a:ext cx="13622" cy="13654"/>
              </a:xfrm>
              <a:custGeom>
                <a:avLst/>
                <a:gdLst/>
                <a:ahLst/>
                <a:cxnLst/>
                <a:rect l="l" t="t" r="r" b="b"/>
                <a:pathLst>
                  <a:path w="426" h="427" extrusionOk="0">
                    <a:moveTo>
                      <a:pt x="304" y="396"/>
                    </a:moveTo>
                    <a:cubicBezTo>
                      <a:pt x="365" y="426"/>
                      <a:pt x="395" y="426"/>
                      <a:pt x="426" y="365"/>
                    </a:cubicBezTo>
                    <a:cubicBezTo>
                      <a:pt x="426" y="335"/>
                      <a:pt x="426" y="274"/>
                      <a:pt x="426" y="244"/>
                    </a:cubicBezTo>
                    <a:cubicBezTo>
                      <a:pt x="335" y="122"/>
                      <a:pt x="213" y="31"/>
                      <a:pt x="31" y="1"/>
                    </a:cubicBezTo>
                    <a:cubicBezTo>
                      <a:pt x="31" y="1"/>
                      <a:pt x="0" y="1"/>
                      <a:pt x="0" y="31"/>
                    </a:cubicBezTo>
                    <a:cubicBezTo>
                      <a:pt x="0" y="61"/>
                      <a:pt x="0" y="61"/>
                      <a:pt x="0" y="92"/>
                    </a:cubicBezTo>
                    <a:cubicBezTo>
                      <a:pt x="61" y="213"/>
                      <a:pt x="183" y="335"/>
                      <a:pt x="304" y="39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83" name="Google Shape;883;p21"/>
              <p:cNvSpPr/>
              <p:nvPr/>
            </p:nvSpPr>
            <p:spPr>
              <a:xfrm>
                <a:off x="4912744" y="3390349"/>
                <a:ext cx="10712" cy="11704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66" extrusionOk="0">
                    <a:moveTo>
                      <a:pt x="183" y="1"/>
                    </a:moveTo>
                    <a:cubicBezTo>
                      <a:pt x="122" y="1"/>
                      <a:pt x="92" y="1"/>
                      <a:pt x="31" y="31"/>
                    </a:cubicBezTo>
                    <a:cubicBezTo>
                      <a:pt x="1" y="31"/>
                      <a:pt x="1" y="92"/>
                      <a:pt x="1" y="153"/>
                    </a:cubicBezTo>
                    <a:cubicBezTo>
                      <a:pt x="31" y="244"/>
                      <a:pt x="122" y="335"/>
                      <a:pt x="213" y="366"/>
                    </a:cubicBezTo>
                    <a:lnTo>
                      <a:pt x="274" y="366"/>
                    </a:lnTo>
                    <a:cubicBezTo>
                      <a:pt x="305" y="335"/>
                      <a:pt x="335" y="305"/>
                      <a:pt x="335" y="274"/>
                    </a:cubicBezTo>
                    <a:cubicBezTo>
                      <a:pt x="335" y="153"/>
                      <a:pt x="274" y="62"/>
                      <a:pt x="1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84" name="Google Shape;884;p21"/>
              <p:cNvSpPr/>
              <p:nvPr/>
            </p:nvSpPr>
            <p:spPr>
              <a:xfrm>
                <a:off x="6040237" y="3570189"/>
                <a:ext cx="13654" cy="9753"/>
              </a:xfrm>
              <a:custGeom>
                <a:avLst/>
                <a:gdLst/>
                <a:ahLst/>
                <a:cxnLst/>
                <a:rect l="l" t="t" r="r" b="b"/>
                <a:pathLst>
                  <a:path w="427" h="305" extrusionOk="0">
                    <a:moveTo>
                      <a:pt x="1" y="61"/>
                    </a:moveTo>
                    <a:cubicBezTo>
                      <a:pt x="1" y="91"/>
                      <a:pt x="1" y="91"/>
                      <a:pt x="1" y="122"/>
                    </a:cubicBezTo>
                    <a:cubicBezTo>
                      <a:pt x="61" y="213"/>
                      <a:pt x="153" y="304"/>
                      <a:pt x="274" y="304"/>
                    </a:cubicBezTo>
                    <a:cubicBezTo>
                      <a:pt x="305" y="304"/>
                      <a:pt x="365" y="274"/>
                      <a:pt x="426" y="243"/>
                    </a:cubicBezTo>
                    <a:cubicBezTo>
                      <a:pt x="426" y="213"/>
                      <a:pt x="426" y="182"/>
                      <a:pt x="396" y="152"/>
                    </a:cubicBezTo>
                    <a:cubicBezTo>
                      <a:pt x="335" y="91"/>
                      <a:pt x="244" y="30"/>
                      <a:pt x="122" y="0"/>
                    </a:cubicBezTo>
                    <a:cubicBezTo>
                      <a:pt x="61" y="0"/>
                      <a:pt x="31" y="0"/>
                      <a:pt x="1" y="6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85" name="Google Shape;885;p21"/>
              <p:cNvSpPr/>
              <p:nvPr/>
            </p:nvSpPr>
            <p:spPr>
              <a:xfrm>
                <a:off x="5886681" y="3439945"/>
                <a:ext cx="9753" cy="20434"/>
              </a:xfrm>
              <a:custGeom>
                <a:avLst/>
                <a:gdLst/>
                <a:ahLst/>
                <a:cxnLst/>
                <a:rect l="l" t="t" r="r" b="b"/>
                <a:pathLst>
                  <a:path w="305" h="639" extrusionOk="0">
                    <a:moveTo>
                      <a:pt x="0" y="0"/>
                    </a:moveTo>
                    <a:cubicBezTo>
                      <a:pt x="0" y="213"/>
                      <a:pt x="61" y="426"/>
                      <a:pt x="152" y="638"/>
                    </a:cubicBezTo>
                    <a:lnTo>
                      <a:pt x="213" y="638"/>
                    </a:lnTo>
                    <a:cubicBezTo>
                      <a:pt x="274" y="608"/>
                      <a:pt x="304" y="547"/>
                      <a:pt x="304" y="486"/>
                    </a:cubicBezTo>
                    <a:cubicBezTo>
                      <a:pt x="304" y="274"/>
                      <a:pt x="182" y="91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86" name="Google Shape;886;p21"/>
              <p:cNvSpPr/>
              <p:nvPr/>
            </p:nvSpPr>
            <p:spPr>
              <a:xfrm>
                <a:off x="5008964" y="3347595"/>
                <a:ext cx="14614" cy="6843"/>
              </a:xfrm>
              <a:custGeom>
                <a:avLst/>
                <a:gdLst/>
                <a:ahLst/>
                <a:cxnLst/>
                <a:rect l="l" t="t" r="r" b="b"/>
                <a:pathLst>
                  <a:path w="457" h="214" extrusionOk="0">
                    <a:moveTo>
                      <a:pt x="426" y="152"/>
                    </a:moveTo>
                    <a:cubicBezTo>
                      <a:pt x="457" y="152"/>
                      <a:pt x="457" y="122"/>
                      <a:pt x="426" y="122"/>
                    </a:cubicBezTo>
                    <a:cubicBezTo>
                      <a:pt x="426" y="61"/>
                      <a:pt x="396" y="31"/>
                      <a:pt x="366" y="0"/>
                    </a:cubicBezTo>
                    <a:cubicBezTo>
                      <a:pt x="305" y="0"/>
                      <a:pt x="274" y="0"/>
                      <a:pt x="214" y="0"/>
                    </a:cubicBezTo>
                    <a:lnTo>
                      <a:pt x="1" y="0"/>
                    </a:lnTo>
                    <a:cubicBezTo>
                      <a:pt x="92" y="92"/>
                      <a:pt x="214" y="152"/>
                      <a:pt x="305" y="213"/>
                    </a:cubicBezTo>
                    <a:cubicBezTo>
                      <a:pt x="366" y="213"/>
                      <a:pt x="396" y="183"/>
                      <a:pt x="426" y="15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87" name="Google Shape;887;p21"/>
              <p:cNvSpPr/>
              <p:nvPr/>
            </p:nvSpPr>
            <p:spPr>
              <a:xfrm>
                <a:off x="5491088" y="3371898"/>
                <a:ext cx="12663" cy="8762"/>
              </a:xfrm>
              <a:custGeom>
                <a:avLst/>
                <a:gdLst/>
                <a:ahLst/>
                <a:cxnLst/>
                <a:rect l="l" t="t" r="r" b="b"/>
                <a:pathLst>
                  <a:path w="396" h="274" extrusionOk="0">
                    <a:moveTo>
                      <a:pt x="334" y="244"/>
                    </a:moveTo>
                    <a:cubicBezTo>
                      <a:pt x="334" y="244"/>
                      <a:pt x="365" y="213"/>
                      <a:pt x="365" y="183"/>
                    </a:cubicBezTo>
                    <a:cubicBezTo>
                      <a:pt x="395" y="183"/>
                      <a:pt x="365" y="152"/>
                      <a:pt x="365" y="122"/>
                    </a:cubicBezTo>
                    <a:cubicBezTo>
                      <a:pt x="304" y="0"/>
                      <a:pt x="122" y="0"/>
                      <a:pt x="61" y="122"/>
                    </a:cubicBezTo>
                    <a:cubicBezTo>
                      <a:pt x="61" y="122"/>
                      <a:pt x="0" y="183"/>
                      <a:pt x="30" y="183"/>
                    </a:cubicBezTo>
                    <a:cubicBezTo>
                      <a:pt x="30" y="183"/>
                      <a:pt x="61" y="274"/>
                      <a:pt x="91" y="274"/>
                    </a:cubicBezTo>
                    <a:cubicBezTo>
                      <a:pt x="182" y="274"/>
                      <a:pt x="243" y="244"/>
                      <a:pt x="334" y="24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88" name="Google Shape;888;p21"/>
              <p:cNvSpPr/>
              <p:nvPr/>
            </p:nvSpPr>
            <p:spPr>
              <a:xfrm>
                <a:off x="5363754" y="3179458"/>
                <a:ext cx="13622" cy="10712"/>
              </a:xfrm>
              <a:custGeom>
                <a:avLst/>
                <a:gdLst/>
                <a:ahLst/>
                <a:cxnLst/>
                <a:rect l="l" t="t" r="r" b="b"/>
                <a:pathLst>
                  <a:path w="426" h="335" extrusionOk="0">
                    <a:moveTo>
                      <a:pt x="0" y="122"/>
                    </a:moveTo>
                    <a:cubicBezTo>
                      <a:pt x="91" y="304"/>
                      <a:pt x="183" y="334"/>
                      <a:pt x="304" y="274"/>
                    </a:cubicBezTo>
                    <a:cubicBezTo>
                      <a:pt x="365" y="243"/>
                      <a:pt x="426" y="152"/>
                      <a:pt x="395" y="61"/>
                    </a:cubicBezTo>
                    <a:cubicBezTo>
                      <a:pt x="335" y="0"/>
                      <a:pt x="274" y="0"/>
                      <a:pt x="213" y="0"/>
                    </a:cubicBezTo>
                    <a:cubicBezTo>
                      <a:pt x="152" y="61"/>
                      <a:pt x="61" y="91"/>
                      <a:pt x="0" y="12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89" name="Google Shape;889;p21"/>
              <p:cNvSpPr/>
              <p:nvPr/>
            </p:nvSpPr>
            <p:spPr>
              <a:xfrm>
                <a:off x="5359853" y="3164877"/>
                <a:ext cx="7803" cy="18483"/>
              </a:xfrm>
              <a:custGeom>
                <a:avLst/>
                <a:gdLst/>
                <a:ahLst/>
                <a:cxnLst/>
                <a:rect l="l" t="t" r="r" b="b"/>
                <a:pathLst>
                  <a:path w="244" h="578" extrusionOk="0">
                    <a:moveTo>
                      <a:pt x="244" y="91"/>
                    </a:moveTo>
                    <a:cubicBezTo>
                      <a:pt x="244" y="61"/>
                      <a:pt x="244" y="61"/>
                      <a:pt x="213" y="31"/>
                    </a:cubicBezTo>
                    <a:cubicBezTo>
                      <a:pt x="183" y="0"/>
                      <a:pt x="153" y="0"/>
                      <a:pt x="122" y="31"/>
                    </a:cubicBezTo>
                    <a:cubicBezTo>
                      <a:pt x="92" y="61"/>
                      <a:pt x="31" y="122"/>
                      <a:pt x="1" y="152"/>
                    </a:cubicBezTo>
                    <a:lnTo>
                      <a:pt x="1" y="578"/>
                    </a:lnTo>
                    <a:lnTo>
                      <a:pt x="122" y="578"/>
                    </a:lnTo>
                    <a:cubicBezTo>
                      <a:pt x="153" y="486"/>
                      <a:pt x="183" y="365"/>
                      <a:pt x="213" y="274"/>
                    </a:cubicBezTo>
                    <a:cubicBezTo>
                      <a:pt x="213" y="213"/>
                      <a:pt x="244" y="152"/>
                      <a:pt x="244" y="9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90" name="Google Shape;890;p21"/>
              <p:cNvSpPr/>
              <p:nvPr/>
            </p:nvSpPr>
            <p:spPr>
              <a:xfrm>
                <a:off x="5358893" y="3169737"/>
                <a:ext cx="32" cy="3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91" name="Google Shape;891;p21"/>
              <p:cNvSpPr/>
              <p:nvPr/>
            </p:nvSpPr>
            <p:spPr>
              <a:xfrm>
                <a:off x="5363754" y="3183328"/>
                <a:ext cx="32" cy="3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92" name="Google Shape;892;p21"/>
              <p:cNvSpPr/>
              <p:nvPr/>
            </p:nvSpPr>
            <p:spPr>
              <a:xfrm>
                <a:off x="5876960" y="3435085"/>
                <a:ext cx="991" cy="991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31" y="30"/>
                    </a:lnTo>
                    <a:cubicBezTo>
                      <a:pt x="0" y="0"/>
                      <a:pt x="0" y="0"/>
                      <a:pt x="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93" name="Google Shape;893;p21"/>
              <p:cNvSpPr/>
              <p:nvPr/>
            </p:nvSpPr>
            <p:spPr>
              <a:xfrm>
                <a:off x="5860427" y="3425364"/>
                <a:ext cx="15573" cy="9753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05" extrusionOk="0">
                    <a:moveTo>
                      <a:pt x="0" y="61"/>
                    </a:moveTo>
                    <a:cubicBezTo>
                      <a:pt x="92" y="213"/>
                      <a:pt x="304" y="304"/>
                      <a:pt x="487" y="304"/>
                    </a:cubicBezTo>
                    <a:cubicBezTo>
                      <a:pt x="396" y="122"/>
                      <a:pt x="183" y="0"/>
                      <a:pt x="0" y="6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94" name="Google Shape;894;p21"/>
              <p:cNvSpPr/>
              <p:nvPr/>
            </p:nvSpPr>
            <p:spPr>
              <a:xfrm>
                <a:off x="5429851" y="3330103"/>
                <a:ext cx="28204" cy="59318"/>
              </a:xfrm>
              <a:custGeom>
                <a:avLst/>
                <a:gdLst/>
                <a:ahLst/>
                <a:cxnLst/>
                <a:rect l="l" t="t" r="r" b="b"/>
                <a:pathLst>
                  <a:path w="882" h="1855" extrusionOk="0">
                    <a:moveTo>
                      <a:pt x="30" y="1763"/>
                    </a:moveTo>
                    <a:cubicBezTo>
                      <a:pt x="61" y="1824"/>
                      <a:pt x="152" y="1854"/>
                      <a:pt x="182" y="1824"/>
                    </a:cubicBezTo>
                    <a:cubicBezTo>
                      <a:pt x="243" y="1763"/>
                      <a:pt x="304" y="1733"/>
                      <a:pt x="334" y="1703"/>
                    </a:cubicBezTo>
                    <a:lnTo>
                      <a:pt x="334" y="1703"/>
                    </a:lnTo>
                    <a:lnTo>
                      <a:pt x="334" y="1672"/>
                    </a:lnTo>
                    <a:lnTo>
                      <a:pt x="456" y="1672"/>
                    </a:lnTo>
                    <a:cubicBezTo>
                      <a:pt x="456" y="1581"/>
                      <a:pt x="426" y="1490"/>
                      <a:pt x="395" y="1368"/>
                    </a:cubicBezTo>
                    <a:cubicBezTo>
                      <a:pt x="395" y="1307"/>
                      <a:pt x="426" y="1247"/>
                      <a:pt x="486" y="1216"/>
                    </a:cubicBezTo>
                    <a:lnTo>
                      <a:pt x="547" y="1216"/>
                    </a:lnTo>
                    <a:cubicBezTo>
                      <a:pt x="669" y="1186"/>
                      <a:pt x="760" y="1155"/>
                      <a:pt x="699" y="973"/>
                    </a:cubicBezTo>
                    <a:cubicBezTo>
                      <a:pt x="699" y="912"/>
                      <a:pt x="730" y="851"/>
                      <a:pt x="760" y="821"/>
                    </a:cubicBezTo>
                    <a:cubicBezTo>
                      <a:pt x="821" y="730"/>
                      <a:pt x="882" y="669"/>
                      <a:pt x="882" y="578"/>
                    </a:cubicBezTo>
                    <a:cubicBezTo>
                      <a:pt x="882" y="487"/>
                      <a:pt x="851" y="487"/>
                      <a:pt x="821" y="456"/>
                    </a:cubicBezTo>
                    <a:cubicBezTo>
                      <a:pt x="760" y="456"/>
                      <a:pt x="699" y="426"/>
                      <a:pt x="638" y="426"/>
                    </a:cubicBezTo>
                    <a:cubicBezTo>
                      <a:pt x="578" y="456"/>
                      <a:pt x="517" y="426"/>
                      <a:pt x="486" y="335"/>
                    </a:cubicBezTo>
                    <a:cubicBezTo>
                      <a:pt x="456" y="274"/>
                      <a:pt x="456" y="274"/>
                      <a:pt x="578" y="213"/>
                    </a:cubicBezTo>
                    <a:cubicBezTo>
                      <a:pt x="608" y="183"/>
                      <a:pt x="669" y="183"/>
                      <a:pt x="669" y="122"/>
                    </a:cubicBezTo>
                    <a:cubicBezTo>
                      <a:pt x="699" y="92"/>
                      <a:pt x="669" y="61"/>
                      <a:pt x="669" y="31"/>
                    </a:cubicBezTo>
                    <a:cubicBezTo>
                      <a:pt x="669" y="0"/>
                      <a:pt x="638" y="0"/>
                      <a:pt x="638" y="0"/>
                    </a:cubicBezTo>
                    <a:cubicBezTo>
                      <a:pt x="152" y="122"/>
                      <a:pt x="30" y="396"/>
                      <a:pt x="61" y="851"/>
                    </a:cubicBezTo>
                    <a:cubicBezTo>
                      <a:pt x="61" y="943"/>
                      <a:pt x="91" y="1034"/>
                      <a:pt x="122" y="1125"/>
                    </a:cubicBezTo>
                    <a:lnTo>
                      <a:pt x="213" y="1581"/>
                    </a:lnTo>
                    <a:lnTo>
                      <a:pt x="213" y="1581"/>
                    </a:lnTo>
                    <a:lnTo>
                      <a:pt x="213" y="1581"/>
                    </a:lnTo>
                    <a:cubicBezTo>
                      <a:pt x="152" y="1581"/>
                      <a:pt x="122" y="1611"/>
                      <a:pt x="91" y="1611"/>
                    </a:cubicBezTo>
                    <a:cubicBezTo>
                      <a:pt x="30" y="1642"/>
                      <a:pt x="0" y="1703"/>
                      <a:pt x="30" y="17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95" name="Google Shape;895;p21"/>
              <p:cNvSpPr/>
              <p:nvPr/>
            </p:nvSpPr>
            <p:spPr>
              <a:xfrm>
                <a:off x="5496908" y="3509912"/>
                <a:ext cx="9753" cy="10712"/>
              </a:xfrm>
              <a:custGeom>
                <a:avLst/>
                <a:gdLst/>
                <a:ahLst/>
                <a:cxnLst/>
                <a:rect l="l" t="t" r="r" b="b"/>
                <a:pathLst>
                  <a:path w="305" h="335" extrusionOk="0">
                    <a:moveTo>
                      <a:pt x="0" y="213"/>
                    </a:moveTo>
                    <a:cubicBezTo>
                      <a:pt x="0" y="244"/>
                      <a:pt x="61" y="274"/>
                      <a:pt x="92" y="304"/>
                    </a:cubicBezTo>
                    <a:cubicBezTo>
                      <a:pt x="122" y="335"/>
                      <a:pt x="122" y="304"/>
                      <a:pt x="152" y="304"/>
                    </a:cubicBezTo>
                    <a:cubicBezTo>
                      <a:pt x="244" y="274"/>
                      <a:pt x="304" y="183"/>
                      <a:pt x="274" y="92"/>
                    </a:cubicBezTo>
                    <a:cubicBezTo>
                      <a:pt x="244" y="61"/>
                      <a:pt x="244" y="1"/>
                      <a:pt x="213" y="1"/>
                    </a:cubicBezTo>
                    <a:cubicBezTo>
                      <a:pt x="183" y="1"/>
                      <a:pt x="122" y="1"/>
                      <a:pt x="92" y="31"/>
                    </a:cubicBezTo>
                    <a:cubicBezTo>
                      <a:pt x="61" y="92"/>
                      <a:pt x="31" y="153"/>
                      <a:pt x="0" y="21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96" name="Google Shape;896;p21"/>
              <p:cNvSpPr/>
              <p:nvPr/>
            </p:nvSpPr>
            <p:spPr>
              <a:xfrm>
                <a:off x="5137258" y="3869528"/>
                <a:ext cx="8794" cy="10744"/>
              </a:xfrm>
              <a:custGeom>
                <a:avLst/>
                <a:gdLst/>
                <a:ahLst/>
                <a:cxnLst/>
                <a:rect l="l" t="t" r="r" b="b"/>
                <a:pathLst>
                  <a:path w="275" h="336" extrusionOk="0">
                    <a:moveTo>
                      <a:pt x="183" y="62"/>
                    </a:moveTo>
                    <a:cubicBezTo>
                      <a:pt x="153" y="31"/>
                      <a:pt x="123" y="1"/>
                      <a:pt x="92" y="31"/>
                    </a:cubicBezTo>
                    <a:cubicBezTo>
                      <a:pt x="62" y="31"/>
                      <a:pt x="1" y="92"/>
                      <a:pt x="31" y="122"/>
                    </a:cubicBezTo>
                    <a:cubicBezTo>
                      <a:pt x="31" y="183"/>
                      <a:pt x="62" y="274"/>
                      <a:pt x="123" y="335"/>
                    </a:cubicBezTo>
                    <a:lnTo>
                      <a:pt x="244" y="335"/>
                    </a:lnTo>
                    <a:cubicBezTo>
                      <a:pt x="275" y="244"/>
                      <a:pt x="275" y="122"/>
                      <a:pt x="183" y="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97" name="Google Shape;897;p21"/>
              <p:cNvSpPr/>
              <p:nvPr/>
            </p:nvSpPr>
            <p:spPr>
              <a:xfrm>
                <a:off x="5141159" y="3880241"/>
                <a:ext cx="32" cy="3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98" name="Google Shape;898;p21"/>
              <p:cNvSpPr/>
              <p:nvPr/>
            </p:nvSpPr>
            <p:spPr>
              <a:xfrm>
                <a:off x="5400688" y="3514772"/>
                <a:ext cx="11672" cy="5852"/>
              </a:xfrm>
              <a:custGeom>
                <a:avLst/>
                <a:gdLst/>
                <a:ahLst/>
                <a:cxnLst/>
                <a:rect l="l" t="t" r="r" b="b"/>
                <a:pathLst>
                  <a:path w="365" h="183" extrusionOk="0">
                    <a:moveTo>
                      <a:pt x="152" y="183"/>
                    </a:moveTo>
                    <a:cubicBezTo>
                      <a:pt x="213" y="183"/>
                      <a:pt x="243" y="183"/>
                      <a:pt x="304" y="183"/>
                    </a:cubicBezTo>
                    <a:cubicBezTo>
                      <a:pt x="335" y="152"/>
                      <a:pt x="365" y="122"/>
                      <a:pt x="365" y="92"/>
                    </a:cubicBezTo>
                    <a:cubicBezTo>
                      <a:pt x="365" y="61"/>
                      <a:pt x="335" y="31"/>
                      <a:pt x="304" y="1"/>
                    </a:cubicBezTo>
                    <a:cubicBezTo>
                      <a:pt x="274" y="1"/>
                      <a:pt x="243" y="1"/>
                      <a:pt x="243" y="1"/>
                    </a:cubicBezTo>
                    <a:lnTo>
                      <a:pt x="183" y="1"/>
                    </a:lnTo>
                    <a:cubicBezTo>
                      <a:pt x="91" y="1"/>
                      <a:pt x="31" y="31"/>
                      <a:pt x="0" y="92"/>
                    </a:cubicBezTo>
                    <a:cubicBezTo>
                      <a:pt x="0" y="152"/>
                      <a:pt x="61" y="152"/>
                      <a:pt x="152" y="18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99" name="Google Shape;899;p21"/>
              <p:cNvSpPr/>
              <p:nvPr/>
            </p:nvSpPr>
            <p:spPr>
              <a:xfrm>
                <a:off x="5608669" y="4231128"/>
                <a:ext cx="7834" cy="10712"/>
              </a:xfrm>
              <a:custGeom>
                <a:avLst/>
                <a:gdLst/>
                <a:ahLst/>
                <a:cxnLst/>
                <a:rect l="l" t="t" r="r" b="b"/>
                <a:pathLst>
                  <a:path w="245" h="335" extrusionOk="0">
                    <a:moveTo>
                      <a:pt x="183" y="274"/>
                    </a:moveTo>
                    <a:cubicBezTo>
                      <a:pt x="183" y="243"/>
                      <a:pt x="214" y="182"/>
                      <a:pt x="214" y="152"/>
                    </a:cubicBezTo>
                    <a:cubicBezTo>
                      <a:pt x="244" y="122"/>
                      <a:pt x="244" y="91"/>
                      <a:pt x="214" y="91"/>
                    </a:cubicBezTo>
                    <a:cubicBezTo>
                      <a:pt x="214" y="30"/>
                      <a:pt x="183" y="0"/>
                      <a:pt x="153" y="0"/>
                    </a:cubicBezTo>
                    <a:cubicBezTo>
                      <a:pt x="122" y="0"/>
                      <a:pt x="62" y="0"/>
                      <a:pt x="62" y="30"/>
                    </a:cubicBezTo>
                    <a:cubicBezTo>
                      <a:pt x="31" y="91"/>
                      <a:pt x="1" y="152"/>
                      <a:pt x="1" y="213"/>
                    </a:cubicBezTo>
                    <a:cubicBezTo>
                      <a:pt x="1" y="243"/>
                      <a:pt x="62" y="304"/>
                      <a:pt x="92" y="304"/>
                    </a:cubicBezTo>
                    <a:cubicBezTo>
                      <a:pt x="122" y="334"/>
                      <a:pt x="153" y="304"/>
                      <a:pt x="183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900" name="Google Shape;900;p21"/>
              <p:cNvSpPr/>
              <p:nvPr/>
            </p:nvSpPr>
            <p:spPr>
              <a:xfrm>
                <a:off x="5433720" y="3399110"/>
                <a:ext cx="8794" cy="780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44" extrusionOk="0">
                    <a:moveTo>
                      <a:pt x="183" y="213"/>
                    </a:moveTo>
                    <a:cubicBezTo>
                      <a:pt x="213" y="213"/>
                      <a:pt x="244" y="183"/>
                      <a:pt x="274" y="152"/>
                    </a:cubicBezTo>
                    <a:cubicBezTo>
                      <a:pt x="274" y="122"/>
                      <a:pt x="274" y="92"/>
                      <a:pt x="274" y="92"/>
                    </a:cubicBezTo>
                    <a:cubicBezTo>
                      <a:pt x="244" y="31"/>
                      <a:pt x="183" y="0"/>
                      <a:pt x="122" y="0"/>
                    </a:cubicBezTo>
                    <a:cubicBezTo>
                      <a:pt x="31" y="0"/>
                      <a:pt x="1" y="122"/>
                      <a:pt x="31" y="152"/>
                    </a:cubicBezTo>
                    <a:cubicBezTo>
                      <a:pt x="61" y="213"/>
                      <a:pt x="122" y="244"/>
                      <a:pt x="183" y="21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901" name="Google Shape;901;p21"/>
              <p:cNvSpPr/>
              <p:nvPr/>
            </p:nvSpPr>
            <p:spPr>
              <a:xfrm>
                <a:off x="5582448" y="3635295"/>
                <a:ext cx="8762" cy="7803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44" extrusionOk="0">
                    <a:moveTo>
                      <a:pt x="31" y="122"/>
                    </a:moveTo>
                    <a:cubicBezTo>
                      <a:pt x="61" y="183"/>
                      <a:pt x="91" y="213"/>
                      <a:pt x="152" y="244"/>
                    </a:cubicBezTo>
                    <a:cubicBezTo>
                      <a:pt x="213" y="213"/>
                      <a:pt x="243" y="183"/>
                      <a:pt x="243" y="153"/>
                    </a:cubicBezTo>
                    <a:cubicBezTo>
                      <a:pt x="274" y="122"/>
                      <a:pt x="243" y="92"/>
                      <a:pt x="213" y="61"/>
                    </a:cubicBezTo>
                    <a:cubicBezTo>
                      <a:pt x="183" y="31"/>
                      <a:pt x="152" y="1"/>
                      <a:pt x="122" y="1"/>
                    </a:cubicBezTo>
                    <a:cubicBezTo>
                      <a:pt x="31" y="1"/>
                      <a:pt x="0" y="61"/>
                      <a:pt x="31" y="12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902" name="Google Shape;902;p21"/>
              <p:cNvSpPr/>
              <p:nvPr/>
            </p:nvSpPr>
            <p:spPr>
              <a:xfrm>
                <a:off x="6134506" y="3687769"/>
                <a:ext cx="6843" cy="9753"/>
              </a:xfrm>
              <a:custGeom>
                <a:avLst/>
                <a:gdLst/>
                <a:ahLst/>
                <a:cxnLst/>
                <a:rect l="l" t="t" r="r" b="b"/>
                <a:pathLst>
                  <a:path w="214" h="305" extrusionOk="0">
                    <a:moveTo>
                      <a:pt x="123" y="305"/>
                    </a:moveTo>
                    <a:cubicBezTo>
                      <a:pt x="153" y="305"/>
                      <a:pt x="183" y="274"/>
                      <a:pt x="214" y="274"/>
                    </a:cubicBezTo>
                    <a:lnTo>
                      <a:pt x="214" y="183"/>
                    </a:lnTo>
                    <a:cubicBezTo>
                      <a:pt x="214" y="153"/>
                      <a:pt x="183" y="92"/>
                      <a:pt x="123" y="31"/>
                    </a:cubicBezTo>
                    <a:cubicBezTo>
                      <a:pt x="123" y="31"/>
                      <a:pt x="92" y="1"/>
                      <a:pt x="62" y="1"/>
                    </a:cubicBezTo>
                    <a:cubicBezTo>
                      <a:pt x="62" y="1"/>
                      <a:pt x="31" y="31"/>
                      <a:pt x="31" y="31"/>
                    </a:cubicBezTo>
                    <a:cubicBezTo>
                      <a:pt x="1" y="183"/>
                      <a:pt x="31" y="274"/>
                      <a:pt x="123" y="30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903" name="Google Shape;903;p21"/>
              <p:cNvSpPr/>
              <p:nvPr/>
            </p:nvSpPr>
            <p:spPr>
              <a:xfrm>
                <a:off x="5080913" y="3289268"/>
                <a:ext cx="8762" cy="7803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44" extrusionOk="0">
                    <a:moveTo>
                      <a:pt x="152" y="244"/>
                    </a:moveTo>
                    <a:cubicBezTo>
                      <a:pt x="213" y="244"/>
                      <a:pt x="274" y="183"/>
                      <a:pt x="243" y="122"/>
                    </a:cubicBezTo>
                    <a:cubicBezTo>
                      <a:pt x="213" y="62"/>
                      <a:pt x="182" y="31"/>
                      <a:pt x="152" y="1"/>
                    </a:cubicBezTo>
                    <a:cubicBezTo>
                      <a:pt x="61" y="31"/>
                      <a:pt x="0" y="122"/>
                      <a:pt x="61" y="153"/>
                    </a:cubicBezTo>
                    <a:cubicBezTo>
                      <a:pt x="61" y="214"/>
                      <a:pt x="91" y="214"/>
                      <a:pt x="152" y="24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904" name="Google Shape;904;p21"/>
              <p:cNvSpPr/>
              <p:nvPr/>
            </p:nvSpPr>
            <p:spPr>
              <a:xfrm>
                <a:off x="5960549" y="3501150"/>
                <a:ext cx="32" cy="3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905" name="Google Shape;905;p21"/>
              <p:cNvSpPr/>
              <p:nvPr/>
            </p:nvSpPr>
            <p:spPr>
              <a:xfrm>
                <a:off x="5960549" y="3500191"/>
                <a:ext cx="10712" cy="9753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05" extrusionOk="0">
                    <a:moveTo>
                      <a:pt x="243" y="305"/>
                    </a:moveTo>
                    <a:cubicBezTo>
                      <a:pt x="274" y="305"/>
                      <a:pt x="304" y="274"/>
                      <a:pt x="335" y="244"/>
                    </a:cubicBezTo>
                    <a:cubicBezTo>
                      <a:pt x="335" y="213"/>
                      <a:pt x="335" y="213"/>
                      <a:pt x="335" y="183"/>
                    </a:cubicBezTo>
                    <a:cubicBezTo>
                      <a:pt x="274" y="61"/>
                      <a:pt x="122" y="1"/>
                      <a:pt x="0" y="61"/>
                    </a:cubicBezTo>
                    <a:cubicBezTo>
                      <a:pt x="0" y="183"/>
                      <a:pt x="91" y="305"/>
                      <a:pt x="243" y="30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906" name="Google Shape;906;p21"/>
              <p:cNvSpPr/>
              <p:nvPr/>
            </p:nvSpPr>
            <p:spPr>
              <a:xfrm>
                <a:off x="5585357" y="3403012"/>
                <a:ext cx="8762" cy="390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122" extrusionOk="0">
                    <a:moveTo>
                      <a:pt x="0" y="61"/>
                    </a:moveTo>
                    <a:cubicBezTo>
                      <a:pt x="0" y="61"/>
                      <a:pt x="31" y="122"/>
                      <a:pt x="31" y="122"/>
                    </a:cubicBezTo>
                    <a:cubicBezTo>
                      <a:pt x="61" y="122"/>
                      <a:pt x="92" y="122"/>
                      <a:pt x="92" y="122"/>
                    </a:cubicBezTo>
                    <a:cubicBezTo>
                      <a:pt x="183" y="122"/>
                      <a:pt x="244" y="122"/>
                      <a:pt x="274" y="61"/>
                    </a:cubicBezTo>
                    <a:lnTo>
                      <a:pt x="152" y="0"/>
                    </a:lnTo>
                    <a:cubicBezTo>
                      <a:pt x="92" y="0"/>
                      <a:pt x="61" y="0"/>
                      <a:pt x="31" y="0"/>
                    </a:cubicBezTo>
                    <a:cubicBezTo>
                      <a:pt x="31" y="0"/>
                      <a:pt x="0" y="61"/>
                      <a:pt x="0" y="6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907" name="Google Shape;907;p21"/>
              <p:cNvSpPr/>
              <p:nvPr/>
            </p:nvSpPr>
            <p:spPr>
              <a:xfrm>
                <a:off x="5969279" y="3522543"/>
                <a:ext cx="10744" cy="9753"/>
              </a:xfrm>
              <a:custGeom>
                <a:avLst/>
                <a:gdLst/>
                <a:ahLst/>
                <a:cxnLst/>
                <a:rect l="l" t="t" r="r" b="b"/>
                <a:pathLst>
                  <a:path w="336" h="305" extrusionOk="0">
                    <a:moveTo>
                      <a:pt x="153" y="274"/>
                    </a:moveTo>
                    <a:cubicBezTo>
                      <a:pt x="213" y="305"/>
                      <a:pt x="335" y="213"/>
                      <a:pt x="274" y="153"/>
                    </a:cubicBezTo>
                    <a:cubicBezTo>
                      <a:pt x="213" y="61"/>
                      <a:pt x="92" y="1"/>
                      <a:pt x="1" y="31"/>
                    </a:cubicBezTo>
                    <a:cubicBezTo>
                      <a:pt x="1" y="122"/>
                      <a:pt x="62" y="213"/>
                      <a:pt x="153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908" name="Google Shape;908;p21"/>
              <p:cNvSpPr/>
              <p:nvPr/>
            </p:nvSpPr>
            <p:spPr>
              <a:xfrm>
                <a:off x="5583407" y="3386479"/>
                <a:ext cx="6843" cy="6843"/>
              </a:xfrm>
              <a:custGeom>
                <a:avLst/>
                <a:gdLst/>
                <a:ahLst/>
                <a:cxnLst/>
                <a:rect l="l" t="t" r="r" b="b"/>
                <a:pathLst>
                  <a:path w="214" h="214" extrusionOk="0">
                    <a:moveTo>
                      <a:pt x="31" y="0"/>
                    </a:moveTo>
                    <a:cubicBezTo>
                      <a:pt x="31" y="0"/>
                      <a:pt x="1" y="31"/>
                      <a:pt x="1" y="61"/>
                    </a:cubicBezTo>
                    <a:cubicBezTo>
                      <a:pt x="1" y="91"/>
                      <a:pt x="31" y="152"/>
                      <a:pt x="92" y="213"/>
                    </a:cubicBezTo>
                    <a:cubicBezTo>
                      <a:pt x="92" y="213"/>
                      <a:pt x="153" y="213"/>
                      <a:pt x="183" y="213"/>
                    </a:cubicBezTo>
                    <a:cubicBezTo>
                      <a:pt x="213" y="213"/>
                      <a:pt x="213" y="183"/>
                      <a:pt x="213" y="152"/>
                    </a:cubicBezTo>
                    <a:cubicBezTo>
                      <a:pt x="213" y="61"/>
                      <a:pt x="122" y="0"/>
                      <a:pt x="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909" name="Google Shape;909;p21"/>
              <p:cNvSpPr/>
              <p:nvPr/>
            </p:nvSpPr>
            <p:spPr>
              <a:xfrm>
                <a:off x="5783650" y="3408831"/>
                <a:ext cx="6811" cy="6843"/>
              </a:xfrm>
              <a:custGeom>
                <a:avLst/>
                <a:gdLst/>
                <a:ahLst/>
                <a:cxnLst/>
                <a:rect l="l" t="t" r="r" b="b"/>
                <a:pathLst>
                  <a:path w="213" h="214" extrusionOk="0">
                    <a:moveTo>
                      <a:pt x="213" y="122"/>
                    </a:moveTo>
                    <a:lnTo>
                      <a:pt x="213" y="61"/>
                    </a:lnTo>
                    <a:cubicBezTo>
                      <a:pt x="183" y="0"/>
                      <a:pt x="122" y="0"/>
                      <a:pt x="61" y="31"/>
                    </a:cubicBezTo>
                    <a:cubicBezTo>
                      <a:pt x="31" y="31"/>
                      <a:pt x="0" y="31"/>
                      <a:pt x="0" y="61"/>
                    </a:cubicBezTo>
                    <a:cubicBezTo>
                      <a:pt x="0" y="61"/>
                      <a:pt x="0" y="152"/>
                      <a:pt x="31" y="152"/>
                    </a:cubicBezTo>
                    <a:cubicBezTo>
                      <a:pt x="122" y="213"/>
                      <a:pt x="183" y="183"/>
                      <a:pt x="213" y="12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910" name="Google Shape;910;p21"/>
              <p:cNvSpPr/>
              <p:nvPr/>
            </p:nvSpPr>
            <p:spPr>
              <a:xfrm>
                <a:off x="6119956" y="3789841"/>
                <a:ext cx="4893" cy="684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14" extrusionOk="0">
                    <a:moveTo>
                      <a:pt x="152" y="183"/>
                    </a:moveTo>
                    <a:cubicBezTo>
                      <a:pt x="152" y="122"/>
                      <a:pt x="152" y="92"/>
                      <a:pt x="152" y="31"/>
                    </a:cubicBezTo>
                    <a:cubicBezTo>
                      <a:pt x="122" y="0"/>
                      <a:pt x="61" y="0"/>
                      <a:pt x="30" y="31"/>
                    </a:cubicBezTo>
                    <a:cubicBezTo>
                      <a:pt x="30" y="31"/>
                      <a:pt x="0" y="61"/>
                      <a:pt x="0" y="61"/>
                    </a:cubicBezTo>
                    <a:cubicBezTo>
                      <a:pt x="30" y="122"/>
                      <a:pt x="30" y="152"/>
                      <a:pt x="61" y="183"/>
                    </a:cubicBezTo>
                    <a:cubicBezTo>
                      <a:pt x="91" y="213"/>
                      <a:pt x="152" y="213"/>
                      <a:pt x="152" y="18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911" name="Google Shape;911;p21"/>
              <p:cNvSpPr/>
              <p:nvPr/>
            </p:nvSpPr>
            <p:spPr>
              <a:xfrm>
                <a:off x="5677708" y="4242767"/>
                <a:ext cx="6811" cy="8794"/>
              </a:xfrm>
              <a:custGeom>
                <a:avLst/>
                <a:gdLst/>
                <a:ahLst/>
                <a:cxnLst/>
                <a:rect l="l" t="t" r="r" b="b"/>
                <a:pathLst>
                  <a:path w="213" h="275" extrusionOk="0">
                    <a:moveTo>
                      <a:pt x="61" y="31"/>
                    </a:moveTo>
                    <a:cubicBezTo>
                      <a:pt x="30" y="31"/>
                      <a:pt x="30" y="92"/>
                      <a:pt x="0" y="153"/>
                    </a:cubicBezTo>
                    <a:cubicBezTo>
                      <a:pt x="30" y="183"/>
                      <a:pt x="61" y="214"/>
                      <a:pt x="91" y="244"/>
                    </a:cubicBezTo>
                    <a:cubicBezTo>
                      <a:pt x="122" y="274"/>
                      <a:pt x="182" y="244"/>
                      <a:pt x="182" y="183"/>
                    </a:cubicBezTo>
                    <a:cubicBezTo>
                      <a:pt x="213" y="153"/>
                      <a:pt x="213" y="122"/>
                      <a:pt x="182" y="92"/>
                    </a:cubicBezTo>
                    <a:cubicBezTo>
                      <a:pt x="182" y="31"/>
                      <a:pt x="122" y="1"/>
                      <a:pt x="61" y="3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912" name="Google Shape;912;p21"/>
              <p:cNvSpPr/>
              <p:nvPr/>
            </p:nvSpPr>
            <p:spPr>
              <a:xfrm>
                <a:off x="5837084" y="3548796"/>
                <a:ext cx="12695" cy="7803"/>
              </a:xfrm>
              <a:custGeom>
                <a:avLst/>
                <a:gdLst/>
                <a:ahLst/>
                <a:cxnLst/>
                <a:rect l="l" t="t" r="r" b="b"/>
                <a:pathLst>
                  <a:path w="397" h="244" extrusionOk="0">
                    <a:moveTo>
                      <a:pt x="396" y="213"/>
                    </a:moveTo>
                    <a:cubicBezTo>
                      <a:pt x="335" y="31"/>
                      <a:pt x="274" y="0"/>
                      <a:pt x="92" y="61"/>
                    </a:cubicBezTo>
                    <a:cubicBezTo>
                      <a:pt x="62" y="61"/>
                      <a:pt x="31" y="92"/>
                      <a:pt x="1" y="92"/>
                    </a:cubicBezTo>
                    <a:cubicBezTo>
                      <a:pt x="153" y="122"/>
                      <a:pt x="274" y="183"/>
                      <a:pt x="396" y="244"/>
                    </a:cubicBezTo>
                    <a:cubicBezTo>
                      <a:pt x="396" y="244"/>
                      <a:pt x="396" y="244"/>
                      <a:pt x="396" y="21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913" name="Google Shape;913;p21"/>
              <p:cNvSpPr/>
              <p:nvPr/>
            </p:nvSpPr>
            <p:spPr>
              <a:xfrm>
                <a:off x="5836125" y="3552665"/>
                <a:ext cx="991" cy="32"/>
              </a:xfrm>
              <a:custGeom>
                <a:avLst/>
                <a:gdLst/>
                <a:ahLst/>
                <a:cxnLst/>
                <a:rect l="l" t="t" r="r" b="b"/>
                <a:pathLst>
                  <a:path w="31" h="1" extrusionOk="0">
                    <a:moveTo>
                      <a:pt x="3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914" name="Google Shape;914;p21"/>
              <p:cNvSpPr/>
              <p:nvPr/>
            </p:nvSpPr>
            <p:spPr>
              <a:xfrm>
                <a:off x="4796122" y="3145434"/>
                <a:ext cx="3901" cy="4893"/>
              </a:xfrm>
              <a:custGeom>
                <a:avLst/>
                <a:gdLst/>
                <a:ahLst/>
                <a:cxnLst/>
                <a:rect l="l" t="t" r="r" b="b"/>
                <a:pathLst>
                  <a:path w="122" h="153" extrusionOk="0">
                    <a:moveTo>
                      <a:pt x="30" y="0"/>
                    </a:moveTo>
                    <a:cubicBezTo>
                      <a:pt x="0" y="61"/>
                      <a:pt x="0" y="152"/>
                      <a:pt x="61" y="152"/>
                    </a:cubicBezTo>
                    <a:cubicBezTo>
                      <a:pt x="122" y="122"/>
                      <a:pt x="122" y="122"/>
                      <a:pt x="122" y="122"/>
                    </a:cubicBezTo>
                    <a:cubicBezTo>
                      <a:pt x="122" y="61"/>
                      <a:pt x="91" y="31"/>
                      <a:pt x="91" y="0"/>
                    </a:cubicBezTo>
                    <a:cubicBezTo>
                      <a:pt x="91" y="0"/>
                      <a:pt x="61" y="0"/>
                      <a:pt x="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915" name="Google Shape;915;p21"/>
              <p:cNvSpPr/>
              <p:nvPr/>
            </p:nvSpPr>
            <p:spPr>
              <a:xfrm>
                <a:off x="5330689" y="3244564"/>
                <a:ext cx="5884" cy="6843"/>
              </a:xfrm>
              <a:custGeom>
                <a:avLst/>
                <a:gdLst/>
                <a:ahLst/>
                <a:cxnLst/>
                <a:rect l="l" t="t" r="r" b="b"/>
                <a:pathLst>
                  <a:path w="184" h="214" extrusionOk="0">
                    <a:moveTo>
                      <a:pt x="183" y="61"/>
                    </a:moveTo>
                    <a:cubicBezTo>
                      <a:pt x="183" y="31"/>
                      <a:pt x="122" y="1"/>
                      <a:pt x="62" y="31"/>
                    </a:cubicBezTo>
                    <a:cubicBezTo>
                      <a:pt x="31" y="31"/>
                      <a:pt x="1" y="92"/>
                      <a:pt x="31" y="122"/>
                    </a:cubicBezTo>
                    <a:cubicBezTo>
                      <a:pt x="62" y="183"/>
                      <a:pt x="92" y="183"/>
                      <a:pt x="122" y="183"/>
                    </a:cubicBezTo>
                    <a:cubicBezTo>
                      <a:pt x="153" y="213"/>
                      <a:pt x="183" y="122"/>
                      <a:pt x="183" y="6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916" name="Google Shape;916;p21"/>
              <p:cNvSpPr/>
              <p:nvPr/>
            </p:nvSpPr>
            <p:spPr>
              <a:xfrm>
                <a:off x="5477466" y="3404930"/>
                <a:ext cx="5852" cy="5884"/>
              </a:xfrm>
              <a:custGeom>
                <a:avLst/>
                <a:gdLst/>
                <a:ahLst/>
                <a:cxnLst/>
                <a:rect l="l" t="t" r="r" b="b"/>
                <a:pathLst>
                  <a:path w="183" h="184" extrusionOk="0">
                    <a:moveTo>
                      <a:pt x="183" y="92"/>
                    </a:moveTo>
                    <a:cubicBezTo>
                      <a:pt x="183" y="62"/>
                      <a:pt x="152" y="62"/>
                      <a:pt x="122" y="31"/>
                    </a:cubicBezTo>
                    <a:cubicBezTo>
                      <a:pt x="92" y="1"/>
                      <a:pt x="31" y="62"/>
                      <a:pt x="31" y="92"/>
                    </a:cubicBezTo>
                    <a:cubicBezTo>
                      <a:pt x="0" y="122"/>
                      <a:pt x="31" y="153"/>
                      <a:pt x="61" y="183"/>
                    </a:cubicBezTo>
                    <a:cubicBezTo>
                      <a:pt x="122" y="183"/>
                      <a:pt x="183" y="153"/>
                      <a:pt x="183" y="9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917" name="Google Shape;917;p21"/>
              <p:cNvSpPr/>
              <p:nvPr/>
            </p:nvSpPr>
            <p:spPr>
              <a:xfrm>
                <a:off x="5375394" y="3524493"/>
                <a:ext cx="6843" cy="6843"/>
              </a:xfrm>
              <a:custGeom>
                <a:avLst/>
                <a:gdLst/>
                <a:ahLst/>
                <a:cxnLst/>
                <a:rect l="l" t="t" r="r" b="b"/>
                <a:pathLst>
                  <a:path w="214" h="214" extrusionOk="0">
                    <a:moveTo>
                      <a:pt x="1" y="92"/>
                    </a:moveTo>
                    <a:cubicBezTo>
                      <a:pt x="1" y="122"/>
                      <a:pt x="62" y="152"/>
                      <a:pt x="62" y="183"/>
                    </a:cubicBezTo>
                    <a:cubicBezTo>
                      <a:pt x="92" y="213"/>
                      <a:pt x="214" y="122"/>
                      <a:pt x="183" y="61"/>
                    </a:cubicBezTo>
                    <a:cubicBezTo>
                      <a:pt x="183" y="61"/>
                      <a:pt x="153" y="31"/>
                      <a:pt x="153" y="31"/>
                    </a:cubicBezTo>
                    <a:cubicBezTo>
                      <a:pt x="62" y="0"/>
                      <a:pt x="1" y="31"/>
                      <a:pt x="1" y="9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918" name="Google Shape;918;p21"/>
              <p:cNvSpPr/>
              <p:nvPr/>
            </p:nvSpPr>
            <p:spPr>
              <a:xfrm>
                <a:off x="5850706" y="3558517"/>
                <a:ext cx="5852" cy="4893"/>
              </a:xfrm>
              <a:custGeom>
                <a:avLst/>
                <a:gdLst/>
                <a:ahLst/>
                <a:cxnLst/>
                <a:rect l="l" t="t" r="r" b="b"/>
                <a:pathLst>
                  <a:path w="183" h="153" extrusionOk="0">
                    <a:moveTo>
                      <a:pt x="183" y="61"/>
                    </a:moveTo>
                    <a:cubicBezTo>
                      <a:pt x="183" y="61"/>
                      <a:pt x="152" y="31"/>
                      <a:pt x="152" y="31"/>
                    </a:cubicBezTo>
                    <a:lnTo>
                      <a:pt x="0" y="0"/>
                    </a:lnTo>
                    <a:cubicBezTo>
                      <a:pt x="31" y="31"/>
                      <a:pt x="61" y="61"/>
                      <a:pt x="92" y="122"/>
                    </a:cubicBezTo>
                    <a:cubicBezTo>
                      <a:pt x="152" y="152"/>
                      <a:pt x="183" y="122"/>
                      <a:pt x="183" y="6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919" name="Google Shape;919;p21"/>
              <p:cNvSpPr/>
              <p:nvPr/>
            </p:nvSpPr>
            <p:spPr>
              <a:xfrm>
                <a:off x="5850706" y="3557526"/>
                <a:ext cx="32" cy="1023"/>
              </a:xfrm>
              <a:custGeom>
                <a:avLst/>
                <a:gdLst/>
                <a:ahLst/>
                <a:cxnLst/>
                <a:rect l="l" t="t" r="r" b="b"/>
                <a:pathLst>
                  <a:path w="1" h="32" extrusionOk="0">
                    <a:moveTo>
                      <a:pt x="0" y="3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920" name="Google Shape;920;p21"/>
              <p:cNvSpPr/>
              <p:nvPr/>
            </p:nvSpPr>
            <p:spPr>
              <a:xfrm>
                <a:off x="5626193" y="3695572"/>
                <a:ext cx="991" cy="32"/>
              </a:xfrm>
              <a:custGeom>
                <a:avLst/>
                <a:gdLst/>
                <a:ahLst/>
                <a:cxnLst/>
                <a:rect l="l" t="t" r="r" b="b"/>
                <a:pathLst>
                  <a:path w="31" h="1" extrusionOk="0">
                    <a:moveTo>
                      <a:pt x="3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921" name="Google Shape;921;p21"/>
              <p:cNvSpPr/>
              <p:nvPr/>
            </p:nvSpPr>
            <p:spPr>
              <a:xfrm>
                <a:off x="5627152" y="3690711"/>
                <a:ext cx="5852" cy="3901"/>
              </a:xfrm>
              <a:custGeom>
                <a:avLst/>
                <a:gdLst/>
                <a:ahLst/>
                <a:cxnLst/>
                <a:rect l="l" t="t" r="r" b="b"/>
                <a:pathLst>
                  <a:path w="183" h="122" extrusionOk="0">
                    <a:moveTo>
                      <a:pt x="152" y="0"/>
                    </a:moveTo>
                    <a:lnTo>
                      <a:pt x="122" y="0"/>
                    </a:lnTo>
                    <a:lnTo>
                      <a:pt x="0" y="122"/>
                    </a:lnTo>
                    <a:cubicBezTo>
                      <a:pt x="61" y="122"/>
                      <a:pt x="122" y="91"/>
                      <a:pt x="152" y="91"/>
                    </a:cubicBezTo>
                    <a:cubicBezTo>
                      <a:pt x="183" y="61"/>
                      <a:pt x="183" y="31"/>
                      <a:pt x="1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922" name="Google Shape;922;p21"/>
              <p:cNvSpPr/>
              <p:nvPr/>
            </p:nvSpPr>
            <p:spPr>
              <a:xfrm>
                <a:off x="5134348" y="3881200"/>
                <a:ext cx="6843" cy="7803"/>
              </a:xfrm>
              <a:custGeom>
                <a:avLst/>
                <a:gdLst/>
                <a:ahLst/>
                <a:cxnLst/>
                <a:rect l="l" t="t" r="r" b="b"/>
                <a:pathLst>
                  <a:path w="214" h="244" extrusionOk="0">
                    <a:moveTo>
                      <a:pt x="153" y="1"/>
                    </a:moveTo>
                    <a:cubicBezTo>
                      <a:pt x="31" y="31"/>
                      <a:pt x="1" y="122"/>
                      <a:pt x="92" y="213"/>
                    </a:cubicBezTo>
                    <a:cubicBezTo>
                      <a:pt x="122" y="244"/>
                      <a:pt x="153" y="244"/>
                      <a:pt x="214" y="244"/>
                    </a:cubicBezTo>
                    <a:lnTo>
                      <a:pt x="21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923" name="Google Shape;923;p21"/>
              <p:cNvSpPr/>
              <p:nvPr/>
            </p:nvSpPr>
            <p:spPr>
              <a:xfrm>
                <a:off x="5877919" y="3436044"/>
                <a:ext cx="7803" cy="2942"/>
              </a:xfrm>
              <a:custGeom>
                <a:avLst/>
                <a:gdLst/>
                <a:ahLst/>
                <a:cxnLst/>
                <a:rect l="l" t="t" r="r" b="b"/>
                <a:pathLst>
                  <a:path w="244" h="92" extrusionOk="0">
                    <a:moveTo>
                      <a:pt x="244" y="92"/>
                    </a:moveTo>
                    <a:cubicBezTo>
                      <a:pt x="183" y="31"/>
                      <a:pt x="92" y="0"/>
                      <a:pt x="1" y="0"/>
                    </a:cubicBezTo>
                    <a:cubicBezTo>
                      <a:pt x="61" y="61"/>
                      <a:pt x="152" y="92"/>
                      <a:pt x="244" y="9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924" name="Google Shape;924;p21"/>
              <p:cNvSpPr/>
              <p:nvPr/>
            </p:nvSpPr>
            <p:spPr>
              <a:xfrm>
                <a:off x="5885690" y="3438954"/>
                <a:ext cx="1023" cy="1023"/>
              </a:xfrm>
              <a:custGeom>
                <a:avLst/>
                <a:gdLst/>
                <a:ahLst/>
                <a:cxnLst/>
                <a:rect l="l" t="t" r="r" b="b"/>
                <a:pathLst>
                  <a:path w="32" h="32" extrusionOk="0">
                    <a:moveTo>
                      <a:pt x="1" y="1"/>
                    </a:moveTo>
                    <a:lnTo>
                      <a:pt x="31" y="31"/>
                    </a:lnTo>
                    <a:lnTo>
                      <a:pt x="31" y="31"/>
                    </a:lnTo>
                    <a:lnTo>
                      <a:pt x="3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925" name="Google Shape;925;p21"/>
              <p:cNvSpPr/>
              <p:nvPr/>
            </p:nvSpPr>
            <p:spPr>
              <a:xfrm>
                <a:off x="4796122" y="3166795"/>
                <a:ext cx="2942" cy="3933"/>
              </a:xfrm>
              <a:custGeom>
                <a:avLst/>
                <a:gdLst/>
                <a:ahLst/>
                <a:cxnLst/>
                <a:rect l="l" t="t" r="r" b="b"/>
                <a:pathLst>
                  <a:path w="92" h="123" extrusionOk="0">
                    <a:moveTo>
                      <a:pt x="0" y="92"/>
                    </a:moveTo>
                    <a:cubicBezTo>
                      <a:pt x="0" y="92"/>
                      <a:pt x="30" y="122"/>
                      <a:pt x="61" y="122"/>
                    </a:cubicBezTo>
                    <a:cubicBezTo>
                      <a:pt x="61" y="122"/>
                      <a:pt x="91" y="92"/>
                      <a:pt x="91" y="92"/>
                    </a:cubicBezTo>
                    <a:cubicBezTo>
                      <a:pt x="91" y="92"/>
                      <a:pt x="61" y="31"/>
                      <a:pt x="61" y="1"/>
                    </a:cubicBezTo>
                    <a:cubicBezTo>
                      <a:pt x="30" y="31"/>
                      <a:pt x="30" y="31"/>
                      <a:pt x="0" y="9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926" name="Google Shape;926;p21"/>
              <p:cNvSpPr/>
              <p:nvPr/>
            </p:nvSpPr>
            <p:spPr>
              <a:xfrm>
                <a:off x="5240289" y="3219302"/>
                <a:ext cx="1023" cy="991"/>
              </a:xfrm>
              <a:custGeom>
                <a:avLst/>
                <a:gdLst/>
                <a:ahLst/>
                <a:cxnLst/>
                <a:rect l="l" t="t" r="r" b="b"/>
                <a:pathLst>
                  <a:path w="32" h="31" extrusionOk="0">
                    <a:moveTo>
                      <a:pt x="1" y="0"/>
                    </a:moveTo>
                    <a:lnTo>
                      <a:pt x="31" y="31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927" name="Google Shape;927;p21"/>
              <p:cNvSpPr/>
              <p:nvPr/>
            </p:nvSpPr>
            <p:spPr>
              <a:xfrm>
                <a:off x="4822344" y="3233884"/>
                <a:ext cx="3933" cy="4893"/>
              </a:xfrm>
              <a:custGeom>
                <a:avLst/>
                <a:gdLst/>
                <a:ahLst/>
                <a:cxnLst/>
                <a:rect l="l" t="t" r="r" b="b"/>
                <a:pathLst>
                  <a:path w="123" h="153" extrusionOk="0">
                    <a:moveTo>
                      <a:pt x="62" y="0"/>
                    </a:moveTo>
                    <a:cubicBezTo>
                      <a:pt x="1" y="31"/>
                      <a:pt x="1" y="61"/>
                      <a:pt x="1" y="91"/>
                    </a:cubicBezTo>
                    <a:cubicBezTo>
                      <a:pt x="1" y="91"/>
                      <a:pt x="31" y="122"/>
                      <a:pt x="31" y="152"/>
                    </a:cubicBezTo>
                    <a:cubicBezTo>
                      <a:pt x="62" y="152"/>
                      <a:pt x="62" y="91"/>
                      <a:pt x="92" y="61"/>
                    </a:cubicBezTo>
                    <a:cubicBezTo>
                      <a:pt x="122" y="31"/>
                      <a:pt x="62" y="0"/>
                      <a:pt x="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928" name="Google Shape;928;p21"/>
              <p:cNvSpPr/>
              <p:nvPr/>
            </p:nvSpPr>
            <p:spPr>
              <a:xfrm>
                <a:off x="5314189" y="3258186"/>
                <a:ext cx="3901" cy="1951"/>
              </a:xfrm>
              <a:custGeom>
                <a:avLst/>
                <a:gdLst/>
                <a:ahLst/>
                <a:cxnLst/>
                <a:rect l="l" t="t" r="r" b="b"/>
                <a:pathLst>
                  <a:path w="122" h="61" extrusionOk="0">
                    <a:moveTo>
                      <a:pt x="61" y="0"/>
                    </a:moveTo>
                    <a:cubicBezTo>
                      <a:pt x="61" y="0"/>
                      <a:pt x="30" y="0"/>
                      <a:pt x="0" y="30"/>
                    </a:cubicBezTo>
                    <a:cubicBezTo>
                      <a:pt x="0" y="61"/>
                      <a:pt x="30" y="61"/>
                      <a:pt x="61" y="61"/>
                    </a:cubicBezTo>
                    <a:cubicBezTo>
                      <a:pt x="61" y="61"/>
                      <a:pt x="91" y="61"/>
                      <a:pt x="91" y="61"/>
                    </a:cubicBezTo>
                    <a:cubicBezTo>
                      <a:pt x="122" y="30"/>
                      <a:pt x="61" y="0"/>
                      <a:pt x="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929" name="Google Shape;929;p21"/>
              <p:cNvSpPr/>
              <p:nvPr/>
            </p:nvSpPr>
            <p:spPr>
              <a:xfrm>
                <a:off x="5295706" y="3270817"/>
                <a:ext cx="2942" cy="2942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31" y="61"/>
                    </a:moveTo>
                    <a:cubicBezTo>
                      <a:pt x="31" y="61"/>
                      <a:pt x="61" y="91"/>
                      <a:pt x="61" y="91"/>
                    </a:cubicBezTo>
                    <a:cubicBezTo>
                      <a:pt x="92" y="91"/>
                      <a:pt x="61" y="61"/>
                      <a:pt x="61" y="31"/>
                    </a:cubicBezTo>
                    <a:cubicBezTo>
                      <a:pt x="31" y="0"/>
                      <a:pt x="0" y="31"/>
                      <a:pt x="31" y="6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930" name="Google Shape;930;p21"/>
              <p:cNvSpPr/>
              <p:nvPr/>
            </p:nvSpPr>
            <p:spPr>
              <a:xfrm>
                <a:off x="5421089" y="3290260"/>
                <a:ext cx="1983" cy="3901"/>
              </a:xfrm>
              <a:custGeom>
                <a:avLst/>
                <a:gdLst/>
                <a:ahLst/>
                <a:cxnLst/>
                <a:rect l="l" t="t" r="r" b="b"/>
                <a:pathLst>
                  <a:path w="62" h="122" extrusionOk="0">
                    <a:moveTo>
                      <a:pt x="1" y="61"/>
                    </a:moveTo>
                    <a:cubicBezTo>
                      <a:pt x="1" y="61"/>
                      <a:pt x="1" y="91"/>
                      <a:pt x="31" y="122"/>
                    </a:cubicBezTo>
                    <a:lnTo>
                      <a:pt x="61" y="61"/>
                    </a:lnTo>
                    <a:cubicBezTo>
                      <a:pt x="61" y="0"/>
                      <a:pt x="1" y="0"/>
                      <a:pt x="1" y="6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931" name="Google Shape;931;p21"/>
              <p:cNvSpPr/>
              <p:nvPr/>
            </p:nvSpPr>
            <p:spPr>
              <a:xfrm>
                <a:off x="5021595" y="3373848"/>
                <a:ext cx="4893" cy="390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22" extrusionOk="0">
                    <a:moveTo>
                      <a:pt x="153" y="91"/>
                    </a:moveTo>
                    <a:cubicBezTo>
                      <a:pt x="153" y="31"/>
                      <a:pt x="92" y="0"/>
                      <a:pt x="62" y="31"/>
                    </a:cubicBezTo>
                    <a:cubicBezTo>
                      <a:pt x="1" y="61"/>
                      <a:pt x="31" y="91"/>
                      <a:pt x="1" y="122"/>
                    </a:cubicBezTo>
                    <a:cubicBezTo>
                      <a:pt x="62" y="122"/>
                      <a:pt x="92" y="122"/>
                      <a:pt x="122" y="122"/>
                    </a:cubicBezTo>
                    <a:cubicBezTo>
                      <a:pt x="122" y="122"/>
                      <a:pt x="153" y="91"/>
                      <a:pt x="153" y="9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932" name="Google Shape;932;p21"/>
              <p:cNvSpPr/>
              <p:nvPr/>
            </p:nvSpPr>
            <p:spPr>
              <a:xfrm>
                <a:off x="5021595" y="3377717"/>
                <a:ext cx="1023" cy="1023"/>
              </a:xfrm>
              <a:custGeom>
                <a:avLst/>
                <a:gdLst/>
                <a:ahLst/>
                <a:cxnLst/>
                <a:rect l="l" t="t" r="r" b="b"/>
                <a:pathLst>
                  <a:path w="32" h="3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" y="31"/>
                      <a:pt x="1" y="31"/>
                    </a:cubicBezTo>
                    <a:lnTo>
                      <a:pt x="3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933" name="Google Shape;933;p21"/>
              <p:cNvSpPr/>
              <p:nvPr/>
            </p:nvSpPr>
            <p:spPr>
              <a:xfrm>
                <a:off x="5019677" y="3378709"/>
                <a:ext cx="991" cy="3901"/>
              </a:xfrm>
              <a:custGeom>
                <a:avLst/>
                <a:gdLst/>
                <a:ahLst/>
                <a:cxnLst/>
                <a:rect l="l" t="t" r="r" b="b"/>
                <a:pathLst>
                  <a:path w="31" h="122" extrusionOk="0">
                    <a:moveTo>
                      <a:pt x="0" y="61"/>
                    </a:moveTo>
                    <a:lnTo>
                      <a:pt x="0" y="122"/>
                    </a:lnTo>
                    <a:lnTo>
                      <a:pt x="31" y="0"/>
                    </a:lnTo>
                    <a:cubicBezTo>
                      <a:pt x="0" y="31"/>
                      <a:pt x="0" y="31"/>
                      <a:pt x="0" y="6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934" name="Google Shape;934;p21"/>
              <p:cNvSpPr/>
              <p:nvPr/>
            </p:nvSpPr>
            <p:spPr>
              <a:xfrm>
                <a:off x="5843895" y="3421462"/>
                <a:ext cx="2942" cy="2942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61" y="31"/>
                    </a:moveTo>
                    <a:lnTo>
                      <a:pt x="31" y="1"/>
                    </a:lnTo>
                    <a:cubicBezTo>
                      <a:pt x="31" y="1"/>
                      <a:pt x="1" y="31"/>
                      <a:pt x="1" y="31"/>
                    </a:cubicBezTo>
                    <a:cubicBezTo>
                      <a:pt x="1" y="31"/>
                      <a:pt x="1" y="92"/>
                      <a:pt x="61" y="92"/>
                    </a:cubicBezTo>
                    <a:cubicBezTo>
                      <a:pt x="92" y="61"/>
                      <a:pt x="61" y="61"/>
                      <a:pt x="61" y="3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935" name="Google Shape;935;p21"/>
              <p:cNvSpPr/>
              <p:nvPr/>
            </p:nvSpPr>
            <p:spPr>
              <a:xfrm>
                <a:off x="4941908" y="3426323"/>
                <a:ext cx="3933" cy="1983"/>
              </a:xfrm>
              <a:custGeom>
                <a:avLst/>
                <a:gdLst/>
                <a:ahLst/>
                <a:cxnLst/>
                <a:rect l="l" t="t" r="r" b="b"/>
                <a:pathLst>
                  <a:path w="123" h="62" extrusionOk="0">
                    <a:moveTo>
                      <a:pt x="61" y="1"/>
                    </a:moveTo>
                    <a:cubicBezTo>
                      <a:pt x="61" y="1"/>
                      <a:pt x="31" y="1"/>
                      <a:pt x="0" y="31"/>
                    </a:cubicBezTo>
                    <a:cubicBezTo>
                      <a:pt x="0" y="61"/>
                      <a:pt x="31" y="61"/>
                      <a:pt x="61" y="61"/>
                    </a:cubicBezTo>
                    <a:cubicBezTo>
                      <a:pt x="61" y="61"/>
                      <a:pt x="92" y="61"/>
                      <a:pt x="92" y="61"/>
                    </a:cubicBezTo>
                    <a:cubicBezTo>
                      <a:pt x="122" y="31"/>
                      <a:pt x="92" y="1"/>
                      <a:pt x="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936" name="Google Shape;936;p21"/>
              <p:cNvSpPr/>
              <p:nvPr/>
            </p:nvSpPr>
            <p:spPr>
              <a:xfrm>
                <a:off x="5327779" y="3469077"/>
                <a:ext cx="3933" cy="3933"/>
              </a:xfrm>
              <a:custGeom>
                <a:avLst/>
                <a:gdLst/>
                <a:ahLst/>
                <a:cxnLst/>
                <a:rect l="l" t="t" r="r" b="b"/>
                <a:pathLst>
                  <a:path w="123" h="123" extrusionOk="0">
                    <a:moveTo>
                      <a:pt x="1" y="31"/>
                    </a:moveTo>
                    <a:cubicBezTo>
                      <a:pt x="1" y="92"/>
                      <a:pt x="1" y="123"/>
                      <a:pt x="61" y="92"/>
                    </a:cubicBezTo>
                    <a:cubicBezTo>
                      <a:pt x="122" y="62"/>
                      <a:pt x="61" y="62"/>
                      <a:pt x="92" y="31"/>
                    </a:cubicBezTo>
                    <a:lnTo>
                      <a:pt x="31" y="1"/>
                    </a:lnTo>
                    <a:cubicBezTo>
                      <a:pt x="31" y="1"/>
                      <a:pt x="1" y="31"/>
                      <a:pt x="1" y="3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937" name="Google Shape;937;p21"/>
              <p:cNvSpPr/>
              <p:nvPr/>
            </p:nvSpPr>
            <p:spPr>
              <a:xfrm>
                <a:off x="5800150" y="3477838"/>
                <a:ext cx="1983" cy="991"/>
              </a:xfrm>
              <a:custGeom>
                <a:avLst/>
                <a:gdLst/>
                <a:ahLst/>
                <a:cxnLst/>
                <a:rect l="l" t="t" r="r" b="b"/>
                <a:pathLst>
                  <a:path w="62" h="31" extrusionOk="0">
                    <a:moveTo>
                      <a:pt x="1" y="0"/>
                    </a:moveTo>
                    <a:cubicBezTo>
                      <a:pt x="1" y="0"/>
                      <a:pt x="1" y="31"/>
                      <a:pt x="1" y="31"/>
                    </a:cubicBezTo>
                    <a:lnTo>
                      <a:pt x="62" y="31"/>
                    </a:lnTo>
                    <a:cubicBezTo>
                      <a:pt x="62" y="31"/>
                      <a:pt x="62" y="0"/>
                      <a:pt x="62" y="0"/>
                    </a:cubicBezTo>
                    <a:cubicBezTo>
                      <a:pt x="62" y="0"/>
                      <a:pt x="31" y="0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938" name="Google Shape;938;p21"/>
              <p:cNvSpPr/>
              <p:nvPr/>
            </p:nvSpPr>
            <p:spPr>
              <a:xfrm>
                <a:off x="5302517" y="3484650"/>
                <a:ext cx="991" cy="1983"/>
              </a:xfrm>
              <a:custGeom>
                <a:avLst/>
                <a:gdLst/>
                <a:ahLst/>
                <a:cxnLst/>
                <a:rect l="l" t="t" r="r" b="b"/>
                <a:pathLst>
                  <a:path w="31" h="62" extrusionOk="0">
                    <a:moveTo>
                      <a:pt x="0" y="61"/>
                    </a:moveTo>
                    <a:lnTo>
                      <a:pt x="31" y="61"/>
                    </a:lnTo>
                    <a:cubicBezTo>
                      <a:pt x="31" y="31"/>
                      <a:pt x="31" y="0"/>
                      <a:pt x="31" y="0"/>
                    </a:cubicBezTo>
                    <a:lnTo>
                      <a:pt x="0" y="0"/>
                    </a:lnTo>
                    <a:cubicBezTo>
                      <a:pt x="0" y="0"/>
                      <a:pt x="0" y="31"/>
                      <a:pt x="0" y="6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939" name="Google Shape;939;p21"/>
              <p:cNvSpPr/>
              <p:nvPr/>
            </p:nvSpPr>
            <p:spPr>
              <a:xfrm>
                <a:off x="5354992" y="3529354"/>
                <a:ext cx="3933" cy="2942"/>
              </a:xfrm>
              <a:custGeom>
                <a:avLst/>
                <a:gdLst/>
                <a:ahLst/>
                <a:cxnLst/>
                <a:rect l="l" t="t" r="r" b="b"/>
                <a:pathLst>
                  <a:path w="123" h="92" extrusionOk="0">
                    <a:moveTo>
                      <a:pt x="61" y="0"/>
                    </a:moveTo>
                    <a:cubicBezTo>
                      <a:pt x="1" y="31"/>
                      <a:pt x="31" y="61"/>
                      <a:pt x="61" y="61"/>
                    </a:cubicBezTo>
                    <a:cubicBezTo>
                      <a:pt x="92" y="92"/>
                      <a:pt x="92" y="61"/>
                      <a:pt x="122" y="61"/>
                    </a:cubicBezTo>
                    <a:cubicBezTo>
                      <a:pt x="122" y="61"/>
                      <a:pt x="122" y="31"/>
                      <a:pt x="122" y="31"/>
                    </a:cubicBezTo>
                    <a:cubicBezTo>
                      <a:pt x="122" y="31"/>
                      <a:pt x="61" y="0"/>
                      <a:pt x="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940" name="Google Shape;940;p21"/>
              <p:cNvSpPr/>
              <p:nvPr/>
            </p:nvSpPr>
            <p:spPr>
              <a:xfrm>
                <a:off x="5342361" y="3572107"/>
                <a:ext cx="4893" cy="393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23" extrusionOk="0">
                    <a:moveTo>
                      <a:pt x="122" y="92"/>
                    </a:moveTo>
                    <a:cubicBezTo>
                      <a:pt x="152" y="62"/>
                      <a:pt x="152" y="31"/>
                      <a:pt x="152" y="1"/>
                    </a:cubicBezTo>
                    <a:lnTo>
                      <a:pt x="61" y="1"/>
                    </a:lnTo>
                    <a:cubicBezTo>
                      <a:pt x="61" y="1"/>
                      <a:pt x="0" y="31"/>
                      <a:pt x="31" y="62"/>
                    </a:cubicBezTo>
                    <a:cubicBezTo>
                      <a:pt x="31" y="62"/>
                      <a:pt x="92" y="122"/>
                      <a:pt x="122" y="9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941" name="Google Shape;941;p21"/>
              <p:cNvSpPr/>
              <p:nvPr/>
            </p:nvSpPr>
            <p:spPr>
              <a:xfrm>
                <a:off x="6147169" y="3692630"/>
                <a:ext cx="2942" cy="3933"/>
              </a:xfrm>
              <a:custGeom>
                <a:avLst/>
                <a:gdLst/>
                <a:ahLst/>
                <a:cxnLst/>
                <a:rect l="l" t="t" r="r" b="b"/>
                <a:pathLst>
                  <a:path w="92" h="123" extrusionOk="0">
                    <a:moveTo>
                      <a:pt x="61" y="122"/>
                    </a:moveTo>
                    <a:cubicBezTo>
                      <a:pt x="61" y="122"/>
                      <a:pt x="91" y="92"/>
                      <a:pt x="91" y="62"/>
                    </a:cubicBezTo>
                    <a:cubicBezTo>
                      <a:pt x="91" y="31"/>
                      <a:pt x="91" y="31"/>
                      <a:pt x="61" y="1"/>
                    </a:cubicBezTo>
                    <a:cubicBezTo>
                      <a:pt x="31" y="1"/>
                      <a:pt x="31" y="31"/>
                      <a:pt x="31" y="31"/>
                    </a:cubicBezTo>
                    <a:cubicBezTo>
                      <a:pt x="0" y="92"/>
                      <a:pt x="31" y="122"/>
                      <a:pt x="61" y="12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942" name="Google Shape;942;p21"/>
              <p:cNvSpPr/>
              <p:nvPr/>
            </p:nvSpPr>
            <p:spPr>
              <a:xfrm>
                <a:off x="6149088" y="3720834"/>
                <a:ext cx="4893" cy="294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92" extrusionOk="0">
                    <a:moveTo>
                      <a:pt x="31" y="92"/>
                    </a:moveTo>
                    <a:cubicBezTo>
                      <a:pt x="62" y="92"/>
                      <a:pt x="123" y="92"/>
                      <a:pt x="153" y="61"/>
                    </a:cubicBezTo>
                    <a:cubicBezTo>
                      <a:pt x="153" y="61"/>
                      <a:pt x="153" y="31"/>
                      <a:pt x="92" y="31"/>
                    </a:cubicBezTo>
                    <a:cubicBezTo>
                      <a:pt x="62" y="0"/>
                      <a:pt x="31" y="0"/>
                      <a:pt x="1" y="61"/>
                    </a:cubicBezTo>
                    <a:cubicBezTo>
                      <a:pt x="1" y="61"/>
                      <a:pt x="31" y="92"/>
                      <a:pt x="31" y="9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943" name="Google Shape;943;p21"/>
              <p:cNvSpPr/>
              <p:nvPr/>
            </p:nvSpPr>
            <p:spPr>
              <a:xfrm>
                <a:off x="6160759" y="3746096"/>
                <a:ext cx="1983" cy="1023"/>
              </a:xfrm>
              <a:custGeom>
                <a:avLst/>
                <a:gdLst/>
                <a:ahLst/>
                <a:cxnLst/>
                <a:rect l="l" t="t" r="r" b="b"/>
                <a:pathLst>
                  <a:path w="62" h="32" extrusionOk="0">
                    <a:moveTo>
                      <a:pt x="61" y="1"/>
                    </a:moveTo>
                    <a:lnTo>
                      <a:pt x="1" y="1"/>
                    </a:lnTo>
                    <a:lnTo>
                      <a:pt x="31" y="3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944" name="Google Shape;944;p21"/>
              <p:cNvSpPr/>
              <p:nvPr/>
            </p:nvSpPr>
            <p:spPr>
              <a:xfrm>
                <a:off x="6132587" y="3805382"/>
                <a:ext cx="3901" cy="3933"/>
              </a:xfrm>
              <a:custGeom>
                <a:avLst/>
                <a:gdLst/>
                <a:ahLst/>
                <a:cxnLst/>
                <a:rect l="l" t="t" r="r" b="b"/>
                <a:pathLst>
                  <a:path w="122" h="123" extrusionOk="0">
                    <a:moveTo>
                      <a:pt x="122" y="31"/>
                    </a:moveTo>
                    <a:cubicBezTo>
                      <a:pt x="122" y="31"/>
                      <a:pt x="91" y="1"/>
                      <a:pt x="91" y="1"/>
                    </a:cubicBezTo>
                    <a:cubicBezTo>
                      <a:pt x="31" y="1"/>
                      <a:pt x="0" y="62"/>
                      <a:pt x="31" y="92"/>
                    </a:cubicBezTo>
                    <a:cubicBezTo>
                      <a:pt x="31" y="122"/>
                      <a:pt x="61" y="122"/>
                      <a:pt x="61" y="122"/>
                    </a:cubicBezTo>
                    <a:cubicBezTo>
                      <a:pt x="122" y="122"/>
                      <a:pt x="122" y="92"/>
                      <a:pt x="122" y="3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945" name="Google Shape;945;p21"/>
              <p:cNvSpPr/>
              <p:nvPr/>
            </p:nvSpPr>
            <p:spPr>
              <a:xfrm>
                <a:off x="5678668" y="4255398"/>
                <a:ext cx="4893" cy="393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23" extrusionOk="0">
                    <a:moveTo>
                      <a:pt x="31" y="1"/>
                    </a:moveTo>
                    <a:cubicBezTo>
                      <a:pt x="31" y="1"/>
                      <a:pt x="0" y="31"/>
                      <a:pt x="0" y="62"/>
                    </a:cubicBezTo>
                    <a:cubicBezTo>
                      <a:pt x="0" y="92"/>
                      <a:pt x="61" y="123"/>
                      <a:pt x="92" y="123"/>
                    </a:cubicBezTo>
                    <a:cubicBezTo>
                      <a:pt x="122" y="123"/>
                      <a:pt x="152" y="92"/>
                      <a:pt x="122" y="62"/>
                    </a:cubicBezTo>
                    <a:cubicBezTo>
                      <a:pt x="122" y="31"/>
                      <a:pt x="92" y="1"/>
                      <a:pt x="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946" name="Google Shape;946;p21"/>
              <p:cNvSpPr/>
              <p:nvPr/>
            </p:nvSpPr>
            <p:spPr>
              <a:xfrm>
                <a:off x="5398737" y="3306760"/>
                <a:ext cx="991" cy="1983"/>
              </a:xfrm>
              <a:custGeom>
                <a:avLst/>
                <a:gdLst/>
                <a:ahLst/>
                <a:cxnLst/>
                <a:rect l="l" t="t" r="r" b="b"/>
                <a:pathLst>
                  <a:path w="31" h="62" extrusionOk="0">
                    <a:moveTo>
                      <a:pt x="31" y="1"/>
                    </a:moveTo>
                    <a:lnTo>
                      <a:pt x="0" y="31"/>
                    </a:lnTo>
                    <a:lnTo>
                      <a:pt x="31" y="62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947" name="Google Shape;947;p21"/>
              <p:cNvSpPr/>
              <p:nvPr/>
            </p:nvSpPr>
            <p:spPr>
              <a:xfrm>
                <a:off x="4861228" y="3316481"/>
                <a:ext cx="1983" cy="1983"/>
              </a:xfrm>
              <a:custGeom>
                <a:avLst/>
                <a:gdLst/>
                <a:ahLst/>
                <a:cxnLst/>
                <a:rect l="l" t="t" r="r" b="b"/>
                <a:pathLst>
                  <a:path w="62" h="62" extrusionOk="0">
                    <a:moveTo>
                      <a:pt x="1" y="62"/>
                    </a:moveTo>
                    <a:lnTo>
                      <a:pt x="61" y="62"/>
                    </a:lnTo>
                    <a:lnTo>
                      <a:pt x="3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948" name="Google Shape;948;p21"/>
              <p:cNvSpPr/>
              <p:nvPr/>
            </p:nvSpPr>
            <p:spPr>
              <a:xfrm>
                <a:off x="5445392" y="3384529"/>
                <a:ext cx="32" cy="991"/>
              </a:xfrm>
              <a:custGeom>
                <a:avLst/>
                <a:gdLst/>
                <a:ahLst/>
                <a:cxnLst/>
                <a:rect l="l" t="t" r="r" b="b"/>
                <a:pathLst>
                  <a:path w="1" h="31" extrusionOk="0">
                    <a:moveTo>
                      <a:pt x="0" y="31"/>
                    </a:moveTo>
                    <a:cubicBezTo>
                      <a:pt x="0" y="1"/>
                      <a:pt x="0" y="1"/>
                      <a:pt x="0" y="1"/>
                    </a:cubicBez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949" name="Google Shape;949;p21"/>
              <p:cNvSpPr/>
              <p:nvPr/>
            </p:nvSpPr>
            <p:spPr>
              <a:xfrm>
                <a:off x="5445392" y="3385488"/>
                <a:ext cx="1983" cy="1023"/>
              </a:xfrm>
              <a:custGeom>
                <a:avLst/>
                <a:gdLst/>
                <a:ahLst/>
                <a:cxnLst/>
                <a:rect l="l" t="t" r="r" b="b"/>
                <a:pathLst>
                  <a:path w="62" h="32" extrusionOk="0">
                    <a:moveTo>
                      <a:pt x="61" y="1"/>
                    </a:moveTo>
                    <a:lnTo>
                      <a:pt x="31" y="1"/>
                    </a:lnTo>
                    <a:cubicBezTo>
                      <a:pt x="0" y="31"/>
                      <a:pt x="31" y="31"/>
                      <a:pt x="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950" name="Google Shape;950;p21"/>
              <p:cNvSpPr/>
              <p:nvPr/>
            </p:nvSpPr>
            <p:spPr>
              <a:xfrm>
                <a:off x="5859468" y="3425364"/>
                <a:ext cx="991" cy="991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0" y="0"/>
                    </a:moveTo>
                    <a:lnTo>
                      <a:pt x="0" y="31"/>
                    </a:lnTo>
                    <a:lnTo>
                      <a:pt x="30" y="31"/>
                    </a:lnTo>
                    <a:lnTo>
                      <a:pt x="30" y="3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951" name="Google Shape;951;p21"/>
              <p:cNvSpPr/>
              <p:nvPr/>
            </p:nvSpPr>
            <p:spPr>
              <a:xfrm>
                <a:off x="5958598" y="3499231"/>
                <a:ext cx="991" cy="1951"/>
              </a:xfrm>
              <a:custGeom>
                <a:avLst/>
                <a:gdLst/>
                <a:ahLst/>
                <a:cxnLst/>
                <a:rect l="l" t="t" r="r" b="b"/>
                <a:pathLst>
                  <a:path w="31" h="61" extrusionOk="0">
                    <a:moveTo>
                      <a:pt x="31" y="61"/>
                    </a:moveTo>
                    <a:lnTo>
                      <a:pt x="31" y="0"/>
                    </a:lnTo>
                    <a:cubicBezTo>
                      <a:pt x="31" y="0"/>
                      <a:pt x="0" y="0"/>
                      <a:pt x="0" y="0"/>
                    </a:cubicBezTo>
                    <a:cubicBezTo>
                      <a:pt x="0" y="0"/>
                      <a:pt x="0" y="61"/>
                      <a:pt x="31" y="6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952" name="Google Shape;952;p21"/>
              <p:cNvSpPr/>
              <p:nvPr/>
            </p:nvSpPr>
            <p:spPr>
              <a:xfrm>
                <a:off x="5967328" y="3522543"/>
                <a:ext cx="1983" cy="32"/>
              </a:xfrm>
              <a:custGeom>
                <a:avLst/>
                <a:gdLst/>
                <a:ahLst/>
                <a:cxnLst/>
                <a:rect l="l" t="t" r="r" b="b"/>
                <a:pathLst>
                  <a:path w="62" h="1" extrusionOk="0">
                    <a:moveTo>
                      <a:pt x="1" y="1"/>
                    </a:moveTo>
                    <a:lnTo>
                      <a:pt x="62" y="1"/>
                    </a:lnTo>
                    <a:lnTo>
                      <a:pt x="62" y="1"/>
                    </a:lnTo>
                    <a:lnTo>
                      <a:pt x="6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953" name="Google Shape;953;p21"/>
              <p:cNvSpPr/>
              <p:nvPr/>
            </p:nvSpPr>
            <p:spPr>
              <a:xfrm>
                <a:off x="5348181" y="3568238"/>
                <a:ext cx="4893" cy="390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22" extrusionOk="0">
                    <a:moveTo>
                      <a:pt x="153" y="0"/>
                    </a:moveTo>
                    <a:lnTo>
                      <a:pt x="153" y="0"/>
                    </a:lnTo>
                    <a:lnTo>
                      <a:pt x="153" y="0"/>
                    </a:lnTo>
                    <a:lnTo>
                      <a:pt x="1" y="122"/>
                    </a:lnTo>
                    <a:lnTo>
                      <a:pt x="1" y="122"/>
                    </a:lnTo>
                    <a:lnTo>
                      <a:pt x="1" y="122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954" name="Google Shape;954;p21"/>
              <p:cNvSpPr/>
              <p:nvPr/>
            </p:nvSpPr>
            <p:spPr>
              <a:xfrm>
                <a:off x="4693507" y="3148760"/>
                <a:ext cx="10744" cy="12695"/>
              </a:xfrm>
              <a:custGeom>
                <a:avLst/>
                <a:gdLst/>
                <a:ahLst/>
                <a:cxnLst/>
                <a:rect l="l" t="t" r="r" b="b"/>
                <a:pathLst>
                  <a:path w="336" h="397" extrusionOk="0">
                    <a:moveTo>
                      <a:pt x="122" y="1"/>
                    </a:moveTo>
                    <a:cubicBezTo>
                      <a:pt x="122" y="1"/>
                      <a:pt x="92" y="1"/>
                      <a:pt x="92" y="1"/>
                    </a:cubicBezTo>
                    <a:cubicBezTo>
                      <a:pt x="31" y="31"/>
                      <a:pt x="1" y="62"/>
                      <a:pt x="1" y="92"/>
                    </a:cubicBezTo>
                    <a:cubicBezTo>
                      <a:pt x="1" y="214"/>
                      <a:pt x="61" y="335"/>
                      <a:pt x="183" y="396"/>
                    </a:cubicBezTo>
                    <a:cubicBezTo>
                      <a:pt x="213" y="396"/>
                      <a:pt x="244" y="396"/>
                      <a:pt x="244" y="396"/>
                    </a:cubicBezTo>
                    <a:cubicBezTo>
                      <a:pt x="274" y="366"/>
                      <a:pt x="305" y="335"/>
                      <a:pt x="335" y="305"/>
                    </a:cubicBezTo>
                    <a:cubicBezTo>
                      <a:pt x="335" y="183"/>
                      <a:pt x="244" y="62"/>
                      <a:pt x="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955" name="Google Shape;955;p21"/>
              <p:cNvSpPr/>
              <p:nvPr/>
            </p:nvSpPr>
            <p:spPr>
              <a:xfrm>
                <a:off x="4717810" y="3195415"/>
                <a:ext cx="10712" cy="11704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66" extrusionOk="0">
                    <a:moveTo>
                      <a:pt x="183" y="1"/>
                    </a:moveTo>
                    <a:cubicBezTo>
                      <a:pt x="122" y="1"/>
                      <a:pt x="92" y="1"/>
                      <a:pt x="31" y="31"/>
                    </a:cubicBezTo>
                    <a:cubicBezTo>
                      <a:pt x="1" y="31"/>
                      <a:pt x="1" y="92"/>
                      <a:pt x="1" y="153"/>
                    </a:cubicBezTo>
                    <a:cubicBezTo>
                      <a:pt x="31" y="244"/>
                      <a:pt x="122" y="335"/>
                      <a:pt x="213" y="366"/>
                    </a:cubicBezTo>
                    <a:lnTo>
                      <a:pt x="274" y="366"/>
                    </a:lnTo>
                    <a:cubicBezTo>
                      <a:pt x="305" y="335"/>
                      <a:pt x="335" y="305"/>
                      <a:pt x="335" y="274"/>
                    </a:cubicBezTo>
                    <a:cubicBezTo>
                      <a:pt x="335" y="153"/>
                      <a:pt x="274" y="62"/>
                      <a:pt x="1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956" name="Google Shape;956;p21"/>
              <p:cNvSpPr/>
              <p:nvPr/>
            </p:nvSpPr>
            <p:spPr>
              <a:xfrm>
                <a:off x="4746973" y="3231389"/>
                <a:ext cx="3933" cy="1983"/>
              </a:xfrm>
              <a:custGeom>
                <a:avLst/>
                <a:gdLst/>
                <a:ahLst/>
                <a:cxnLst/>
                <a:rect l="l" t="t" r="r" b="b"/>
                <a:pathLst>
                  <a:path w="123" h="62" extrusionOk="0">
                    <a:moveTo>
                      <a:pt x="61" y="1"/>
                    </a:moveTo>
                    <a:cubicBezTo>
                      <a:pt x="61" y="1"/>
                      <a:pt x="31" y="1"/>
                      <a:pt x="0" y="31"/>
                    </a:cubicBezTo>
                    <a:cubicBezTo>
                      <a:pt x="0" y="61"/>
                      <a:pt x="31" y="61"/>
                      <a:pt x="61" y="61"/>
                    </a:cubicBezTo>
                    <a:cubicBezTo>
                      <a:pt x="61" y="61"/>
                      <a:pt x="92" y="61"/>
                      <a:pt x="92" y="61"/>
                    </a:cubicBezTo>
                    <a:cubicBezTo>
                      <a:pt x="122" y="31"/>
                      <a:pt x="92" y="1"/>
                      <a:pt x="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</p:grpSp>
        <p:sp>
          <p:nvSpPr>
            <p:cNvPr id="957" name="Google Shape;957;p21"/>
            <p:cNvSpPr/>
            <p:nvPr/>
          </p:nvSpPr>
          <p:spPr>
            <a:xfrm>
              <a:off x="4228196" y="3019249"/>
              <a:ext cx="188535" cy="75471"/>
            </a:xfrm>
            <a:custGeom>
              <a:avLst/>
              <a:gdLst/>
              <a:ahLst/>
              <a:cxnLst/>
              <a:rect l="l" t="t" r="r" b="b"/>
              <a:pathLst>
                <a:path w="5837" h="2311" extrusionOk="0">
                  <a:moveTo>
                    <a:pt x="5715" y="2037"/>
                  </a:moveTo>
                  <a:cubicBezTo>
                    <a:pt x="5806" y="2006"/>
                    <a:pt x="5837" y="1885"/>
                    <a:pt x="5776" y="1824"/>
                  </a:cubicBezTo>
                  <a:cubicBezTo>
                    <a:pt x="5715" y="1733"/>
                    <a:pt x="5624" y="1672"/>
                    <a:pt x="5563" y="1641"/>
                  </a:cubicBezTo>
                  <a:cubicBezTo>
                    <a:pt x="5107" y="1429"/>
                    <a:pt x="4682" y="1186"/>
                    <a:pt x="4195" y="1003"/>
                  </a:cubicBezTo>
                  <a:cubicBezTo>
                    <a:pt x="4043" y="973"/>
                    <a:pt x="3922" y="882"/>
                    <a:pt x="3770" y="821"/>
                  </a:cubicBezTo>
                  <a:cubicBezTo>
                    <a:pt x="3618" y="699"/>
                    <a:pt x="3466" y="638"/>
                    <a:pt x="3283" y="578"/>
                  </a:cubicBezTo>
                  <a:cubicBezTo>
                    <a:pt x="3192" y="547"/>
                    <a:pt x="3131" y="517"/>
                    <a:pt x="3071" y="456"/>
                  </a:cubicBezTo>
                  <a:cubicBezTo>
                    <a:pt x="2888" y="274"/>
                    <a:pt x="2615" y="182"/>
                    <a:pt x="2372" y="182"/>
                  </a:cubicBezTo>
                  <a:cubicBezTo>
                    <a:pt x="2189" y="182"/>
                    <a:pt x="2007" y="152"/>
                    <a:pt x="1855" y="61"/>
                  </a:cubicBezTo>
                  <a:cubicBezTo>
                    <a:pt x="1764" y="30"/>
                    <a:pt x="1642" y="0"/>
                    <a:pt x="1520" y="0"/>
                  </a:cubicBezTo>
                  <a:cubicBezTo>
                    <a:pt x="1217" y="61"/>
                    <a:pt x="913" y="152"/>
                    <a:pt x="609" y="243"/>
                  </a:cubicBezTo>
                  <a:cubicBezTo>
                    <a:pt x="305" y="365"/>
                    <a:pt x="183" y="638"/>
                    <a:pt x="1" y="851"/>
                  </a:cubicBezTo>
                  <a:cubicBezTo>
                    <a:pt x="1" y="851"/>
                    <a:pt x="31" y="882"/>
                    <a:pt x="31" y="882"/>
                  </a:cubicBezTo>
                  <a:cubicBezTo>
                    <a:pt x="122" y="912"/>
                    <a:pt x="213" y="912"/>
                    <a:pt x="305" y="882"/>
                  </a:cubicBezTo>
                  <a:cubicBezTo>
                    <a:pt x="639" y="760"/>
                    <a:pt x="973" y="608"/>
                    <a:pt x="1277" y="456"/>
                  </a:cubicBezTo>
                  <a:cubicBezTo>
                    <a:pt x="1368" y="395"/>
                    <a:pt x="1460" y="426"/>
                    <a:pt x="1520" y="517"/>
                  </a:cubicBezTo>
                  <a:cubicBezTo>
                    <a:pt x="1581" y="608"/>
                    <a:pt x="1672" y="699"/>
                    <a:pt x="1764" y="730"/>
                  </a:cubicBezTo>
                  <a:cubicBezTo>
                    <a:pt x="1946" y="760"/>
                    <a:pt x="2098" y="790"/>
                    <a:pt x="2250" y="821"/>
                  </a:cubicBezTo>
                  <a:cubicBezTo>
                    <a:pt x="2341" y="821"/>
                    <a:pt x="2463" y="851"/>
                    <a:pt x="2554" y="912"/>
                  </a:cubicBezTo>
                  <a:cubicBezTo>
                    <a:pt x="2767" y="1034"/>
                    <a:pt x="2979" y="1094"/>
                    <a:pt x="3223" y="1094"/>
                  </a:cubicBezTo>
                  <a:cubicBezTo>
                    <a:pt x="3314" y="1125"/>
                    <a:pt x="3435" y="1186"/>
                    <a:pt x="3466" y="1307"/>
                  </a:cubicBezTo>
                  <a:cubicBezTo>
                    <a:pt x="3557" y="1520"/>
                    <a:pt x="3770" y="1672"/>
                    <a:pt x="3983" y="1672"/>
                  </a:cubicBezTo>
                  <a:cubicBezTo>
                    <a:pt x="4013" y="1672"/>
                    <a:pt x="4043" y="1702"/>
                    <a:pt x="4043" y="1702"/>
                  </a:cubicBezTo>
                  <a:cubicBezTo>
                    <a:pt x="4135" y="1733"/>
                    <a:pt x="4135" y="1793"/>
                    <a:pt x="4104" y="1885"/>
                  </a:cubicBezTo>
                  <a:lnTo>
                    <a:pt x="4013" y="1976"/>
                  </a:lnTo>
                  <a:cubicBezTo>
                    <a:pt x="3952" y="2067"/>
                    <a:pt x="4013" y="2189"/>
                    <a:pt x="4104" y="2189"/>
                  </a:cubicBezTo>
                  <a:lnTo>
                    <a:pt x="4712" y="2189"/>
                  </a:lnTo>
                  <a:cubicBezTo>
                    <a:pt x="4986" y="2310"/>
                    <a:pt x="5350" y="2128"/>
                    <a:pt x="5715" y="20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</p:grpSp>
      <p:grpSp>
        <p:nvGrpSpPr>
          <p:cNvPr id="973" name="Google Shape;973;p21"/>
          <p:cNvGrpSpPr/>
          <p:nvPr/>
        </p:nvGrpSpPr>
        <p:grpSpPr>
          <a:xfrm>
            <a:off x="6380840" y="1818133"/>
            <a:ext cx="598800" cy="598800"/>
            <a:chOff x="5606140" y="2135633"/>
            <a:chExt cx="598800" cy="598800"/>
          </a:xfrm>
        </p:grpSpPr>
        <p:sp>
          <p:nvSpPr>
            <p:cNvPr id="974" name="Google Shape;974;p21"/>
            <p:cNvSpPr/>
            <p:nvPr/>
          </p:nvSpPr>
          <p:spPr>
            <a:xfrm>
              <a:off x="5606140" y="2135633"/>
              <a:ext cx="598800" cy="598800"/>
            </a:xfrm>
            <a:prstGeom prst="ellipse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975" name="Google Shape;975;p21"/>
            <p:cNvSpPr/>
            <p:nvPr/>
          </p:nvSpPr>
          <p:spPr>
            <a:xfrm>
              <a:off x="5840725" y="2349300"/>
              <a:ext cx="129622" cy="171475"/>
            </a:xfrm>
            <a:custGeom>
              <a:avLst/>
              <a:gdLst/>
              <a:ahLst/>
              <a:cxnLst/>
              <a:rect l="l" t="t" r="r" b="b"/>
              <a:pathLst>
                <a:path w="27332" h="30123" extrusionOk="0">
                  <a:moveTo>
                    <a:pt x="9595" y="1"/>
                  </a:moveTo>
                  <a:lnTo>
                    <a:pt x="10767" y="1"/>
                  </a:lnTo>
                  <a:lnTo>
                    <a:pt x="11124" y="65"/>
                  </a:lnTo>
                  <a:lnTo>
                    <a:pt x="11723" y="332"/>
                  </a:lnTo>
                  <a:lnTo>
                    <a:pt x="12232" y="727"/>
                  </a:lnTo>
                  <a:lnTo>
                    <a:pt x="12640" y="1250"/>
                  </a:lnTo>
                  <a:lnTo>
                    <a:pt x="12819" y="1555"/>
                  </a:lnTo>
                  <a:lnTo>
                    <a:pt x="12933" y="1696"/>
                  </a:lnTo>
                  <a:lnTo>
                    <a:pt x="13086" y="1823"/>
                  </a:lnTo>
                  <a:lnTo>
                    <a:pt x="13264" y="1938"/>
                  </a:lnTo>
                  <a:lnTo>
                    <a:pt x="13647" y="2091"/>
                  </a:lnTo>
                  <a:lnTo>
                    <a:pt x="14042" y="2142"/>
                  </a:lnTo>
                  <a:lnTo>
                    <a:pt x="14449" y="2116"/>
                  </a:lnTo>
                  <a:lnTo>
                    <a:pt x="14653" y="2078"/>
                  </a:lnTo>
                  <a:lnTo>
                    <a:pt x="15278" y="1874"/>
                  </a:lnTo>
                  <a:lnTo>
                    <a:pt x="15889" y="1619"/>
                  </a:lnTo>
                  <a:lnTo>
                    <a:pt x="15469" y="2435"/>
                  </a:lnTo>
                  <a:lnTo>
                    <a:pt x="15036" y="3263"/>
                  </a:lnTo>
                  <a:lnTo>
                    <a:pt x="15290" y="3390"/>
                  </a:lnTo>
                  <a:lnTo>
                    <a:pt x="15787" y="3518"/>
                  </a:lnTo>
                  <a:lnTo>
                    <a:pt x="16272" y="3505"/>
                  </a:lnTo>
                  <a:lnTo>
                    <a:pt x="16756" y="3352"/>
                  </a:lnTo>
                  <a:lnTo>
                    <a:pt x="16998" y="3212"/>
                  </a:lnTo>
                  <a:lnTo>
                    <a:pt x="17406" y="2983"/>
                  </a:lnTo>
                  <a:lnTo>
                    <a:pt x="18272" y="2575"/>
                  </a:lnTo>
                  <a:lnTo>
                    <a:pt x="18718" y="2396"/>
                  </a:lnTo>
                  <a:lnTo>
                    <a:pt x="19610" y="2091"/>
                  </a:lnTo>
                  <a:lnTo>
                    <a:pt x="20910" y="1581"/>
                  </a:lnTo>
                  <a:lnTo>
                    <a:pt x="21725" y="1084"/>
                  </a:lnTo>
                  <a:lnTo>
                    <a:pt x="22094" y="765"/>
                  </a:lnTo>
                  <a:lnTo>
                    <a:pt x="22196" y="689"/>
                  </a:lnTo>
                  <a:lnTo>
                    <a:pt x="22464" y="676"/>
                  </a:lnTo>
                  <a:lnTo>
                    <a:pt x="22706" y="791"/>
                  </a:lnTo>
                  <a:lnTo>
                    <a:pt x="22884" y="995"/>
                  </a:lnTo>
                  <a:lnTo>
                    <a:pt x="22897" y="1122"/>
                  </a:lnTo>
                  <a:lnTo>
                    <a:pt x="22923" y="1390"/>
                  </a:lnTo>
                  <a:lnTo>
                    <a:pt x="23063" y="1899"/>
                  </a:lnTo>
                  <a:lnTo>
                    <a:pt x="23279" y="2371"/>
                  </a:lnTo>
                  <a:lnTo>
                    <a:pt x="23560" y="2817"/>
                  </a:lnTo>
                  <a:lnTo>
                    <a:pt x="23713" y="3033"/>
                  </a:lnTo>
                  <a:lnTo>
                    <a:pt x="24439" y="3964"/>
                  </a:lnTo>
                  <a:lnTo>
                    <a:pt x="25127" y="4919"/>
                  </a:lnTo>
                  <a:lnTo>
                    <a:pt x="25254" y="5110"/>
                  </a:lnTo>
                  <a:lnTo>
                    <a:pt x="25433" y="5518"/>
                  </a:lnTo>
                  <a:lnTo>
                    <a:pt x="25535" y="5951"/>
                  </a:lnTo>
                  <a:lnTo>
                    <a:pt x="25522" y="6397"/>
                  </a:lnTo>
                  <a:lnTo>
                    <a:pt x="25471" y="6627"/>
                  </a:lnTo>
                  <a:lnTo>
                    <a:pt x="25382" y="6945"/>
                  </a:lnTo>
                  <a:lnTo>
                    <a:pt x="25127" y="7570"/>
                  </a:lnTo>
                  <a:lnTo>
                    <a:pt x="24987" y="7863"/>
                  </a:lnTo>
                  <a:lnTo>
                    <a:pt x="24910" y="8041"/>
                  </a:lnTo>
                  <a:lnTo>
                    <a:pt x="24910" y="8283"/>
                  </a:lnTo>
                  <a:lnTo>
                    <a:pt x="24987" y="8436"/>
                  </a:lnTo>
                  <a:lnTo>
                    <a:pt x="25051" y="8512"/>
                  </a:lnTo>
                  <a:lnTo>
                    <a:pt x="25344" y="8818"/>
                  </a:lnTo>
                  <a:lnTo>
                    <a:pt x="25649" y="9111"/>
                  </a:lnTo>
                  <a:lnTo>
                    <a:pt x="25841" y="9302"/>
                  </a:lnTo>
                  <a:lnTo>
                    <a:pt x="26083" y="9761"/>
                  </a:lnTo>
                  <a:lnTo>
                    <a:pt x="26121" y="10029"/>
                  </a:lnTo>
                  <a:lnTo>
                    <a:pt x="26223" y="11023"/>
                  </a:lnTo>
                  <a:lnTo>
                    <a:pt x="26299" y="12016"/>
                  </a:lnTo>
                  <a:lnTo>
                    <a:pt x="26337" y="12360"/>
                  </a:lnTo>
                  <a:lnTo>
                    <a:pt x="26439" y="13036"/>
                  </a:lnTo>
                  <a:lnTo>
                    <a:pt x="26631" y="13673"/>
                  </a:lnTo>
                  <a:lnTo>
                    <a:pt x="26924" y="14297"/>
                  </a:lnTo>
                  <a:lnTo>
                    <a:pt x="27127" y="14577"/>
                  </a:lnTo>
                  <a:lnTo>
                    <a:pt x="27255" y="14794"/>
                  </a:lnTo>
                  <a:lnTo>
                    <a:pt x="27331" y="15227"/>
                  </a:lnTo>
                  <a:lnTo>
                    <a:pt x="27204" y="15635"/>
                  </a:lnTo>
                  <a:lnTo>
                    <a:pt x="26911" y="15954"/>
                  </a:lnTo>
                  <a:lnTo>
                    <a:pt x="26681" y="16055"/>
                  </a:lnTo>
                  <a:lnTo>
                    <a:pt x="26261" y="16170"/>
                  </a:lnTo>
                  <a:lnTo>
                    <a:pt x="25828" y="16234"/>
                  </a:lnTo>
                  <a:lnTo>
                    <a:pt x="24859" y="16336"/>
                  </a:lnTo>
                  <a:lnTo>
                    <a:pt x="23917" y="16501"/>
                  </a:lnTo>
                  <a:lnTo>
                    <a:pt x="23330" y="16667"/>
                  </a:lnTo>
                  <a:lnTo>
                    <a:pt x="22209" y="17113"/>
                  </a:lnTo>
                  <a:lnTo>
                    <a:pt x="21152" y="17661"/>
                  </a:lnTo>
                  <a:lnTo>
                    <a:pt x="20120" y="18298"/>
                  </a:lnTo>
                  <a:lnTo>
                    <a:pt x="19623" y="18642"/>
                  </a:lnTo>
                  <a:lnTo>
                    <a:pt x="19508" y="18731"/>
                  </a:lnTo>
                  <a:lnTo>
                    <a:pt x="19330" y="18948"/>
                  </a:lnTo>
                  <a:lnTo>
                    <a:pt x="19228" y="19190"/>
                  </a:lnTo>
                  <a:lnTo>
                    <a:pt x="19202" y="19470"/>
                  </a:lnTo>
                  <a:lnTo>
                    <a:pt x="19215" y="19610"/>
                  </a:lnTo>
                  <a:lnTo>
                    <a:pt x="19253" y="19840"/>
                  </a:lnTo>
                  <a:lnTo>
                    <a:pt x="19380" y="20260"/>
                  </a:lnTo>
                  <a:lnTo>
                    <a:pt x="19674" y="20859"/>
                  </a:lnTo>
                  <a:lnTo>
                    <a:pt x="19916" y="21241"/>
                  </a:lnTo>
                  <a:lnTo>
                    <a:pt x="20094" y="21509"/>
                  </a:lnTo>
                  <a:lnTo>
                    <a:pt x="20515" y="21955"/>
                  </a:lnTo>
                  <a:lnTo>
                    <a:pt x="21215" y="22541"/>
                  </a:lnTo>
                  <a:lnTo>
                    <a:pt x="21725" y="22898"/>
                  </a:lnTo>
                  <a:lnTo>
                    <a:pt x="22171" y="23242"/>
                  </a:lnTo>
                  <a:lnTo>
                    <a:pt x="23050" y="23955"/>
                  </a:lnTo>
                  <a:lnTo>
                    <a:pt x="23458" y="24350"/>
                  </a:lnTo>
                  <a:lnTo>
                    <a:pt x="23598" y="24490"/>
                  </a:lnTo>
                  <a:lnTo>
                    <a:pt x="23725" y="24771"/>
                  </a:lnTo>
                  <a:lnTo>
                    <a:pt x="23687" y="25038"/>
                  </a:lnTo>
                  <a:lnTo>
                    <a:pt x="23496" y="25306"/>
                  </a:lnTo>
                  <a:lnTo>
                    <a:pt x="23343" y="25433"/>
                  </a:lnTo>
                  <a:lnTo>
                    <a:pt x="23241" y="25510"/>
                  </a:lnTo>
                  <a:lnTo>
                    <a:pt x="23127" y="25586"/>
                  </a:lnTo>
                  <a:lnTo>
                    <a:pt x="22426" y="25969"/>
                  </a:lnTo>
                  <a:lnTo>
                    <a:pt x="21712" y="26364"/>
                  </a:lnTo>
                  <a:lnTo>
                    <a:pt x="21445" y="26529"/>
                  </a:lnTo>
                  <a:lnTo>
                    <a:pt x="21088" y="26860"/>
                  </a:lnTo>
                  <a:lnTo>
                    <a:pt x="20948" y="27255"/>
                  </a:lnTo>
                  <a:lnTo>
                    <a:pt x="20999" y="27740"/>
                  </a:lnTo>
                  <a:lnTo>
                    <a:pt x="21101" y="28045"/>
                  </a:lnTo>
                  <a:lnTo>
                    <a:pt x="21266" y="28479"/>
                  </a:lnTo>
                  <a:lnTo>
                    <a:pt x="21381" y="28937"/>
                  </a:lnTo>
                  <a:lnTo>
                    <a:pt x="21406" y="29039"/>
                  </a:lnTo>
                  <a:lnTo>
                    <a:pt x="21368" y="29218"/>
                  </a:lnTo>
                  <a:lnTo>
                    <a:pt x="21266" y="29307"/>
                  </a:lnTo>
                  <a:lnTo>
                    <a:pt x="21088" y="29332"/>
                  </a:lnTo>
                  <a:lnTo>
                    <a:pt x="20973" y="29307"/>
                  </a:lnTo>
                  <a:lnTo>
                    <a:pt x="20578" y="29179"/>
                  </a:lnTo>
                  <a:lnTo>
                    <a:pt x="20183" y="29014"/>
                  </a:lnTo>
                  <a:lnTo>
                    <a:pt x="19814" y="28886"/>
                  </a:lnTo>
                  <a:lnTo>
                    <a:pt x="19087" y="28746"/>
                  </a:lnTo>
                  <a:lnTo>
                    <a:pt x="18374" y="28797"/>
                  </a:lnTo>
                  <a:lnTo>
                    <a:pt x="17686" y="29065"/>
                  </a:lnTo>
                  <a:lnTo>
                    <a:pt x="17342" y="29294"/>
                  </a:lnTo>
                  <a:lnTo>
                    <a:pt x="17202" y="29383"/>
                  </a:lnTo>
                  <a:lnTo>
                    <a:pt x="16909" y="29523"/>
                  </a:lnTo>
                  <a:lnTo>
                    <a:pt x="16424" y="29625"/>
                  </a:lnTo>
                  <a:lnTo>
                    <a:pt x="16093" y="29613"/>
                  </a:lnTo>
                  <a:lnTo>
                    <a:pt x="15380" y="29523"/>
                  </a:lnTo>
                  <a:lnTo>
                    <a:pt x="14666" y="29434"/>
                  </a:lnTo>
                  <a:lnTo>
                    <a:pt x="14398" y="29409"/>
                  </a:lnTo>
                  <a:lnTo>
                    <a:pt x="13876" y="29434"/>
                  </a:lnTo>
                  <a:lnTo>
                    <a:pt x="13417" y="29574"/>
                  </a:lnTo>
                  <a:lnTo>
                    <a:pt x="13010" y="29880"/>
                  </a:lnTo>
                  <a:lnTo>
                    <a:pt x="12831" y="30122"/>
                  </a:lnTo>
                  <a:lnTo>
                    <a:pt x="12717" y="30122"/>
                  </a:lnTo>
                  <a:lnTo>
                    <a:pt x="12525" y="29944"/>
                  </a:lnTo>
                  <a:lnTo>
                    <a:pt x="12143" y="29638"/>
                  </a:lnTo>
                  <a:lnTo>
                    <a:pt x="11723" y="29396"/>
                  </a:lnTo>
                  <a:lnTo>
                    <a:pt x="11251" y="29243"/>
                  </a:lnTo>
                  <a:lnTo>
                    <a:pt x="10996" y="29205"/>
                  </a:lnTo>
                  <a:lnTo>
                    <a:pt x="10474" y="29128"/>
                  </a:lnTo>
                  <a:lnTo>
                    <a:pt x="9952" y="29014"/>
                  </a:lnTo>
                  <a:lnTo>
                    <a:pt x="9455" y="28925"/>
                  </a:lnTo>
                  <a:lnTo>
                    <a:pt x="8474" y="28810"/>
                  </a:lnTo>
                  <a:lnTo>
                    <a:pt x="7505" y="28835"/>
                  </a:lnTo>
                  <a:lnTo>
                    <a:pt x="6524" y="29001"/>
                  </a:lnTo>
                  <a:lnTo>
                    <a:pt x="6040" y="29167"/>
                  </a:lnTo>
                  <a:lnTo>
                    <a:pt x="5862" y="29218"/>
                  </a:lnTo>
                  <a:lnTo>
                    <a:pt x="5670" y="29230"/>
                  </a:lnTo>
                  <a:lnTo>
                    <a:pt x="5479" y="29230"/>
                  </a:lnTo>
                  <a:lnTo>
                    <a:pt x="5174" y="29141"/>
                  </a:lnTo>
                  <a:lnTo>
                    <a:pt x="4931" y="28937"/>
                  </a:lnTo>
                  <a:lnTo>
                    <a:pt x="4804" y="28644"/>
                  </a:lnTo>
                  <a:lnTo>
                    <a:pt x="4779" y="28466"/>
                  </a:lnTo>
                  <a:lnTo>
                    <a:pt x="4766" y="27982"/>
                  </a:lnTo>
                  <a:lnTo>
                    <a:pt x="4842" y="27498"/>
                  </a:lnTo>
                  <a:lnTo>
                    <a:pt x="4919" y="27077"/>
                  </a:lnTo>
                  <a:lnTo>
                    <a:pt x="5110" y="26249"/>
                  </a:lnTo>
                  <a:lnTo>
                    <a:pt x="5390" y="25459"/>
                  </a:lnTo>
                  <a:lnTo>
                    <a:pt x="5785" y="24707"/>
                  </a:lnTo>
                  <a:lnTo>
                    <a:pt x="6040" y="24350"/>
                  </a:lnTo>
                  <a:lnTo>
                    <a:pt x="6244" y="24096"/>
                  </a:lnTo>
                  <a:lnTo>
                    <a:pt x="6473" y="23802"/>
                  </a:lnTo>
                  <a:lnTo>
                    <a:pt x="5823" y="23624"/>
                  </a:lnTo>
                  <a:lnTo>
                    <a:pt x="5224" y="23471"/>
                  </a:lnTo>
                  <a:lnTo>
                    <a:pt x="4116" y="23216"/>
                  </a:lnTo>
                  <a:lnTo>
                    <a:pt x="3033" y="22923"/>
                  </a:lnTo>
                  <a:lnTo>
                    <a:pt x="2587" y="22770"/>
                  </a:lnTo>
                  <a:lnTo>
                    <a:pt x="2014" y="22465"/>
                  </a:lnTo>
                  <a:lnTo>
                    <a:pt x="1670" y="22210"/>
                  </a:lnTo>
                  <a:lnTo>
                    <a:pt x="1389" y="21904"/>
                  </a:lnTo>
                  <a:lnTo>
                    <a:pt x="1147" y="21573"/>
                  </a:lnTo>
                  <a:lnTo>
                    <a:pt x="956" y="21178"/>
                  </a:lnTo>
                  <a:lnTo>
                    <a:pt x="841" y="20744"/>
                  </a:lnTo>
                  <a:lnTo>
                    <a:pt x="803" y="20502"/>
                  </a:lnTo>
                  <a:lnTo>
                    <a:pt x="765" y="19980"/>
                  </a:lnTo>
                  <a:lnTo>
                    <a:pt x="803" y="18948"/>
                  </a:lnTo>
                  <a:lnTo>
                    <a:pt x="841" y="18425"/>
                  </a:lnTo>
                  <a:lnTo>
                    <a:pt x="854" y="18183"/>
                  </a:lnTo>
                  <a:lnTo>
                    <a:pt x="765" y="17865"/>
                  </a:lnTo>
                  <a:lnTo>
                    <a:pt x="637" y="17686"/>
                  </a:lnTo>
                  <a:lnTo>
                    <a:pt x="536" y="17597"/>
                  </a:lnTo>
                  <a:lnTo>
                    <a:pt x="408" y="17470"/>
                  </a:lnTo>
                  <a:lnTo>
                    <a:pt x="204" y="17189"/>
                  </a:lnTo>
                  <a:lnTo>
                    <a:pt x="64" y="16884"/>
                  </a:lnTo>
                  <a:lnTo>
                    <a:pt x="0" y="16552"/>
                  </a:lnTo>
                  <a:lnTo>
                    <a:pt x="13" y="16374"/>
                  </a:lnTo>
                  <a:lnTo>
                    <a:pt x="115" y="15559"/>
                  </a:lnTo>
                  <a:lnTo>
                    <a:pt x="268" y="14756"/>
                  </a:lnTo>
                  <a:lnTo>
                    <a:pt x="370" y="14272"/>
                  </a:lnTo>
                  <a:lnTo>
                    <a:pt x="395" y="13545"/>
                  </a:lnTo>
                  <a:lnTo>
                    <a:pt x="281" y="13074"/>
                  </a:lnTo>
                  <a:lnTo>
                    <a:pt x="153" y="12845"/>
                  </a:lnTo>
                  <a:lnTo>
                    <a:pt x="90" y="12730"/>
                  </a:lnTo>
                  <a:lnTo>
                    <a:pt x="39" y="12577"/>
                  </a:lnTo>
                  <a:lnTo>
                    <a:pt x="77" y="12450"/>
                  </a:lnTo>
                  <a:lnTo>
                    <a:pt x="230" y="12360"/>
                  </a:lnTo>
                  <a:lnTo>
                    <a:pt x="344" y="12322"/>
                  </a:lnTo>
                  <a:lnTo>
                    <a:pt x="867" y="12182"/>
                  </a:lnTo>
                  <a:lnTo>
                    <a:pt x="1389" y="12055"/>
                  </a:lnTo>
                  <a:lnTo>
                    <a:pt x="1708" y="11965"/>
                  </a:lnTo>
                  <a:lnTo>
                    <a:pt x="2154" y="11698"/>
                  </a:lnTo>
                  <a:lnTo>
                    <a:pt x="2421" y="11316"/>
                  </a:lnTo>
                  <a:lnTo>
                    <a:pt x="2510" y="10793"/>
                  </a:lnTo>
                  <a:lnTo>
                    <a:pt x="2472" y="10475"/>
                  </a:lnTo>
                  <a:lnTo>
                    <a:pt x="2396" y="10067"/>
                  </a:lnTo>
                  <a:lnTo>
                    <a:pt x="2294" y="9672"/>
                  </a:lnTo>
                  <a:lnTo>
                    <a:pt x="2256" y="9494"/>
                  </a:lnTo>
                  <a:lnTo>
                    <a:pt x="2383" y="9251"/>
                  </a:lnTo>
                  <a:lnTo>
                    <a:pt x="2523" y="9162"/>
                  </a:lnTo>
                  <a:lnTo>
                    <a:pt x="2804" y="9009"/>
                  </a:lnTo>
                  <a:lnTo>
                    <a:pt x="3211" y="8627"/>
                  </a:lnTo>
                  <a:lnTo>
                    <a:pt x="3453" y="8143"/>
                  </a:lnTo>
                  <a:lnTo>
                    <a:pt x="3555" y="7595"/>
                  </a:lnTo>
                  <a:lnTo>
                    <a:pt x="3568" y="7289"/>
                  </a:lnTo>
                  <a:lnTo>
                    <a:pt x="3581" y="6486"/>
                  </a:lnTo>
                  <a:lnTo>
                    <a:pt x="3657" y="5696"/>
                  </a:lnTo>
                  <a:lnTo>
                    <a:pt x="3721" y="5378"/>
                  </a:lnTo>
                  <a:lnTo>
                    <a:pt x="3912" y="4996"/>
                  </a:lnTo>
                  <a:lnTo>
                    <a:pt x="4090" y="4805"/>
                  </a:lnTo>
                  <a:lnTo>
                    <a:pt x="4307" y="4664"/>
                  </a:lnTo>
                  <a:lnTo>
                    <a:pt x="4562" y="4588"/>
                  </a:lnTo>
                  <a:lnTo>
                    <a:pt x="4982" y="4562"/>
                  </a:lnTo>
                  <a:lnTo>
                    <a:pt x="5314" y="4626"/>
                  </a:lnTo>
                  <a:lnTo>
                    <a:pt x="5823" y="4805"/>
                  </a:lnTo>
                  <a:lnTo>
                    <a:pt x="6320" y="5021"/>
                  </a:lnTo>
                  <a:lnTo>
                    <a:pt x="6562" y="5123"/>
                  </a:lnTo>
                  <a:lnTo>
                    <a:pt x="6945" y="5187"/>
                  </a:lnTo>
                  <a:lnTo>
                    <a:pt x="7250" y="5085"/>
                  </a:lnTo>
                  <a:lnTo>
                    <a:pt x="7531" y="4817"/>
                  </a:lnTo>
                  <a:lnTo>
                    <a:pt x="7671" y="4613"/>
                  </a:lnTo>
                  <a:lnTo>
                    <a:pt x="7824" y="4371"/>
                  </a:lnTo>
                  <a:lnTo>
                    <a:pt x="8206" y="3989"/>
                  </a:lnTo>
                  <a:lnTo>
                    <a:pt x="8474" y="3862"/>
                  </a:lnTo>
                  <a:lnTo>
                    <a:pt x="8576" y="3811"/>
                  </a:lnTo>
                  <a:lnTo>
                    <a:pt x="8716" y="3683"/>
                  </a:lnTo>
                  <a:lnTo>
                    <a:pt x="8779" y="3505"/>
                  </a:lnTo>
                  <a:lnTo>
                    <a:pt x="8767" y="3301"/>
                  </a:lnTo>
                  <a:lnTo>
                    <a:pt x="8728" y="3186"/>
                  </a:lnTo>
                  <a:lnTo>
                    <a:pt x="8614" y="2906"/>
                  </a:lnTo>
                  <a:lnTo>
                    <a:pt x="8448" y="2664"/>
                  </a:lnTo>
                  <a:lnTo>
                    <a:pt x="8384" y="2549"/>
                  </a:lnTo>
                  <a:lnTo>
                    <a:pt x="8295" y="2333"/>
                  </a:lnTo>
                  <a:lnTo>
                    <a:pt x="8270" y="1989"/>
                  </a:lnTo>
                  <a:lnTo>
                    <a:pt x="8346" y="1747"/>
                  </a:lnTo>
                  <a:lnTo>
                    <a:pt x="8435" y="1454"/>
                  </a:lnTo>
                  <a:lnTo>
                    <a:pt x="8512" y="1148"/>
                  </a:lnTo>
                  <a:lnTo>
                    <a:pt x="8537" y="1008"/>
                  </a:lnTo>
                  <a:lnTo>
                    <a:pt x="8525" y="753"/>
                  </a:lnTo>
                  <a:lnTo>
                    <a:pt x="8435" y="523"/>
                  </a:lnTo>
                  <a:lnTo>
                    <a:pt x="8270" y="319"/>
                  </a:lnTo>
                  <a:lnTo>
                    <a:pt x="8155" y="230"/>
                  </a:lnTo>
                  <a:lnTo>
                    <a:pt x="8053" y="167"/>
                  </a:lnTo>
                  <a:lnTo>
                    <a:pt x="7964" y="103"/>
                  </a:lnTo>
                  <a:lnTo>
                    <a:pt x="8779" y="52"/>
                  </a:lnTo>
                  <a:lnTo>
                    <a:pt x="959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53999" y="1492131"/>
            <a:ext cx="3822536" cy="2638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>
              <a:lnSpc>
                <a:spcPct val="150000"/>
              </a:lnSpc>
            </a:pPr>
            <a:r>
              <a:rPr lang="en-US" dirty="0" err="1">
                <a:latin typeface="Georgia" panose="02040502050405020303" pitchFamily="18" charset="0"/>
              </a:rPr>
              <a:t>Mashinasozlik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nemis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iqtisodiyotining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asosiy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tayanchidir</a:t>
            </a:r>
            <a:r>
              <a:rPr lang="en-US" dirty="0">
                <a:latin typeface="Georgia" panose="02040502050405020303" pitchFamily="18" charset="0"/>
              </a:rPr>
              <a:t>. </a:t>
            </a:r>
            <a:r>
              <a:rPr lang="en-US" dirty="0" err="1">
                <a:latin typeface="Georgia" panose="02040502050405020303" pitchFamily="18" charset="0"/>
              </a:rPr>
              <a:t>Qoʻngʻir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koʻmir</a:t>
            </a:r>
            <a:r>
              <a:rPr lang="en-US" dirty="0">
                <a:latin typeface="Georgia" panose="02040502050405020303" pitchFamily="18" charset="0"/>
              </a:rPr>
              <a:t> (</a:t>
            </a:r>
            <a:r>
              <a:rPr lang="en-US" dirty="0" err="1">
                <a:latin typeface="Georgia" panose="02040502050405020303" pitchFamily="18" charset="0"/>
              </a:rPr>
              <a:t>dunyoda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birinchi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oʻrin</a:t>
            </a:r>
            <a:r>
              <a:rPr lang="en-US" dirty="0">
                <a:latin typeface="Georgia" panose="02040502050405020303" pitchFamily="18" charset="0"/>
              </a:rPr>
              <a:t>), </a:t>
            </a:r>
            <a:r>
              <a:rPr lang="en-US" dirty="0" err="1">
                <a:latin typeface="Georgia" panose="02040502050405020303" pitchFamily="18" charset="0"/>
              </a:rPr>
              <a:t>toshkoʻmir</a:t>
            </a:r>
            <a:r>
              <a:rPr lang="en-US" dirty="0">
                <a:latin typeface="Georgia" panose="02040502050405020303" pitchFamily="18" charset="0"/>
              </a:rPr>
              <a:t>, </a:t>
            </a:r>
            <a:r>
              <a:rPr lang="en-US" dirty="0" err="1">
                <a:latin typeface="Georgia" panose="02040502050405020303" pitchFamily="18" charset="0"/>
              </a:rPr>
              <a:t>neft</a:t>
            </a:r>
            <a:r>
              <a:rPr lang="en-US" dirty="0">
                <a:latin typeface="Georgia" panose="02040502050405020303" pitchFamily="18" charset="0"/>
              </a:rPr>
              <a:t>, </a:t>
            </a:r>
            <a:r>
              <a:rPr lang="en-US" dirty="0" err="1">
                <a:latin typeface="Georgia" panose="02040502050405020303" pitchFamily="18" charset="0"/>
              </a:rPr>
              <a:t>tabiiy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gaz</a:t>
            </a:r>
            <a:r>
              <a:rPr lang="en-US" dirty="0">
                <a:latin typeface="Georgia" panose="02040502050405020303" pitchFamily="18" charset="0"/>
              </a:rPr>
              <a:t>, </a:t>
            </a:r>
            <a:r>
              <a:rPr lang="en-US" dirty="0" err="1">
                <a:latin typeface="Georgia" panose="02040502050405020303" pitchFamily="18" charset="0"/>
              </a:rPr>
              <a:t>polimetall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rudalar</a:t>
            </a:r>
            <a:r>
              <a:rPr lang="en-US" dirty="0">
                <a:latin typeface="Georgia" panose="02040502050405020303" pitchFamily="18" charset="0"/>
              </a:rPr>
              <a:t>, </a:t>
            </a:r>
            <a:r>
              <a:rPr lang="en-US" dirty="0" err="1">
                <a:latin typeface="Georgia" panose="02040502050405020303" pitchFamily="18" charset="0"/>
              </a:rPr>
              <a:t>kaliy</a:t>
            </a:r>
            <a:r>
              <a:rPr lang="en-US" dirty="0">
                <a:latin typeface="Georgia" panose="02040502050405020303" pitchFamily="18" charset="0"/>
              </a:rPr>
              <a:t> </a:t>
            </a:r>
            <a:r>
              <a:rPr lang="en-US" dirty="0" err="1">
                <a:latin typeface="Georgia" panose="02040502050405020303" pitchFamily="18" charset="0"/>
              </a:rPr>
              <a:t>va</a:t>
            </a:r>
            <a:r>
              <a:rPr lang="en-US" dirty="0">
                <a:latin typeface="Georgia" panose="02040502050405020303" pitchFamily="18" charset="0"/>
              </a:rPr>
              <a:t> </a:t>
            </a:r>
            <a:r>
              <a:rPr lang="en-US" dirty="0" err="1">
                <a:latin typeface="Georgia" panose="02040502050405020303" pitchFamily="18" charset="0"/>
              </a:rPr>
              <a:t>oshtuzi</a:t>
            </a:r>
            <a:r>
              <a:rPr lang="en-US" dirty="0">
                <a:latin typeface="Georgia" panose="02040502050405020303" pitchFamily="18" charset="0"/>
              </a:rPr>
              <a:t> </a:t>
            </a:r>
            <a:r>
              <a:rPr lang="en-US" dirty="0" err="1">
                <a:latin typeface="Georgia" panose="02040502050405020303" pitchFamily="18" charset="0"/>
              </a:rPr>
              <a:t>qazib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olinadi</a:t>
            </a:r>
            <a:r>
              <a:rPr lang="en-US" dirty="0">
                <a:latin typeface="Georgia" panose="02040502050405020303" pitchFamily="18" charset="0"/>
              </a:rPr>
              <a:t>. </a:t>
            </a:r>
            <a:r>
              <a:rPr lang="en-US" dirty="0" err="1">
                <a:latin typeface="Georgia" panose="02040502050405020303" pitchFamily="18" charset="0"/>
              </a:rPr>
              <a:t>Energetika</a:t>
            </a:r>
            <a:r>
              <a:rPr lang="en-US" dirty="0">
                <a:latin typeface="Georgia" panose="02040502050405020303" pitchFamily="18" charset="0"/>
              </a:rPr>
              <a:t>, </a:t>
            </a:r>
            <a:r>
              <a:rPr lang="en-US" dirty="0" err="1">
                <a:latin typeface="Georgia" panose="02040502050405020303" pitchFamily="18" charset="0"/>
              </a:rPr>
              <a:t>qora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va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rangli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metallurgiya</a:t>
            </a:r>
            <a:r>
              <a:rPr lang="en-US" dirty="0">
                <a:latin typeface="Georgia" panose="02040502050405020303" pitchFamily="18" charset="0"/>
              </a:rPr>
              <a:t>, </a:t>
            </a:r>
            <a:r>
              <a:rPr lang="en-US" dirty="0" err="1">
                <a:latin typeface="Georgia" panose="02040502050405020303" pitchFamily="18" charset="0"/>
              </a:rPr>
              <a:t>mashinasozlik</a:t>
            </a:r>
            <a:r>
              <a:rPr lang="en-US" dirty="0">
                <a:latin typeface="Georgia" panose="02040502050405020303" pitchFamily="18" charset="0"/>
              </a:rPr>
              <a:t>, </a:t>
            </a:r>
            <a:r>
              <a:rPr lang="en-US" dirty="0" err="1">
                <a:latin typeface="Georgia" panose="02040502050405020303" pitchFamily="18" charset="0"/>
              </a:rPr>
              <a:t>kemasozlik</a:t>
            </a:r>
            <a:r>
              <a:rPr lang="en-US" dirty="0">
                <a:latin typeface="Georgia" panose="02040502050405020303" pitchFamily="18" charset="0"/>
              </a:rPr>
              <a:t>, </a:t>
            </a:r>
            <a:r>
              <a:rPr lang="en-US" dirty="0" err="1">
                <a:latin typeface="Georgia" panose="02040502050405020303" pitchFamily="18" charset="0"/>
              </a:rPr>
              <a:t>kimyo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va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neft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kimyosi</a:t>
            </a:r>
            <a:r>
              <a:rPr lang="en-US" dirty="0">
                <a:latin typeface="Georgia" panose="02040502050405020303" pitchFamily="18" charset="0"/>
              </a:rPr>
              <a:t>, </a:t>
            </a:r>
            <a:r>
              <a:rPr lang="en-US" dirty="0" err="1">
                <a:latin typeface="Georgia" panose="02040502050405020303" pitchFamily="18" charset="0"/>
              </a:rPr>
              <a:t>yogʻochsozlik</a:t>
            </a:r>
            <a:r>
              <a:rPr lang="en-US" dirty="0">
                <a:latin typeface="Georgia" panose="02040502050405020303" pitchFamily="18" charset="0"/>
              </a:rPr>
              <a:t>, </a:t>
            </a:r>
            <a:r>
              <a:rPr lang="en-US" dirty="0" err="1">
                <a:latin typeface="Georgia" panose="02040502050405020303" pitchFamily="18" charset="0"/>
              </a:rPr>
              <a:t>oziq-ovqat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sanoati</a:t>
            </a:r>
            <a:r>
              <a:rPr lang="en-US" dirty="0">
                <a:latin typeface="Georgia" panose="02040502050405020303" pitchFamily="18" charset="0"/>
              </a:rPr>
              <a:t>, </a:t>
            </a:r>
            <a:r>
              <a:rPr lang="en-US" dirty="0" err="1">
                <a:latin typeface="Georgia" panose="02040502050405020303" pitchFamily="18" charset="0"/>
              </a:rPr>
              <a:t>chinnisozlik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gʻoyat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rivojlangan</a:t>
            </a:r>
            <a:r>
              <a:rPr lang="en-US" dirty="0">
                <a:latin typeface="Georgia" panose="02040502050405020303" pitchFamily="18" charset="0"/>
              </a:rPr>
              <a:t>. 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p23"/>
          <p:cNvSpPr txBox="1">
            <a:spLocks noGrp="1"/>
          </p:cNvSpPr>
          <p:nvPr>
            <p:ph type="title"/>
          </p:nvPr>
        </p:nvSpPr>
        <p:spPr>
          <a:xfrm>
            <a:off x="571500" y="3469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 err="1">
                <a:latin typeface="Georgia" panose="02040502050405020303" pitchFamily="18" charset="0"/>
              </a:rPr>
              <a:t>Iqtisodiyot</a:t>
            </a:r>
            <a:endParaRPr dirty="0">
              <a:latin typeface="Georgia" panose="02040502050405020303" pitchFamily="18" charset="0"/>
            </a:endParaRPr>
          </a:p>
        </p:txBody>
      </p:sp>
      <p:sp>
        <p:nvSpPr>
          <p:cNvPr id="1141" name="Google Shape;1141;p23"/>
          <p:cNvSpPr/>
          <p:nvPr/>
        </p:nvSpPr>
        <p:spPr>
          <a:xfrm>
            <a:off x="5553280" y="1418982"/>
            <a:ext cx="2498700" cy="2535300"/>
          </a:xfrm>
          <a:prstGeom prst="blockArc">
            <a:avLst>
              <a:gd name="adj1" fmla="val 35422"/>
              <a:gd name="adj2" fmla="val 5370535"/>
              <a:gd name="adj3" fmla="val 13539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 panose="02040502050405020303" pitchFamily="18" charset="0"/>
            </a:endParaRPr>
          </a:p>
        </p:txBody>
      </p:sp>
      <p:sp>
        <p:nvSpPr>
          <p:cNvPr id="1173" name="Google Shape;1173;p23"/>
          <p:cNvSpPr/>
          <p:nvPr/>
        </p:nvSpPr>
        <p:spPr>
          <a:xfrm>
            <a:off x="6221109" y="1888194"/>
            <a:ext cx="1253172" cy="1657819"/>
          </a:xfrm>
          <a:custGeom>
            <a:avLst/>
            <a:gdLst/>
            <a:ahLst/>
            <a:cxnLst/>
            <a:rect l="l" t="t" r="r" b="b"/>
            <a:pathLst>
              <a:path w="27332" h="30123" extrusionOk="0">
                <a:moveTo>
                  <a:pt x="9595" y="1"/>
                </a:moveTo>
                <a:lnTo>
                  <a:pt x="10767" y="1"/>
                </a:lnTo>
                <a:lnTo>
                  <a:pt x="11124" y="65"/>
                </a:lnTo>
                <a:lnTo>
                  <a:pt x="11723" y="332"/>
                </a:lnTo>
                <a:lnTo>
                  <a:pt x="12232" y="727"/>
                </a:lnTo>
                <a:lnTo>
                  <a:pt x="12640" y="1250"/>
                </a:lnTo>
                <a:lnTo>
                  <a:pt x="12819" y="1555"/>
                </a:lnTo>
                <a:lnTo>
                  <a:pt x="12933" y="1696"/>
                </a:lnTo>
                <a:lnTo>
                  <a:pt x="13086" y="1823"/>
                </a:lnTo>
                <a:lnTo>
                  <a:pt x="13264" y="1938"/>
                </a:lnTo>
                <a:lnTo>
                  <a:pt x="13647" y="2091"/>
                </a:lnTo>
                <a:lnTo>
                  <a:pt x="14042" y="2142"/>
                </a:lnTo>
                <a:lnTo>
                  <a:pt x="14449" y="2116"/>
                </a:lnTo>
                <a:lnTo>
                  <a:pt x="14653" y="2078"/>
                </a:lnTo>
                <a:lnTo>
                  <a:pt x="15278" y="1874"/>
                </a:lnTo>
                <a:lnTo>
                  <a:pt x="15889" y="1619"/>
                </a:lnTo>
                <a:lnTo>
                  <a:pt x="15469" y="2435"/>
                </a:lnTo>
                <a:lnTo>
                  <a:pt x="15036" y="3263"/>
                </a:lnTo>
                <a:lnTo>
                  <a:pt x="15290" y="3390"/>
                </a:lnTo>
                <a:lnTo>
                  <a:pt x="15787" y="3518"/>
                </a:lnTo>
                <a:lnTo>
                  <a:pt x="16272" y="3505"/>
                </a:lnTo>
                <a:lnTo>
                  <a:pt x="16756" y="3352"/>
                </a:lnTo>
                <a:lnTo>
                  <a:pt x="16998" y="3212"/>
                </a:lnTo>
                <a:lnTo>
                  <a:pt x="17406" y="2983"/>
                </a:lnTo>
                <a:lnTo>
                  <a:pt x="18272" y="2575"/>
                </a:lnTo>
                <a:lnTo>
                  <a:pt x="18718" y="2396"/>
                </a:lnTo>
                <a:lnTo>
                  <a:pt x="19610" y="2091"/>
                </a:lnTo>
                <a:lnTo>
                  <a:pt x="20910" y="1581"/>
                </a:lnTo>
                <a:lnTo>
                  <a:pt x="21725" y="1084"/>
                </a:lnTo>
                <a:lnTo>
                  <a:pt x="22094" y="765"/>
                </a:lnTo>
                <a:lnTo>
                  <a:pt x="22196" y="689"/>
                </a:lnTo>
                <a:lnTo>
                  <a:pt x="22464" y="676"/>
                </a:lnTo>
                <a:lnTo>
                  <a:pt x="22706" y="791"/>
                </a:lnTo>
                <a:lnTo>
                  <a:pt x="22884" y="995"/>
                </a:lnTo>
                <a:lnTo>
                  <a:pt x="22897" y="1122"/>
                </a:lnTo>
                <a:lnTo>
                  <a:pt x="22923" y="1390"/>
                </a:lnTo>
                <a:lnTo>
                  <a:pt x="23063" y="1899"/>
                </a:lnTo>
                <a:lnTo>
                  <a:pt x="23279" y="2371"/>
                </a:lnTo>
                <a:lnTo>
                  <a:pt x="23560" y="2817"/>
                </a:lnTo>
                <a:lnTo>
                  <a:pt x="23713" y="3033"/>
                </a:lnTo>
                <a:lnTo>
                  <a:pt x="24439" y="3964"/>
                </a:lnTo>
                <a:lnTo>
                  <a:pt x="25127" y="4919"/>
                </a:lnTo>
                <a:lnTo>
                  <a:pt x="25254" y="5110"/>
                </a:lnTo>
                <a:lnTo>
                  <a:pt x="25433" y="5518"/>
                </a:lnTo>
                <a:lnTo>
                  <a:pt x="25535" y="5951"/>
                </a:lnTo>
                <a:lnTo>
                  <a:pt x="25522" y="6397"/>
                </a:lnTo>
                <a:lnTo>
                  <a:pt x="25471" y="6627"/>
                </a:lnTo>
                <a:lnTo>
                  <a:pt x="25382" y="6945"/>
                </a:lnTo>
                <a:lnTo>
                  <a:pt x="25127" y="7570"/>
                </a:lnTo>
                <a:lnTo>
                  <a:pt x="24987" y="7863"/>
                </a:lnTo>
                <a:lnTo>
                  <a:pt x="24910" y="8041"/>
                </a:lnTo>
                <a:lnTo>
                  <a:pt x="24910" y="8283"/>
                </a:lnTo>
                <a:lnTo>
                  <a:pt x="24987" y="8436"/>
                </a:lnTo>
                <a:lnTo>
                  <a:pt x="25051" y="8512"/>
                </a:lnTo>
                <a:lnTo>
                  <a:pt x="25344" y="8818"/>
                </a:lnTo>
                <a:lnTo>
                  <a:pt x="25649" y="9111"/>
                </a:lnTo>
                <a:lnTo>
                  <a:pt x="25841" y="9302"/>
                </a:lnTo>
                <a:lnTo>
                  <a:pt x="26083" y="9761"/>
                </a:lnTo>
                <a:lnTo>
                  <a:pt x="26121" y="10029"/>
                </a:lnTo>
                <a:lnTo>
                  <a:pt x="26223" y="11023"/>
                </a:lnTo>
                <a:lnTo>
                  <a:pt x="26299" y="12016"/>
                </a:lnTo>
                <a:lnTo>
                  <a:pt x="26337" y="12360"/>
                </a:lnTo>
                <a:lnTo>
                  <a:pt x="26439" y="13036"/>
                </a:lnTo>
                <a:lnTo>
                  <a:pt x="26631" y="13673"/>
                </a:lnTo>
                <a:lnTo>
                  <a:pt x="26924" y="14297"/>
                </a:lnTo>
                <a:lnTo>
                  <a:pt x="27127" y="14577"/>
                </a:lnTo>
                <a:lnTo>
                  <a:pt x="27255" y="14794"/>
                </a:lnTo>
                <a:lnTo>
                  <a:pt x="27331" y="15227"/>
                </a:lnTo>
                <a:lnTo>
                  <a:pt x="27204" y="15635"/>
                </a:lnTo>
                <a:lnTo>
                  <a:pt x="26911" y="15954"/>
                </a:lnTo>
                <a:lnTo>
                  <a:pt x="26681" y="16055"/>
                </a:lnTo>
                <a:lnTo>
                  <a:pt x="26261" y="16170"/>
                </a:lnTo>
                <a:lnTo>
                  <a:pt x="25828" y="16234"/>
                </a:lnTo>
                <a:lnTo>
                  <a:pt x="24859" y="16336"/>
                </a:lnTo>
                <a:lnTo>
                  <a:pt x="23917" y="16501"/>
                </a:lnTo>
                <a:lnTo>
                  <a:pt x="23330" y="16667"/>
                </a:lnTo>
                <a:lnTo>
                  <a:pt x="22209" y="17113"/>
                </a:lnTo>
                <a:lnTo>
                  <a:pt x="21152" y="17661"/>
                </a:lnTo>
                <a:lnTo>
                  <a:pt x="20120" y="18298"/>
                </a:lnTo>
                <a:lnTo>
                  <a:pt x="19623" y="18642"/>
                </a:lnTo>
                <a:lnTo>
                  <a:pt x="19508" y="18731"/>
                </a:lnTo>
                <a:lnTo>
                  <a:pt x="19330" y="18948"/>
                </a:lnTo>
                <a:lnTo>
                  <a:pt x="19228" y="19190"/>
                </a:lnTo>
                <a:lnTo>
                  <a:pt x="19202" y="19470"/>
                </a:lnTo>
                <a:lnTo>
                  <a:pt x="19215" y="19610"/>
                </a:lnTo>
                <a:lnTo>
                  <a:pt x="19253" y="19840"/>
                </a:lnTo>
                <a:lnTo>
                  <a:pt x="19380" y="20260"/>
                </a:lnTo>
                <a:lnTo>
                  <a:pt x="19674" y="20859"/>
                </a:lnTo>
                <a:lnTo>
                  <a:pt x="19916" y="21241"/>
                </a:lnTo>
                <a:lnTo>
                  <a:pt x="20094" y="21509"/>
                </a:lnTo>
                <a:lnTo>
                  <a:pt x="20515" y="21955"/>
                </a:lnTo>
                <a:lnTo>
                  <a:pt x="21215" y="22541"/>
                </a:lnTo>
                <a:lnTo>
                  <a:pt x="21725" y="22898"/>
                </a:lnTo>
                <a:lnTo>
                  <a:pt x="22171" y="23242"/>
                </a:lnTo>
                <a:lnTo>
                  <a:pt x="23050" y="23955"/>
                </a:lnTo>
                <a:lnTo>
                  <a:pt x="23458" y="24350"/>
                </a:lnTo>
                <a:lnTo>
                  <a:pt x="23598" y="24490"/>
                </a:lnTo>
                <a:lnTo>
                  <a:pt x="23725" y="24771"/>
                </a:lnTo>
                <a:lnTo>
                  <a:pt x="23687" y="25038"/>
                </a:lnTo>
                <a:lnTo>
                  <a:pt x="23496" y="25306"/>
                </a:lnTo>
                <a:lnTo>
                  <a:pt x="23343" y="25433"/>
                </a:lnTo>
                <a:lnTo>
                  <a:pt x="23241" y="25510"/>
                </a:lnTo>
                <a:lnTo>
                  <a:pt x="23127" y="25586"/>
                </a:lnTo>
                <a:lnTo>
                  <a:pt x="22426" y="25969"/>
                </a:lnTo>
                <a:lnTo>
                  <a:pt x="21712" y="26364"/>
                </a:lnTo>
                <a:lnTo>
                  <a:pt x="21445" y="26529"/>
                </a:lnTo>
                <a:lnTo>
                  <a:pt x="21088" y="26860"/>
                </a:lnTo>
                <a:lnTo>
                  <a:pt x="20948" y="27255"/>
                </a:lnTo>
                <a:lnTo>
                  <a:pt x="20999" y="27740"/>
                </a:lnTo>
                <a:lnTo>
                  <a:pt x="21101" y="28045"/>
                </a:lnTo>
                <a:lnTo>
                  <a:pt x="21266" y="28479"/>
                </a:lnTo>
                <a:lnTo>
                  <a:pt x="21381" y="28937"/>
                </a:lnTo>
                <a:lnTo>
                  <a:pt x="21406" y="29039"/>
                </a:lnTo>
                <a:lnTo>
                  <a:pt x="21368" y="29218"/>
                </a:lnTo>
                <a:lnTo>
                  <a:pt x="21266" y="29307"/>
                </a:lnTo>
                <a:lnTo>
                  <a:pt x="21088" y="29332"/>
                </a:lnTo>
                <a:lnTo>
                  <a:pt x="20973" y="29307"/>
                </a:lnTo>
                <a:lnTo>
                  <a:pt x="20578" y="29179"/>
                </a:lnTo>
                <a:lnTo>
                  <a:pt x="20183" y="29014"/>
                </a:lnTo>
                <a:lnTo>
                  <a:pt x="19814" y="28886"/>
                </a:lnTo>
                <a:lnTo>
                  <a:pt x="19087" y="28746"/>
                </a:lnTo>
                <a:lnTo>
                  <a:pt x="18374" y="28797"/>
                </a:lnTo>
                <a:lnTo>
                  <a:pt x="17686" y="29065"/>
                </a:lnTo>
                <a:lnTo>
                  <a:pt x="17342" y="29294"/>
                </a:lnTo>
                <a:lnTo>
                  <a:pt x="17202" y="29383"/>
                </a:lnTo>
                <a:lnTo>
                  <a:pt x="16909" y="29523"/>
                </a:lnTo>
                <a:lnTo>
                  <a:pt x="16424" y="29625"/>
                </a:lnTo>
                <a:lnTo>
                  <a:pt x="16093" y="29613"/>
                </a:lnTo>
                <a:lnTo>
                  <a:pt x="15380" y="29523"/>
                </a:lnTo>
                <a:lnTo>
                  <a:pt x="14666" y="29434"/>
                </a:lnTo>
                <a:lnTo>
                  <a:pt x="14398" y="29409"/>
                </a:lnTo>
                <a:lnTo>
                  <a:pt x="13876" y="29434"/>
                </a:lnTo>
                <a:lnTo>
                  <a:pt x="13417" y="29574"/>
                </a:lnTo>
                <a:lnTo>
                  <a:pt x="13010" y="29880"/>
                </a:lnTo>
                <a:lnTo>
                  <a:pt x="12831" y="30122"/>
                </a:lnTo>
                <a:lnTo>
                  <a:pt x="12717" y="30122"/>
                </a:lnTo>
                <a:lnTo>
                  <a:pt x="12525" y="29944"/>
                </a:lnTo>
                <a:lnTo>
                  <a:pt x="12143" y="29638"/>
                </a:lnTo>
                <a:lnTo>
                  <a:pt x="11723" y="29396"/>
                </a:lnTo>
                <a:lnTo>
                  <a:pt x="11251" y="29243"/>
                </a:lnTo>
                <a:lnTo>
                  <a:pt x="10996" y="29205"/>
                </a:lnTo>
                <a:lnTo>
                  <a:pt x="10474" y="29128"/>
                </a:lnTo>
                <a:lnTo>
                  <a:pt x="9952" y="29014"/>
                </a:lnTo>
                <a:lnTo>
                  <a:pt x="9455" y="28925"/>
                </a:lnTo>
                <a:lnTo>
                  <a:pt x="8474" y="28810"/>
                </a:lnTo>
                <a:lnTo>
                  <a:pt x="7505" y="28835"/>
                </a:lnTo>
                <a:lnTo>
                  <a:pt x="6524" y="29001"/>
                </a:lnTo>
                <a:lnTo>
                  <a:pt x="6040" y="29167"/>
                </a:lnTo>
                <a:lnTo>
                  <a:pt x="5862" y="29218"/>
                </a:lnTo>
                <a:lnTo>
                  <a:pt x="5670" y="29230"/>
                </a:lnTo>
                <a:lnTo>
                  <a:pt x="5479" y="29230"/>
                </a:lnTo>
                <a:lnTo>
                  <a:pt x="5174" y="29141"/>
                </a:lnTo>
                <a:lnTo>
                  <a:pt x="4931" y="28937"/>
                </a:lnTo>
                <a:lnTo>
                  <a:pt x="4804" y="28644"/>
                </a:lnTo>
                <a:lnTo>
                  <a:pt x="4779" y="28466"/>
                </a:lnTo>
                <a:lnTo>
                  <a:pt x="4766" y="27982"/>
                </a:lnTo>
                <a:lnTo>
                  <a:pt x="4842" y="27498"/>
                </a:lnTo>
                <a:lnTo>
                  <a:pt x="4919" y="27077"/>
                </a:lnTo>
                <a:lnTo>
                  <a:pt x="5110" y="26249"/>
                </a:lnTo>
                <a:lnTo>
                  <a:pt x="5390" y="25459"/>
                </a:lnTo>
                <a:lnTo>
                  <a:pt x="5785" y="24707"/>
                </a:lnTo>
                <a:lnTo>
                  <a:pt x="6040" y="24350"/>
                </a:lnTo>
                <a:lnTo>
                  <a:pt x="6244" y="24096"/>
                </a:lnTo>
                <a:lnTo>
                  <a:pt x="6473" y="23802"/>
                </a:lnTo>
                <a:lnTo>
                  <a:pt x="5823" y="23624"/>
                </a:lnTo>
                <a:lnTo>
                  <a:pt x="5224" y="23471"/>
                </a:lnTo>
                <a:lnTo>
                  <a:pt x="4116" y="23216"/>
                </a:lnTo>
                <a:lnTo>
                  <a:pt x="3033" y="22923"/>
                </a:lnTo>
                <a:lnTo>
                  <a:pt x="2587" y="22770"/>
                </a:lnTo>
                <a:lnTo>
                  <a:pt x="2014" y="22465"/>
                </a:lnTo>
                <a:lnTo>
                  <a:pt x="1670" y="22210"/>
                </a:lnTo>
                <a:lnTo>
                  <a:pt x="1389" y="21904"/>
                </a:lnTo>
                <a:lnTo>
                  <a:pt x="1147" y="21573"/>
                </a:lnTo>
                <a:lnTo>
                  <a:pt x="956" y="21178"/>
                </a:lnTo>
                <a:lnTo>
                  <a:pt x="841" y="20744"/>
                </a:lnTo>
                <a:lnTo>
                  <a:pt x="803" y="20502"/>
                </a:lnTo>
                <a:lnTo>
                  <a:pt x="765" y="19980"/>
                </a:lnTo>
                <a:lnTo>
                  <a:pt x="803" y="18948"/>
                </a:lnTo>
                <a:lnTo>
                  <a:pt x="841" y="18425"/>
                </a:lnTo>
                <a:lnTo>
                  <a:pt x="854" y="18183"/>
                </a:lnTo>
                <a:lnTo>
                  <a:pt x="765" y="17865"/>
                </a:lnTo>
                <a:lnTo>
                  <a:pt x="637" y="17686"/>
                </a:lnTo>
                <a:lnTo>
                  <a:pt x="536" y="17597"/>
                </a:lnTo>
                <a:lnTo>
                  <a:pt x="408" y="17470"/>
                </a:lnTo>
                <a:lnTo>
                  <a:pt x="204" y="17189"/>
                </a:lnTo>
                <a:lnTo>
                  <a:pt x="64" y="16884"/>
                </a:lnTo>
                <a:lnTo>
                  <a:pt x="0" y="16552"/>
                </a:lnTo>
                <a:lnTo>
                  <a:pt x="13" y="16374"/>
                </a:lnTo>
                <a:lnTo>
                  <a:pt x="115" y="15559"/>
                </a:lnTo>
                <a:lnTo>
                  <a:pt x="268" y="14756"/>
                </a:lnTo>
                <a:lnTo>
                  <a:pt x="370" y="14272"/>
                </a:lnTo>
                <a:lnTo>
                  <a:pt x="395" y="13545"/>
                </a:lnTo>
                <a:lnTo>
                  <a:pt x="281" y="13074"/>
                </a:lnTo>
                <a:lnTo>
                  <a:pt x="153" y="12845"/>
                </a:lnTo>
                <a:lnTo>
                  <a:pt x="90" y="12730"/>
                </a:lnTo>
                <a:lnTo>
                  <a:pt x="39" y="12577"/>
                </a:lnTo>
                <a:lnTo>
                  <a:pt x="77" y="12450"/>
                </a:lnTo>
                <a:lnTo>
                  <a:pt x="230" y="12360"/>
                </a:lnTo>
                <a:lnTo>
                  <a:pt x="344" y="12322"/>
                </a:lnTo>
                <a:lnTo>
                  <a:pt x="867" y="12182"/>
                </a:lnTo>
                <a:lnTo>
                  <a:pt x="1389" y="12055"/>
                </a:lnTo>
                <a:lnTo>
                  <a:pt x="1708" y="11965"/>
                </a:lnTo>
                <a:lnTo>
                  <a:pt x="2154" y="11698"/>
                </a:lnTo>
                <a:lnTo>
                  <a:pt x="2421" y="11316"/>
                </a:lnTo>
                <a:lnTo>
                  <a:pt x="2510" y="10793"/>
                </a:lnTo>
                <a:lnTo>
                  <a:pt x="2472" y="10475"/>
                </a:lnTo>
                <a:lnTo>
                  <a:pt x="2396" y="10067"/>
                </a:lnTo>
                <a:lnTo>
                  <a:pt x="2294" y="9672"/>
                </a:lnTo>
                <a:lnTo>
                  <a:pt x="2256" y="9494"/>
                </a:lnTo>
                <a:lnTo>
                  <a:pt x="2383" y="9251"/>
                </a:lnTo>
                <a:lnTo>
                  <a:pt x="2523" y="9162"/>
                </a:lnTo>
                <a:lnTo>
                  <a:pt x="2804" y="9009"/>
                </a:lnTo>
                <a:lnTo>
                  <a:pt x="3211" y="8627"/>
                </a:lnTo>
                <a:lnTo>
                  <a:pt x="3453" y="8143"/>
                </a:lnTo>
                <a:lnTo>
                  <a:pt x="3555" y="7595"/>
                </a:lnTo>
                <a:lnTo>
                  <a:pt x="3568" y="7289"/>
                </a:lnTo>
                <a:lnTo>
                  <a:pt x="3581" y="6486"/>
                </a:lnTo>
                <a:lnTo>
                  <a:pt x="3657" y="5696"/>
                </a:lnTo>
                <a:lnTo>
                  <a:pt x="3721" y="5378"/>
                </a:lnTo>
                <a:lnTo>
                  <a:pt x="3912" y="4996"/>
                </a:lnTo>
                <a:lnTo>
                  <a:pt x="4090" y="4805"/>
                </a:lnTo>
                <a:lnTo>
                  <a:pt x="4307" y="4664"/>
                </a:lnTo>
                <a:lnTo>
                  <a:pt x="4562" y="4588"/>
                </a:lnTo>
                <a:lnTo>
                  <a:pt x="4982" y="4562"/>
                </a:lnTo>
                <a:lnTo>
                  <a:pt x="5314" y="4626"/>
                </a:lnTo>
                <a:lnTo>
                  <a:pt x="5823" y="4805"/>
                </a:lnTo>
                <a:lnTo>
                  <a:pt x="6320" y="5021"/>
                </a:lnTo>
                <a:lnTo>
                  <a:pt x="6562" y="5123"/>
                </a:lnTo>
                <a:lnTo>
                  <a:pt x="6945" y="5187"/>
                </a:lnTo>
                <a:lnTo>
                  <a:pt x="7250" y="5085"/>
                </a:lnTo>
                <a:lnTo>
                  <a:pt x="7531" y="4817"/>
                </a:lnTo>
                <a:lnTo>
                  <a:pt x="7671" y="4613"/>
                </a:lnTo>
                <a:lnTo>
                  <a:pt x="7824" y="4371"/>
                </a:lnTo>
                <a:lnTo>
                  <a:pt x="8206" y="3989"/>
                </a:lnTo>
                <a:lnTo>
                  <a:pt x="8474" y="3862"/>
                </a:lnTo>
                <a:lnTo>
                  <a:pt x="8576" y="3811"/>
                </a:lnTo>
                <a:lnTo>
                  <a:pt x="8716" y="3683"/>
                </a:lnTo>
                <a:lnTo>
                  <a:pt x="8779" y="3505"/>
                </a:lnTo>
                <a:lnTo>
                  <a:pt x="8767" y="3301"/>
                </a:lnTo>
                <a:lnTo>
                  <a:pt x="8728" y="3186"/>
                </a:lnTo>
                <a:lnTo>
                  <a:pt x="8614" y="2906"/>
                </a:lnTo>
                <a:lnTo>
                  <a:pt x="8448" y="2664"/>
                </a:lnTo>
                <a:lnTo>
                  <a:pt x="8384" y="2549"/>
                </a:lnTo>
                <a:lnTo>
                  <a:pt x="8295" y="2333"/>
                </a:lnTo>
                <a:lnTo>
                  <a:pt x="8270" y="1989"/>
                </a:lnTo>
                <a:lnTo>
                  <a:pt x="8346" y="1747"/>
                </a:lnTo>
                <a:lnTo>
                  <a:pt x="8435" y="1454"/>
                </a:lnTo>
                <a:lnTo>
                  <a:pt x="8512" y="1148"/>
                </a:lnTo>
                <a:lnTo>
                  <a:pt x="8537" y="1008"/>
                </a:lnTo>
                <a:lnTo>
                  <a:pt x="8525" y="753"/>
                </a:lnTo>
                <a:lnTo>
                  <a:pt x="8435" y="523"/>
                </a:lnTo>
                <a:lnTo>
                  <a:pt x="8270" y="319"/>
                </a:lnTo>
                <a:lnTo>
                  <a:pt x="8155" y="230"/>
                </a:lnTo>
                <a:lnTo>
                  <a:pt x="8053" y="167"/>
                </a:lnTo>
                <a:lnTo>
                  <a:pt x="7964" y="103"/>
                </a:lnTo>
                <a:lnTo>
                  <a:pt x="8779" y="52"/>
                </a:lnTo>
                <a:lnTo>
                  <a:pt x="959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 panose="02040502050405020303" pitchFamily="18" charset="0"/>
            </a:endParaRPr>
          </a:p>
        </p:txBody>
      </p:sp>
      <p:sp>
        <p:nvSpPr>
          <p:cNvPr id="1175" name="Google Shape;1175;p23"/>
          <p:cNvSpPr/>
          <p:nvPr/>
        </p:nvSpPr>
        <p:spPr>
          <a:xfrm>
            <a:off x="5553280" y="1301854"/>
            <a:ext cx="2498700" cy="2535300"/>
          </a:xfrm>
          <a:prstGeom prst="blockArc">
            <a:avLst>
              <a:gd name="adj1" fmla="val 16222131"/>
              <a:gd name="adj2" fmla="val 21546098"/>
              <a:gd name="adj3" fmla="val 13603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 panose="02040502050405020303" pitchFamily="18" charset="0"/>
            </a:endParaRPr>
          </a:p>
        </p:txBody>
      </p:sp>
      <p:sp>
        <p:nvSpPr>
          <p:cNvPr id="1193" name="Google Shape;1193;p23"/>
          <p:cNvSpPr/>
          <p:nvPr/>
        </p:nvSpPr>
        <p:spPr>
          <a:xfrm>
            <a:off x="5410021" y="1301854"/>
            <a:ext cx="2498700" cy="2535300"/>
          </a:xfrm>
          <a:prstGeom prst="blockArc">
            <a:avLst>
              <a:gd name="adj1" fmla="val 10876416"/>
              <a:gd name="adj2" fmla="val 16200000"/>
              <a:gd name="adj3" fmla="val 1364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 panose="02040502050405020303" pitchFamily="18" charset="0"/>
            </a:endParaRPr>
          </a:p>
        </p:txBody>
      </p:sp>
      <p:sp>
        <p:nvSpPr>
          <p:cNvPr id="1219" name="Google Shape;1219;p23"/>
          <p:cNvSpPr/>
          <p:nvPr/>
        </p:nvSpPr>
        <p:spPr>
          <a:xfrm>
            <a:off x="5410021" y="1418982"/>
            <a:ext cx="2498700" cy="2535300"/>
          </a:xfrm>
          <a:prstGeom prst="blockArc">
            <a:avLst>
              <a:gd name="adj1" fmla="val 5379124"/>
              <a:gd name="adj2" fmla="val 10780165"/>
              <a:gd name="adj3" fmla="val 13749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 panose="02040502050405020303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2400" y="1042363"/>
            <a:ext cx="4978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err="1">
                <a:latin typeface="Georgia" panose="02040502050405020303" pitchFamily="18" charset="0"/>
                <a:ea typeface="Cambria" panose="02040503050406030204" pitchFamily="18" charset="0"/>
              </a:rPr>
              <a:t>Dunyodagi</a:t>
            </a:r>
            <a:r>
              <a:rPr lang="en-US" b="1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Georgia" panose="02040502050405020303" pitchFamily="18" charset="0"/>
                <a:ea typeface="Cambria" panose="02040503050406030204" pitchFamily="18" charset="0"/>
              </a:rPr>
              <a:t>O‘rni</a:t>
            </a:r>
            <a:r>
              <a:rPr lang="en-US" dirty="0">
                <a:latin typeface="Georgia" panose="02040502050405020303" pitchFamily="18" charset="0"/>
                <a:ea typeface="Cambria" panose="02040503050406030204" pitchFamily="18" charset="0"/>
              </a:rPr>
              <a:t>: </a:t>
            </a:r>
            <a:r>
              <a:rPr lang="en-US" dirty="0" err="1">
                <a:latin typeface="Georgia" panose="02040502050405020303" pitchFamily="18" charset="0"/>
                <a:ea typeface="Cambria" panose="02040503050406030204" pitchFamily="18" charset="0"/>
              </a:rPr>
              <a:t>Germaniya</a:t>
            </a:r>
            <a:r>
              <a:rPr lang="en-US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ea typeface="Cambria" panose="02040503050406030204" pitchFamily="18" charset="0"/>
              </a:rPr>
              <a:t>dunyoda</a:t>
            </a:r>
            <a:r>
              <a:rPr lang="en-US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ea typeface="Cambria" panose="02040503050406030204" pitchFamily="18" charset="0"/>
              </a:rPr>
              <a:t>eng</a:t>
            </a:r>
            <a:r>
              <a:rPr lang="en-US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ea typeface="Cambria" panose="02040503050406030204" pitchFamily="18" charset="0"/>
              </a:rPr>
              <a:t>yirik</a:t>
            </a:r>
            <a:r>
              <a:rPr lang="en-US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ea typeface="Cambria" panose="02040503050406030204" pitchFamily="18" charset="0"/>
              </a:rPr>
              <a:t>iqtisodiyotlardan</a:t>
            </a:r>
            <a:r>
              <a:rPr lang="en-US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ea typeface="Cambria" panose="02040503050406030204" pitchFamily="18" charset="0"/>
              </a:rPr>
              <a:t>biri</a:t>
            </a:r>
            <a:r>
              <a:rPr lang="en-US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ea typeface="Cambria" panose="02040503050406030204" pitchFamily="18" charset="0"/>
              </a:rPr>
              <a:t>bo‘lib</a:t>
            </a:r>
            <a:r>
              <a:rPr lang="en-US" dirty="0">
                <a:latin typeface="Georgia" panose="02040502050405020303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Georgia" panose="02040502050405020303" pitchFamily="18" charset="0"/>
                <a:ea typeface="Cambria" panose="02040503050406030204" pitchFamily="18" charset="0"/>
              </a:rPr>
              <a:t>ayniqsa</a:t>
            </a:r>
            <a:r>
              <a:rPr lang="en-US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ea typeface="Cambria" panose="02040503050406030204" pitchFamily="18" charset="0"/>
              </a:rPr>
              <a:t>sanoatda</a:t>
            </a:r>
            <a:r>
              <a:rPr lang="en-US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ea typeface="Cambria" panose="02040503050406030204" pitchFamily="18" charset="0"/>
              </a:rPr>
              <a:t>kuchli</a:t>
            </a:r>
            <a:r>
              <a:rPr lang="en-US" dirty="0">
                <a:latin typeface="Georgia" panose="02040502050405020303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err="1">
                <a:latin typeface="Georgia" panose="02040502050405020303" pitchFamily="18" charset="0"/>
                <a:ea typeface="Cambria" panose="02040503050406030204" pitchFamily="18" charset="0"/>
              </a:rPr>
              <a:t>Asosiy</a:t>
            </a:r>
            <a:r>
              <a:rPr lang="en-US" b="1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Georgia" panose="02040502050405020303" pitchFamily="18" charset="0"/>
                <a:ea typeface="Cambria" panose="02040503050406030204" pitchFamily="18" charset="0"/>
              </a:rPr>
              <a:t>Sanoat</a:t>
            </a:r>
            <a:r>
              <a:rPr lang="en-US" b="1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Georgia" panose="02040502050405020303" pitchFamily="18" charset="0"/>
                <a:ea typeface="Cambria" panose="02040503050406030204" pitchFamily="18" charset="0"/>
              </a:rPr>
              <a:t>Sektorlari</a:t>
            </a:r>
            <a:r>
              <a:rPr lang="en-US" dirty="0">
                <a:latin typeface="Georgia" panose="02040502050405020303" pitchFamily="18" charset="0"/>
                <a:ea typeface="Cambria" panose="02040503050406030204" pitchFamily="18" charset="0"/>
              </a:rPr>
              <a:t>: </a:t>
            </a:r>
            <a:r>
              <a:rPr lang="en-US" dirty="0" err="1">
                <a:latin typeface="Georgia" panose="02040502050405020303" pitchFamily="18" charset="0"/>
                <a:ea typeface="Cambria" panose="02040503050406030204" pitchFamily="18" charset="0"/>
              </a:rPr>
              <a:t>Avtomobilsozlik</a:t>
            </a:r>
            <a:r>
              <a:rPr lang="en-US" dirty="0">
                <a:latin typeface="Georgia" panose="02040502050405020303" pitchFamily="18" charset="0"/>
                <a:ea typeface="Cambria" panose="02040503050406030204" pitchFamily="18" charset="0"/>
              </a:rPr>
              <a:t> (Volkswagen, BMW, Mercedes-Benz </a:t>
            </a:r>
            <a:r>
              <a:rPr lang="en-US" dirty="0" err="1">
                <a:latin typeface="Georgia" panose="02040502050405020303" pitchFamily="18" charset="0"/>
                <a:ea typeface="Cambria" panose="02040503050406030204" pitchFamily="18" charset="0"/>
              </a:rPr>
              <a:t>kabi</a:t>
            </a:r>
            <a:r>
              <a:rPr lang="en-US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ea typeface="Cambria" panose="02040503050406030204" pitchFamily="18" charset="0"/>
              </a:rPr>
              <a:t>kompaniyalar</a:t>
            </a:r>
            <a:r>
              <a:rPr lang="en-US" dirty="0">
                <a:latin typeface="Georgia" panose="02040502050405020303" pitchFamily="18" charset="0"/>
                <a:ea typeface="Cambria" panose="02040503050406030204" pitchFamily="18" charset="0"/>
              </a:rPr>
              <a:t>), </a:t>
            </a:r>
            <a:r>
              <a:rPr lang="en-US" dirty="0" err="1">
                <a:latin typeface="Georgia" panose="02040502050405020303" pitchFamily="18" charset="0"/>
                <a:ea typeface="Cambria" panose="02040503050406030204" pitchFamily="18" charset="0"/>
              </a:rPr>
              <a:t>mashinasozlik</a:t>
            </a:r>
            <a:r>
              <a:rPr lang="en-US" dirty="0">
                <a:latin typeface="Georgia" panose="02040502050405020303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Georgia" panose="02040502050405020303" pitchFamily="18" charset="0"/>
                <a:ea typeface="Cambria" panose="02040503050406030204" pitchFamily="18" charset="0"/>
              </a:rPr>
              <a:t>elektronika</a:t>
            </a:r>
            <a:r>
              <a:rPr lang="en-US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ea typeface="Cambria" panose="02040503050406030204" pitchFamily="18" charset="0"/>
              </a:rPr>
              <a:t>va</a:t>
            </a:r>
            <a:r>
              <a:rPr lang="en-US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ea typeface="Cambria" panose="02040503050406030204" pitchFamily="18" charset="0"/>
              </a:rPr>
              <a:t>kimyo</a:t>
            </a:r>
            <a:r>
              <a:rPr lang="en-US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ea typeface="Cambria" panose="02040503050406030204" pitchFamily="18" charset="0"/>
              </a:rPr>
              <a:t>sanoati</a:t>
            </a:r>
            <a:r>
              <a:rPr lang="en-US" dirty="0">
                <a:latin typeface="Georgia" panose="02040502050405020303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err="1">
                <a:latin typeface="Georgia" panose="02040502050405020303" pitchFamily="18" charset="0"/>
                <a:ea typeface="Cambria" panose="02040503050406030204" pitchFamily="18" charset="0"/>
              </a:rPr>
              <a:t>Eksport</a:t>
            </a:r>
            <a:r>
              <a:rPr lang="en-US" dirty="0">
                <a:latin typeface="Georgia" panose="02040502050405020303" pitchFamily="18" charset="0"/>
                <a:ea typeface="Cambria" panose="02040503050406030204" pitchFamily="18" charset="0"/>
              </a:rPr>
              <a:t>: </a:t>
            </a:r>
            <a:r>
              <a:rPr lang="en-US" dirty="0" err="1">
                <a:latin typeface="Georgia" panose="02040502050405020303" pitchFamily="18" charset="0"/>
                <a:ea typeface="Cambria" panose="02040503050406030204" pitchFamily="18" charset="0"/>
              </a:rPr>
              <a:t>Germaniya</a:t>
            </a:r>
            <a:r>
              <a:rPr lang="en-US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ea typeface="Cambria" panose="02040503050406030204" pitchFamily="18" charset="0"/>
              </a:rPr>
              <a:t>asosan</a:t>
            </a:r>
            <a:r>
              <a:rPr lang="en-US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ea typeface="Cambria" panose="02040503050406030204" pitchFamily="18" charset="0"/>
              </a:rPr>
              <a:t>mashinalar</a:t>
            </a:r>
            <a:r>
              <a:rPr lang="en-US" dirty="0">
                <a:latin typeface="Georgia" panose="02040502050405020303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Georgia" panose="02040502050405020303" pitchFamily="18" charset="0"/>
                <a:ea typeface="Cambria" panose="02040503050406030204" pitchFamily="18" charset="0"/>
              </a:rPr>
              <a:t>kimyoviy</a:t>
            </a:r>
            <a:r>
              <a:rPr lang="en-US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ea typeface="Cambria" panose="02040503050406030204" pitchFamily="18" charset="0"/>
              </a:rPr>
              <a:t>mahsulotlar</a:t>
            </a:r>
            <a:r>
              <a:rPr lang="en-US" dirty="0">
                <a:latin typeface="Georgia" panose="02040502050405020303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Georgia" panose="02040502050405020303" pitchFamily="18" charset="0"/>
                <a:ea typeface="Cambria" panose="02040503050406030204" pitchFamily="18" charset="0"/>
              </a:rPr>
              <a:t>elektronika</a:t>
            </a:r>
            <a:r>
              <a:rPr lang="en-US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ea typeface="Cambria" panose="02040503050406030204" pitchFamily="18" charset="0"/>
              </a:rPr>
              <a:t>va</a:t>
            </a:r>
            <a:r>
              <a:rPr lang="en-US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ea typeface="Cambria" panose="02040503050406030204" pitchFamily="18" charset="0"/>
              </a:rPr>
              <a:t>avtomobillarni</a:t>
            </a:r>
            <a:r>
              <a:rPr lang="en-US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ea typeface="Cambria" panose="02040503050406030204" pitchFamily="18" charset="0"/>
              </a:rPr>
              <a:t>eksport</a:t>
            </a:r>
            <a:r>
              <a:rPr lang="en-US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ea typeface="Cambria" panose="02040503050406030204" pitchFamily="18" charset="0"/>
              </a:rPr>
              <a:t>qiladi</a:t>
            </a:r>
            <a:r>
              <a:rPr lang="en-US" dirty="0">
                <a:latin typeface="Georgia" panose="02040502050405020303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Georgia" panose="02040502050405020303" pitchFamily="18" charset="0"/>
                <a:ea typeface="Cambria" panose="02040503050406030204" pitchFamily="18" charset="0"/>
              </a:rPr>
              <a:t>va</a:t>
            </a:r>
            <a:r>
              <a:rPr lang="en-US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ea typeface="Cambria" panose="02040503050406030204" pitchFamily="18" charset="0"/>
              </a:rPr>
              <a:t>eksport</a:t>
            </a:r>
            <a:r>
              <a:rPr lang="en-US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ea typeface="Cambria" panose="02040503050406030204" pitchFamily="18" charset="0"/>
              </a:rPr>
              <a:t>hajmi</a:t>
            </a:r>
            <a:r>
              <a:rPr lang="en-US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ea typeface="Cambria" panose="02040503050406030204" pitchFamily="18" charset="0"/>
              </a:rPr>
              <a:t>bo‘yicha</a:t>
            </a:r>
            <a:r>
              <a:rPr lang="en-US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ea typeface="Cambria" panose="02040503050406030204" pitchFamily="18" charset="0"/>
              </a:rPr>
              <a:t>dunyoda</a:t>
            </a:r>
            <a:r>
              <a:rPr lang="en-US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ea typeface="Cambria" panose="02040503050406030204" pitchFamily="18" charset="0"/>
              </a:rPr>
              <a:t>yuqori</a:t>
            </a:r>
            <a:r>
              <a:rPr lang="en-US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ea typeface="Cambria" panose="02040503050406030204" pitchFamily="18" charset="0"/>
              </a:rPr>
              <a:t>o‘rinlarda</a:t>
            </a:r>
            <a:r>
              <a:rPr lang="en-US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ea typeface="Cambria" panose="02040503050406030204" pitchFamily="18" charset="0"/>
              </a:rPr>
              <a:t>turadi</a:t>
            </a:r>
            <a:r>
              <a:rPr lang="en-US" dirty="0">
                <a:latin typeface="Georgia" panose="02040502050405020303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err="1">
                <a:latin typeface="Georgia" panose="02040502050405020303" pitchFamily="18" charset="0"/>
                <a:ea typeface="Cambria" panose="02040503050406030204" pitchFamily="18" charset="0"/>
              </a:rPr>
              <a:t>Ishlab</a:t>
            </a:r>
            <a:r>
              <a:rPr lang="en-US" b="1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Georgia" panose="02040502050405020303" pitchFamily="18" charset="0"/>
                <a:ea typeface="Cambria" panose="02040503050406030204" pitchFamily="18" charset="0"/>
              </a:rPr>
              <a:t>chiqarish</a:t>
            </a:r>
            <a:r>
              <a:rPr lang="en-US" dirty="0">
                <a:latin typeface="Georgia" panose="02040502050405020303" pitchFamily="18" charset="0"/>
                <a:ea typeface="Cambria" panose="02040503050406030204" pitchFamily="18" charset="0"/>
              </a:rPr>
              <a:t>: </a:t>
            </a:r>
            <a:r>
              <a:rPr lang="en-US" dirty="0" err="1">
                <a:latin typeface="Georgia" panose="02040502050405020303" pitchFamily="18" charset="0"/>
                <a:ea typeface="Cambria" panose="02040503050406030204" pitchFamily="18" charset="0"/>
              </a:rPr>
              <a:t>Germaniya</a:t>
            </a:r>
            <a:r>
              <a:rPr lang="en-US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ea typeface="Cambria" panose="02040503050406030204" pitchFamily="18" charset="0"/>
              </a:rPr>
              <a:t>kuchli</a:t>
            </a:r>
            <a:r>
              <a:rPr lang="en-US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ea typeface="Cambria" panose="02040503050406030204" pitchFamily="18" charset="0"/>
              </a:rPr>
              <a:t>ishlab</a:t>
            </a:r>
            <a:r>
              <a:rPr lang="en-US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ea typeface="Cambria" panose="02040503050406030204" pitchFamily="18" charset="0"/>
              </a:rPr>
              <a:t>chiqarish</a:t>
            </a:r>
            <a:r>
              <a:rPr lang="en-US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ea typeface="Cambria" panose="02040503050406030204" pitchFamily="18" charset="0"/>
              </a:rPr>
              <a:t>tizimiga</a:t>
            </a:r>
            <a:r>
              <a:rPr lang="en-US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ea typeface="Cambria" panose="02040503050406030204" pitchFamily="18" charset="0"/>
              </a:rPr>
              <a:t>ega</a:t>
            </a:r>
            <a:r>
              <a:rPr lang="en-US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ea typeface="Cambria" panose="02040503050406030204" pitchFamily="18" charset="0"/>
              </a:rPr>
              <a:t>bo‘lib</a:t>
            </a:r>
            <a:r>
              <a:rPr lang="en-US" dirty="0">
                <a:latin typeface="Georgia" panose="02040502050405020303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Georgia" panose="02040502050405020303" pitchFamily="18" charset="0"/>
                <a:ea typeface="Cambria" panose="02040503050406030204" pitchFamily="18" charset="0"/>
              </a:rPr>
              <a:t>innovatsiya</a:t>
            </a:r>
            <a:r>
              <a:rPr lang="en-US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ea typeface="Cambria" panose="02040503050406030204" pitchFamily="18" charset="0"/>
              </a:rPr>
              <a:t>va</a:t>
            </a:r>
            <a:r>
              <a:rPr lang="en-US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ea typeface="Cambria" panose="02040503050406030204" pitchFamily="18" charset="0"/>
              </a:rPr>
              <a:t>texnologiyaga</a:t>
            </a:r>
            <a:r>
              <a:rPr lang="en-US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ea typeface="Cambria" panose="02040503050406030204" pitchFamily="18" charset="0"/>
              </a:rPr>
              <a:t>katta</a:t>
            </a:r>
            <a:r>
              <a:rPr lang="en-US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ea typeface="Cambria" panose="02040503050406030204" pitchFamily="18" charset="0"/>
              </a:rPr>
              <a:t>e'tibor</a:t>
            </a:r>
            <a:r>
              <a:rPr lang="en-US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ea typeface="Cambria" panose="02040503050406030204" pitchFamily="18" charset="0"/>
              </a:rPr>
              <a:t>beradi</a:t>
            </a:r>
            <a:r>
              <a:rPr lang="en-US" dirty="0">
                <a:latin typeface="Georgia" panose="02040502050405020303" pitchFamily="18" charset="0"/>
                <a:ea typeface="Cambria" panose="02040503050406030204" pitchFamily="18" charset="0"/>
              </a:rPr>
              <a:t>.</a:t>
            </a:r>
            <a:endParaRPr lang="uz-Cyrl-UZ" dirty="0">
              <a:latin typeface="Georgia" panose="02040502050405020303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6" name="Google Shape;5426;p45"/>
          <p:cNvSpPr txBox="1">
            <a:spLocks noGrp="1"/>
          </p:cNvSpPr>
          <p:nvPr>
            <p:ph type="title"/>
          </p:nvPr>
        </p:nvSpPr>
        <p:spPr>
          <a:xfrm>
            <a:off x="424543" y="160029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 err="1">
                <a:latin typeface="Georgia" panose="02040502050405020303" pitchFamily="18" charset="0"/>
              </a:rPr>
              <a:t>Germaniya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YaIM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o‘sish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sur’ati</a:t>
            </a:r>
            <a:endParaRPr dirty="0">
              <a:latin typeface="Georgia" panose="02040502050405020303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96" y="1186543"/>
            <a:ext cx="4329846" cy="2797629"/>
          </a:xfrm>
          <a:prstGeom prst="rect">
            <a:avLst/>
          </a:prstGeom>
          <a:ln w="19050" cap="sq" cmpd="thickThin">
            <a:solidFill>
              <a:schemeClr val="bg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691743" y="1067364"/>
            <a:ext cx="425631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latin typeface="Georgia" panose="02040502050405020303" pitchFamily="18" charset="0"/>
                <a:ea typeface="Cambria" panose="02040503050406030204" pitchFamily="18" charset="0"/>
              </a:rPr>
              <a:t>Germaniyaning</a:t>
            </a:r>
            <a:r>
              <a:rPr lang="en-US" sz="12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latin typeface="Georgia" panose="02040502050405020303" pitchFamily="18" charset="0"/>
                <a:ea typeface="Cambria" panose="02040503050406030204" pitchFamily="18" charset="0"/>
              </a:rPr>
              <a:t>so‘nggi</a:t>
            </a:r>
            <a:r>
              <a:rPr lang="en-US" sz="12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latin typeface="Georgia" panose="02040502050405020303" pitchFamily="18" charset="0"/>
                <a:ea typeface="Cambria" panose="02040503050406030204" pitchFamily="18" charset="0"/>
              </a:rPr>
              <a:t>besh</a:t>
            </a:r>
            <a:r>
              <a:rPr lang="en-US" sz="12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latin typeface="Georgia" panose="02040502050405020303" pitchFamily="18" charset="0"/>
                <a:ea typeface="Cambria" panose="02040503050406030204" pitchFamily="18" charset="0"/>
              </a:rPr>
              <a:t>yildagi</a:t>
            </a:r>
            <a:r>
              <a:rPr lang="en-US" sz="12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latin typeface="Georgia" panose="02040502050405020303" pitchFamily="18" charset="0"/>
                <a:ea typeface="Cambria" panose="02040503050406030204" pitchFamily="18" charset="0"/>
              </a:rPr>
              <a:t>YaIM</a:t>
            </a:r>
            <a:r>
              <a:rPr lang="en-US" sz="1200" dirty="0">
                <a:latin typeface="Georgia" panose="02040502050405020303" pitchFamily="18" charset="0"/>
                <a:ea typeface="Cambria" panose="02040503050406030204" pitchFamily="18" charset="0"/>
              </a:rPr>
              <a:t> (</a:t>
            </a:r>
            <a:r>
              <a:rPr lang="en-US" sz="1200" dirty="0" err="1">
                <a:latin typeface="Georgia" panose="02040502050405020303" pitchFamily="18" charset="0"/>
                <a:ea typeface="Cambria" panose="02040503050406030204" pitchFamily="18" charset="0"/>
              </a:rPr>
              <a:t>Yalpi</a:t>
            </a:r>
            <a:r>
              <a:rPr lang="en-US" sz="12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latin typeface="Georgia" panose="02040502050405020303" pitchFamily="18" charset="0"/>
                <a:ea typeface="Cambria" panose="02040503050406030204" pitchFamily="18" charset="0"/>
              </a:rPr>
              <a:t>Ichki</a:t>
            </a:r>
            <a:r>
              <a:rPr lang="en-US" sz="12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latin typeface="Georgia" panose="02040502050405020303" pitchFamily="18" charset="0"/>
                <a:ea typeface="Cambria" panose="02040503050406030204" pitchFamily="18" charset="0"/>
              </a:rPr>
              <a:t>Mahsulot</a:t>
            </a:r>
            <a:r>
              <a:rPr lang="en-US" sz="1200" dirty="0">
                <a:latin typeface="Georgia" panose="02040502050405020303" pitchFamily="18" charset="0"/>
                <a:ea typeface="Cambria" panose="02040503050406030204" pitchFamily="18" charset="0"/>
              </a:rPr>
              <a:t>) </a:t>
            </a:r>
            <a:r>
              <a:rPr lang="en-US" sz="1200" dirty="0" err="1">
                <a:latin typeface="Georgia" panose="02040502050405020303" pitchFamily="18" charset="0"/>
                <a:ea typeface="Cambria" panose="02040503050406030204" pitchFamily="18" charset="0"/>
              </a:rPr>
              <a:t>o‘sish</a:t>
            </a:r>
            <a:r>
              <a:rPr lang="en-US" sz="12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latin typeface="Georgia" panose="02040502050405020303" pitchFamily="18" charset="0"/>
                <a:ea typeface="Cambria" panose="02040503050406030204" pitchFamily="18" charset="0"/>
              </a:rPr>
              <a:t>sur’atlarini</a:t>
            </a:r>
            <a:r>
              <a:rPr lang="en-US" sz="12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latin typeface="Georgia" panose="02040502050405020303" pitchFamily="18" charset="0"/>
                <a:ea typeface="Cambria" panose="02040503050406030204" pitchFamily="18" charset="0"/>
              </a:rPr>
              <a:t>ko‘rsatuvchi</a:t>
            </a:r>
            <a:r>
              <a:rPr lang="en-US" sz="12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latin typeface="Georgia" panose="02040502050405020303" pitchFamily="18" charset="0"/>
                <a:ea typeface="Cambria" panose="02040503050406030204" pitchFamily="18" charset="0"/>
              </a:rPr>
              <a:t>grafik</a:t>
            </a:r>
            <a:r>
              <a:rPr lang="en-US" sz="1200" dirty="0">
                <a:latin typeface="Georgia" panose="02040502050405020303" pitchFamily="18" charset="0"/>
                <a:ea typeface="Cambria" panose="02040503050406030204" pitchFamily="18" charset="0"/>
              </a:rPr>
              <a:t>: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latin typeface="Georgia" panose="02040502050405020303" pitchFamily="18" charset="0"/>
                <a:ea typeface="Cambria" panose="02040503050406030204" pitchFamily="18" charset="0"/>
              </a:rPr>
              <a:t>2019-yil</a:t>
            </a:r>
            <a:r>
              <a:rPr lang="en-US" sz="1200" dirty="0">
                <a:latin typeface="Georgia" panose="02040502050405020303" pitchFamily="18" charset="0"/>
                <a:ea typeface="Cambria" panose="02040503050406030204" pitchFamily="18" charset="0"/>
              </a:rPr>
              <a:t>: Mo‘’</a:t>
            </a:r>
            <a:r>
              <a:rPr lang="en-US" sz="1200" dirty="0" err="1">
                <a:latin typeface="Georgia" panose="02040502050405020303" pitchFamily="18" charset="0"/>
                <a:ea typeface="Cambria" panose="02040503050406030204" pitchFamily="18" charset="0"/>
              </a:rPr>
              <a:t>tadil</a:t>
            </a:r>
            <a:r>
              <a:rPr lang="en-US" sz="12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latin typeface="Georgia" panose="02040502050405020303" pitchFamily="18" charset="0"/>
                <a:ea typeface="Cambria" panose="02040503050406030204" pitchFamily="18" charset="0"/>
              </a:rPr>
              <a:t>o‘sish</a:t>
            </a:r>
            <a:r>
              <a:rPr lang="en-US" sz="1200" dirty="0">
                <a:latin typeface="Georgia" panose="02040502050405020303" pitchFamily="18" charset="0"/>
                <a:ea typeface="Cambria" panose="02040503050406030204" pitchFamily="18" charset="0"/>
              </a:rPr>
              <a:t> - </a:t>
            </a:r>
            <a:r>
              <a:rPr lang="en-US" sz="1200" dirty="0" err="1">
                <a:latin typeface="Georgia" panose="02040502050405020303" pitchFamily="18" charset="0"/>
                <a:ea typeface="Cambria" panose="02040503050406030204" pitchFamily="18" charset="0"/>
              </a:rPr>
              <a:t>taxminan</a:t>
            </a:r>
            <a:r>
              <a:rPr lang="en-US" sz="1200" dirty="0">
                <a:latin typeface="Georgia" panose="02040502050405020303" pitchFamily="18" charset="0"/>
                <a:ea typeface="Cambria" panose="02040503050406030204" pitchFamily="18" charset="0"/>
              </a:rPr>
              <a:t> 0,6%.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latin typeface="Georgia" panose="02040502050405020303" pitchFamily="18" charset="0"/>
                <a:ea typeface="Cambria" panose="02040503050406030204" pitchFamily="18" charset="0"/>
              </a:rPr>
              <a:t>2020-yil</a:t>
            </a:r>
            <a:r>
              <a:rPr lang="en-US" sz="1200" dirty="0">
                <a:latin typeface="Georgia" panose="02040502050405020303" pitchFamily="18" charset="0"/>
                <a:ea typeface="Cambria" panose="02040503050406030204" pitchFamily="18" charset="0"/>
              </a:rPr>
              <a:t>: </a:t>
            </a:r>
            <a:r>
              <a:rPr lang="en-US" sz="1200" dirty="0" err="1">
                <a:latin typeface="Georgia" panose="02040502050405020303" pitchFamily="18" charset="0"/>
                <a:ea typeface="Cambria" panose="02040503050406030204" pitchFamily="18" charset="0"/>
              </a:rPr>
              <a:t>Pandemiya</a:t>
            </a:r>
            <a:r>
              <a:rPr lang="en-US" sz="12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latin typeface="Georgia" panose="02040502050405020303" pitchFamily="18" charset="0"/>
                <a:ea typeface="Cambria" panose="02040503050406030204" pitchFamily="18" charset="0"/>
              </a:rPr>
              <a:t>ta’sirida</a:t>
            </a:r>
            <a:r>
              <a:rPr lang="en-US" sz="12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latin typeface="Georgia" panose="02040502050405020303" pitchFamily="18" charset="0"/>
                <a:ea typeface="Cambria" panose="02040503050406030204" pitchFamily="18" charset="0"/>
              </a:rPr>
              <a:t>keskin</a:t>
            </a:r>
            <a:r>
              <a:rPr lang="en-US" sz="12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latin typeface="Georgia" panose="02040502050405020303" pitchFamily="18" charset="0"/>
                <a:ea typeface="Cambria" panose="02040503050406030204" pitchFamily="18" charset="0"/>
              </a:rPr>
              <a:t>pasayish</a:t>
            </a:r>
            <a:r>
              <a:rPr lang="en-US" sz="1200" dirty="0">
                <a:latin typeface="Georgia" panose="02040502050405020303" pitchFamily="18" charset="0"/>
                <a:ea typeface="Cambria" panose="02040503050406030204" pitchFamily="18" charset="0"/>
              </a:rPr>
              <a:t> (-4,6%).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latin typeface="Georgia" panose="02040502050405020303" pitchFamily="18" charset="0"/>
                <a:ea typeface="Cambria" panose="02040503050406030204" pitchFamily="18" charset="0"/>
              </a:rPr>
              <a:t>2021-yil</a:t>
            </a:r>
            <a:r>
              <a:rPr lang="en-US" sz="1200" dirty="0">
                <a:latin typeface="Georgia" panose="02040502050405020303" pitchFamily="18" charset="0"/>
                <a:ea typeface="Cambria" panose="02040503050406030204" pitchFamily="18" charset="0"/>
              </a:rPr>
              <a:t>: </a:t>
            </a:r>
            <a:r>
              <a:rPr lang="en-US" sz="1200" dirty="0" err="1">
                <a:latin typeface="Georgia" panose="02040502050405020303" pitchFamily="18" charset="0"/>
                <a:ea typeface="Cambria" panose="02040503050406030204" pitchFamily="18" charset="0"/>
              </a:rPr>
              <a:t>Iqtisodiy</a:t>
            </a:r>
            <a:r>
              <a:rPr lang="en-US" sz="12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latin typeface="Georgia" panose="02040502050405020303" pitchFamily="18" charset="0"/>
                <a:ea typeface="Cambria" panose="02040503050406030204" pitchFamily="18" charset="0"/>
              </a:rPr>
              <a:t>tiklanish</a:t>
            </a:r>
            <a:r>
              <a:rPr lang="en-US" sz="12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latin typeface="Georgia" panose="02040502050405020303" pitchFamily="18" charset="0"/>
                <a:ea typeface="Cambria" panose="02040503050406030204" pitchFamily="18" charset="0"/>
              </a:rPr>
              <a:t>boshlanib</a:t>
            </a:r>
            <a:r>
              <a:rPr lang="en-US" sz="1200" dirty="0">
                <a:latin typeface="Georgia" panose="02040502050405020303" pitchFamily="18" charset="0"/>
                <a:ea typeface="Cambria" panose="02040503050406030204" pitchFamily="18" charset="0"/>
              </a:rPr>
              <a:t>, 2,6% </a:t>
            </a:r>
            <a:r>
              <a:rPr lang="en-US" sz="1200" dirty="0" err="1">
                <a:latin typeface="Georgia" panose="02040502050405020303" pitchFamily="18" charset="0"/>
                <a:ea typeface="Cambria" panose="02040503050406030204" pitchFamily="18" charset="0"/>
              </a:rPr>
              <a:t>o‘sish</a:t>
            </a:r>
            <a:r>
              <a:rPr lang="en-US" sz="12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latin typeface="Georgia" panose="02040502050405020303" pitchFamily="18" charset="0"/>
                <a:ea typeface="Cambria" panose="02040503050406030204" pitchFamily="18" charset="0"/>
              </a:rPr>
              <a:t>qayd</a:t>
            </a:r>
            <a:r>
              <a:rPr lang="en-US" sz="12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latin typeface="Georgia" panose="02040502050405020303" pitchFamily="18" charset="0"/>
                <a:ea typeface="Cambria" panose="02040503050406030204" pitchFamily="18" charset="0"/>
              </a:rPr>
              <a:t>etildi</a:t>
            </a:r>
            <a:r>
              <a:rPr lang="en-US" sz="1200" dirty="0">
                <a:latin typeface="Georgia" panose="02040502050405020303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latin typeface="Georgia" panose="02040502050405020303" pitchFamily="18" charset="0"/>
                <a:ea typeface="Cambria" panose="02040503050406030204" pitchFamily="18" charset="0"/>
              </a:rPr>
              <a:t>2022-yil</a:t>
            </a:r>
            <a:r>
              <a:rPr lang="en-US" sz="1200" dirty="0">
                <a:latin typeface="Georgia" panose="02040502050405020303" pitchFamily="18" charset="0"/>
                <a:ea typeface="Cambria" panose="02040503050406030204" pitchFamily="18" charset="0"/>
              </a:rPr>
              <a:t>: </a:t>
            </a:r>
            <a:r>
              <a:rPr lang="en-US" sz="1200" dirty="0" err="1">
                <a:latin typeface="Georgia" panose="02040502050405020303" pitchFamily="18" charset="0"/>
                <a:ea typeface="Cambria" panose="02040503050406030204" pitchFamily="18" charset="0"/>
              </a:rPr>
              <a:t>O‘sish</a:t>
            </a:r>
            <a:r>
              <a:rPr lang="en-US" sz="12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latin typeface="Georgia" panose="02040502050405020303" pitchFamily="18" charset="0"/>
                <a:ea typeface="Cambria" panose="02040503050406030204" pitchFamily="18" charset="0"/>
              </a:rPr>
              <a:t>davom</a:t>
            </a:r>
            <a:r>
              <a:rPr lang="en-US" sz="12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latin typeface="Georgia" panose="02040502050405020303" pitchFamily="18" charset="0"/>
                <a:ea typeface="Cambria" panose="02040503050406030204" pitchFamily="18" charset="0"/>
              </a:rPr>
              <a:t>etdi</a:t>
            </a:r>
            <a:r>
              <a:rPr lang="en-US" sz="1200" dirty="0">
                <a:latin typeface="Georgia" panose="02040502050405020303" pitchFamily="18" charset="0"/>
                <a:ea typeface="Cambria" panose="02040503050406030204" pitchFamily="18" charset="0"/>
              </a:rPr>
              <a:t>, </a:t>
            </a:r>
            <a:r>
              <a:rPr lang="en-US" sz="1200" dirty="0" err="1">
                <a:latin typeface="Georgia" panose="02040502050405020303" pitchFamily="18" charset="0"/>
                <a:ea typeface="Cambria" panose="02040503050406030204" pitchFamily="18" charset="0"/>
              </a:rPr>
              <a:t>lekin</a:t>
            </a:r>
            <a:r>
              <a:rPr lang="en-US" sz="12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latin typeface="Georgia" panose="02040502050405020303" pitchFamily="18" charset="0"/>
                <a:ea typeface="Cambria" panose="02040503050406030204" pitchFamily="18" charset="0"/>
              </a:rPr>
              <a:t>sekinlashdi</a:t>
            </a:r>
            <a:r>
              <a:rPr lang="en-US" sz="1200" dirty="0">
                <a:latin typeface="Georgia" panose="02040502050405020303" pitchFamily="18" charset="0"/>
                <a:ea typeface="Cambria" panose="02040503050406030204" pitchFamily="18" charset="0"/>
              </a:rPr>
              <a:t> - 1,9%.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latin typeface="Georgia" panose="02040502050405020303" pitchFamily="18" charset="0"/>
                <a:ea typeface="Cambria" panose="02040503050406030204" pitchFamily="18" charset="0"/>
              </a:rPr>
              <a:t>2023-yil</a:t>
            </a:r>
            <a:r>
              <a:rPr lang="en-US" sz="1200" dirty="0">
                <a:latin typeface="Georgia" panose="02040502050405020303" pitchFamily="18" charset="0"/>
                <a:ea typeface="Cambria" panose="02040503050406030204" pitchFamily="18" charset="0"/>
              </a:rPr>
              <a:t>: </a:t>
            </a:r>
            <a:r>
              <a:rPr lang="en-US" sz="1200" dirty="0" err="1">
                <a:latin typeface="Georgia" panose="02040502050405020303" pitchFamily="18" charset="0"/>
                <a:ea typeface="Cambria" panose="02040503050406030204" pitchFamily="18" charset="0"/>
              </a:rPr>
              <a:t>Yengil</a:t>
            </a:r>
            <a:r>
              <a:rPr lang="en-US" sz="12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latin typeface="Georgia" panose="02040502050405020303" pitchFamily="18" charset="0"/>
                <a:ea typeface="Cambria" panose="02040503050406030204" pitchFamily="18" charset="0"/>
              </a:rPr>
              <a:t>qisqarish</a:t>
            </a:r>
            <a:r>
              <a:rPr lang="en-US" sz="1200" dirty="0">
                <a:latin typeface="Georgia" panose="02040502050405020303" pitchFamily="18" charset="0"/>
                <a:ea typeface="Cambria" panose="02040503050406030204" pitchFamily="18" charset="0"/>
              </a:rPr>
              <a:t> (-0,2%), </a:t>
            </a:r>
            <a:r>
              <a:rPr lang="en-US" sz="1200" dirty="0" err="1">
                <a:latin typeface="Georgia" panose="02040502050405020303" pitchFamily="18" charset="0"/>
                <a:ea typeface="Cambria" panose="02040503050406030204" pitchFamily="18" charset="0"/>
              </a:rPr>
              <a:t>bu</a:t>
            </a:r>
            <a:r>
              <a:rPr lang="en-US" sz="12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latin typeface="Georgia" panose="02040502050405020303" pitchFamily="18" charset="0"/>
                <a:ea typeface="Cambria" panose="02040503050406030204" pitchFamily="18" charset="0"/>
              </a:rPr>
              <a:t>esa</a:t>
            </a:r>
            <a:r>
              <a:rPr lang="en-US" sz="12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latin typeface="Georgia" panose="02040502050405020303" pitchFamily="18" charset="0"/>
                <a:ea typeface="Cambria" panose="02040503050406030204" pitchFamily="18" charset="0"/>
              </a:rPr>
              <a:t>yetkazib</a:t>
            </a:r>
            <a:r>
              <a:rPr lang="en-US" sz="12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latin typeface="Georgia" panose="02040502050405020303" pitchFamily="18" charset="0"/>
                <a:ea typeface="Cambria" panose="02040503050406030204" pitchFamily="18" charset="0"/>
              </a:rPr>
              <a:t>berish</a:t>
            </a:r>
            <a:r>
              <a:rPr lang="en-US" sz="12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latin typeface="Georgia" panose="02040502050405020303" pitchFamily="18" charset="0"/>
                <a:ea typeface="Cambria" panose="02040503050406030204" pitchFamily="18" charset="0"/>
              </a:rPr>
              <a:t>zanjiridagi</a:t>
            </a:r>
            <a:r>
              <a:rPr lang="en-US" sz="12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latin typeface="Georgia" panose="02040502050405020303" pitchFamily="18" charset="0"/>
                <a:ea typeface="Cambria" panose="02040503050406030204" pitchFamily="18" charset="0"/>
              </a:rPr>
              <a:t>muammolar</a:t>
            </a:r>
            <a:r>
              <a:rPr lang="en-US" sz="12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latin typeface="Georgia" panose="02040502050405020303" pitchFamily="18" charset="0"/>
                <a:ea typeface="Cambria" panose="02040503050406030204" pitchFamily="18" charset="0"/>
              </a:rPr>
              <a:t>va</a:t>
            </a:r>
            <a:r>
              <a:rPr lang="en-US" sz="12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latin typeface="Georgia" panose="02040502050405020303" pitchFamily="18" charset="0"/>
                <a:ea typeface="Cambria" panose="02040503050406030204" pitchFamily="18" charset="0"/>
              </a:rPr>
              <a:t>inflyatsion</a:t>
            </a:r>
            <a:r>
              <a:rPr lang="en-US" sz="12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latin typeface="Georgia" panose="02040502050405020303" pitchFamily="18" charset="0"/>
                <a:ea typeface="Cambria" panose="02040503050406030204" pitchFamily="18" charset="0"/>
              </a:rPr>
              <a:t>bosimlar</a:t>
            </a:r>
            <a:r>
              <a:rPr lang="en-US" sz="12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latin typeface="Georgia" panose="02040502050405020303" pitchFamily="18" charset="0"/>
                <a:ea typeface="Cambria" panose="02040503050406030204" pitchFamily="18" charset="0"/>
              </a:rPr>
              <a:t>kabi</a:t>
            </a:r>
            <a:r>
              <a:rPr lang="en-US" sz="12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latin typeface="Georgia" panose="02040502050405020303" pitchFamily="18" charset="0"/>
                <a:ea typeface="Cambria" panose="02040503050406030204" pitchFamily="18" charset="0"/>
              </a:rPr>
              <a:t>turli</a:t>
            </a:r>
            <a:r>
              <a:rPr lang="en-US" sz="12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latin typeface="Georgia" panose="02040502050405020303" pitchFamily="18" charset="0"/>
                <a:ea typeface="Cambria" panose="02040503050406030204" pitchFamily="18" charset="0"/>
              </a:rPr>
              <a:t>iqtisodiy</a:t>
            </a:r>
            <a:r>
              <a:rPr lang="en-US" sz="12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latin typeface="Georgia" panose="02040502050405020303" pitchFamily="18" charset="0"/>
                <a:ea typeface="Cambria" panose="02040503050406030204" pitchFamily="18" charset="0"/>
              </a:rPr>
              <a:t>qiyinchiliklar</a:t>
            </a:r>
            <a:r>
              <a:rPr lang="en-US" sz="12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latin typeface="Georgia" panose="02040502050405020303" pitchFamily="18" charset="0"/>
                <a:ea typeface="Cambria" panose="02040503050406030204" pitchFamily="18" charset="0"/>
              </a:rPr>
              <a:t>bilan</a:t>
            </a:r>
            <a:r>
              <a:rPr lang="en-US" sz="12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latin typeface="Georgia" panose="02040502050405020303" pitchFamily="18" charset="0"/>
                <a:ea typeface="Cambria" panose="02040503050406030204" pitchFamily="18" charset="0"/>
              </a:rPr>
              <a:t>bog‘liq</a:t>
            </a:r>
            <a:endParaRPr lang="en-US" sz="1200" dirty="0">
              <a:latin typeface="Georgia" panose="02040502050405020303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p27"/>
          <p:cNvSpPr txBox="1">
            <a:spLocks noGrp="1"/>
          </p:cNvSpPr>
          <p:nvPr>
            <p:ph type="title"/>
          </p:nvPr>
        </p:nvSpPr>
        <p:spPr>
          <a:xfrm>
            <a:off x="381000" y="334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 err="1">
                <a:latin typeface="Georgia" panose="02040502050405020303" pitchFamily="18" charset="0"/>
              </a:rPr>
              <a:t>Eksport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va</a:t>
            </a:r>
            <a:r>
              <a:rPr lang="en-US" dirty="0">
                <a:latin typeface="Georgia" panose="02040502050405020303" pitchFamily="18" charset="0"/>
              </a:rPr>
              <a:t> import</a:t>
            </a:r>
            <a:endParaRPr dirty="0">
              <a:latin typeface="Georgia" panose="02040502050405020303" pitchFamily="18" charset="0"/>
            </a:endParaRPr>
          </a:p>
        </p:txBody>
      </p:sp>
      <p:sp>
        <p:nvSpPr>
          <p:cNvPr id="1572" name="Google Shape;1572;p27"/>
          <p:cNvSpPr/>
          <p:nvPr/>
        </p:nvSpPr>
        <p:spPr>
          <a:xfrm>
            <a:off x="903175" y="1114550"/>
            <a:ext cx="2586296" cy="3509352"/>
          </a:xfrm>
          <a:custGeom>
            <a:avLst/>
            <a:gdLst/>
            <a:ahLst/>
            <a:cxnLst/>
            <a:rect l="l" t="t" r="r" b="b"/>
            <a:pathLst>
              <a:path w="120195" h="163074" extrusionOk="0">
                <a:moveTo>
                  <a:pt x="34061" y="1"/>
                </a:moveTo>
                <a:lnTo>
                  <a:pt x="33935" y="16"/>
                </a:lnTo>
                <a:lnTo>
                  <a:pt x="33715" y="142"/>
                </a:lnTo>
                <a:lnTo>
                  <a:pt x="33621" y="268"/>
                </a:lnTo>
                <a:lnTo>
                  <a:pt x="33448" y="582"/>
                </a:lnTo>
                <a:lnTo>
                  <a:pt x="33322" y="1085"/>
                </a:lnTo>
                <a:lnTo>
                  <a:pt x="33306" y="1195"/>
                </a:lnTo>
                <a:lnTo>
                  <a:pt x="33181" y="1651"/>
                </a:lnTo>
                <a:lnTo>
                  <a:pt x="32929" y="2107"/>
                </a:lnTo>
                <a:lnTo>
                  <a:pt x="32583" y="3050"/>
                </a:lnTo>
                <a:lnTo>
                  <a:pt x="32458" y="3616"/>
                </a:lnTo>
                <a:lnTo>
                  <a:pt x="32395" y="4072"/>
                </a:lnTo>
                <a:lnTo>
                  <a:pt x="32363" y="4873"/>
                </a:lnTo>
                <a:lnTo>
                  <a:pt x="32379" y="5219"/>
                </a:lnTo>
                <a:lnTo>
                  <a:pt x="32379" y="5408"/>
                </a:lnTo>
                <a:lnTo>
                  <a:pt x="32379" y="5581"/>
                </a:lnTo>
                <a:lnTo>
                  <a:pt x="32379" y="5769"/>
                </a:lnTo>
                <a:lnTo>
                  <a:pt x="32363" y="5958"/>
                </a:lnTo>
                <a:lnTo>
                  <a:pt x="32348" y="6272"/>
                </a:lnTo>
                <a:lnTo>
                  <a:pt x="32395" y="6681"/>
                </a:lnTo>
                <a:lnTo>
                  <a:pt x="32552" y="6854"/>
                </a:lnTo>
                <a:lnTo>
                  <a:pt x="32678" y="6901"/>
                </a:lnTo>
                <a:lnTo>
                  <a:pt x="32772" y="6932"/>
                </a:lnTo>
                <a:lnTo>
                  <a:pt x="32851" y="6932"/>
                </a:lnTo>
                <a:lnTo>
                  <a:pt x="33055" y="6901"/>
                </a:lnTo>
                <a:lnTo>
                  <a:pt x="33149" y="6807"/>
                </a:lnTo>
                <a:lnTo>
                  <a:pt x="33228" y="6681"/>
                </a:lnTo>
                <a:lnTo>
                  <a:pt x="33243" y="6241"/>
                </a:lnTo>
                <a:lnTo>
                  <a:pt x="33196" y="5895"/>
                </a:lnTo>
                <a:lnTo>
                  <a:pt x="33181" y="5816"/>
                </a:lnTo>
                <a:lnTo>
                  <a:pt x="33102" y="5439"/>
                </a:lnTo>
                <a:lnTo>
                  <a:pt x="33118" y="5093"/>
                </a:lnTo>
                <a:lnTo>
                  <a:pt x="33212" y="4889"/>
                </a:lnTo>
                <a:lnTo>
                  <a:pt x="33243" y="4795"/>
                </a:lnTo>
                <a:lnTo>
                  <a:pt x="33275" y="4748"/>
                </a:lnTo>
                <a:lnTo>
                  <a:pt x="33353" y="4559"/>
                </a:lnTo>
                <a:lnTo>
                  <a:pt x="33432" y="4386"/>
                </a:lnTo>
                <a:lnTo>
                  <a:pt x="33448" y="4417"/>
                </a:lnTo>
                <a:lnTo>
                  <a:pt x="33448" y="4449"/>
                </a:lnTo>
                <a:lnTo>
                  <a:pt x="33511" y="4622"/>
                </a:lnTo>
                <a:lnTo>
                  <a:pt x="33684" y="4873"/>
                </a:lnTo>
                <a:lnTo>
                  <a:pt x="33872" y="4968"/>
                </a:lnTo>
                <a:lnTo>
                  <a:pt x="33998" y="4983"/>
                </a:lnTo>
                <a:lnTo>
                  <a:pt x="34155" y="4968"/>
                </a:lnTo>
                <a:lnTo>
                  <a:pt x="34359" y="4905"/>
                </a:lnTo>
                <a:lnTo>
                  <a:pt x="34831" y="4716"/>
                </a:lnTo>
                <a:lnTo>
                  <a:pt x="35051" y="4575"/>
                </a:lnTo>
                <a:lnTo>
                  <a:pt x="35130" y="4527"/>
                </a:lnTo>
                <a:lnTo>
                  <a:pt x="35240" y="4465"/>
                </a:lnTo>
                <a:lnTo>
                  <a:pt x="35397" y="4386"/>
                </a:lnTo>
                <a:lnTo>
                  <a:pt x="35617" y="4370"/>
                </a:lnTo>
                <a:lnTo>
                  <a:pt x="35774" y="4370"/>
                </a:lnTo>
                <a:lnTo>
                  <a:pt x="35931" y="4386"/>
                </a:lnTo>
                <a:lnTo>
                  <a:pt x="36073" y="4417"/>
                </a:lnTo>
                <a:lnTo>
                  <a:pt x="36214" y="4417"/>
                </a:lnTo>
                <a:lnTo>
                  <a:pt x="36198" y="4606"/>
                </a:lnTo>
                <a:lnTo>
                  <a:pt x="36246" y="4779"/>
                </a:lnTo>
                <a:lnTo>
                  <a:pt x="36356" y="5109"/>
                </a:lnTo>
                <a:lnTo>
                  <a:pt x="36623" y="5628"/>
                </a:lnTo>
                <a:lnTo>
                  <a:pt x="36859" y="5958"/>
                </a:lnTo>
                <a:lnTo>
                  <a:pt x="37016" y="6084"/>
                </a:lnTo>
                <a:lnTo>
                  <a:pt x="37141" y="6178"/>
                </a:lnTo>
                <a:lnTo>
                  <a:pt x="37236" y="6241"/>
                </a:lnTo>
                <a:lnTo>
                  <a:pt x="37346" y="6319"/>
                </a:lnTo>
                <a:lnTo>
                  <a:pt x="37393" y="6461"/>
                </a:lnTo>
                <a:lnTo>
                  <a:pt x="37377" y="6618"/>
                </a:lnTo>
                <a:lnTo>
                  <a:pt x="37346" y="6854"/>
                </a:lnTo>
                <a:lnTo>
                  <a:pt x="37393" y="7247"/>
                </a:lnTo>
                <a:lnTo>
                  <a:pt x="37519" y="7577"/>
                </a:lnTo>
                <a:lnTo>
                  <a:pt x="37739" y="7781"/>
                </a:lnTo>
                <a:lnTo>
                  <a:pt x="37864" y="7828"/>
                </a:lnTo>
                <a:lnTo>
                  <a:pt x="37975" y="7891"/>
                </a:lnTo>
                <a:lnTo>
                  <a:pt x="38069" y="8205"/>
                </a:lnTo>
                <a:lnTo>
                  <a:pt x="38085" y="8363"/>
                </a:lnTo>
                <a:lnTo>
                  <a:pt x="38116" y="8520"/>
                </a:lnTo>
                <a:lnTo>
                  <a:pt x="38399" y="8818"/>
                </a:lnTo>
                <a:lnTo>
                  <a:pt x="38588" y="8976"/>
                </a:lnTo>
                <a:lnTo>
                  <a:pt x="38792" y="9133"/>
                </a:lnTo>
                <a:lnTo>
                  <a:pt x="38902" y="9243"/>
                </a:lnTo>
                <a:lnTo>
                  <a:pt x="38949" y="9321"/>
                </a:lnTo>
                <a:lnTo>
                  <a:pt x="39012" y="9384"/>
                </a:lnTo>
                <a:lnTo>
                  <a:pt x="39075" y="9447"/>
                </a:lnTo>
                <a:lnTo>
                  <a:pt x="39059" y="9557"/>
                </a:lnTo>
                <a:lnTo>
                  <a:pt x="38980" y="9667"/>
                </a:lnTo>
                <a:lnTo>
                  <a:pt x="38870" y="9840"/>
                </a:lnTo>
                <a:lnTo>
                  <a:pt x="38839" y="10123"/>
                </a:lnTo>
                <a:lnTo>
                  <a:pt x="38870" y="10202"/>
                </a:lnTo>
                <a:lnTo>
                  <a:pt x="38949" y="10327"/>
                </a:lnTo>
                <a:lnTo>
                  <a:pt x="39232" y="10469"/>
                </a:lnTo>
                <a:lnTo>
                  <a:pt x="39421" y="10485"/>
                </a:lnTo>
                <a:lnTo>
                  <a:pt x="39499" y="10485"/>
                </a:lnTo>
                <a:lnTo>
                  <a:pt x="39578" y="10469"/>
                </a:lnTo>
                <a:lnTo>
                  <a:pt x="39562" y="10500"/>
                </a:lnTo>
                <a:lnTo>
                  <a:pt x="39546" y="10516"/>
                </a:lnTo>
                <a:lnTo>
                  <a:pt x="39452" y="10673"/>
                </a:lnTo>
                <a:lnTo>
                  <a:pt x="39436" y="10956"/>
                </a:lnTo>
                <a:lnTo>
                  <a:pt x="39468" y="11082"/>
                </a:lnTo>
                <a:lnTo>
                  <a:pt x="39483" y="11192"/>
                </a:lnTo>
                <a:lnTo>
                  <a:pt x="39468" y="11365"/>
                </a:lnTo>
                <a:lnTo>
                  <a:pt x="39405" y="11443"/>
                </a:lnTo>
                <a:lnTo>
                  <a:pt x="39263" y="11585"/>
                </a:lnTo>
                <a:lnTo>
                  <a:pt x="39138" y="11663"/>
                </a:lnTo>
                <a:lnTo>
                  <a:pt x="39028" y="11726"/>
                </a:lnTo>
                <a:lnTo>
                  <a:pt x="38823" y="11931"/>
                </a:lnTo>
                <a:lnTo>
                  <a:pt x="38729" y="12151"/>
                </a:lnTo>
                <a:lnTo>
                  <a:pt x="38650" y="12418"/>
                </a:lnTo>
                <a:lnTo>
                  <a:pt x="38666" y="12842"/>
                </a:lnTo>
                <a:lnTo>
                  <a:pt x="38745" y="12999"/>
                </a:lnTo>
                <a:lnTo>
                  <a:pt x="38808" y="13062"/>
                </a:lnTo>
                <a:lnTo>
                  <a:pt x="39012" y="13172"/>
                </a:lnTo>
                <a:lnTo>
                  <a:pt x="39169" y="13188"/>
                </a:lnTo>
                <a:lnTo>
                  <a:pt x="39232" y="13188"/>
                </a:lnTo>
                <a:lnTo>
                  <a:pt x="39295" y="13172"/>
                </a:lnTo>
                <a:lnTo>
                  <a:pt x="39578" y="13172"/>
                </a:lnTo>
                <a:lnTo>
                  <a:pt x="39751" y="13204"/>
                </a:lnTo>
                <a:lnTo>
                  <a:pt x="39908" y="13235"/>
                </a:lnTo>
                <a:lnTo>
                  <a:pt x="40065" y="13235"/>
                </a:lnTo>
                <a:lnTo>
                  <a:pt x="40254" y="13219"/>
                </a:lnTo>
                <a:lnTo>
                  <a:pt x="40521" y="13015"/>
                </a:lnTo>
                <a:lnTo>
                  <a:pt x="40599" y="12826"/>
                </a:lnTo>
                <a:lnTo>
                  <a:pt x="40772" y="12261"/>
                </a:lnTo>
                <a:lnTo>
                  <a:pt x="40945" y="11899"/>
                </a:lnTo>
                <a:lnTo>
                  <a:pt x="41008" y="11993"/>
                </a:lnTo>
                <a:lnTo>
                  <a:pt x="41087" y="12213"/>
                </a:lnTo>
                <a:lnTo>
                  <a:pt x="41134" y="12339"/>
                </a:lnTo>
                <a:lnTo>
                  <a:pt x="41087" y="12575"/>
                </a:lnTo>
                <a:lnTo>
                  <a:pt x="40945" y="12748"/>
                </a:lnTo>
                <a:lnTo>
                  <a:pt x="40819" y="12826"/>
                </a:lnTo>
                <a:lnTo>
                  <a:pt x="40568" y="12984"/>
                </a:lnTo>
                <a:lnTo>
                  <a:pt x="40269" y="13314"/>
                </a:lnTo>
                <a:lnTo>
                  <a:pt x="40144" y="13534"/>
                </a:lnTo>
                <a:lnTo>
                  <a:pt x="40112" y="13597"/>
                </a:lnTo>
                <a:lnTo>
                  <a:pt x="40018" y="13754"/>
                </a:lnTo>
                <a:lnTo>
                  <a:pt x="39971" y="13801"/>
                </a:lnTo>
                <a:lnTo>
                  <a:pt x="39751" y="13801"/>
                </a:lnTo>
                <a:lnTo>
                  <a:pt x="39593" y="13785"/>
                </a:lnTo>
                <a:lnTo>
                  <a:pt x="39311" y="13770"/>
                </a:lnTo>
                <a:lnTo>
                  <a:pt x="38682" y="13770"/>
                </a:lnTo>
                <a:lnTo>
                  <a:pt x="38462" y="13801"/>
                </a:lnTo>
                <a:lnTo>
                  <a:pt x="38273" y="13817"/>
                </a:lnTo>
                <a:lnTo>
                  <a:pt x="38037" y="13817"/>
                </a:lnTo>
                <a:lnTo>
                  <a:pt x="37723" y="13832"/>
                </a:lnTo>
                <a:lnTo>
                  <a:pt x="37220" y="13895"/>
                </a:lnTo>
                <a:lnTo>
                  <a:pt x="36890" y="14021"/>
                </a:lnTo>
                <a:lnTo>
                  <a:pt x="36733" y="14115"/>
                </a:lnTo>
                <a:lnTo>
                  <a:pt x="36246" y="14477"/>
                </a:lnTo>
                <a:lnTo>
                  <a:pt x="35963" y="14665"/>
                </a:lnTo>
                <a:lnTo>
                  <a:pt x="36277" y="14807"/>
                </a:lnTo>
                <a:lnTo>
                  <a:pt x="36481" y="14886"/>
                </a:lnTo>
                <a:lnTo>
                  <a:pt x="36953" y="15011"/>
                </a:lnTo>
                <a:lnTo>
                  <a:pt x="36890" y="15058"/>
                </a:lnTo>
                <a:lnTo>
                  <a:pt x="36811" y="15121"/>
                </a:lnTo>
                <a:lnTo>
                  <a:pt x="36654" y="15216"/>
                </a:lnTo>
                <a:lnTo>
                  <a:pt x="36450" y="15278"/>
                </a:lnTo>
                <a:lnTo>
                  <a:pt x="36356" y="15278"/>
                </a:lnTo>
                <a:lnTo>
                  <a:pt x="36261" y="15294"/>
                </a:lnTo>
                <a:lnTo>
                  <a:pt x="36026" y="15388"/>
                </a:lnTo>
                <a:lnTo>
                  <a:pt x="35915" y="15514"/>
                </a:lnTo>
                <a:lnTo>
                  <a:pt x="35821" y="15671"/>
                </a:lnTo>
                <a:lnTo>
                  <a:pt x="35884" y="16017"/>
                </a:lnTo>
                <a:lnTo>
                  <a:pt x="36214" y="16473"/>
                </a:lnTo>
                <a:lnTo>
                  <a:pt x="36371" y="16630"/>
                </a:lnTo>
                <a:lnTo>
                  <a:pt x="36387" y="16630"/>
                </a:lnTo>
                <a:lnTo>
                  <a:pt x="36387" y="16646"/>
                </a:lnTo>
                <a:lnTo>
                  <a:pt x="36481" y="16693"/>
                </a:lnTo>
                <a:lnTo>
                  <a:pt x="36670" y="16803"/>
                </a:lnTo>
                <a:lnTo>
                  <a:pt x="36843" y="16960"/>
                </a:lnTo>
                <a:lnTo>
                  <a:pt x="36874" y="17039"/>
                </a:lnTo>
                <a:lnTo>
                  <a:pt x="36937" y="17149"/>
                </a:lnTo>
                <a:lnTo>
                  <a:pt x="37063" y="17227"/>
                </a:lnTo>
                <a:lnTo>
                  <a:pt x="37110" y="17227"/>
                </a:lnTo>
                <a:lnTo>
                  <a:pt x="37267" y="17196"/>
                </a:lnTo>
                <a:lnTo>
                  <a:pt x="37393" y="17055"/>
                </a:lnTo>
                <a:lnTo>
                  <a:pt x="37566" y="16897"/>
                </a:lnTo>
                <a:lnTo>
                  <a:pt x="37849" y="16724"/>
                </a:lnTo>
                <a:lnTo>
                  <a:pt x="38053" y="16662"/>
                </a:lnTo>
                <a:lnTo>
                  <a:pt x="38352" y="16646"/>
                </a:lnTo>
                <a:lnTo>
                  <a:pt x="38760" y="16677"/>
                </a:lnTo>
                <a:lnTo>
                  <a:pt x="39012" y="16724"/>
                </a:lnTo>
                <a:lnTo>
                  <a:pt x="39043" y="16787"/>
                </a:lnTo>
                <a:lnTo>
                  <a:pt x="39106" y="17117"/>
                </a:lnTo>
                <a:lnTo>
                  <a:pt x="39090" y="17385"/>
                </a:lnTo>
                <a:lnTo>
                  <a:pt x="39059" y="17636"/>
                </a:lnTo>
                <a:lnTo>
                  <a:pt x="38980" y="17872"/>
                </a:lnTo>
                <a:lnTo>
                  <a:pt x="38918" y="17950"/>
                </a:lnTo>
                <a:lnTo>
                  <a:pt x="38855" y="18061"/>
                </a:lnTo>
                <a:lnTo>
                  <a:pt x="38745" y="18249"/>
                </a:lnTo>
                <a:lnTo>
                  <a:pt x="38603" y="18563"/>
                </a:lnTo>
                <a:lnTo>
                  <a:pt x="38572" y="18925"/>
                </a:lnTo>
                <a:lnTo>
                  <a:pt x="38666" y="19176"/>
                </a:lnTo>
                <a:lnTo>
                  <a:pt x="38760" y="19302"/>
                </a:lnTo>
                <a:lnTo>
                  <a:pt x="38855" y="19444"/>
                </a:lnTo>
                <a:lnTo>
                  <a:pt x="38870" y="19522"/>
                </a:lnTo>
                <a:lnTo>
                  <a:pt x="38870" y="19648"/>
                </a:lnTo>
                <a:lnTo>
                  <a:pt x="38965" y="19852"/>
                </a:lnTo>
                <a:lnTo>
                  <a:pt x="39059" y="20010"/>
                </a:lnTo>
                <a:lnTo>
                  <a:pt x="39326" y="20182"/>
                </a:lnTo>
                <a:lnTo>
                  <a:pt x="39499" y="20198"/>
                </a:lnTo>
                <a:lnTo>
                  <a:pt x="39625" y="20198"/>
                </a:lnTo>
                <a:lnTo>
                  <a:pt x="39892" y="20088"/>
                </a:lnTo>
                <a:lnTo>
                  <a:pt x="40034" y="19978"/>
                </a:lnTo>
                <a:lnTo>
                  <a:pt x="40128" y="19915"/>
                </a:lnTo>
                <a:lnTo>
                  <a:pt x="40144" y="19915"/>
                </a:lnTo>
                <a:lnTo>
                  <a:pt x="40191" y="19994"/>
                </a:lnTo>
                <a:lnTo>
                  <a:pt x="40254" y="20135"/>
                </a:lnTo>
                <a:lnTo>
                  <a:pt x="40285" y="20198"/>
                </a:lnTo>
                <a:lnTo>
                  <a:pt x="40316" y="20277"/>
                </a:lnTo>
                <a:lnTo>
                  <a:pt x="40395" y="20418"/>
                </a:lnTo>
                <a:lnTo>
                  <a:pt x="40474" y="20560"/>
                </a:lnTo>
                <a:lnTo>
                  <a:pt x="40631" y="20843"/>
                </a:lnTo>
                <a:lnTo>
                  <a:pt x="40725" y="21094"/>
                </a:lnTo>
                <a:lnTo>
                  <a:pt x="40772" y="21330"/>
                </a:lnTo>
                <a:lnTo>
                  <a:pt x="40788" y="21660"/>
                </a:lnTo>
                <a:lnTo>
                  <a:pt x="40757" y="21738"/>
                </a:lnTo>
                <a:lnTo>
                  <a:pt x="40694" y="21738"/>
                </a:lnTo>
                <a:lnTo>
                  <a:pt x="40615" y="21723"/>
                </a:lnTo>
                <a:lnTo>
                  <a:pt x="40474" y="21660"/>
                </a:lnTo>
                <a:lnTo>
                  <a:pt x="40348" y="21613"/>
                </a:lnTo>
                <a:lnTo>
                  <a:pt x="40002" y="21471"/>
                </a:lnTo>
                <a:lnTo>
                  <a:pt x="39719" y="21440"/>
                </a:lnTo>
                <a:lnTo>
                  <a:pt x="39562" y="21440"/>
                </a:lnTo>
                <a:lnTo>
                  <a:pt x="39405" y="21518"/>
                </a:lnTo>
                <a:lnTo>
                  <a:pt x="39311" y="21550"/>
                </a:lnTo>
                <a:lnTo>
                  <a:pt x="39232" y="21581"/>
                </a:lnTo>
                <a:lnTo>
                  <a:pt x="39106" y="21628"/>
                </a:lnTo>
                <a:lnTo>
                  <a:pt x="38902" y="21770"/>
                </a:lnTo>
                <a:lnTo>
                  <a:pt x="38839" y="21880"/>
                </a:lnTo>
                <a:lnTo>
                  <a:pt x="38823" y="22006"/>
                </a:lnTo>
                <a:lnTo>
                  <a:pt x="38918" y="22226"/>
                </a:lnTo>
                <a:lnTo>
                  <a:pt x="38980" y="22304"/>
                </a:lnTo>
                <a:lnTo>
                  <a:pt x="39185" y="22556"/>
                </a:lnTo>
                <a:lnTo>
                  <a:pt x="39515" y="23074"/>
                </a:lnTo>
                <a:lnTo>
                  <a:pt x="39672" y="23405"/>
                </a:lnTo>
                <a:lnTo>
                  <a:pt x="39735" y="23546"/>
                </a:lnTo>
                <a:lnTo>
                  <a:pt x="39782" y="23687"/>
                </a:lnTo>
                <a:lnTo>
                  <a:pt x="39892" y="23923"/>
                </a:lnTo>
                <a:lnTo>
                  <a:pt x="40112" y="24332"/>
                </a:lnTo>
                <a:lnTo>
                  <a:pt x="40285" y="24521"/>
                </a:lnTo>
                <a:lnTo>
                  <a:pt x="40458" y="24709"/>
                </a:lnTo>
                <a:lnTo>
                  <a:pt x="40882" y="24961"/>
                </a:lnTo>
                <a:lnTo>
                  <a:pt x="41150" y="24976"/>
                </a:lnTo>
                <a:lnTo>
                  <a:pt x="41307" y="24976"/>
                </a:lnTo>
                <a:lnTo>
                  <a:pt x="41480" y="24929"/>
                </a:lnTo>
                <a:lnTo>
                  <a:pt x="41574" y="24898"/>
                </a:lnTo>
                <a:lnTo>
                  <a:pt x="41700" y="24898"/>
                </a:lnTo>
                <a:lnTo>
                  <a:pt x="41935" y="24913"/>
                </a:lnTo>
                <a:lnTo>
                  <a:pt x="42203" y="24961"/>
                </a:lnTo>
                <a:lnTo>
                  <a:pt x="42501" y="25008"/>
                </a:lnTo>
                <a:lnTo>
                  <a:pt x="42800" y="25024"/>
                </a:lnTo>
                <a:lnTo>
                  <a:pt x="42894" y="25024"/>
                </a:lnTo>
                <a:lnTo>
                  <a:pt x="42989" y="25008"/>
                </a:lnTo>
                <a:lnTo>
                  <a:pt x="43350" y="25024"/>
                </a:lnTo>
                <a:lnTo>
                  <a:pt x="44152" y="25102"/>
                </a:lnTo>
                <a:lnTo>
                  <a:pt x="44372" y="25196"/>
                </a:lnTo>
                <a:lnTo>
                  <a:pt x="44529" y="25275"/>
                </a:lnTo>
                <a:lnTo>
                  <a:pt x="44686" y="25338"/>
                </a:lnTo>
                <a:lnTo>
                  <a:pt x="44906" y="25432"/>
                </a:lnTo>
                <a:lnTo>
                  <a:pt x="45173" y="25637"/>
                </a:lnTo>
                <a:lnTo>
                  <a:pt x="45315" y="25857"/>
                </a:lnTo>
                <a:lnTo>
                  <a:pt x="45362" y="26014"/>
                </a:lnTo>
                <a:lnTo>
                  <a:pt x="45472" y="26375"/>
                </a:lnTo>
                <a:lnTo>
                  <a:pt x="45566" y="26674"/>
                </a:lnTo>
                <a:lnTo>
                  <a:pt x="45252" y="26328"/>
                </a:lnTo>
                <a:lnTo>
                  <a:pt x="44906" y="26029"/>
                </a:lnTo>
                <a:lnTo>
                  <a:pt x="44529" y="25778"/>
                </a:lnTo>
                <a:lnTo>
                  <a:pt x="43947" y="25511"/>
                </a:lnTo>
                <a:lnTo>
                  <a:pt x="43554" y="25448"/>
                </a:lnTo>
                <a:lnTo>
                  <a:pt x="43334" y="25464"/>
                </a:lnTo>
                <a:lnTo>
                  <a:pt x="42910" y="25495"/>
                </a:lnTo>
                <a:lnTo>
                  <a:pt x="42281" y="25558"/>
                </a:lnTo>
                <a:lnTo>
                  <a:pt x="41888" y="25699"/>
                </a:lnTo>
                <a:lnTo>
                  <a:pt x="41700" y="25809"/>
                </a:lnTo>
                <a:lnTo>
                  <a:pt x="41511" y="25951"/>
                </a:lnTo>
                <a:lnTo>
                  <a:pt x="41071" y="26124"/>
                </a:lnTo>
                <a:lnTo>
                  <a:pt x="40599" y="26218"/>
                </a:lnTo>
                <a:lnTo>
                  <a:pt x="40065" y="26218"/>
                </a:lnTo>
                <a:lnTo>
                  <a:pt x="39766" y="26171"/>
                </a:lnTo>
                <a:lnTo>
                  <a:pt x="39216" y="26124"/>
                </a:lnTo>
                <a:lnTo>
                  <a:pt x="38588" y="26171"/>
                </a:lnTo>
                <a:lnTo>
                  <a:pt x="38226" y="26045"/>
                </a:lnTo>
                <a:lnTo>
                  <a:pt x="38069" y="25888"/>
                </a:lnTo>
                <a:lnTo>
                  <a:pt x="37707" y="25464"/>
                </a:lnTo>
                <a:lnTo>
                  <a:pt x="37094" y="24913"/>
                </a:lnTo>
                <a:lnTo>
                  <a:pt x="36780" y="24851"/>
                </a:lnTo>
                <a:lnTo>
                  <a:pt x="36591" y="24945"/>
                </a:lnTo>
                <a:lnTo>
                  <a:pt x="36497" y="25039"/>
                </a:lnTo>
                <a:lnTo>
                  <a:pt x="36136" y="25448"/>
                </a:lnTo>
                <a:lnTo>
                  <a:pt x="35758" y="25967"/>
                </a:lnTo>
                <a:lnTo>
                  <a:pt x="35601" y="26297"/>
                </a:lnTo>
                <a:lnTo>
                  <a:pt x="35570" y="26454"/>
                </a:lnTo>
                <a:lnTo>
                  <a:pt x="35491" y="26878"/>
                </a:lnTo>
                <a:lnTo>
                  <a:pt x="35145" y="28136"/>
                </a:lnTo>
                <a:lnTo>
                  <a:pt x="34925" y="28591"/>
                </a:lnTo>
                <a:lnTo>
                  <a:pt x="34831" y="28796"/>
                </a:lnTo>
                <a:lnTo>
                  <a:pt x="34784" y="29314"/>
                </a:lnTo>
                <a:lnTo>
                  <a:pt x="34862" y="29865"/>
                </a:lnTo>
                <a:lnTo>
                  <a:pt x="35035" y="30336"/>
                </a:lnTo>
                <a:lnTo>
                  <a:pt x="35145" y="30525"/>
                </a:lnTo>
                <a:lnTo>
                  <a:pt x="35334" y="30808"/>
                </a:lnTo>
                <a:lnTo>
                  <a:pt x="35554" y="31279"/>
                </a:lnTo>
                <a:lnTo>
                  <a:pt x="35570" y="31656"/>
                </a:lnTo>
                <a:lnTo>
                  <a:pt x="35570" y="32804"/>
                </a:lnTo>
                <a:lnTo>
                  <a:pt x="35538" y="32725"/>
                </a:lnTo>
                <a:lnTo>
                  <a:pt x="35271" y="32191"/>
                </a:lnTo>
                <a:lnTo>
                  <a:pt x="35067" y="31939"/>
                </a:lnTo>
                <a:lnTo>
                  <a:pt x="34925" y="31798"/>
                </a:lnTo>
                <a:lnTo>
                  <a:pt x="34815" y="31861"/>
                </a:lnTo>
                <a:lnTo>
                  <a:pt x="34501" y="31798"/>
                </a:lnTo>
                <a:lnTo>
                  <a:pt x="34139" y="31735"/>
                </a:lnTo>
                <a:lnTo>
                  <a:pt x="33872" y="31641"/>
                </a:lnTo>
                <a:lnTo>
                  <a:pt x="33699" y="31468"/>
                </a:lnTo>
                <a:lnTo>
                  <a:pt x="33574" y="31311"/>
                </a:lnTo>
                <a:lnTo>
                  <a:pt x="33306" y="30902"/>
                </a:lnTo>
                <a:lnTo>
                  <a:pt x="32913" y="30415"/>
                </a:lnTo>
                <a:lnTo>
                  <a:pt x="32693" y="30352"/>
                </a:lnTo>
                <a:lnTo>
                  <a:pt x="32520" y="30383"/>
                </a:lnTo>
                <a:lnTo>
                  <a:pt x="32426" y="30446"/>
                </a:lnTo>
                <a:lnTo>
                  <a:pt x="32096" y="30666"/>
                </a:lnTo>
                <a:lnTo>
                  <a:pt x="31813" y="30855"/>
                </a:lnTo>
                <a:lnTo>
                  <a:pt x="31719" y="31059"/>
                </a:lnTo>
                <a:lnTo>
                  <a:pt x="31719" y="31232"/>
                </a:lnTo>
                <a:lnTo>
                  <a:pt x="31719" y="31594"/>
                </a:lnTo>
                <a:lnTo>
                  <a:pt x="31672" y="32175"/>
                </a:lnTo>
                <a:lnTo>
                  <a:pt x="31577" y="32442"/>
                </a:lnTo>
                <a:lnTo>
                  <a:pt x="31546" y="32584"/>
                </a:lnTo>
                <a:lnTo>
                  <a:pt x="31609" y="32804"/>
                </a:lnTo>
                <a:lnTo>
                  <a:pt x="31797" y="32930"/>
                </a:lnTo>
                <a:lnTo>
                  <a:pt x="32033" y="32867"/>
                </a:lnTo>
                <a:lnTo>
                  <a:pt x="32143" y="32725"/>
                </a:lnTo>
                <a:lnTo>
                  <a:pt x="32253" y="32599"/>
                </a:lnTo>
                <a:lnTo>
                  <a:pt x="32410" y="32537"/>
                </a:lnTo>
                <a:lnTo>
                  <a:pt x="32583" y="32851"/>
                </a:lnTo>
                <a:lnTo>
                  <a:pt x="32646" y="33307"/>
                </a:lnTo>
                <a:lnTo>
                  <a:pt x="32678" y="33731"/>
                </a:lnTo>
                <a:lnTo>
                  <a:pt x="32583" y="34203"/>
                </a:lnTo>
                <a:lnTo>
                  <a:pt x="32410" y="34501"/>
                </a:lnTo>
                <a:lnTo>
                  <a:pt x="32285" y="34659"/>
                </a:lnTo>
                <a:lnTo>
                  <a:pt x="32159" y="34816"/>
                </a:lnTo>
                <a:lnTo>
                  <a:pt x="31876" y="35051"/>
                </a:lnTo>
                <a:lnTo>
                  <a:pt x="31593" y="35146"/>
                </a:lnTo>
                <a:lnTo>
                  <a:pt x="31263" y="35036"/>
                </a:lnTo>
                <a:lnTo>
                  <a:pt x="31074" y="34863"/>
                </a:lnTo>
                <a:lnTo>
                  <a:pt x="30791" y="34486"/>
                </a:lnTo>
                <a:lnTo>
                  <a:pt x="30556" y="34046"/>
                </a:lnTo>
                <a:lnTo>
                  <a:pt x="30289" y="33888"/>
                </a:lnTo>
                <a:lnTo>
                  <a:pt x="30084" y="33873"/>
                </a:lnTo>
                <a:lnTo>
                  <a:pt x="29848" y="33841"/>
                </a:lnTo>
                <a:lnTo>
                  <a:pt x="29503" y="33590"/>
                </a:lnTo>
                <a:lnTo>
                  <a:pt x="29330" y="33244"/>
                </a:lnTo>
                <a:lnTo>
                  <a:pt x="29345" y="33008"/>
                </a:lnTo>
                <a:lnTo>
                  <a:pt x="29440" y="32898"/>
                </a:lnTo>
                <a:lnTo>
                  <a:pt x="29518" y="32867"/>
                </a:lnTo>
                <a:lnTo>
                  <a:pt x="29676" y="32835"/>
                </a:lnTo>
                <a:lnTo>
                  <a:pt x="30006" y="32882"/>
                </a:lnTo>
                <a:lnTo>
                  <a:pt x="30304" y="32930"/>
                </a:lnTo>
                <a:lnTo>
                  <a:pt x="30556" y="32867"/>
                </a:lnTo>
                <a:lnTo>
                  <a:pt x="30650" y="32725"/>
                </a:lnTo>
                <a:lnTo>
                  <a:pt x="30791" y="32427"/>
                </a:lnTo>
                <a:lnTo>
                  <a:pt x="30839" y="32002"/>
                </a:lnTo>
                <a:lnTo>
                  <a:pt x="30744" y="31704"/>
                </a:lnTo>
                <a:lnTo>
                  <a:pt x="30650" y="31515"/>
                </a:lnTo>
                <a:lnTo>
                  <a:pt x="30461" y="31122"/>
                </a:lnTo>
                <a:lnTo>
                  <a:pt x="30163" y="30352"/>
                </a:lnTo>
                <a:lnTo>
                  <a:pt x="30006" y="30100"/>
                </a:lnTo>
                <a:lnTo>
                  <a:pt x="29911" y="30006"/>
                </a:lnTo>
                <a:lnTo>
                  <a:pt x="29660" y="29927"/>
                </a:lnTo>
                <a:lnTo>
                  <a:pt x="29408" y="29865"/>
                </a:lnTo>
                <a:lnTo>
                  <a:pt x="29235" y="29660"/>
                </a:lnTo>
                <a:lnTo>
                  <a:pt x="29220" y="29456"/>
                </a:lnTo>
                <a:lnTo>
                  <a:pt x="29235" y="29032"/>
                </a:lnTo>
                <a:lnTo>
                  <a:pt x="29204" y="28701"/>
                </a:lnTo>
                <a:lnTo>
                  <a:pt x="29031" y="28576"/>
                </a:lnTo>
                <a:lnTo>
                  <a:pt x="28874" y="28529"/>
                </a:lnTo>
                <a:lnTo>
                  <a:pt x="28591" y="28419"/>
                </a:lnTo>
                <a:lnTo>
                  <a:pt x="27868" y="28309"/>
                </a:lnTo>
                <a:lnTo>
                  <a:pt x="27554" y="28277"/>
                </a:lnTo>
                <a:lnTo>
                  <a:pt x="27098" y="28230"/>
                </a:lnTo>
                <a:lnTo>
                  <a:pt x="26846" y="28293"/>
                </a:lnTo>
                <a:lnTo>
                  <a:pt x="26736" y="28387"/>
                </a:lnTo>
                <a:lnTo>
                  <a:pt x="26595" y="28481"/>
                </a:lnTo>
                <a:lnTo>
                  <a:pt x="26186" y="28560"/>
                </a:lnTo>
                <a:lnTo>
                  <a:pt x="25667" y="28607"/>
                </a:lnTo>
                <a:lnTo>
                  <a:pt x="25196" y="28670"/>
                </a:lnTo>
                <a:lnTo>
                  <a:pt x="25023" y="28733"/>
                </a:lnTo>
                <a:lnTo>
                  <a:pt x="24583" y="28937"/>
                </a:lnTo>
                <a:lnTo>
                  <a:pt x="23577" y="29283"/>
                </a:lnTo>
                <a:lnTo>
                  <a:pt x="22995" y="29362"/>
                </a:lnTo>
                <a:lnTo>
                  <a:pt x="22807" y="29314"/>
                </a:lnTo>
                <a:lnTo>
                  <a:pt x="22445" y="29142"/>
                </a:lnTo>
                <a:lnTo>
                  <a:pt x="21754" y="28984"/>
                </a:lnTo>
                <a:lnTo>
                  <a:pt x="21298" y="28984"/>
                </a:lnTo>
                <a:lnTo>
                  <a:pt x="21094" y="29016"/>
                </a:lnTo>
                <a:lnTo>
                  <a:pt x="20653" y="29094"/>
                </a:lnTo>
                <a:lnTo>
                  <a:pt x="19789" y="29157"/>
                </a:lnTo>
                <a:lnTo>
                  <a:pt x="19286" y="29314"/>
                </a:lnTo>
                <a:lnTo>
                  <a:pt x="19113" y="29456"/>
                </a:lnTo>
                <a:lnTo>
                  <a:pt x="18736" y="29786"/>
                </a:lnTo>
                <a:lnTo>
                  <a:pt x="17887" y="30540"/>
                </a:lnTo>
                <a:lnTo>
                  <a:pt x="17604" y="30871"/>
                </a:lnTo>
                <a:lnTo>
                  <a:pt x="17510" y="31028"/>
                </a:lnTo>
                <a:lnTo>
                  <a:pt x="17431" y="31279"/>
                </a:lnTo>
                <a:lnTo>
                  <a:pt x="17494" y="31499"/>
                </a:lnTo>
                <a:lnTo>
                  <a:pt x="17667" y="31704"/>
                </a:lnTo>
                <a:lnTo>
                  <a:pt x="17824" y="31798"/>
                </a:lnTo>
                <a:lnTo>
                  <a:pt x="17966" y="31908"/>
                </a:lnTo>
                <a:lnTo>
                  <a:pt x="18076" y="32112"/>
                </a:lnTo>
                <a:lnTo>
                  <a:pt x="17981" y="32254"/>
                </a:lnTo>
                <a:lnTo>
                  <a:pt x="17699" y="32317"/>
                </a:lnTo>
                <a:lnTo>
                  <a:pt x="17463" y="32301"/>
                </a:lnTo>
                <a:lnTo>
                  <a:pt x="17243" y="32285"/>
                </a:lnTo>
                <a:lnTo>
                  <a:pt x="16976" y="32301"/>
                </a:lnTo>
                <a:lnTo>
                  <a:pt x="16818" y="32411"/>
                </a:lnTo>
                <a:lnTo>
                  <a:pt x="16724" y="32678"/>
                </a:lnTo>
                <a:lnTo>
                  <a:pt x="16677" y="32867"/>
                </a:lnTo>
                <a:lnTo>
                  <a:pt x="16598" y="33307"/>
                </a:lnTo>
                <a:lnTo>
                  <a:pt x="16457" y="34156"/>
                </a:lnTo>
                <a:lnTo>
                  <a:pt x="16331" y="34580"/>
                </a:lnTo>
                <a:lnTo>
                  <a:pt x="16252" y="34800"/>
                </a:lnTo>
                <a:lnTo>
                  <a:pt x="16158" y="35319"/>
                </a:lnTo>
                <a:lnTo>
                  <a:pt x="16205" y="35790"/>
                </a:lnTo>
                <a:lnTo>
                  <a:pt x="16410" y="36073"/>
                </a:lnTo>
                <a:lnTo>
                  <a:pt x="16614" y="36183"/>
                </a:lnTo>
                <a:lnTo>
                  <a:pt x="16755" y="36215"/>
                </a:lnTo>
                <a:lnTo>
                  <a:pt x="17400" y="36277"/>
                </a:lnTo>
                <a:lnTo>
                  <a:pt x="18422" y="36246"/>
                </a:lnTo>
                <a:lnTo>
                  <a:pt x="18940" y="36246"/>
                </a:lnTo>
                <a:lnTo>
                  <a:pt x="19113" y="36293"/>
                </a:lnTo>
                <a:lnTo>
                  <a:pt x="19223" y="36340"/>
                </a:lnTo>
                <a:lnTo>
                  <a:pt x="19286" y="36387"/>
                </a:lnTo>
                <a:lnTo>
                  <a:pt x="19192" y="36529"/>
                </a:lnTo>
                <a:lnTo>
                  <a:pt x="19113" y="36859"/>
                </a:lnTo>
                <a:lnTo>
                  <a:pt x="19066" y="37268"/>
                </a:lnTo>
                <a:lnTo>
                  <a:pt x="19019" y="37771"/>
                </a:lnTo>
                <a:lnTo>
                  <a:pt x="18909" y="38038"/>
                </a:lnTo>
                <a:lnTo>
                  <a:pt x="18814" y="38148"/>
                </a:lnTo>
                <a:lnTo>
                  <a:pt x="18736" y="38242"/>
                </a:lnTo>
                <a:lnTo>
                  <a:pt x="18736" y="38415"/>
                </a:lnTo>
                <a:lnTo>
                  <a:pt x="18830" y="38604"/>
                </a:lnTo>
                <a:lnTo>
                  <a:pt x="18909" y="38871"/>
                </a:lnTo>
                <a:lnTo>
                  <a:pt x="18893" y="39075"/>
                </a:lnTo>
                <a:lnTo>
                  <a:pt x="18862" y="39264"/>
                </a:lnTo>
                <a:lnTo>
                  <a:pt x="18767" y="39421"/>
                </a:lnTo>
                <a:lnTo>
                  <a:pt x="18642" y="39484"/>
                </a:lnTo>
                <a:lnTo>
                  <a:pt x="18516" y="39625"/>
                </a:lnTo>
                <a:lnTo>
                  <a:pt x="18469" y="39783"/>
                </a:lnTo>
                <a:lnTo>
                  <a:pt x="18390" y="40128"/>
                </a:lnTo>
                <a:lnTo>
                  <a:pt x="18437" y="40741"/>
                </a:lnTo>
                <a:lnTo>
                  <a:pt x="18532" y="41213"/>
                </a:lnTo>
                <a:lnTo>
                  <a:pt x="18657" y="41794"/>
                </a:lnTo>
                <a:lnTo>
                  <a:pt x="18736" y="42769"/>
                </a:lnTo>
                <a:lnTo>
                  <a:pt x="18657" y="43382"/>
                </a:lnTo>
                <a:lnTo>
                  <a:pt x="18532" y="43633"/>
                </a:lnTo>
                <a:lnTo>
                  <a:pt x="18249" y="44184"/>
                </a:lnTo>
                <a:lnTo>
                  <a:pt x="17589" y="45520"/>
                </a:lnTo>
                <a:lnTo>
                  <a:pt x="17258" y="45991"/>
                </a:lnTo>
                <a:lnTo>
                  <a:pt x="17101" y="46180"/>
                </a:lnTo>
                <a:lnTo>
                  <a:pt x="16865" y="46683"/>
                </a:lnTo>
                <a:lnTo>
                  <a:pt x="16708" y="47249"/>
                </a:lnTo>
                <a:lnTo>
                  <a:pt x="16661" y="47799"/>
                </a:lnTo>
                <a:lnTo>
                  <a:pt x="16677" y="48050"/>
                </a:lnTo>
                <a:lnTo>
                  <a:pt x="16693" y="48585"/>
                </a:lnTo>
                <a:lnTo>
                  <a:pt x="16504" y="49669"/>
                </a:lnTo>
                <a:lnTo>
                  <a:pt x="16473" y="49968"/>
                </a:lnTo>
                <a:lnTo>
                  <a:pt x="16473" y="50266"/>
                </a:lnTo>
                <a:lnTo>
                  <a:pt x="16347" y="50769"/>
                </a:lnTo>
                <a:lnTo>
                  <a:pt x="16205" y="50879"/>
                </a:lnTo>
                <a:lnTo>
                  <a:pt x="16064" y="50879"/>
                </a:lnTo>
                <a:lnTo>
                  <a:pt x="15970" y="50832"/>
                </a:lnTo>
                <a:lnTo>
                  <a:pt x="15781" y="50738"/>
                </a:lnTo>
                <a:lnTo>
                  <a:pt x="15451" y="50644"/>
                </a:lnTo>
                <a:lnTo>
                  <a:pt x="14979" y="50612"/>
                </a:lnTo>
                <a:lnTo>
                  <a:pt x="14618" y="50549"/>
                </a:lnTo>
                <a:lnTo>
                  <a:pt x="14256" y="50424"/>
                </a:lnTo>
                <a:lnTo>
                  <a:pt x="13816" y="50251"/>
                </a:lnTo>
                <a:lnTo>
                  <a:pt x="13533" y="50219"/>
                </a:lnTo>
                <a:lnTo>
                  <a:pt x="13408" y="50266"/>
                </a:lnTo>
                <a:lnTo>
                  <a:pt x="13062" y="50329"/>
                </a:lnTo>
                <a:lnTo>
                  <a:pt x="12433" y="50361"/>
                </a:lnTo>
                <a:lnTo>
                  <a:pt x="12213" y="50471"/>
                </a:lnTo>
                <a:lnTo>
                  <a:pt x="12134" y="50596"/>
                </a:lnTo>
                <a:lnTo>
                  <a:pt x="12119" y="50691"/>
                </a:lnTo>
                <a:lnTo>
                  <a:pt x="12119" y="51052"/>
                </a:lnTo>
                <a:lnTo>
                  <a:pt x="12119" y="51492"/>
                </a:lnTo>
                <a:lnTo>
                  <a:pt x="12197" y="51697"/>
                </a:lnTo>
                <a:lnTo>
                  <a:pt x="12260" y="51760"/>
                </a:lnTo>
                <a:lnTo>
                  <a:pt x="12433" y="51870"/>
                </a:lnTo>
                <a:lnTo>
                  <a:pt x="12559" y="52042"/>
                </a:lnTo>
                <a:lnTo>
                  <a:pt x="12480" y="52184"/>
                </a:lnTo>
                <a:lnTo>
                  <a:pt x="12339" y="52262"/>
                </a:lnTo>
                <a:lnTo>
                  <a:pt x="12056" y="52388"/>
                </a:lnTo>
                <a:lnTo>
                  <a:pt x="11883" y="52514"/>
                </a:lnTo>
                <a:lnTo>
                  <a:pt x="11836" y="52687"/>
                </a:lnTo>
                <a:lnTo>
                  <a:pt x="11836" y="52828"/>
                </a:lnTo>
                <a:lnTo>
                  <a:pt x="11836" y="53174"/>
                </a:lnTo>
                <a:lnTo>
                  <a:pt x="11914" y="53709"/>
                </a:lnTo>
                <a:lnTo>
                  <a:pt x="12072" y="53976"/>
                </a:lnTo>
                <a:lnTo>
                  <a:pt x="12197" y="54039"/>
                </a:lnTo>
                <a:lnTo>
                  <a:pt x="13015" y="54353"/>
                </a:lnTo>
                <a:lnTo>
                  <a:pt x="13911" y="54683"/>
                </a:lnTo>
                <a:lnTo>
                  <a:pt x="14256" y="54793"/>
                </a:lnTo>
                <a:lnTo>
                  <a:pt x="14822" y="54887"/>
                </a:lnTo>
                <a:lnTo>
                  <a:pt x="15074" y="54840"/>
                </a:lnTo>
                <a:lnTo>
                  <a:pt x="15121" y="54746"/>
                </a:lnTo>
                <a:lnTo>
                  <a:pt x="15215" y="54494"/>
                </a:lnTo>
                <a:lnTo>
                  <a:pt x="15498" y="54164"/>
                </a:lnTo>
                <a:lnTo>
                  <a:pt x="15639" y="54212"/>
                </a:lnTo>
                <a:lnTo>
                  <a:pt x="15687" y="54400"/>
                </a:lnTo>
                <a:lnTo>
                  <a:pt x="15718" y="54604"/>
                </a:lnTo>
                <a:lnTo>
                  <a:pt x="15891" y="55060"/>
                </a:lnTo>
                <a:lnTo>
                  <a:pt x="16205" y="55642"/>
                </a:lnTo>
                <a:lnTo>
                  <a:pt x="16394" y="55815"/>
                </a:lnTo>
                <a:lnTo>
                  <a:pt x="16473" y="55893"/>
                </a:lnTo>
                <a:lnTo>
                  <a:pt x="16567" y="56161"/>
                </a:lnTo>
                <a:lnTo>
                  <a:pt x="16583" y="56522"/>
                </a:lnTo>
                <a:lnTo>
                  <a:pt x="16488" y="56884"/>
                </a:lnTo>
                <a:lnTo>
                  <a:pt x="16394" y="57025"/>
                </a:lnTo>
                <a:lnTo>
                  <a:pt x="16174" y="57371"/>
                </a:lnTo>
                <a:lnTo>
                  <a:pt x="15922" y="58110"/>
                </a:lnTo>
                <a:lnTo>
                  <a:pt x="15860" y="58487"/>
                </a:lnTo>
                <a:lnTo>
                  <a:pt x="15891" y="58597"/>
                </a:lnTo>
                <a:lnTo>
                  <a:pt x="16048" y="58770"/>
                </a:lnTo>
                <a:lnTo>
                  <a:pt x="16237" y="58911"/>
                </a:lnTo>
                <a:lnTo>
                  <a:pt x="16127" y="58990"/>
                </a:lnTo>
                <a:lnTo>
                  <a:pt x="15797" y="59147"/>
                </a:lnTo>
                <a:lnTo>
                  <a:pt x="15592" y="59194"/>
                </a:lnTo>
                <a:lnTo>
                  <a:pt x="15404" y="59225"/>
                </a:lnTo>
                <a:lnTo>
                  <a:pt x="15152" y="59351"/>
                </a:lnTo>
                <a:lnTo>
                  <a:pt x="14932" y="59603"/>
                </a:lnTo>
                <a:lnTo>
                  <a:pt x="14869" y="59791"/>
                </a:lnTo>
                <a:lnTo>
                  <a:pt x="14838" y="59854"/>
                </a:lnTo>
                <a:lnTo>
                  <a:pt x="14806" y="59933"/>
                </a:lnTo>
                <a:lnTo>
                  <a:pt x="14775" y="59996"/>
                </a:lnTo>
                <a:lnTo>
                  <a:pt x="14618" y="59996"/>
                </a:lnTo>
                <a:lnTo>
                  <a:pt x="14524" y="60011"/>
                </a:lnTo>
                <a:lnTo>
                  <a:pt x="14272" y="60074"/>
                </a:lnTo>
                <a:lnTo>
                  <a:pt x="14146" y="60153"/>
                </a:lnTo>
                <a:lnTo>
                  <a:pt x="14005" y="60279"/>
                </a:lnTo>
                <a:lnTo>
                  <a:pt x="13816" y="60640"/>
                </a:lnTo>
                <a:lnTo>
                  <a:pt x="13738" y="60844"/>
                </a:lnTo>
                <a:lnTo>
                  <a:pt x="13659" y="61080"/>
                </a:lnTo>
                <a:lnTo>
                  <a:pt x="13549" y="61237"/>
                </a:lnTo>
                <a:lnTo>
                  <a:pt x="13439" y="61332"/>
                </a:lnTo>
                <a:lnTo>
                  <a:pt x="13125" y="61395"/>
                </a:lnTo>
                <a:lnTo>
                  <a:pt x="12826" y="61395"/>
                </a:lnTo>
                <a:lnTo>
                  <a:pt x="12622" y="61410"/>
                </a:lnTo>
                <a:lnTo>
                  <a:pt x="12307" y="61567"/>
                </a:lnTo>
                <a:lnTo>
                  <a:pt x="11977" y="61945"/>
                </a:lnTo>
                <a:lnTo>
                  <a:pt x="11883" y="62149"/>
                </a:lnTo>
                <a:lnTo>
                  <a:pt x="11836" y="62133"/>
                </a:lnTo>
                <a:lnTo>
                  <a:pt x="11804" y="62133"/>
                </a:lnTo>
                <a:lnTo>
                  <a:pt x="11663" y="62149"/>
                </a:lnTo>
                <a:lnTo>
                  <a:pt x="11506" y="62290"/>
                </a:lnTo>
                <a:lnTo>
                  <a:pt x="11474" y="62338"/>
                </a:lnTo>
                <a:lnTo>
                  <a:pt x="11396" y="62448"/>
                </a:lnTo>
                <a:lnTo>
                  <a:pt x="11333" y="62652"/>
                </a:lnTo>
                <a:lnTo>
                  <a:pt x="11333" y="62746"/>
                </a:lnTo>
                <a:lnTo>
                  <a:pt x="11396" y="62903"/>
                </a:lnTo>
                <a:lnTo>
                  <a:pt x="11663" y="63171"/>
                </a:lnTo>
                <a:lnTo>
                  <a:pt x="11867" y="63312"/>
                </a:lnTo>
                <a:lnTo>
                  <a:pt x="12024" y="63422"/>
                </a:lnTo>
                <a:lnTo>
                  <a:pt x="12276" y="63579"/>
                </a:lnTo>
                <a:lnTo>
                  <a:pt x="12685" y="63894"/>
                </a:lnTo>
                <a:lnTo>
                  <a:pt x="12826" y="64051"/>
                </a:lnTo>
                <a:lnTo>
                  <a:pt x="12889" y="64145"/>
                </a:lnTo>
                <a:lnTo>
                  <a:pt x="12952" y="64224"/>
                </a:lnTo>
                <a:lnTo>
                  <a:pt x="13015" y="64271"/>
                </a:lnTo>
                <a:lnTo>
                  <a:pt x="13030" y="64318"/>
                </a:lnTo>
                <a:lnTo>
                  <a:pt x="13030" y="64334"/>
                </a:lnTo>
                <a:lnTo>
                  <a:pt x="12952" y="64491"/>
                </a:lnTo>
                <a:lnTo>
                  <a:pt x="12857" y="64648"/>
                </a:lnTo>
                <a:lnTo>
                  <a:pt x="12779" y="64758"/>
                </a:lnTo>
                <a:lnTo>
                  <a:pt x="12637" y="64994"/>
                </a:lnTo>
                <a:lnTo>
                  <a:pt x="12449" y="65355"/>
                </a:lnTo>
                <a:lnTo>
                  <a:pt x="12323" y="65560"/>
                </a:lnTo>
                <a:lnTo>
                  <a:pt x="11946" y="65874"/>
                </a:lnTo>
                <a:lnTo>
                  <a:pt x="11804" y="65937"/>
                </a:lnTo>
                <a:lnTo>
                  <a:pt x="11757" y="65780"/>
                </a:lnTo>
                <a:lnTo>
                  <a:pt x="11616" y="65560"/>
                </a:lnTo>
                <a:lnTo>
                  <a:pt x="11349" y="65418"/>
                </a:lnTo>
                <a:lnTo>
                  <a:pt x="11207" y="65403"/>
                </a:lnTo>
                <a:lnTo>
                  <a:pt x="11034" y="65418"/>
                </a:lnTo>
                <a:lnTo>
                  <a:pt x="10846" y="65465"/>
                </a:lnTo>
                <a:lnTo>
                  <a:pt x="10500" y="65591"/>
                </a:lnTo>
                <a:lnTo>
                  <a:pt x="9384" y="66078"/>
                </a:lnTo>
                <a:lnTo>
                  <a:pt x="9069" y="66299"/>
                </a:lnTo>
                <a:lnTo>
                  <a:pt x="8944" y="66409"/>
                </a:lnTo>
                <a:lnTo>
                  <a:pt x="8614" y="66581"/>
                </a:lnTo>
                <a:lnTo>
                  <a:pt x="8456" y="66613"/>
                </a:lnTo>
                <a:lnTo>
                  <a:pt x="8346" y="66597"/>
                </a:lnTo>
                <a:lnTo>
                  <a:pt x="8284" y="66534"/>
                </a:lnTo>
                <a:lnTo>
                  <a:pt x="8111" y="66330"/>
                </a:lnTo>
                <a:lnTo>
                  <a:pt x="7702" y="66094"/>
                </a:lnTo>
                <a:lnTo>
                  <a:pt x="7513" y="66078"/>
                </a:lnTo>
                <a:lnTo>
                  <a:pt x="7388" y="66078"/>
                </a:lnTo>
                <a:lnTo>
                  <a:pt x="7215" y="66204"/>
                </a:lnTo>
                <a:lnTo>
                  <a:pt x="7168" y="66299"/>
                </a:lnTo>
                <a:lnTo>
                  <a:pt x="7136" y="66456"/>
                </a:lnTo>
                <a:lnTo>
                  <a:pt x="7278" y="66707"/>
                </a:lnTo>
                <a:lnTo>
                  <a:pt x="7372" y="66801"/>
                </a:lnTo>
                <a:lnTo>
                  <a:pt x="7482" y="66927"/>
                </a:lnTo>
                <a:lnTo>
                  <a:pt x="7513" y="67037"/>
                </a:lnTo>
                <a:lnTo>
                  <a:pt x="7513" y="67053"/>
                </a:lnTo>
                <a:lnTo>
                  <a:pt x="7513" y="67069"/>
                </a:lnTo>
                <a:lnTo>
                  <a:pt x="7419" y="67037"/>
                </a:lnTo>
                <a:lnTo>
                  <a:pt x="7183" y="66864"/>
                </a:lnTo>
                <a:lnTo>
                  <a:pt x="6932" y="66660"/>
                </a:lnTo>
                <a:lnTo>
                  <a:pt x="6476" y="66409"/>
                </a:lnTo>
                <a:lnTo>
                  <a:pt x="6162" y="66314"/>
                </a:lnTo>
                <a:lnTo>
                  <a:pt x="5989" y="66299"/>
                </a:lnTo>
                <a:lnTo>
                  <a:pt x="5894" y="66314"/>
                </a:lnTo>
                <a:lnTo>
                  <a:pt x="5816" y="66314"/>
                </a:lnTo>
                <a:lnTo>
                  <a:pt x="5612" y="66346"/>
                </a:lnTo>
                <a:lnTo>
                  <a:pt x="5439" y="66361"/>
                </a:lnTo>
                <a:lnTo>
                  <a:pt x="5281" y="66346"/>
                </a:lnTo>
                <a:lnTo>
                  <a:pt x="5077" y="66283"/>
                </a:lnTo>
                <a:lnTo>
                  <a:pt x="5030" y="66204"/>
                </a:lnTo>
                <a:lnTo>
                  <a:pt x="4967" y="66094"/>
                </a:lnTo>
                <a:lnTo>
                  <a:pt x="4920" y="65953"/>
                </a:lnTo>
                <a:lnTo>
                  <a:pt x="4841" y="65748"/>
                </a:lnTo>
                <a:lnTo>
                  <a:pt x="4684" y="65497"/>
                </a:lnTo>
                <a:lnTo>
                  <a:pt x="4527" y="65403"/>
                </a:lnTo>
                <a:lnTo>
                  <a:pt x="4433" y="65387"/>
                </a:lnTo>
                <a:lnTo>
                  <a:pt x="4307" y="65387"/>
                </a:lnTo>
                <a:lnTo>
                  <a:pt x="4008" y="65465"/>
                </a:lnTo>
                <a:lnTo>
                  <a:pt x="3835" y="65575"/>
                </a:lnTo>
                <a:lnTo>
                  <a:pt x="3788" y="65654"/>
                </a:lnTo>
                <a:lnTo>
                  <a:pt x="3757" y="65717"/>
                </a:lnTo>
                <a:lnTo>
                  <a:pt x="3757" y="65921"/>
                </a:lnTo>
                <a:lnTo>
                  <a:pt x="3851" y="66047"/>
                </a:lnTo>
                <a:lnTo>
                  <a:pt x="3914" y="66141"/>
                </a:lnTo>
                <a:lnTo>
                  <a:pt x="3993" y="66236"/>
                </a:lnTo>
                <a:lnTo>
                  <a:pt x="4165" y="66456"/>
                </a:lnTo>
                <a:lnTo>
                  <a:pt x="4323" y="66676"/>
                </a:lnTo>
                <a:lnTo>
                  <a:pt x="4008" y="66660"/>
                </a:lnTo>
                <a:lnTo>
                  <a:pt x="3741" y="66534"/>
                </a:lnTo>
                <a:lnTo>
                  <a:pt x="3678" y="66424"/>
                </a:lnTo>
                <a:lnTo>
                  <a:pt x="3600" y="66314"/>
                </a:lnTo>
                <a:lnTo>
                  <a:pt x="3411" y="66173"/>
                </a:lnTo>
                <a:lnTo>
                  <a:pt x="3285" y="66157"/>
                </a:lnTo>
                <a:lnTo>
                  <a:pt x="3144" y="66188"/>
                </a:lnTo>
                <a:lnTo>
                  <a:pt x="2861" y="66393"/>
                </a:lnTo>
                <a:lnTo>
                  <a:pt x="2751" y="66566"/>
                </a:lnTo>
                <a:lnTo>
                  <a:pt x="2672" y="66691"/>
                </a:lnTo>
                <a:lnTo>
                  <a:pt x="2326" y="66833"/>
                </a:lnTo>
                <a:lnTo>
                  <a:pt x="2044" y="66896"/>
                </a:lnTo>
                <a:lnTo>
                  <a:pt x="1855" y="66927"/>
                </a:lnTo>
                <a:lnTo>
                  <a:pt x="1619" y="67116"/>
                </a:lnTo>
                <a:lnTo>
                  <a:pt x="1572" y="67257"/>
                </a:lnTo>
                <a:lnTo>
                  <a:pt x="1541" y="67430"/>
                </a:lnTo>
                <a:lnTo>
                  <a:pt x="1714" y="67776"/>
                </a:lnTo>
                <a:lnTo>
                  <a:pt x="1886" y="67933"/>
                </a:lnTo>
                <a:lnTo>
                  <a:pt x="2028" y="68075"/>
                </a:lnTo>
                <a:lnTo>
                  <a:pt x="2154" y="68263"/>
                </a:lnTo>
                <a:lnTo>
                  <a:pt x="2154" y="68326"/>
                </a:lnTo>
                <a:lnTo>
                  <a:pt x="2138" y="68373"/>
                </a:lnTo>
                <a:lnTo>
                  <a:pt x="2075" y="68405"/>
                </a:lnTo>
                <a:lnTo>
                  <a:pt x="1808" y="68530"/>
                </a:lnTo>
                <a:lnTo>
                  <a:pt x="1525" y="68782"/>
                </a:lnTo>
                <a:lnTo>
                  <a:pt x="1493" y="68829"/>
                </a:lnTo>
                <a:lnTo>
                  <a:pt x="1226" y="69206"/>
                </a:lnTo>
                <a:lnTo>
                  <a:pt x="1682" y="69112"/>
                </a:lnTo>
                <a:lnTo>
                  <a:pt x="2059" y="69112"/>
                </a:lnTo>
                <a:lnTo>
                  <a:pt x="2295" y="69175"/>
                </a:lnTo>
                <a:lnTo>
                  <a:pt x="2358" y="69222"/>
                </a:lnTo>
                <a:lnTo>
                  <a:pt x="2468" y="69316"/>
                </a:lnTo>
                <a:lnTo>
                  <a:pt x="2515" y="69568"/>
                </a:lnTo>
                <a:lnTo>
                  <a:pt x="2531" y="69851"/>
                </a:lnTo>
                <a:lnTo>
                  <a:pt x="2531" y="70181"/>
                </a:lnTo>
                <a:lnTo>
                  <a:pt x="2688" y="70511"/>
                </a:lnTo>
                <a:lnTo>
                  <a:pt x="2908" y="70668"/>
                </a:lnTo>
                <a:lnTo>
                  <a:pt x="3065" y="70747"/>
                </a:lnTo>
                <a:lnTo>
                  <a:pt x="3191" y="70794"/>
                </a:lnTo>
                <a:lnTo>
                  <a:pt x="3395" y="70872"/>
                </a:lnTo>
                <a:lnTo>
                  <a:pt x="3552" y="70967"/>
                </a:lnTo>
                <a:lnTo>
                  <a:pt x="3537" y="70982"/>
                </a:lnTo>
                <a:lnTo>
                  <a:pt x="3521" y="70998"/>
                </a:lnTo>
                <a:lnTo>
                  <a:pt x="3380" y="71108"/>
                </a:lnTo>
                <a:lnTo>
                  <a:pt x="3175" y="71328"/>
                </a:lnTo>
                <a:lnTo>
                  <a:pt x="3160" y="71470"/>
                </a:lnTo>
                <a:lnTo>
                  <a:pt x="3160" y="71611"/>
                </a:lnTo>
                <a:lnTo>
                  <a:pt x="3348" y="71894"/>
                </a:lnTo>
                <a:lnTo>
                  <a:pt x="3505" y="72067"/>
                </a:lnTo>
                <a:lnTo>
                  <a:pt x="3804" y="72366"/>
                </a:lnTo>
                <a:lnTo>
                  <a:pt x="4103" y="72821"/>
                </a:lnTo>
                <a:lnTo>
                  <a:pt x="4165" y="73026"/>
                </a:lnTo>
                <a:lnTo>
                  <a:pt x="4244" y="73293"/>
                </a:lnTo>
                <a:lnTo>
                  <a:pt x="4354" y="73482"/>
                </a:lnTo>
                <a:lnTo>
                  <a:pt x="4480" y="73686"/>
                </a:lnTo>
                <a:lnTo>
                  <a:pt x="4590" y="74032"/>
                </a:lnTo>
                <a:lnTo>
                  <a:pt x="4653" y="74220"/>
                </a:lnTo>
                <a:lnTo>
                  <a:pt x="4700" y="74409"/>
                </a:lnTo>
                <a:lnTo>
                  <a:pt x="4794" y="74708"/>
                </a:lnTo>
                <a:lnTo>
                  <a:pt x="4857" y="75132"/>
                </a:lnTo>
                <a:lnTo>
                  <a:pt x="4810" y="75399"/>
                </a:lnTo>
                <a:lnTo>
                  <a:pt x="4747" y="75541"/>
                </a:lnTo>
                <a:lnTo>
                  <a:pt x="4637" y="75824"/>
                </a:lnTo>
                <a:lnTo>
                  <a:pt x="4606" y="76311"/>
                </a:lnTo>
                <a:lnTo>
                  <a:pt x="4621" y="76515"/>
                </a:lnTo>
                <a:lnTo>
                  <a:pt x="4637" y="76782"/>
                </a:lnTo>
                <a:lnTo>
                  <a:pt x="4606" y="77002"/>
                </a:lnTo>
                <a:lnTo>
                  <a:pt x="4558" y="77097"/>
                </a:lnTo>
                <a:lnTo>
                  <a:pt x="4448" y="77222"/>
                </a:lnTo>
                <a:lnTo>
                  <a:pt x="4370" y="77285"/>
                </a:lnTo>
                <a:lnTo>
                  <a:pt x="4150" y="77442"/>
                </a:lnTo>
                <a:lnTo>
                  <a:pt x="3851" y="77804"/>
                </a:lnTo>
                <a:lnTo>
                  <a:pt x="3521" y="78244"/>
                </a:lnTo>
                <a:lnTo>
                  <a:pt x="3285" y="78653"/>
                </a:lnTo>
                <a:lnTo>
                  <a:pt x="3112" y="78967"/>
                </a:lnTo>
                <a:lnTo>
                  <a:pt x="2924" y="79219"/>
                </a:lnTo>
                <a:lnTo>
                  <a:pt x="2798" y="79376"/>
                </a:lnTo>
                <a:lnTo>
                  <a:pt x="2499" y="79894"/>
                </a:lnTo>
                <a:lnTo>
                  <a:pt x="2389" y="80287"/>
                </a:lnTo>
                <a:lnTo>
                  <a:pt x="2405" y="80460"/>
                </a:lnTo>
                <a:lnTo>
                  <a:pt x="2421" y="80555"/>
                </a:lnTo>
                <a:lnTo>
                  <a:pt x="2531" y="80727"/>
                </a:lnTo>
                <a:lnTo>
                  <a:pt x="2609" y="80790"/>
                </a:lnTo>
                <a:lnTo>
                  <a:pt x="2845" y="80900"/>
                </a:lnTo>
                <a:lnTo>
                  <a:pt x="3081" y="80916"/>
                </a:lnTo>
                <a:lnTo>
                  <a:pt x="3285" y="80900"/>
                </a:lnTo>
                <a:lnTo>
                  <a:pt x="3474" y="80837"/>
                </a:lnTo>
                <a:lnTo>
                  <a:pt x="3474" y="80837"/>
                </a:lnTo>
                <a:lnTo>
                  <a:pt x="3427" y="80885"/>
                </a:lnTo>
                <a:lnTo>
                  <a:pt x="3584" y="81042"/>
                </a:lnTo>
                <a:lnTo>
                  <a:pt x="3615" y="81073"/>
                </a:lnTo>
                <a:lnTo>
                  <a:pt x="3663" y="81215"/>
                </a:lnTo>
                <a:lnTo>
                  <a:pt x="3505" y="81230"/>
                </a:lnTo>
                <a:lnTo>
                  <a:pt x="3285" y="81293"/>
                </a:lnTo>
                <a:lnTo>
                  <a:pt x="3175" y="81340"/>
                </a:lnTo>
                <a:lnTo>
                  <a:pt x="2939" y="81435"/>
                </a:lnTo>
                <a:lnTo>
                  <a:pt x="2609" y="81639"/>
                </a:lnTo>
                <a:lnTo>
                  <a:pt x="2421" y="81875"/>
                </a:lnTo>
                <a:lnTo>
                  <a:pt x="2326" y="82032"/>
                </a:lnTo>
                <a:lnTo>
                  <a:pt x="2216" y="82236"/>
                </a:lnTo>
                <a:lnTo>
                  <a:pt x="2138" y="82268"/>
                </a:lnTo>
                <a:lnTo>
                  <a:pt x="2028" y="82315"/>
                </a:lnTo>
                <a:lnTo>
                  <a:pt x="1808" y="82472"/>
                </a:lnTo>
                <a:lnTo>
                  <a:pt x="1619" y="82645"/>
                </a:lnTo>
                <a:lnTo>
                  <a:pt x="1336" y="83085"/>
                </a:lnTo>
                <a:lnTo>
                  <a:pt x="1258" y="83274"/>
                </a:lnTo>
                <a:lnTo>
                  <a:pt x="1195" y="83399"/>
                </a:lnTo>
                <a:lnTo>
                  <a:pt x="1148" y="83478"/>
                </a:lnTo>
                <a:lnTo>
                  <a:pt x="1069" y="83447"/>
                </a:lnTo>
                <a:lnTo>
                  <a:pt x="928" y="83274"/>
                </a:lnTo>
                <a:lnTo>
                  <a:pt x="912" y="83179"/>
                </a:lnTo>
                <a:lnTo>
                  <a:pt x="896" y="83054"/>
                </a:lnTo>
                <a:lnTo>
                  <a:pt x="833" y="82881"/>
                </a:lnTo>
                <a:lnTo>
                  <a:pt x="676" y="82771"/>
                </a:lnTo>
                <a:lnTo>
                  <a:pt x="598" y="82771"/>
                </a:lnTo>
                <a:lnTo>
                  <a:pt x="425" y="82802"/>
                </a:lnTo>
                <a:lnTo>
                  <a:pt x="173" y="82959"/>
                </a:lnTo>
                <a:lnTo>
                  <a:pt x="79" y="83038"/>
                </a:lnTo>
                <a:lnTo>
                  <a:pt x="0" y="83211"/>
                </a:lnTo>
                <a:lnTo>
                  <a:pt x="16" y="83494"/>
                </a:lnTo>
                <a:lnTo>
                  <a:pt x="79" y="83651"/>
                </a:lnTo>
                <a:lnTo>
                  <a:pt x="142" y="83871"/>
                </a:lnTo>
                <a:lnTo>
                  <a:pt x="173" y="84107"/>
                </a:lnTo>
                <a:lnTo>
                  <a:pt x="173" y="84264"/>
                </a:lnTo>
                <a:lnTo>
                  <a:pt x="157" y="84421"/>
                </a:lnTo>
                <a:lnTo>
                  <a:pt x="126" y="84610"/>
                </a:lnTo>
                <a:lnTo>
                  <a:pt x="157" y="84940"/>
                </a:lnTo>
                <a:lnTo>
                  <a:pt x="236" y="85066"/>
                </a:lnTo>
                <a:lnTo>
                  <a:pt x="362" y="85160"/>
                </a:lnTo>
                <a:lnTo>
                  <a:pt x="550" y="85176"/>
                </a:lnTo>
                <a:lnTo>
                  <a:pt x="645" y="85176"/>
                </a:lnTo>
                <a:lnTo>
                  <a:pt x="770" y="85144"/>
                </a:lnTo>
                <a:lnTo>
                  <a:pt x="1179" y="85066"/>
                </a:lnTo>
                <a:lnTo>
                  <a:pt x="1431" y="85050"/>
                </a:lnTo>
                <a:lnTo>
                  <a:pt x="1603" y="85050"/>
                </a:lnTo>
                <a:lnTo>
                  <a:pt x="1776" y="85003"/>
                </a:lnTo>
                <a:lnTo>
                  <a:pt x="1855" y="85003"/>
                </a:lnTo>
                <a:lnTo>
                  <a:pt x="1855" y="85050"/>
                </a:lnTo>
                <a:lnTo>
                  <a:pt x="1776" y="85223"/>
                </a:lnTo>
                <a:lnTo>
                  <a:pt x="1666" y="85411"/>
                </a:lnTo>
                <a:lnTo>
                  <a:pt x="1651" y="85726"/>
                </a:lnTo>
                <a:lnTo>
                  <a:pt x="1698" y="85836"/>
                </a:lnTo>
                <a:lnTo>
                  <a:pt x="1792" y="85977"/>
                </a:lnTo>
                <a:lnTo>
                  <a:pt x="2138" y="86134"/>
                </a:lnTo>
                <a:lnTo>
                  <a:pt x="2358" y="86150"/>
                </a:lnTo>
                <a:lnTo>
                  <a:pt x="2484" y="86166"/>
                </a:lnTo>
                <a:lnTo>
                  <a:pt x="2499" y="86166"/>
                </a:lnTo>
                <a:lnTo>
                  <a:pt x="2531" y="86292"/>
                </a:lnTo>
                <a:lnTo>
                  <a:pt x="2531" y="86527"/>
                </a:lnTo>
                <a:lnTo>
                  <a:pt x="2531" y="86747"/>
                </a:lnTo>
                <a:lnTo>
                  <a:pt x="2578" y="86967"/>
                </a:lnTo>
                <a:lnTo>
                  <a:pt x="2625" y="87172"/>
                </a:lnTo>
                <a:lnTo>
                  <a:pt x="2609" y="87313"/>
                </a:lnTo>
                <a:lnTo>
                  <a:pt x="2594" y="87329"/>
                </a:lnTo>
                <a:lnTo>
                  <a:pt x="2547" y="87345"/>
                </a:lnTo>
                <a:lnTo>
                  <a:pt x="2295" y="87345"/>
                </a:lnTo>
                <a:lnTo>
                  <a:pt x="2169" y="87329"/>
                </a:lnTo>
                <a:lnTo>
                  <a:pt x="2044" y="87313"/>
                </a:lnTo>
                <a:lnTo>
                  <a:pt x="1824" y="87313"/>
                </a:lnTo>
                <a:lnTo>
                  <a:pt x="1651" y="87408"/>
                </a:lnTo>
                <a:lnTo>
                  <a:pt x="1588" y="87470"/>
                </a:lnTo>
                <a:lnTo>
                  <a:pt x="1525" y="87643"/>
                </a:lnTo>
                <a:lnTo>
                  <a:pt x="1525" y="87738"/>
                </a:lnTo>
                <a:lnTo>
                  <a:pt x="1525" y="88052"/>
                </a:lnTo>
                <a:lnTo>
                  <a:pt x="1431" y="88303"/>
                </a:lnTo>
                <a:lnTo>
                  <a:pt x="1321" y="88351"/>
                </a:lnTo>
                <a:lnTo>
                  <a:pt x="1148" y="88398"/>
                </a:lnTo>
                <a:lnTo>
                  <a:pt x="1006" y="88539"/>
                </a:lnTo>
                <a:lnTo>
                  <a:pt x="990" y="88618"/>
                </a:lnTo>
                <a:lnTo>
                  <a:pt x="990" y="88696"/>
                </a:lnTo>
                <a:lnTo>
                  <a:pt x="1053" y="88854"/>
                </a:lnTo>
                <a:lnTo>
                  <a:pt x="1258" y="89042"/>
                </a:lnTo>
                <a:lnTo>
                  <a:pt x="1415" y="89121"/>
                </a:lnTo>
                <a:lnTo>
                  <a:pt x="1525" y="89168"/>
                </a:lnTo>
                <a:lnTo>
                  <a:pt x="1603" y="89199"/>
                </a:lnTo>
                <a:lnTo>
                  <a:pt x="1682" y="89231"/>
                </a:lnTo>
                <a:lnTo>
                  <a:pt x="1714" y="89247"/>
                </a:lnTo>
                <a:lnTo>
                  <a:pt x="1714" y="89278"/>
                </a:lnTo>
                <a:lnTo>
                  <a:pt x="1682" y="89467"/>
                </a:lnTo>
                <a:lnTo>
                  <a:pt x="1619" y="89734"/>
                </a:lnTo>
                <a:lnTo>
                  <a:pt x="1619" y="90095"/>
                </a:lnTo>
                <a:lnTo>
                  <a:pt x="1682" y="90237"/>
                </a:lnTo>
                <a:lnTo>
                  <a:pt x="1745" y="90331"/>
                </a:lnTo>
                <a:lnTo>
                  <a:pt x="1965" y="90457"/>
                </a:lnTo>
                <a:lnTo>
                  <a:pt x="2106" y="90504"/>
                </a:lnTo>
                <a:lnTo>
                  <a:pt x="2248" y="90504"/>
                </a:lnTo>
                <a:lnTo>
                  <a:pt x="2437" y="90488"/>
                </a:lnTo>
                <a:lnTo>
                  <a:pt x="2594" y="90457"/>
                </a:lnTo>
                <a:lnTo>
                  <a:pt x="2719" y="90425"/>
                </a:lnTo>
                <a:lnTo>
                  <a:pt x="2798" y="90410"/>
                </a:lnTo>
                <a:lnTo>
                  <a:pt x="2861" y="90410"/>
                </a:lnTo>
                <a:lnTo>
                  <a:pt x="2908" y="90473"/>
                </a:lnTo>
                <a:lnTo>
                  <a:pt x="3050" y="90708"/>
                </a:lnTo>
                <a:lnTo>
                  <a:pt x="3112" y="90897"/>
                </a:lnTo>
                <a:lnTo>
                  <a:pt x="3160" y="91054"/>
                </a:lnTo>
                <a:lnTo>
                  <a:pt x="3254" y="91306"/>
                </a:lnTo>
                <a:lnTo>
                  <a:pt x="3317" y="91541"/>
                </a:lnTo>
                <a:lnTo>
                  <a:pt x="3317" y="91714"/>
                </a:lnTo>
                <a:lnTo>
                  <a:pt x="3317" y="91887"/>
                </a:lnTo>
                <a:lnTo>
                  <a:pt x="3521" y="92154"/>
                </a:lnTo>
                <a:lnTo>
                  <a:pt x="3788" y="92264"/>
                </a:lnTo>
                <a:lnTo>
                  <a:pt x="3993" y="92327"/>
                </a:lnTo>
                <a:lnTo>
                  <a:pt x="4181" y="92343"/>
                </a:lnTo>
                <a:lnTo>
                  <a:pt x="4338" y="92343"/>
                </a:lnTo>
                <a:lnTo>
                  <a:pt x="4448" y="92312"/>
                </a:lnTo>
                <a:lnTo>
                  <a:pt x="4480" y="92312"/>
                </a:lnTo>
                <a:lnTo>
                  <a:pt x="4496" y="92296"/>
                </a:lnTo>
                <a:lnTo>
                  <a:pt x="4511" y="92327"/>
                </a:lnTo>
                <a:lnTo>
                  <a:pt x="4527" y="92359"/>
                </a:lnTo>
                <a:lnTo>
                  <a:pt x="4606" y="92547"/>
                </a:lnTo>
                <a:lnTo>
                  <a:pt x="4684" y="92657"/>
                </a:lnTo>
                <a:lnTo>
                  <a:pt x="4574" y="92767"/>
                </a:lnTo>
                <a:lnTo>
                  <a:pt x="4448" y="92877"/>
                </a:lnTo>
                <a:lnTo>
                  <a:pt x="4165" y="93082"/>
                </a:lnTo>
                <a:lnTo>
                  <a:pt x="3993" y="93145"/>
                </a:lnTo>
                <a:lnTo>
                  <a:pt x="3851" y="93207"/>
                </a:lnTo>
                <a:lnTo>
                  <a:pt x="3663" y="93443"/>
                </a:lnTo>
                <a:lnTo>
                  <a:pt x="3600" y="93679"/>
                </a:lnTo>
                <a:lnTo>
                  <a:pt x="3552" y="93868"/>
                </a:lnTo>
                <a:lnTo>
                  <a:pt x="3552" y="94150"/>
                </a:lnTo>
                <a:lnTo>
                  <a:pt x="3663" y="94465"/>
                </a:lnTo>
                <a:lnTo>
                  <a:pt x="3804" y="94638"/>
                </a:lnTo>
                <a:lnTo>
                  <a:pt x="3851" y="94701"/>
                </a:lnTo>
                <a:lnTo>
                  <a:pt x="3914" y="94779"/>
                </a:lnTo>
                <a:lnTo>
                  <a:pt x="3961" y="94858"/>
                </a:lnTo>
                <a:lnTo>
                  <a:pt x="4008" y="94921"/>
                </a:lnTo>
                <a:lnTo>
                  <a:pt x="4055" y="95015"/>
                </a:lnTo>
                <a:lnTo>
                  <a:pt x="4228" y="95172"/>
                </a:lnTo>
                <a:lnTo>
                  <a:pt x="4417" y="95188"/>
                </a:lnTo>
                <a:lnTo>
                  <a:pt x="4574" y="95188"/>
                </a:lnTo>
                <a:lnTo>
                  <a:pt x="4826" y="95125"/>
                </a:lnTo>
                <a:lnTo>
                  <a:pt x="4920" y="95109"/>
                </a:lnTo>
                <a:lnTo>
                  <a:pt x="5140" y="95109"/>
                </a:lnTo>
                <a:lnTo>
                  <a:pt x="5360" y="95204"/>
                </a:lnTo>
                <a:lnTo>
                  <a:pt x="5612" y="95471"/>
                </a:lnTo>
                <a:lnTo>
                  <a:pt x="5753" y="95738"/>
                </a:lnTo>
                <a:lnTo>
                  <a:pt x="5879" y="95942"/>
                </a:lnTo>
                <a:lnTo>
                  <a:pt x="5989" y="96084"/>
                </a:lnTo>
                <a:lnTo>
                  <a:pt x="6083" y="96194"/>
                </a:lnTo>
                <a:lnTo>
                  <a:pt x="6114" y="96382"/>
                </a:lnTo>
                <a:lnTo>
                  <a:pt x="6036" y="96571"/>
                </a:lnTo>
                <a:lnTo>
                  <a:pt x="5847" y="96948"/>
                </a:lnTo>
                <a:lnTo>
                  <a:pt x="5737" y="97420"/>
                </a:lnTo>
                <a:lnTo>
                  <a:pt x="5816" y="97718"/>
                </a:lnTo>
                <a:lnTo>
                  <a:pt x="5894" y="97891"/>
                </a:lnTo>
                <a:lnTo>
                  <a:pt x="5957" y="97970"/>
                </a:lnTo>
                <a:lnTo>
                  <a:pt x="6020" y="98033"/>
                </a:lnTo>
                <a:lnTo>
                  <a:pt x="6004" y="98049"/>
                </a:lnTo>
                <a:lnTo>
                  <a:pt x="6099" y="98127"/>
                </a:lnTo>
                <a:lnTo>
                  <a:pt x="6335" y="98331"/>
                </a:lnTo>
                <a:lnTo>
                  <a:pt x="6350" y="98300"/>
                </a:lnTo>
                <a:lnTo>
                  <a:pt x="6413" y="98363"/>
                </a:lnTo>
                <a:lnTo>
                  <a:pt x="6445" y="98410"/>
                </a:lnTo>
                <a:lnTo>
                  <a:pt x="6413" y="98457"/>
                </a:lnTo>
                <a:lnTo>
                  <a:pt x="6397" y="98489"/>
                </a:lnTo>
                <a:lnTo>
                  <a:pt x="6272" y="98646"/>
                </a:lnTo>
                <a:lnTo>
                  <a:pt x="6036" y="98866"/>
                </a:lnTo>
                <a:lnTo>
                  <a:pt x="5942" y="98882"/>
                </a:lnTo>
                <a:lnTo>
                  <a:pt x="5879" y="98882"/>
                </a:lnTo>
                <a:lnTo>
                  <a:pt x="5800" y="98834"/>
                </a:lnTo>
                <a:lnTo>
                  <a:pt x="5596" y="98740"/>
                </a:lnTo>
                <a:lnTo>
                  <a:pt x="5407" y="98724"/>
                </a:lnTo>
                <a:lnTo>
                  <a:pt x="5297" y="98724"/>
                </a:lnTo>
                <a:lnTo>
                  <a:pt x="5093" y="98803"/>
                </a:lnTo>
                <a:lnTo>
                  <a:pt x="4826" y="99070"/>
                </a:lnTo>
                <a:lnTo>
                  <a:pt x="4684" y="99353"/>
                </a:lnTo>
                <a:lnTo>
                  <a:pt x="4574" y="99526"/>
                </a:lnTo>
                <a:lnTo>
                  <a:pt x="4244" y="99715"/>
                </a:lnTo>
                <a:lnTo>
                  <a:pt x="4040" y="99793"/>
                </a:lnTo>
                <a:lnTo>
                  <a:pt x="3804" y="99872"/>
                </a:lnTo>
                <a:lnTo>
                  <a:pt x="3600" y="99998"/>
                </a:lnTo>
                <a:lnTo>
                  <a:pt x="3474" y="100092"/>
                </a:lnTo>
                <a:lnTo>
                  <a:pt x="3270" y="100375"/>
                </a:lnTo>
                <a:lnTo>
                  <a:pt x="3144" y="100721"/>
                </a:lnTo>
                <a:lnTo>
                  <a:pt x="3175" y="101098"/>
                </a:lnTo>
                <a:lnTo>
                  <a:pt x="3254" y="101302"/>
                </a:lnTo>
                <a:lnTo>
                  <a:pt x="3270" y="101334"/>
                </a:lnTo>
                <a:lnTo>
                  <a:pt x="3301" y="101396"/>
                </a:lnTo>
                <a:lnTo>
                  <a:pt x="3191" y="101444"/>
                </a:lnTo>
                <a:lnTo>
                  <a:pt x="3018" y="101569"/>
                </a:lnTo>
                <a:lnTo>
                  <a:pt x="2861" y="101695"/>
                </a:lnTo>
                <a:lnTo>
                  <a:pt x="2735" y="101915"/>
                </a:lnTo>
                <a:lnTo>
                  <a:pt x="2704" y="102057"/>
                </a:lnTo>
                <a:lnTo>
                  <a:pt x="2688" y="102214"/>
                </a:lnTo>
                <a:lnTo>
                  <a:pt x="2609" y="102512"/>
                </a:lnTo>
                <a:lnTo>
                  <a:pt x="2515" y="102748"/>
                </a:lnTo>
                <a:lnTo>
                  <a:pt x="2421" y="102984"/>
                </a:lnTo>
                <a:lnTo>
                  <a:pt x="2264" y="103330"/>
                </a:lnTo>
                <a:lnTo>
                  <a:pt x="2138" y="103864"/>
                </a:lnTo>
                <a:lnTo>
                  <a:pt x="2185" y="104210"/>
                </a:lnTo>
                <a:lnTo>
                  <a:pt x="2264" y="104367"/>
                </a:lnTo>
                <a:lnTo>
                  <a:pt x="2421" y="104697"/>
                </a:lnTo>
                <a:lnTo>
                  <a:pt x="2562" y="105043"/>
                </a:lnTo>
                <a:lnTo>
                  <a:pt x="2657" y="105294"/>
                </a:lnTo>
                <a:lnTo>
                  <a:pt x="2877" y="105750"/>
                </a:lnTo>
                <a:lnTo>
                  <a:pt x="3002" y="105907"/>
                </a:lnTo>
                <a:lnTo>
                  <a:pt x="3112" y="106002"/>
                </a:lnTo>
                <a:lnTo>
                  <a:pt x="3207" y="106096"/>
                </a:lnTo>
                <a:lnTo>
                  <a:pt x="3348" y="106206"/>
                </a:lnTo>
                <a:lnTo>
                  <a:pt x="3552" y="106520"/>
                </a:lnTo>
                <a:lnTo>
                  <a:pt x="3600" y="106788"/>
                </a:lnTo>
                <a:lnTo>
                  <a:pt x="3631" y="107023"/>
                </a:lnTo>
                <a:lnTo>
                  <a:pt x="3757" y="107432"/>
                </a:lnTo>
                <a:lnTo>
                  <a:pt x="3945" y="107762"/>
                </a:lnTo>
                <a:lnTo>
                  <a:pt x="4228" y="108029"/>
                </a:lnTo>
                <a:lnTo>
                  <a:pt x="4401" y="108155"/>
                </a:lnTo>
                <a:lnTo>
                  <a:pt x="4543" y="108249"/>
                </a:lnTo>
                <a:lnTo>
                  <a:pt x="4668" y="108375"/>
                </a:lnTo>
                <a:lnTo>
                  <a:pt x="4810" y="108517"/>
                </a:lnTo>
                <a:lnTo>
                  <a:pt x="5140" y="108721"/>
                </a:lnTo>
                <a:lnTo>
                  <a:pt x="5391" y="108752"/>
                </a:lnTo>
                <a:lnTo>
                  <a:pt x="5454" y="108752"/>
                </a:lnTo>
                <a:lnTo>
                  <a:pt x="5517" y="108737"/>
                </a:lnTo>
                <a:lnTo>
                  <a:pt x="5706" y="108721"/>
                </a:lnTo>
                <a:lnTo>
                  <a:pt x="5832" y="108705"/>
                </a:lnTo>
                <a:lnTo>
                  <a:pt x="5863" y="108705"/>
                </a:lnTo>
                <a:lnTo>
                  <a:pt x="5863" y="108768"/>
                </a:lnTo>
                <a:lnTo>
                  <a:pt x="5879" y="108910"/>
                </a:lnTo>
                <a:lnTo>
                  <a:pt x="5894" y="109082"/>
                </a:lnTo>
                <a:lnTo>
                  <a:pt x="6036" y="109365"/>
                </a:lnTo>
                <a:lnTo>
                  <a:pt x="6335" y="109554"/>
                </a:lnTo>
                <a:lnTo>
                  <a:pt x="6743" y="109664"/>
                </a:lnTo>
                <a:lnTo>
                  <a:pt x="6995" y="109664"/>
                </a:lnTo>
                <a:lnTo>
                  <a:pt x="7152" y="109680"/>
                </a:lnTo>
                <a:lnTo>
                  <a:pt x="7403" y="109774"/>
                </a:lnTo>
                <a:lnTo>
                  <a:pt x="7466" y="109837"/>
                </a:lnTo>
                <a:lnTo>
                  <a:pt x="7513" y="109947"/>
                </a:lnTo>
                <a:lnTo>
                  <a:pt x="7451" y="110120"/>
                </a:lnTo>
                <a:lnTo>
                  <a:pt x="7388" y="110293"/>
                </a:lnTo>
                <a:lnTo>
                  <a:pt x="7356" y="110670"/>
                </a:lnTo>
                <a:lnTo>
                  <a:pt x="7372" y="110827"/>
                </a:lnTo>
                <a:lnTo>
                  <a:pt x="7372" y="111063"/>
                </a:lnTo>
                <a:lnTo>
                  <a:pt x="7293" y="111362"/>
                </a:lnTo>
                <a:lnTo>
                  <a:pt x="7183" y="111456"/>
                </a:lnTo>
                <a:lnTo>
                  <a:pt x="7042" y="111534"/>
                </a:lnTo>
                <a:lnTo>
                  <a:pt x="6932" y="111582"/>
                </a:lnTo>
                <a:lnTo>
                  <a:pt x="6696" y="111707"/>
                </a:lnTo>
                <a:lnTo>
                  <a:pt x="6445" y="111943"/>
                </a:lnTo>
                <a:lnTo>
                  <a:pt x="6335" y="112195"/>
                </a:lnTo>
                <a:lnTo>
                  <a:pt x="6303" y="112383"/>
                </a:lnTo>
                <a:lnTo>
                  <a:pt x="6287" y="112540"/>
                </a:lnTo>
                <a:lnTo>
                  <a:pt x="6272" y="112682"/>
                </a:lnTo>
                <a:lnTo>
                  <a:pt x="6256" y="112870"/>
                </a:lnTo>
                <a:lnTo>
                  <a:pt x="6146" y="113169"/>
                </a:lnTo>
                <a:lnTo>
                  <a:pt x="6004" y="113342"/>
                </a:lnTo>
                <a:lnTo>
                  <a:pt x="5753" y="113593"/>
                </a:lnTo>
                <a:lnTo>
                  <a:pt x="5391" y="114128"/>
                </a:lnTo>
                <a:lnTo>
                  <a:pt x="5313" y="114426"/>
                </a:lnTo>
                <a:lnTo>
                  <a:pt x="5266" y="114584"/>
                </a:lnTo>
                <a:lnTo>
                  <a:pt x="5203" y="114757"/>
                </a:lnTo>
                <a:lnTo>
                  <a:pt x="5124" y="114929"/>
                </a:lnTo>
                <a:lnTo>
                  <a:pt x="5077" y="115102"/>
                </a:lnTo>
                <a:lnTo>
                  <a:pt x="4967" y="115574"/>
                </a:lnTo>
                <a:lnTo>
                  <a:pt x="5250" y="115385"/>
                </a:lnTo>
                <a:lnTo>
                  <a:pt x="5250" y="115464"/>
                </a:lnTo>
                <a:lnTo>
                  <a:pt x="5281" y="115542"/>
                </a:lnTo>
                <a:lnTo>
                  <a:pt x="5376" y="115888"/>
                </a:lnTo>
                <a:lnTo>
                  <a:pt x="5564" y="116533"/>
                </a:lnTo>
                <a:lnTo>
                  <a:pt x="5769" y="116674"/>
                </a:lnTo>
                <a:lnTo>
                  <a:pt x="5942" y="116658"/>
                </a:lnTo>
                <a:lnTo>
                  <a:pt x="6067" y="116611"/>
                </a:lnTo>
                <a:lnTo>
                  <a:pt x="6287" y="116501"/>
                </a:lnTo>
                <a:lnTo>
                  <a:pt x="6570" y="116517"/>
                </a:lnTo>
                <a:lnTo>
                  <a:pt x="6806" y="116800"/>
                </a:lnTo>
                <a:lnTo>
                  <a:pt x="6995" y="116957"/>
                </a:lnTo>
                <a:lnTo>
                  <a:pt x="7262" y="117083"/>
                </a:lnTo>
                <a:lnTo>
                  <a:pt x="7718" y="117381"/>
                </a:lnTo>
                <a:lnTo>
                  <a:pt x="7875" y="117617"/>
                </a:lnTo>
                <a:lnTo>
                  <a:pt x="7843" y="117743"/>
                </a:lnTo>
                <a:lnTo>
                  <a:pt x="7796" y="117884"/>
                </a:lnTo>
                <a:lnTo>
                  <a:pt x="7812" y="118120"/>
                </a:lnTo>
                <a:lnTo>
                  <a:pt x="8001" y="118403"/>
                </a:lnTo>
                <a:lnTo>
                  <a:pt x="8205" y="118529"/>
                </a:lnTo>
                <a:lnTo>
                  <a:pt x="8299" y="118576"/>
                </a:lnTo>
                <a:lnTo>
                  <a:pt x="8394" y="118670"/>
                </a:lnTo>
                <a:lnTo>
                  <a:pt x="8346" y="118812"/>
                </a:lnTo>
                <a:lnTo>
                  <a:pt x="8205" y="118953"/>
                </a:lnTo>
                <a:lnTo>
                  <a:pt x="8126" y="119032"/>
                </a:lnTo>
                <a:lnTo>
                  <a:pt x="8095" y="119205"/>
                </a:lnTo>
                <a:lnTo>
                  <a:pt x="8252" y="119519"/>
                </a:lnTo>
                <a:lnTo>
                  <a:pt x="8488" y="119818"/>
                </a:lnTo>
                <a:lnTo>
                  <a:pt x="8787" y="120132"/>
                </a:lnTo>
                <a:lnTo>
                  <a:pt x="9274" y="120619"/>
                </a:lnTo>
                <a:lnTo>
                  <a:pt x="9462" y="120934"/>
                </a:lnTo>
                <a:lnTo>
                  <a:pt x="9478" y="121091"/>
                </a:lnTo>
                <a:lnTo>
                  <a:pt x="9494" y="121264"/>
                </a:lnTo>
                <a:lnTo>
                  <a:pt x="9572" y="121578"/>
                </a:lnTo>
                <a:lnTo>
                  <a:pt x="9714" y="121814"/>
                </a:lnTo>
                <a:lnTo>
                  <a:pt x="9918" y="121908"/>
                </a:lnTo>
                <a:lnTo>
                  <a:pt x="10060" y="121877"/>
                </a:lnTo>
                <a:lnTo>
                  <a:pt x="10170" y="121845"/>
                </a:lnTo>
                <a:lnTo>
                  <a:pt x="10217" y="121877"/>
                </a:lnTo>
                <a:lnTo>
                  <a:pt x="10075" y="122144"/>
                </a:lnTo>
                <a:lnTo>
                  <a:pt x="9981" y="122458"/>
                </a:lnTo>
                <a:lnTo>
                  <a:pt x="9965" y="122600"/>
                </a:lnTo>
                <a:lnTo>
                  <a:pt x="10013" y="122820"/>
                </a:lnTo>
                <a:lnTo>
                  <a:pt x="10185" y="122977"/>
                </a:lnTo>
                <a:lnTo>
                  <a:pt x="10453" y="123071"/>
                </a:lnTo>
                <a:lnTo>
                  <a:pt x="10626" y="123087"/>
                </a:lnTo>
                <a:lnTo>
                  <a:pt x="10798" y="123118"/>
                </a:lnTo>
                <a:lnTo>
                  <a:pt x="11003" y="123228"/>
                </a:lnTo>
                <a:lnTo>
                  <a:pt x="11113" y="123354"/>
                </a:lnTo>
                <a:lnTo>
                  <a:pt x="11239" y="123433"/>
                </a:lnTo>
                <a:lnTo>
                  <a:pt x="11333" y="123449"/>
                </a:lnTo>
                <a:lnTo>
                  <a:pt x="11443" y="123433"/>
                </a:lnTo>
                <a:lnTo>
                  <a:pt x="11663" y="123276"/>
                </a:lnTo>
                <a:lnTo>
                  <a:pt x="11836" y="123040"/>
                </a:lnTo>
                <a:lnTo>
                  <a:pt x="11914" y="122773"/>
                </a:lnTo>
                <a:lnTo>
                  <a:pt x="11914" y="122663"/>
                </a:lnTo>
                <a:lnTo>
                  <a:pt x="11820" y="122458"/>
                </a:lnTo>
                <a:lnTo>
                  <a:pt x="11663" y="122175"/>
                </a:lnTo>
                <a:lnTo>
                  <a:pt x="11679" y="122050"/>
                </a:lnTo>
                <a:lnTo>
                  <a:pt x="11773" y="122018"/>
                </a:lnTo>
                <a:lnTo>
                  <a:pt x="12009" y="121955"/>
                </a:lnTo>
                <a:lnTo>
                  <a:pt x="12512" y="121861"/>
                </a:lnTo>
                <a:lnTo>
                  <a:pt x="12842" y="121892"/>
                </a:lnTo>
                <a:lnTo>
                  <a:pt x="12983" y="121955"/>
                </a:lnTo>
                <a:lnTo>
                  <a:pt x="13266" y="122065"/>
                </a:lnTo>
                <a:lnTo>
                  <a:pt x="13706" y="122175"/>
                </a:lnTo>
                <a:lnTo>
                  <a:pt x="13958" y="122348"/>
                </a:lnTo>
                <a:lnTo>
                  <a:pt x="14052" y="122521"/>
                </a:lnTo>
                <a:lnTo>
                  <a:pt x="14256" y="123134"/>
                </a:lnTo>
                <a:lnTo>
                  <a:pt x="14398" y="123669"/>
                </a:lnTo>
                <a:lnTo>
                  <a:pt x="14461" y="123810"/>
                </a:lnTo>
                <a:lnTo>
                  <a:pt x="14665" y="123967"/>
                </a:lnTo>
                <a:lnTo>
                  <a:pt x="14885" y="123983"/>
                </a:lnTo>
                <a:lnTo>
                  <a:pt x="15026" y="123857"/>
                </a:lnTo>
                <a:lnTo>
                  <a:pt x="15042" y="123731"/>
                </a:lnTo>
                <a:lnTo>
                  <a:pt x="15058" y="123621"/>
                </a:lnTo>
                <a:lnTo>
                  <a:pt x="15152" y="123496"/>
                </a:lnTo>
                <a:lnTo>
                  <a:pt x="15419" y="123543"/>
                </a:lnTo>
                <a:lnTo>
                  <a:pt x="15687" y="123731"/>
                </a:lnTo>
                <a:lnTo>
                  <a:pt x="16017" y="123951"/>
                </a:lnTo>
                <a:lnTo>
                  <a:pt x="16693" y="124203"/>
                </a:lnTo>
                <a:lnTo>
                  <a:pt x="17101" y="124219"/>
                </a:lnTo>
                <a:lnTo>
                  <a:pt x="17258" y="124156"/>
                </a:lnTo>
                <a:lnTo>
                  <a:pt x="17384" y="124109"/>
                </a:lnTo>
                <a:lnTo>
                  <a:pt x="17557" y="124109"/>
                </a:lnTo>
                <a:lnTo>
                  <a:pt x="17730" y="124172"/>
                </a:lnTo>
                <a:lnTo>
                  <a:pt x="17919" y="124124"/>
                </a:lnTo>
                <a:lnTo>
                  <a:pt x="18044" y="124014"/>
                </a:lnTo>
                <a:lnTo>
                  <a:pt x="18233" y="123810"/>
                </a:lnTo>
                <a:lnTo>
                  <a:pt x="18422" y="123606"/>
                </a:lnTo>
                <a:lnTo>
                  <a:pt x="18453" y="123857"/>
                </a:lnTo>
                <a:lnTo>
                  <a:pt x="18736" y="123543"/>
                </a:lnTo>
                <a:lnTo>
                  <a:pt x="18814" y="123464"/>
                </a:lnTo>
                <a:lnTo>
                  <a:pt x="18862" y="123401"/>
                </a:lnTo>
                <a:lnTo>
                  <a:pt x="19192" y="123291"/>
                </a:lnTo>
                <a:lnTo>
                  <a:pt x="19553" y="123244"/>
                </a:lnTo>
                <a:lnTo>
                  <a:pt x="19632" y="123244"/>
                </a:lnTo>
                <a:lnTo>
                  <a:pt x="19648" y="123260"/>
                </a:lnTo>
                <a:lnTo>
                  <a:pt x="19820" y="123338"/>
                </a:lnTo>
                <a:lnTo>
                  <a:pt x="20056" y="123370"/>
                </a:lnTo>
                <a:lnTo>
                  <a:pt x="20245" y="123386"/>
                </a:lnTo>
                <a:lnTo>
                  <a:pt x="20465" y="123480"/>
                </a:lnTo>
                <a:lnTo>
                  <a:pt x="20481" y="123559"/>
                </a:lnTo>
                <a:lnTo>
                  <a:pt x="20496" y="123716"/>
                </a:lnTo>
                <a:lnTo>
                  <a:pt x="20496" y="123904"/>
                </a:lnTo>
                <a:lnTo>
                  <a:pt x="20481" y="124140"/>
                </a:lnTo>
                <a:lnTo>
                  <a:pt x="20559" y="124502"/>
                </a:lnTo>
                <a:lnTo>
                  <a:pt x="20716" y="124722"/>
                </a:lnTo>
                <a:lnTo>
                  <a:pt x="20858" y="124816"/>
                </a:lnTo>
                <a:lnTo>
                  <a:pt x="21046" y="124957"/>
                </a:lnTo>
                <a:lnTo>
                  <a:pt x="21219" y="125115"/>
                </a:lnTo>
                <a:lnTo>
                  <a:pt x="21361" y="125240"/>
                </a:lnTo>
                <a:lnTo>
                  <a:pt x="21597" y="125398"/>
                </a:lnTo>
                <a:lnTo>
                  <a:pt x="21722" y="125413"/>
                </a:lnTo>
                <a:lnTo>
                  <a:pt x="21801" y="125398"/>
                </a:lnTo>
                <a:lnTo>
                  <a:pt x="21927" y="125335"/>
                </a:lnTo>
                <a:lnTo>
                  <a:pt x="21974" y="125272"/>
                </a:lnTo>
                <a:lnTo>
                  <a:pt x="22005" y="125225"/>
                </a:lnTo>
                <a:lnTo>
                  <a:pt x="22100" y="125225"/>
                </a:lnTo>
                <a:lnTo>
                  <a:pt x="22131" y="125287"/>
                </a:lnTo>
                <a:lnTo>
                  <a:pt x="22194" y="125460"/>
                </a:lnTo>
                <a:lnTo>
                  <a:pt x="22524" y="125900"/>
                </a:lnTo>
                <a:lnTo>
                  <a:pt x="22823" y="126105"/>
                </a:lnTo>
                <a:lnTo>
                  <a:pt x="22995" y="126136"/>
                </a:lnTo>
                <a:lnTo>
                  <a:pt x="23153" y="126105"/>
                </a:lnTo>
                <a:lnTo>
                  <a:pt x="23294" y="126026"/>
                </a:lnTo>
                <a:lnTo>
                  <a:pt x="23420" y="125916"/>
                </a:lnTo>
                <a:lnTo>
                  <a:pt x="23498" y="125869"/>
                </a:lnTo>
                <a:lnTo>
                  <a:pt x="23514" y="125885"/>
                </a:lnTo>
                <a:lnTo>
                  <a:pt x="23561" y="125900"/>
                </a:lnTo>
                <a:lnTo>
                  <a:pt x="23640" y="125932"/>
                </a:lnTo>
                <a:lnTo>
                  <a:pt x="23734" y="125979"/>
                </a:lnTo>
                <a:lnTo>
                  <a:pt x="23876" y="126026"/>
                </a:lnTo>
                <a:lnTo>
                  <a:pt x="24001" y="126026"/>
                </a:lnTo>
                <a:lnTo>
                  <a:pt x="24159" y="126011"/>
                </a:lnTo>
                <a:lnTo>
                  <a:pt x="24441" y="125885"/>
                </a:lnTo>
                <a:lnTo>
                  <a:pt x="24551" y="125806"/>
                </a:lnTo>
                <a:lnTo>
                  <a:pt x="24662" y="125743"/>
                </a:lnTo>
                <a:lnTo>
                  <a:pt x="24756" y="125680"/>
                </a:lnTo>
                <a:lnTo>
                  <a:pt x="24787" y="125712"/>
                </a:lnTo>
                <a:lnTo>
                  <a:pt x="24834" y="125775"/>
                </a:lnTo>
                <a:lnTo>
                  <a:pt x="24897" y="125853"/>
                </a:lnTo>
                <a:lnTo>
                  <a:pt x="25086" y="126042"/>
                </a:lnTo>
                <a:lnTo>
                  <a:pt x="25227" y="126121"/>
                </a:lnTo>
                <a:lnTo>
                  <a:pt x="25290" y="126136"/>
                </a:lnTo>
                <a:lnTo>
                  <a:pt x="25353" y="126168"/>
                </a:lnTo>
                <a:lnTo>
                  <a:pt x="25589" y="126262"/>
                </a:lnTo>
                <a:lnTo>
                  <a:pt x="25840" y="126293"/>
                </a:lnTo>
                <a:lnTo>
                  <a:pt x="25966" y="126293"/>
                </a:lnTo>
                <a:lnTo>
                  <a:pt x="26218" y="126183"/>
                </a:lnTo>
                <a:lnTo>
                  <a:pt x="26343" y="126089"/>
                </a:lnTo>
                <a:lnTo>
                  <a:pt x="26516" y="125979"/>
                </a:lnTo>
                <a:lnTo>
                  <a:pt x="26611" y="125948"/>
                </a:lnTo>
                <a:lnTo>
                  <a:pt x="26736" y="125995"/>
                </a:lnTo>
                <a:lnTo>
                  <a:pt x="26972" y="126168"/>
                </a:lnTo>
                <a:lnTo>
                  <a:pt x="27334" y="126403"/>
                </a:lnTo>
                <a:lnTo>
                  <a:pt x="27742" y="126608"/>
                </a:lnTo>
                <a:lnTo>
                  <a:pt x="28041" y="126749"/>
                </a:lnTo>
                <a:lnTo>
                  <a:pt x="28261" y="126875"/>
                </a:lnTo>
                <a:lnTo>
                  <a:pt x="28324" y="126922"/>
                </a:lnTo>
                <a:lnTo>
                  <a:pt x="28387" y="126985"/>
                </a:lnTo>
                <a:lnTo>
                  <a:pt x="28575" y="127142"/>
                </a:lnTo>
                <a:lnTo>
                  <a:pt x="29063" y="127394"/>
                </a:lnTo>
                <a:lnTo>
                  <a:pt x="29361" y="127409"/>
                </a:lnTo>
                <a:lnTo>
                  <a:pt x="29534" y="127441"/>
                </a:lnTo>
                <a:lnTo>
                  <a:pt x="29911" y="127661"/>
                </a:lnTo>
                <a:lnTo>
                  <a:pt x="30100" y="127818"/>
                </a:lnTo>
                <a:lnTo>
                  <a:pt x="30021" y="127912"/>
                </a:lnTo>
                <a:lnTo>
                  <a:pt x="29738" y="128227"/>
                </a:lnTo>
                <a:lnTo>
                  <a:pt x="29141" y="129013"/>
                </a:lnTo>
                <a:lnTo>
                  <a:pt x="28968" y="129374"/>
                </a:lnTo>
                <a:lnTo>
                  <a:pt x="28890" y="129641"/>
                </a:lnTo>
                <a:lnTo>
                  <a:pt x="28811" y="129940"/>
                </a:lnTo>
                <a:lnTo>
                  <a:pt x="28732" y="130270"/>
                </a:lnTo>
                <a:lnTo>
                  <a:pt x="28560" y="130726"/>
                </a:lnTo>
                <a:lnTo>
                  <a:pt x="28402" y="130914"/>
                </a:lnTo>
                <a:lnTo>
                  <a:pt x="28324" y="130962"/>
                </a:lnTo>
                <a:lnTo>
                  <a:pt x="27947" y="131072"/>
                </a:lnTo>
                <a:lnTo>
                  <a:pt x="27444" y="131402"/>
                </a:lnTo>
                <a:lnTo>
                  <a:pt x="27224" y="131669"/>
                </a:lnTo>
                <a:lnTo>
                  <a:pt x="26941" y="132093"/>
                </a:lnTo>
                <a:lnTo>
                  <a:pt x="26689" y="132549"/>
                </a:lnTo>
                <a:lnTo>
                  <a:pt x="26579" y="132769"/>
                </a:lnTo>
                <a:lnTo>
                  <a:pt x="26501" y="132895"/>
                </a:lnTo>
                <a:lnTo>
                  <a:pt x="26139" y="133319"/>
                </a:lnTo>
                <a:lnTo>
                  <a:pt x="25542" y="133838"/>
                </a:lnTo>
                <a:lnTo>
                  <a:pt x="25385" y="133979"/>
                </a:lnTo>
                <a:lnTo>
                  <a:pt x="25039" y="134404"/>
                </a:lnTo>
                <a:lnTo>
                  <a:pt x="24740" y="134938"/>
                </a:lnTo>
                <a:lnTo>
                  <a:pt x="24567" y="135536"/>
                </a:lnTo>
                <a:lnTo>
                  <a:pt x="24551" y="135850"/>
                </a:lnTo>
                <a:lnTo>
                  <a:pt x="24536" y="136101"/>
                </a:lnTo>
                <a:lnTo>
                  <a:pt x="24473" y="136541"/>
                </a:lnTo>
                <a:lnTo>
                  <a:pt x="24331" y="136919"/>
                </a:lnTo>
                <a:lnTo>
                  <a:pt x="24111" y="137217"/>
                </a:lnTo>
                <a:lnTo>
                  <a:pt x="23970" y="137343"/>
                </a:lnTo>
                <a:lnTo>
                  <a:pt x="23860" y="137453"/>
                </a:lnTo>
                <a:lnTo>
                  <a:pt x="23718" y="137673"/>
                </a:lnTo>
                <a:lnTo>
                  <a:pt x="23656" y="138019"/>
                </a:lnTo>
                <a:lnTo>
                  <a:pt x="23656" y="138239"/>
                </a:lnTo>
                <a:lnTo>
                  <a:pt x="23671" y="138490"/>
                </a:lnTo>
                <a:lnTo>
                  <a:pt x="23624" y="138726"/>
                </a:lnTo>
                <a:lnTo>
                  <a:pt x="23561" y="139135"/>
                </a:lnTo>
                <a:lnTo>
                  <a:pt x="23530" y="139764"/>
                </a:lnTo>
                <a:lnTo>
                  <a:pt x="23530" y="140109"/>
                </a:lnTo>
                <a:lnTo>
                  <a:pt x="23467" y="140817"/>
                </a:lnTo>
                <a:lnTo>
                  <a:pt x="23404" y="140974"/>
                </a:lnTo>
                <a:lnTo>
                  <a:pt x="23373" y="140990"/>
                </a:lnTo>
                <a:lnTo>
                  <a:pt x="23168" y="141147"/>
                </a:lnTo>
                <a:lnTo>
                  <a:pt x="22901" y="141461"/>
                </a:lnTo>
                <a:lnTo>
                  <a:pt x="22760" y="141791"/>
                </a:lnTo>
                <a:lnTo>
                  <a:pt x="22697" y="141996"/>
                </a:lnTo>
                <a:lnTo>
                  <a:pt x="22618" y="142247"/>
                </a:lnTo>
                <a:lnTo>
                  <a:pt x="22398" y="142671"/>
                </a:lnTo>
                <a:lnTo>
                  <a:pt x="22257" y="142907"/>
                </a:lnTo>
                <a:lnTo>
                  <a:pt x="22100" y="143159"/>
                </a:lnTo>
                <a:lnTo>
                  <a:pt x="21927" y="143457"/>
                </a:lnTo>
                <a:lnTo>
                  <a:pt x="21691" y="143929"/>
                </a:lnTo>
                <a:lnTo>
                  <a:pt x="21549" y="144290"/>
                </a:lnTo>
                <a:lnTo>
                  <a:pt x="21424" y="144573"/>
                </a:lnTo>
                <a:lnTo>
                  <a:pt x="21298" y="144778"/>
                </a:lnTo>
                <a:lnTo>
                  <a:pt x="21204" y="144935"/>
                </a:lnTo>
                <a:lnTo>
                  <a:pt x="21046" y="145312"/>
                </a:lnTo>
                <a:lnTo>
                  <a:pt x="20952" y="145768"/>
                </a:lnTo>
                <a:lnTo>
                  <a:pt x="20936" y="146255"/>
                </a:lnTo>
                <a:lnTo>
                  <a:pt x="20984" y="146507"/>
                </a:lnTo>
                <a:lnTo>
                  <a:pt x="21094" y="146884"/>
                </a:lnTo>
                <a:lnTo>
                  <a:pt x="21376" y="147512"/>
                </a:lnTo>
                <a:lnTo>
                  <a:pt x="21518" y="147748"/>
                </a:lnTo>
                <a:lnTo>
                  <a:pt x="21597" y="147874"/>
                </a:lnTo>
                <a:lnTo>
                  <a:pt x="21644" y="147984"/>
                </a:lnTo>
                <a:lnTo>
                  <a:pt x="21707" y="148141"/>
                </a:lnTo>
                <a:lnTo>
                  <a:pt x="21612" y="148518"/>
                </a:lnTo>
                <a:lnTo>
                  <a:pt x="21471" y="148676"/>
                </a:lnTo>
                <a:lnTo>
                  <a:pt x="21251" y="148927"/>
                </a:lnTo>
                <a:lnTo>
                  <a:pt x="21031" y="149493"/>
                </a:lnTo>
                <a:lnTo>
                  <a:pt x="21046" y="149760"/>
                </a:lnTo>
                <a:lnTo>
                  <a:pt x="20921" y="149933"/>
                </a:lnTo>
                <a:lnTo>
                  <a:pt x="20764" y="150357"/>
                </a:lnTo>
                <a:lnTo>
                  <a:pt x="20732" y="150687"/>
                </a:lnTo>
                <a:lnTo>
                  <a:pt x="20779" y="150860"/>
                </a:lnTo>
                <a:lnTo>
                  <a:pt x="20842" y="151080"/>
                </a:lnTo>
                <a:lnTo>
                  <a:pt x="20811" y="151316"/>
                </a:lnTo>
                <a:lnTo>
                  <a:pt x="20685" y="151489"/>
                </a:lnTo>
                <a:lnTo>
                  <a:pt x="20638" y="151552"/>
                </a:lnTo>
                <a:lnTo>
                  <a:pt x="20591" y="151631"/>
                </a:lnTo>
                <a:lnTo>
                  <a:pt x="20481" y="151803"/>
                </a:lnTo>
                <a:lnTo>
                  <a:pt x="20355" y="152118"/>
                </a:lnTo>
                <a:lnTo>
                  <a:pt x="20308" y="152448"/>
                </a:lnTo>
                <a:lnTo>
                  <a:pt x="20371" y="152778"/>
                </a:lnTo>
                <a:lnTo>
                  <a:pt x="20418" y="152951"/>
                </a:lnTo>
                <a:lnTo>
                  <a:pt x="20465" y="153077"/>
                </a:lnTo>
                <a:lnTo>
                  <a:pt x="20433" y="153250"/>
                </a:lnTo>
                <a:lnTo>
                  <a:pt x="20355" y="153391"/>
                </a:lnTo>
                <a:lnTo>
                  <a:pt x="20292" y="153501"/>
                </a:lnTo>
                <a:lnTo>
                  <a:pt x="20213" y="153642"/>
                </a:lnTo>
                <a:lnTo>
                  <a:pt x="20151" y="153784"/>
                </a:lnTo>
                <a:lnTo>
                  <a:pt x="20088" y="154130"/>
                </a:lnTo>
                <a:lnTo>
                  <a:pt x="20135" y="154554"/>
                </a:lnTo>
                <a:lnTo>
                  <a:pt x="20418" y="155041"/>
                </a:lnTo>
                <a:lnTo>
                  <a:pt x="20685" y="155309"/>
                </a:lnTo>
                <a:lnTo>
                  <a:pt x="20921" y="155544"/>
                </a:lnTo>
                <a:lnTo>
                  <a:pt x="21078" y="155953"/>
                </a:lnTo>
                <a:lnTo>
                  <a:pt x="21094" y="156126"/>
                </a:lnTo>
                <a:lnTo>
                  <a:pt x="21109" y="156252"/>
                </a:lnTo>
                <a:lnTo>
                  <a:pt x="21125" y="156362"/>
                </a:lnTo>
                <a:lnTo>
                  <a:pt x="21204" y="156519"/>
                </a:lnTo>
                <a:lnTo>
                  <a:pt x="21518" y="156723"/>
                </a:lnTo>
                <a:lnTo>
                  <a:pt x="21691" y="156739"/>
                </a:lnTo>
                <a:lnTo>
                  <a:pt x="21864" y="156723"/>
                </a:lnTo>
                <a:lnTo>
                  <a:pt x="22147" y="156550"/>
                </a:lnTo>
                <a:lnTo>
                  <a:pt x="22257" y="156409"/>
                </a:lnTo>
                <a:lnTo>
                  <a:pt x="22414" y="156204"/>
                </a:lnTo>
                <a:lnTo>
                  <a:pt x="22492" y="156157"/>
                </a:lnTo>
                <a:lnTo>
                  <a:pt x="22430" y="156283"/>
                </a:lnTo>
                <a:lnTo>
                  <a:pt x="22304" y="156440"/>
                </a:lnTo>
                <a:lnTo>
                  <a:pt x="22178" y="156613"/>
                </a:lnTo>
                <a:lnTo>
                  <a:pt x="22068" y="156786"/>
                </a:lnTo>
                <a:lnTo>
                  <a:pt x="22021" y="156896"/>
                </a:lnTo>
                <a:lnTo>
                  <a:pt x="22037" y="157148"/>
                </a:lnTo>
                <a:lnTo>
                  <a:pt x="22100" y="157258"/>
                </a:lnTo>
                <a:lnTo>
                  <a:pt x="22210" y="157399"/>
                </a:lnTo>
                <a:lnTo>
                  <a:pt x="22555" y="157572"/>
                </a:lnTo>
                <a:lnTo>
                  <a:pt x="22760" y="157588"/>
                </a:lnTo>
                <a:lnTo>
                  <a:pt x="22995" y="157572"/>
                </a:lnTo>
                <a:lnTo>
                  <a:pt x="23247" y="157478"/>
                </a:lnTo>
                <a:lnTo>
                  <a:pt x="23671" y="157258"/>
                </a:lnTo>
                <a:lnTo>
                  <a:pt x="24159" y="156990"/>
                </a:lnTo>
                <a:lnTo>
                  <a:pt x="24489" y="156802"/>
                </a:lnTo>
                <a:lnTo>
                  <a:pt x="25133" y="156456"/>
                </a:lnTo>
                <a:lnTo>
                  <a:pt x="25306" y="156425"/>
                </a:lnTo>
                <a:lnTo>
                  <a:pt x="25385" y="156550"/>
                </a:lnTo>
                <a:lnTo>
                  <a:pt x="25447" y="156770"/>
                </a:lnTo>
                <a:lnTo>
                  <a:pt x="25495" y="156959"/>
                </a:lnTo>
                <a:lnTo>
                  <a:pt x="25620" y="157195"/>
                </a:lnTo>
                <a:lnTo>
                  <a:pt x="25746" y="157320"/>
                </a:lnTo>
                <a:lnTo>
                  <a:pt x="25825" y="157336"/>
                </a:lnTo>
                <a:lnTo>
                  <a:pt x="26108" y="157383"/>
                </a:lnTo>
                <a:lnTo>
                  <a:pt x="26736" y="157383"/>
                </a:lnTo>
                <a:lnTo>
                  <a:pt x="27805" y="157226"/>
                </a:lnTo>
                <a:lnTo>
                  <a:pt x="28481" y="156990"/>
                </a:lnTo>
                <a:lnTo>
                  <a:pt x="28717" y="156786"/>
                </a:lnTo>
                <a:lnTo>
                  <a:pt x="28874" y="156645"/>
                </a:lnTo>
                <a:lnTo>
                  <a:pt x="29330" y="156362"/>
                </a:lnTo>
                <a:lnTo>
                  <a:pt x="29880" y="156110"/>
                </a:lnTo>
                <a:lnTo>
                  <a:pt x="30399" y="155969"/>
                </a:lnTo>
                <a:lnTo>
                  <a:pt x="30634" y="155953"/>
                </a:lnTo>
                <a:lnTo>
                  <a:pt x="30760" y="155953"/>
                </a:lnTo>
                <a:lnTo>
                  <a:pt x="30933" y="156032"/>
                </a:lnTo>
                <a:lnTo>
                  <a:pt x="30980" y="156094"/>
                </a:lnTo>
                <a:lnTo>
                  <a:pt x="31106" y="156362"/>
                </a:lnTo>
                <a:lnTo>
                  <a:pt x="31452" y="156723"/>
                </a:lnTo>
                <a:lnTo>
                  <a:pt x="31845" y="156896"/>
                </a:lnTo>
                <a:lnTo>
                  <a:pt x="32253" y="156959"/>
                </a:lnTo>
                <a:lnTo>
                  <a:pt x="32426" y="156975"/>
                </a:lnTo>
                <a:lnTo>
                  <a:pt x="32882" y="156943"/>
                </a:lnTo>
                <a:lnTo>
                  <a:pt x="33542" y="156849"/>
                </a:lnTo>
                <a:lnTo>
                  <a:pt x="33731" y="156817"/>
                </a:lnTo>
                <a:lnTo>
                  <a:pt x="33684" y="156613"/>
                </a:lnTo>
                <a:lnTo>
                  <a:pt x="33668" y="156535"/>
                </a:lnTo>
                <a:lnTo>
                  <a:pt x="33731" y="156204"/>
                </a:lnTo>
                <a:lnTo>
                  <a:pt x="33919" y="155984"/>
                </a:lnTo>
                <a:lnTo>
                  <a:pt x="34077" y="155906"/>
                </a:lnTo>
                <a:lnTo>
                  <a:pt x="34234" y="155843"/>
                </a:lnTo>
                <a:lnTo>
                  <a:pt x="34407" y="155843"/>
                </a:lnTo>
                <a:lnTo>
                  <a:pt x="34627" y="155859"/>
                </a:lnTo>
                <a:lnTo>
                  <a:pt x="34957" y="156047"/>
                </a:lnTo>
                <a:lnTo>
                  <a:pt x="35020" y="156110"/>
                </a:lnTo>
                <a:lnTo>
                  <a:pt x="35020" y="156283"/>
                </a:lnTo>
                <a:lnTo>
                  <a:pt x="35208" y="156283"/>
                </a:lnTo>
                <a:lnTo>
                  <a:pt x="35397" y="156267"/>
                </a:lnTo>
                <a:lnTo>
                  <a:pt x="35711" y="156063"/>
                </a:lnTo>
                <a:lnTo>
                  <a:pt x="35868" y="155796"/>
                </a:lnTo>
                <a:lnTo>
                  <a:pt x="35900" y="155623"/>
                </a:lnTo>
                <a:lnTo>
                  <a:pt x="35947" y="155450"/>
                </a:lnTo>
                <a:lnTo>
                  <a:pt x="36041" y="155293"/>
                </a:lnTo>
                <a:lnTo>
                  <a:pt x="36104" y="155199"/>
                </a:lnTo>
                <a:lnTo>
                  <a:pt x="36167" y="154978"/>
                </a:lnTo>
                <a:lnTo>
                  <a:pt x="36151" y="154837"/>
                </a:lnTo>
                <a:lnTo>
                  <a:pt x="36104" y="154727"/>
                </a:lnTo>
                <a:lnTo>
                  <a:pt x="35853" y="154523"/>
                </a:lnTo>
                <a:lnTo>
                  <a:pt x="35648" y="154413"/>
                </a:lnTo>
                <a:lnTo>
                  <a:pt x="35350" y="154303"/>
                </a:lnTo>
                <a:lnTo>
                  <a:pt x="35114" y="154271"/>
                </a:lnTo>
                <a:lnTo>
                  <a:pt x="34925" y="154303"/>
                </a:lnTo>
                <a:lnTo>
                  <a:pt x="34674" y="154491"/>
                </a:lnTo>
                <a:lnTo>
                  <a:pt x="34579" y="154586"/>
                </a:lnTo>
                <a:lnTo>
                  <a:pt x="34501" y="154696"/>
                </a:lnTo>
                <a:lnTo>
                  <a:pt x="34407" y="154790"/>
                </a:lnTo>
                <a:lnTo>
                  <a:pt x="34155" y="154900"/>
                </a:lnTo>
                <a:lnTo>
                  <a:pt x="33856" y="154931"/>
                </a:lnTo>
                <a:lnTo>
                  <a:pt x="33731" y="154916"/>
                </a:lnTo>
                <a:lnTo>
                  <a:pt x="33432" y="154806"/>
                </a:lnTo>
                <a:lnTo>
                  <a:pt x="33291" y="154680"/>
                </a:lnTo>
                <a:lnTo>
                  <a:pt x="33212" y="154554"/>
                </a:lnTo>
                <a:lnTo>
                  <a:pt x="33149" y="154240"/>
                </a:lnTo>
                <a:lnTo>
                  <a:pt x="33181" y="154067"/>
                </a:lnTo>
                <a:lnTo>
                  <a:pt x="33212" y="153941"/>
                </a:lnTo>
                <a:lnTo>
                  <a:pt x="33353" y="153737"/>
                </a:lnTo>
                <a:lnTo>
                  <a:pt x="33432" y="153705"/>
                </a:lnTo>
                <a:lnTo>
                  <a:pt x="33558" y="153627"/>
                </a:lnTo>
                <a:lnTo>
                  <a:pt x="33746" y="153454"/>
                </a:lnTo>
                <a:lnTo>
                  <a:pt x="33904" y="153108"/>
                </a:lnTo>
                <a:lnTo>
                  <a:pt x="33935" y="152872"/>
                </a:lnTo>
                <a:lnTo>
                  <a:pt x="33951" y="152794"/>
                </a:lnTo>
                <a:lnTo>
                  <a:pt x="33966" y="152715"/>
                </a:lnTo>
                <a:lnTo>
                  <a:pt x="34124" y="152652"/>
                </a:lnTo>
                <a:lnTo>
                  <a:pt x="34391" y="152589"/>
                </a:lnTo>
                <a:lnTo>
                  <a:pt x="34595" y="152558"/>
                </a:lnTo>
                <a:lnTo>
                  <a:pt x="34988" y="152432"/>
                </a:lnTo>
                <a:lnTo>
                  <a:pt x="35177" y="152322"/>
                </a:lnTo>
                <a:lnTo>
                  <a:pt x="35365" y="152228"/>
                </a:lnTo>
                <a:lnTo>
                  <a:pt x="35460" y="152212"/>
                </a:lnTo>
                <a:lnTo>
                  <a:pt x="35538" y="152244"/>
                </a:lnTo>
                <a:lnTo>
                  <a:pt x="35648" y="152432"/>
                </a:lnTo>
                <a:lnTo>
                  <a:pt x="35664" y="152558"/>
                </a:lnTo>
                <a:lnTo>
                  <a:pt x="35711" y="152762"/>
                </a:lnTo>
                <a:lnTo>
                  <a:pt x="35931" y="152967"/>
                </a:lnTo>
                <a:lnTo>
                  <a:pt x="36057" y="152967"/>
                </a:lnTo>
                <a:lnTo>
                  <a:pt x="36214" y="152951"/>
                </a:lnTo>
                <a:lnTo>
                  <a:pt x="36497" y="152668"/>
                </a:lnTo>
                <a:lnTo>
                  <a:pt x="36576" y="152432"/>
                </a:lnTo>
                <a:lnTo>
                  <a:pt x="36953" y="152589"/>
                </a:lnTo>
                <a:lnTo>
                  <a:pt x="37424" y="152888"/>
                </a:lnTo>
                <a:lnTo>
                  <a:pt x="37472" y="152982"/>
                </a:lnTo>
                <a:lnTo>
                  <a:pt x="37299" y="153187"/>
                </a:lnTo>
                <a:lnTo>
                  <a:pt x="37063" y="153297"/>
                </a:lnTo>
                <a:lnTo>
                  <a:pt x="36906" y="153375"/>
                </a:lnTo>
                <a:lnTo>
                  <a:pt x="36623" y="153611"/>
                </a:lnTo>
                <a:lnTo>
                  <a:pt x="36528" y="153815"/>
                </a:lnTo>
                <a:lnTo>
                  <a:pt x="36497" y="153957"/>
                </a:lnTo>
                <a:lnTo>
                  <a:pt x="36528" y="154177"/>
                </a:lnTo>
                <a:lnTo>
                  <a:pt x="36576" y="154240"/>
                </a:lnTo>
                <a:lnTo>
                  <a:pt x="36654" y="154334"/>
                </a:lnTo>
                <a:lnTo>
                  <a:pt x="36874" y="154444"/>
                </a:lnTo>
                <a:lnTo>
                  <a:pt x="37204" y="154523"/>
                </a:lnTo>
                <a:lnTo>
                  <a:pt x="37487" y="154523"/>
                </a:lnTo>
                <a:lnTo>
                  <a:pt x="37613" y="154491"/>
                </a:lnTo>
                <a:lnTo>
                  <a:pt x="37644" y="154491"/>
                </a:lnTo>
                <a:lnTo>
                  <a:pt x="37786" y="154523"/>
                </a:lnTo>
                <a:lnTo>
                  <a:pt x="37943" y="154617"/>
                </a:lnTo>
                <a:lnTo>
                  <a:pt x="38132" y="154743"/>
                </a:lnTo>
                <a:lnTo>
                  <a:pt x="38352" y="154774"/>
                </a:lnTo>
                <a:lnTo>
                  <a:pt x="38446" y="154774"/>
                </a:lnTo>
                <a:lnTo>
                  <a:pt x="38603" y="154664"/>
                </a:lnTo>
                <a:lnTo>
                  <a:pt x="38666" y="154570"/>
                </a:lnTo>
                <a:lnTo>
                  <a:pt x="38698" y="154413"/>
                </a:lnTo>
                <a:lnTo>
                  <a:pt x="38588" y="154035"/>
                </a:lnTo>
                <a:lnTo>
                  <a:pt x="38446" y="153847"/>
                </a:lnTo>
                <a:lnTo>
                  <a:pt x="38540" y="153894"/>
                </a:lnTo>
                <a:lnTo>
                  <a:pt x="38666" y="153973"/>
                </a:lnTo>
                <a:lnTo>
                  <a:pt x="38855" y="154083"/>
                </a:lnTo>
                <a:lnTo>
                  <a:pt x="39075" y="154303"/>
                </a:lnTo>
                <a:lnTo>
                  <a:pt x="39185" y="154586"/>
                </a:lnTo>
                <a:lnTo>
                  <a:pt x="39153" y="154758"/>
                </a:lnTo>
                <a:lnTo>
                  <a:pt x="39138" y="154884"/>
                </a:lnTo>
                <a:lnTo>
                  <a:pt x="39185" y="155104"/>
                </a:lnTo>
                <a:lnTo>
                  <a:pt x="39248" y="155199"/>
                </a:lnTo>
                <a:lnTo>
                  <a:pt x="39342" y="155277"/>
                </a:lnTo>
                <a:lnTo>
                  <a:pt x="39578" y="155387"/>
                </a:lnTo>
                <a:lnTo>
                  <a:pt x="39876" y="155387"/>
                </a:lnTo>
                <a:lnTo>
                  <a:pt x="40206" y="155277"/>
                </a:lnTo>
                <a:lnTo>
                  <a:pt x="40379" y="155183"/>
                </a:lnTo>
                <a:lnTo>
                  <a:pt x="40725" y="154978"/>
                </a:lnTo>
                <a:lnTo>
                  <a:pt x="41401" y="154758"/>
                </a:lnTo>
                <a:lnTo>
                  <a:pt x="41715" y="154743"/>
                </a:lnTo>
                <a:lnTo>
                  <a:pt x="41904" y="154743"/>
                </a:lnTo>
                <a:lnTo>
                  <a:pt x="42077" y="154774"/>
                </a:lnTo>
                <a:lnTo>
                  <a:pt x="42596" y="154916"/>
                </a:lnTo>
                <a:lnTo>
                  <a:pt x="43680" y="155309"/>
                </a:lnTo>
                <a:lnTo>
                  <a:pt x="44026" y="155481"/>
                </a:lnTo>
                <a:lnTo>
                  <a:pt x="44293" y="155576"/>
                </a:lnTo>
                <a:lnTo>
                  <a:pt x="44733" y="155717"/>
                </a:lnTo>
                <a:lnTo>
                  <a:pt x="45205" y="155874"/>
                </a:lnTo>
                <a:lnTo>
                  <a:pt x="45991" y="156189"/>
                </a:lnTo>
                <a:lnTo>
                  <a:pt x="46368" y="156409"/>
                </a:lnTo>
                <a:lnTo>
                  <a:pt x="46431" y="156519"/>
                </a:lnTo>
                <a:lnTo>
                  <a:pt x="46635" y="156975"/>
                </a:lnTo>
                <a:lnTo>
                  <a:pt x="47028" y="157698"/>
                </a:lnTo>
                <a:lnTo>
                  <a:pt x="47374" y="158185"/>
                </a:lnTo>
                <a:lnTo>
                  <a:pt x="47704" y="158452"/>
                </a:lnTo>
                <a:lnTo>
                  <a:pt x="47877" y="158484"/>
                </a:lnTo>
                <a:lnTo>
                  <a:pt x="47987" y="158499"/>
                </a:lnTo>
                <a:lnTo>
                  <a:pt x="48081" y="158499"/>
                </a:lnTo>
                <a:lnTo>
                  <a:pt x="48411" y="158468"/>
                </a:lnTo>
                <a:lnTo>
                  <a:pt x="48993" y="158216"/>
                </a:lnTo>
                <a:lnTo>
                  <a:pt x="49291" y="158028"/>
                </a:lnTo>
                <a:lnTo>
                  <a:pt x="49354" y="157981"/>
                </a:lnTo>
                <a:lnTo>
                  <a:pt x="49433" y="157981"/>
                </a:lnTo>
                <a:lnTo>
                  <a:pt x="49606" y="158012"/>
                </a:lnTo>
                <a:lnTo>
                  <a:pt x="49889" y="158201"/>
                </a:lnTo>
                <a:lnTo>
                  <a:pt x="49967" y="158279"/>
                </a:lnTo>
                <a:lnTo>
                  <a:pt x="50062" y="158405"/>
                </a:lnTo>
                <a:lnTo>
                  <a:pt x="50203" y="158311"/>
                </a:lnTo>
                <a:lnTo>
                  <a:pt x="50706" y="158012"/>
                </a:lnTo>
                <a:lnTo>
                  <a:pt x="50989" y="158091"/>
                </a:lnTo>
                <a:lnTo>
                  <a:pt x="51366" y="158138"/>
                </a:lnTo>
                <a:lnTo>
                  <a:pt x="51508" y="158138"/>
                </a:lnTo>
                <a:lnTo>
                  <a:pt x="51696" y="158043"/>
                </a:lnTo>
                <a:lnTo>
                  <a:pt x="51759" y="157981"/>
                </a:lnTo>
                <a:lnTo>
                  <a:pt x="51853" y="157776"/>
                </a:lnTo>
                <a:lnTo>
                  <a:pt x="51885" y="157556"/>
                </a:lnTo>
                <a:lnTo>
                  <a:pt x="51901" y="157572"/>
                </a:lnTo>
                <a:lnTo>
                  <a:pt x="51901" y="157572"/>
                </a:lnTo>
                <a:lnTo>
                  <a:pt x="51869" y="157320"/>
                </a:lnTo>
                <a:lnTo>
                  <a:pt x="51869" y="157305"/>
                </a:lnTo>
                <a:lnTo>
                  <a:pt x="51916" y="157053"/>
                </a:lnTo>
                <a:lnTo>
                  <a:pt x="52105" y="156582"/>
                </a:lnTo>
                <a:lnTo>
                  <a:pt x="52215" y="156456"/>
                </a:lnTo>
                <a:lnTo>
                  <a:pt x="52309" y="156409"/>
                </a:lnTo>
                <a:lnTo>
                  <a:pt x="52419" y="156393"/>
                </a:lnTo>
                <a:lnTo>
                  <a:pt x="52592" y="156409"/>
                </a:lnTo>
                <a:lnTo>
                  <a:pt x="52686" y="156503"/>
                </a:lnTo>
                <a:lnTo>
                  <a:pt x="52718" y="156535"/>
                </a:lnTo>
                <a:lnTo>
                  <a:pt x="52702" y="156676"/>
                </a:lnTo>
                <a:lnTo>
                  <a:pt x="52639" y="156943"/>
                </a:lnTo>
                <a:lnTo>
                  <a:pt x="52702" y="157320"/>
                </a:lnTo>
                <a:lnTo>
                  <a:pt x="52781" y="157415"/>
                </a:lnTo>
                <a:lnTo>
                  <a:pt x="52859" y="157525"/>
                </a:lnTo>
                <a:lnTo>
                  <a:pt x="53111" y="157635"/>
                </a:lnTo>
                <a:lnTo>
                  <a:pt x="53252" y="157650"/>
                </a:lnTo>
                <a:lnTo>
                  <a:pt x="53331" y="157635"/>
                </a:lnTo>
                <a:lnTo>
                  <a:pt x="53409" y="157635"/>
                </a:lnTo>
                <a:lnTo>
                  <a:pt x="53535" y="157603"/>
                </a:lnTo>
                <a:lnTo>
                  <a:pt x="53661" y="157588"/>
                </a:lnTo>
                <a:lnTo>
                  <a:pt x="54101" y="157493"/>
                </a:lnTo>
                <a:lnTo>
                  <a:pt x="54494" y="157462"/>
                </a:lnTo>
                <a:lnTo>
                  <a:pt x="54620" y="157478"/>
                </a:lnTo>
                <a:lnTo>
                  <a:pt x="54651" y="157493"/>
                </a:lnTo>
                <a:lnTo>
                  <a:pt x="54714" y="157603"/>
                </a:lnTo>
                <a:lnTo>
                  <a:pt x="54777" y="157745"/>
                </a:lnTo>
                <a:lnTo>
                  <a:pt x="54840" y="157918"/>
                </a:lnTo>
                <a:lnTo>
                  <a:pt x="55028" y="158263"/>
                </a:lnTo>
                <a:lnTo>
                  <a:pt x="55170" y="158436"/>
                </a:lnTo>
                <a:lnTo>
                  <a:pt x="55406" y="158625"/>
                </a:lnTo>
                <a:lnTo>
                  <a:pt x="55940" y="158845"/>
                </a:lnTo>
                <a:lnTo>
                  <a:pt x="56176" y="158861"/>
                </a:lnTo>
                <a:lnTo>
                  <a:pt x="56254" y="158861"/>
                </a:lnTo>
                <a:lnTo>
                  <a:pt x="56317" y="158845"/>
                </a:lnTo>
                <a:lnTo>
                  <a:pt x="56396" y="158908"/>
                </a:lnTo>
                <a:lnTo>
                  <a:pt x="56584" y="159222"/>
                </a:lnTo>
                <a:lnTo>
                  <a:pt x="56647" y="159427"/>
                </a:lnTo>
                <a:lnTo>
                  <a:pt x="56663" y="159584"/>
                </a:lnTo>
                <a:lnTo>
                  <a:pt x="56600" y="159725"/>
                </a:lnTo>
                <a:lnTo>
                  <a:pt x="56443" y="159914"/>
                </a:lnTo>
                <a:lnTo>
                  <a:pt x="56270" y="160307"/>
                </a:lnTo>
                <a:lnTo>
                  <a:pt x="56286" y="160511"/>
                </a:lnTo>
                <a:lnTo>
                  <a:pt x="56317" y="160668"/>
                </a:lnTo>
                <a:lnTo>
                  <a:pt x="56490" y="160920"/>
                </a:lnTo>
                <a:lnTo>
                  <a:pt x="56632" y="161030"/>
                </a:lnTo>
                <a:lnTo>
                  <a:pt x="56757" y="161093"/>
                </a:lnTo>
                <a:lnTo>
                  <a:pt x="57056" y="161156"/>
                </a:lnTo>
                <a:lnTo>
                  <a:pt x="57213" y="161171"/>
                </a:lnTo>
                <a:lnTo>
                  <a:pt x="57370" y="161156"/>
                </a:lnTo>
                <a:lnTo>
                  <a:pt x="57669" y="161093"/>
                </a:lnTo>
                <a:lnTo>
                  <a:pt x="57905" y="160951"/>
                </a:lnTo>
                <a:lnTo>
                  <a:pt x="58078" y="160763"/>
                </a:lnTo>
                <a:lnTo>
                  <a:pt x="58125" y="160637"/>
                </a:lnTo>
                <a:lnTo>
                  <a:pt x="58172" y="160558"/>
                </a:lnTo>
                <a:lnTo>
                  <a:pt x="58203" y="160558"/>
                </a:lnTo>
                <a:lnTo>
                  <a:pt x="58266" y="160574"/>
                </a:lnTo>
                <a:lnTo>
                  <a:pt x="58329" y="160653"/>
                </a:lnTo>
                <a:lnTo>
                  <a:pt x="58376" y="160700"/>
                </a:lnTo>
                <a:lnTo>
                  <a:pt x="58423" y="160888"/>
                </a:lnTo>
                <a:lnTo>
                  <a:pt x="58392" y="161030"/>
                </a:lnTo>
                <a:lnTo>
                  <a:pt x="58345" y="161266"/>
                </a:lnTo>
                <a:lnTo>
                  <a:pt x="58313" y="161470"/>
                </a:lnTo>
                <a:lnTo>
                  <a:pt x="58266" y="161737"/>
                </a:lnTo>
                <a:lnTo>
                  <a:pt x="58140" y="162099"/>
                </a:lnTo>
                <a:lnTo>
                  <a:pt x="58046" y="162209"/>
                </a:lnTo>
                <a:lnTo>
                  <a:pt x="57905" y="162334"/>
                </a:lnTo>
                <a:lnTo>
                  <a:pt x="57795" y="162633"/>
                </a:lnTo>
                <a:lnTo>
                  <a:pt x="57826" y="162790"/>
                </a:lnTo>
                <a:lnTo>
                  <a:pt x="57873" y="162916"/>
                </a:lnTo>
                <a:lnTo>
                  <a:pt x="58109" y="163057"/>
                </a:lnTo>
                <a:lnTo>
                  <a:pt x="58266" y="163073"/>
                </a:lnTo>
                <a:lnTo>
                  <a:pt x="58376" y="163073"/>
                </a:lnTo>
                <a:lnTo>
                  <a:pt x="58502" y="163042"/>
                </a:lnTo>
                <a:lnTo>
                  <a:pt x="58581" y="163026"/>
                </a:lnTo>
                <a:lnTo>
                  <a:pt x="58659" y="162995"/>
                </a:lnTo>
                <a:lnTo>
                  <a:pt x="59131" y="162869"/>
                </a:lnTo>
                <a:lnTo>
                  <a:pt x="59932" y="162507"/>
                </a:lnTo>
                <a:lnTo>
                  <a:pt x="60341" y="162114"/>
                </a:lnTo>
                <a:lnTo>
                  <a:pt x="60467" y="161863"/>
                </a:lnTo>
                <a:lnTo>
                  <a:pt x="60577" y="161611"/>
                </a:lnTo>
                <a:lnTo>
                  <a:pt x="60860" y="161203"/>
                </a:lnTo>
                <a:lnTo>
                  <a:pt x="61284" y="160778"/>
                </a:lnTo>
                <a:lnTo>
                  <a:pt x="61488" y="160684"/>
                </a:lnTo>
                <a:lnTo>
                  <a:pt x="61583" y="160653"/>
                </a:lnTo>
                <a:lnTo>
                  <a:pt x="61740" y="160527"/>
                </a:lnTo>
                <a:lnTo>
                  <a:pt x="61913" y="160260"/>
                </a:lnTo>
                <a:lnTo>
                  <a:pt x="62007" y="160040"/>
                </a:lnTo>
                <a:lnTo>
                  <a:pt x="62086" y="159851"/>
                </a:lnTo>
                <a:lnTo>
                  <a:pt x="62164" y="159678"/>
                </a:lnTo>
                <a:lnTo>
                  <a:pt x="62290" y="159427"/>
                </a:lnTo>
                <a:lnTo>
                  <a:pt x="62353" y="158735"/>
                </a:lnTo>
                <a:lnTo>
                  <a:pt x="62290" y="158436"/>
                </a:lnTo>
                <a:lnTo>
                  <a:pt x="62243" y="158295"/>
                </a:lnTo>
                <a:lnTo>
                  <a:pt x="62117" y="158106"/>
                </a:lnTo>
                <a:lnTo>
                  <a:pt x="62023" y="158059"/>
                </a:lnTo>
                <a:lnTo>
                  <a:pt x="61881" y="157981"/>
                </a:lnTo>
                <a:lnTo>
                  <a:pt x="61771" y="157761"/>
                </a:lnTo>
                <a:lnTo>
                  <a:pt x="61834" y="157493"/>
                </a:lnTo>
                <a:lnTo>
                  <a:pt x="61881" y="157320"/>
                </a:lnTo>
                <a:lnTo>
                  <a:pt x="61913" y="157179"/>
                </a:lnTo>
                <a:lnTo>
                  <a:pt x="62054" y="157336"/>
                </a:lnTo>
                <a:lnTo>
                  <a:pt x="62259" y="157415"/>
                </a:lnTo>
                <a:lnTo>
                  <a:pt x="62463" y="157446"/>
                </a:lnTo>
                <a:lnTo>
                  <a:pt x="62997" y="157446"/>
                </a:lnTo>
                <a:lnTo>
                  <a:pt x="63500" y="157305"/>
                </a:lnTo>
                <a:lnTo>
                  <a:pt x="63752" y="157085"/>
                </a:lnTo>
                <a:lnTo>
                  <a:pt x="63830" y="156927"/>
                </a:lnTo>
                <a:lnTo>
                  <a:pt x="63846" y="156865"/>
                </a:lnTo>
                <a:lnTo>
                  <a:pt x="63972" y="156770"/>
                </a:lnTo>
                <a:lnTo>
                  <a:pt x="64098" y="156755"/>
                </a:lnTo>
                <a:lnTo>
                  <a:pt x="64318" y="156770"/>
                </a:lnTo>
                <a:lnTo>
                  <a:pt x="64538" y="156896"/>
                </a:lnTo>
                <a:lnTo>
                  <a:pt x="64852" y="157053"/>
                </a:lnTo>
                <a:lnTo>
                  <a:pt x="65245" y="157210"/>
                </a:lnTo>
                <a:lnTo>
                  <a:pt x="65669" y="157368"/>
                </a:lnTo>
                <a:lnTo>
                  <a:pt x="65952" y="157525"/>
                </a:lnTo>
                <a:lnTo>
                  <a:pt x="66078" y="157603"/>
                </a:lnTo>
                <a:lnTo>
                  <a:pt x="66361" y="157713"/>
                </a:lnTo>
                <a:lnTo>
                  <a:pt x="66518" y="157713"/>
                </a:lnTo>
                <a:lnTo>
                  <a:pt x="66691" y="157698"/>
                </a:lnTo>
                <a:lnTo>
                  <a:pt x="67084" y="157588"/>
                </a:lnTo>
                <a:lnTo>
                  <a:pt x="67304" y="157462"/>
                </a:lnTo>
                <a:lnTo>
                  <a:pt x="67414" y="157415"/>
                </a:lnTo>
                <a:lnTo>
                  <a:pt x="67524" y="157399"/>
                </a:lnTo>
                <a:lnTo>
                  <a:pt x="67634" y="157415"/>
                </a:lnTo>
                <a:lnTo>
                  <a:pt x="67776" y="157493"/>
                </a:lnTo>
                <a:lnTo>
                  <a:pt x="67807" y="157556"/>
                </a:lnTo>
                <a:lnTo>
                  <a:pt x="67776" y="157698"/>
                </a:lnTo>
                <a:lnTo>
                  <a:pt x="67665" y="157792"/>
                </a:lnTo>
                <a:lnTo>
                  <a:pt x="67571" y="157855"/>
                </a:lnTo>
                <a:lnTo>
                  <a:pt x="67430" y="158028"/>
                </a:lnTo>
                <a:lnTo>
                  <a:pt x="67383" y="158169"/>
                </a:lnTo>
                <a:lnTo>
                  <a:pt x="67398" y="158263"/>
                </a:lnTo>
                <a:lnTo>
                  <a:pt x="67430" y="158326"/>
                </a:lnTo>
                <a:lnTo>
                  <a:pt x="67555" y="158421"/>
                </a:lnTo>
                <a:lnTo>
                  <a:pt x="67838" y="158484"/>
                </a:lnTo>
                <a:lnTo>
                  <a:pt x="68420" y="158484"/>
                </a:lnTo>
                <a:lnTo>
                  <a:pt x="68530" y="158499"/>
                </a:lnTo>
                <a:lnTo>
                  <a:pt x="68719" y="158656"/>
                </a:lnTo>
                <a:lnTo>
                  <a:pt x="68939" y="159034"/>
                </a:lnTo>
                <a:lnTo>
                  <a:pt x="69017" y="159269"/>
                </a:lnTo>
                <a:lnTo>
                  <a:pt x="69033" y="159301"/>
                </a:lnTo>
                <a:lnTo>
                  <a:pt x="69033" y="159348"/>
                </a:lnTo>
                <a:lnTo>
                  <a:pt x="69080" y="159584"/>
                </a:lnTo>
                <a:lnTo>
                  <a:pt x="69363" y="159961"/>
                </a:lnTo>
                <a:lnTo>
                  <a:pt x="69740" y="160118"/>
                </a:lnTo>
                <a:lnTo>
                  <a:pt x="70023" y="160134"/>
                </a:lnTo>
                <a:lnTo>
                  <a:pt x="70117" y="160134"/>
                </a:lnTo>
                <a:lnTo>
                  <a:pt x="70212" y="160118"/>
                </a:lnTo>
                <a:lnTo>
                  <a:pt x="70683" y="160071"/>
                </a:lnTo>
                <a:lnTo>
                  <a:pt x="71689" y="159772"/>
                </a:lnTo>
                <a:lnTo>
                  <a:pt x="72145" y="159600"/>
                </a:lnTo>
                <a:lnTo>
                  <a:pt x="72334" y="159537"/>
                </a:lnTo>
                <a:lnTo>
                  <a:pt x="72522" y="159474"/>
                </a:lnTo>
                <a:lnTo>
                  <a:pt x="72522" y="159474"/>
                </a:lnTo>
                <a:lnTo>
                  <a:pt x="72491" y="159584"/>
                </a:lnTo>
                <a:lnTo>
                  <a:pt x="72491" y="159694"/>
                </a:lnTo>
                <a:lnTo>
                  <a:pt x="72507" y="159772"/>
                </a:lnTo>
                <a:lnTo>
                  <a:pt x="72632" y="159961"/>
                </a:lnTo>
                <a:lnTo>
                  <a:pt x="72758" y="160040"/>
                </a:lnTo>
                <a:lnTo>
                  <a:pt x="72868" y="160087"/>
                </a:lnTo>
                <a:lnTo>
                  <a:pt x="73057" y="160197"/>
                </a:lnTo>
                <a:lnTo>
                  <a:pt x="73230" y="160212"/>
                </a:lnTo>
                <a:lnTo>
                  <a:pt x="73371" y="160197"/>
                </a:lnTo>
                <a:lnTo>
                  <a:pt x="73638" y="159961"/>
                </a:lnTo>
                <a:lnTo>
                  <a:pt x="73780" y="159757"/>
                </a:lnTo>
                <a:lnTo>
                  <a:pt x="73843" y="159662"/>
                </a:lnTo>
                <a:lnTo>
                  <a:pt x="74047" y="159379"/>
                </a:lnTo>
                <a:lnTo>
                  <a:pt x="74298" y="159128"/>
                </a:lnTo>
                <a:lnTo>
                  <a:pt x="74471" y="159049"/>
                </a:lnTo>
                <a:lnTo>
                  <a:pt x="74660" y="159049"/>
                </a:lnTo>
                <a:lnTo>
                  <a:pt x="75289" y="159159"/>
                </a:lnTo>
                <a:lnTo>
                  <a:pt x="75430" y="159191"/>
                </a:lnTo>
                <a:lnTo>
                  <a:pt x="75666" y="159254"/>
                </a:lnTo>
                <a:lnTo>
                  <a:pt x="75666" y="159002"/>
                </a:lnTo>
                <a:lnTo>
                  <a:pt x="75666" y="158578"/>
                </a:lnTo>
                <a:lnTo>
                  <a:pt x="75666" y="158059"/>
                </a:lnTo>
                <a:lnTo>
                  <a:pt x="75383" y="158405"/>
                </a:lnTo>
                <a:lnTo>
                  <a:pt x="75383" y="158389"/>
                </a:lnTo>
                <a:lnTo>
                  <a:pt x="75430" y="157996"/>
                </a:lnTo>
                <a:lnTo>
                  <a:pt x="75572" y="157745"/>
                </a:lnTo>
                <a:lnTo>
                  <a:pt x="75760" y="157713"/>
                </a:lnTo>
                <a:lnTo>
                  <a:pt x="75902" y="157698"/>
                </a:lnTo>
                <a:lnTo>
                  <a:pt x="76106" y="157713"/>
                </a:lnTo>
                <a:lnTo>
                  <a:pt x="76342" y="157713"/>
                </a:lnTo>
                <a:lnTo>
                  <a:pt x="76562" y="157729"/>
                </a:lnTo>
                <a:lnTo>
                  <a:pt x="76798" y="157745"/>
                </a:lnTo>
                <a:lnTo>
                  <a:pt x="77018" y="157729"/>
                </a:lnTo>
                <a:lnTo>
                  <a:pt x="77473" y="157650"/>
                </a:lnTo>
                <a:lnTo>
                  <a:pt x="77662" y="157525"/>
                </a:lnTo>
                <a:lnTo>
                  <a:pt x="77756" y="157430"/>
                </a:lnTo>
                <a:lnTo>
                  <a:pt x="77851" y="157289"/>
                </a:lnTo>
                <a:lnTo>
                  <a:pt x="77851" y="157085"/>
                </a:lnTo>
                <a:lnTo>
                  <a:pt x="77819" y="156975"/>
                </a:lnTo>
                <a:lnTo>
                  <a:pt x="77788" y="156896"/>
                </a:lnTo>
                <a:lnTo>
                  <a:pt x="77803" y="156707"/>
                </a:lnTo>
                <a:lnTo>
                  <a:pt x="77914" y="156566"/>
                </a:lnTo>
                <a:lnTo>
                  <a:pt x="78039" y="156393"/>
                </a:lnTo>
                <a:lnTo>
                  <a:pt x="78291" y="156189"/>
                </a:lnTo>
                <a:lnTo>
                  <a:pt x="78715" y="156047"/>
                </a:lnTo>
                <a:lnTo>
                  <a:pt x="79061" y="156016"/>
                </a:lnTo>
                <a:lnTo>
                  <a:pt x="79202" y="155984"/>
                </a:lnTo>
                <a:lnTo>
                  <a:pt x="79360" y="155984"/>
                </a:lnTo>
                <a:lnTo>
                  <a:pt x="79595" y="156000"/>
                </a:lnTo>
                <a:lnTo>
                  <a:pt x="79878" y="156016"/>
                </a:lnTo>
                <a:lnTo>
                  <a:pt x="80208" y="156047"/>
                </a:lnTo>
                <a:lnTo>
                  <a:pt x="80538" y="156063"/>
                </a:lnTo>
                <a:lnTo>
                  <a:pt x="80837" y="156047"/>
                </a:lnTo>
                <a:lnTo>
                  <a:pt x="81277" y="155922"/>
                </a:lnTo>
                <a:lnTo>
                  <a:pt x="81450" y="155812"/>
                </a:lnTo>
                <a:lnTo>
                  <a:pt x="81623" y="155670"/>
                </a:lnTo>
                <a:lnTo>
                  <a:pt x="82157" y="155419"/>
                </a:lnTo>
                <a:lnTo>
                  <a:pt x="82786" y="155199"/>
                </a:lnTo>
                <a:lnTo>
                  <a:pt x="83352" y="155073"/>
                </a:lnTo>
                <a:lnTo>
                  <a:pt x="83556" y="155057"/>
                </a:lnTo>
                <a:lnTo>
                  <a:pt x="83603" y="155057"/>
                </a:lnTo>
                <a:lnTo>
                  <a:pt x="83635" y="155073"/>
                </a:lnTo>
                <a:lnTo>
                  <a:pt x="83981" y="155120"/>
                </a:lnTo>
                <a:lnTo>
                  <a:pt x="84342" y="155167"/>
                </a:lnTo>
                <a:lnTo>
                  <a:pt x="84719" y="155230"/>
                </a:lnTo>
                <a:lnTo>
                  <a:pt x="85065" y="155277"/>
                </a:lnTo>
                <a:lnTo>
                  <a:pt x="85348" y="155324"/>
                </a:lnTo>
                <a:lnTo>
                  <a:pt x="85600" y="155340"/>
                </a:lnTo>
                <a:lnTo>
                  <a:pt x="85835" y="155324"/>
                </a:lnTo>
                <a:lnTo>
                  <a:pt x="86118" y="155277"/>
                </a:lnTo>
                <a:lnTo>
                  <a:pt x="86150" y="155277"/>
                </a:lnTo>
                <a:lnTo>
                  <a:pt x="86323" y="155246"/>
                </a:lnTo>
                <a:lnTo>
                  <a:pt x="86558" y="155151"/>
                </a:lnTo>
                <a:lnTo>
                  <a:pt x="86637" y="155041"/>
                </a:lnTo>
                <a:lnTo>
                  <a:pt x="86668" y="154916"/>
                </a:lnTo>
                <a:lnTo>
                  <a:pt x="86543" y="154586"/>
                </a:lnTo>
                <a:lnTo>
                  <a:pt x="86401" y="154350"/>
                </a:lnTo>
                <a:lnTo>
                  <a:pt x="86323" y="154224"/>
                </a:lnTo>
                <a:lnTo>
                  <a:pt x="86102" y="153862"/>
                </a:lnTo>
                <a:lnTo>
                  <a:pt x="85992" y="153517"/>
                </a:lnTo>
                <a:lnTo>
                  <a:pt x="86071" y="153328"/>
                </a:lnTo>
                <a:lnTo>
                  <a:pt x="86165" y="153234"/>
                </a:lnTo>
                <a:lnTo>
                  <a:pt x="86385" y="152982"/>
                </a:lnTo>
                <a:lnTo>
                  <a:pt x="86574" y="152762"/>
                </a:lnTo>
                <a:lnTo>
                  <a:pt x="86763" y="152526"/>
                </a:lnTo>
                <a:lnTo>
                  <a:pt x="86920" y="152385"/>
                </a:lnTo>
                <a:lnTo>
                  <a:pt x="86904" y="152715"/>
                </a:lnTo>
                <a:lnTo>
                  <a:pt x="86778" y="153077"/>
                </a:lnTo>
                <a:lnTo>
                  <a:pt x="86747" y="153139"/>
                </a:lnTo>
                <a:lnTo>
                  <a:pt x="86715" y="153328"/>
                </a:lnTo>
                <a:lnTo>
                  <a:pt x="86763" y="153438"/>
                </a:lnTo>
                <a:lnTo>
                  <a:pt x="86794" y="153485"/>
                </a:lnTo>
                <a:lnTo>
                  <a:pt x="86920" y="153564"/>
                </a:lnTo>
                <a:lnTo>
                  <a:pt x="87014" y="153564"/>
                </a:lnTo>
                <a:lnTo>
                  <a:pt x="87281" y="153532"/>
                </a:lnTo>
                <a:lnTo>
                  <a:pt x="87800" y="153344"/>
                </a:lnTo>
                <a:lnTo>
                  <a:pt x="88083" y="153250"/>
                </a:lnTo>
                <a:lnTo>
                  <a:pt x="88649" y="153124"/>
                </a:lnTo>
                <a:lnTo>
                  <a:pt x="88900" y="153108"/>
                </a:lnTo>
                <a:lnTo>
                  <a:pt x="89120" y="153124"/>
                </a:lnTo>
                <a:lnTo>
                  <a:pt x="89372" y="153202"/>
                </a:lnTo>
                <a:lnTo>
                  <a:pt x="89419" y="153265"/>
                </a:lnTo>
                <a:lnTo>
                  <a:pt x="89498" y="153391"/>
                </a:lnTo>
                <a:lnTo>
                  <a:pt x="89576" y="153532"/>
                </a:lnTo>
                <a:lnTo>
                  <a:pt x="89718" y="153815"/>
                </a:lnTo>
                <a:lnTo>
                  <a:pt x="90001" y="154224"/>
                </a:lnTo>
                <a:lnTo>
                  <a:pt x="90236" y="154428"/>
                </a:lnTo>
                <a:lnTo>
                  <a:pt x="90378" y="154491"/>
                </a:lnTo>
                <a:lnTo>
                  <a:pt x="90472" y="154523"/>
                </a:lnTo>
                <a:lnTo>
                  <a:pt x="90566" y="154554"/>
                </a:lnTo>
                <a:lnTo>
                  <a:pt x="90786" y="154633"/>
                </a:lnTo>
                <a:lnTo>
                  <a:pt x="91006" y="154664"/>
                </a:lnTo>
                <a:lnTo>
                  <a:pt x="91164" y="154648"/>
                </a:lnTo>
                <a:lnTo>
                  <a:pt x="91494" y="154460"/>
                </a:lnTo>
                <a:lnTo>
                  <a:pt x="91651" y="154287"/>
                </a:lnTo>
                <a:lnTo>
                  <a:pt x="91777" y="154145"/>
                </a:lnTo>
                <a:lnTo>
                  <a:pt x="91887" y="154004"/>
                </a:lnTo>
                <a:lnTo>
                  <a:pt x="92075" y="153768"/>
                </a:lnTo>
                <a:lnTo>
                  <a:pt x="92342" y="153532"/>
                </a:lnTo>
                <a:lnTo>
                  <a:pt x="92594" y="153454"/>
                </a:lnTo>
                <a:lnTo>
                  <a:pt x="92735" y="153422"/>
                </a:lnTo>
                <a:lnTo>
                  <a:pt x="92908" y="153407"/>
                </a:lnTo>
                <a:lnTo>
                  <a:pt x="93191" y="153375"/>
                </a:lnTo>
                <a:lnTo>
                  <a:pt x="93427" y="153360"/>
                </a:lnTo>
                <a:lnTo>
                  <a:pt x="93584" y="153375"/>
                </a:lnTo>
                <a:lnTo>
                  <a:pt x="93789" y="153438"/>
                </a:lnTo>
                <a:lnTo>
                  <a:pt x="93867" y="153517"/>
                </a:lnTo>
                <a:lnTo>
                  <a:pt x="93977" y="153658"/>
                </a:lnTo>
                <a:lnTo>
                  <a:pt x="94056" y="153831"/>
                </a:lnTo>
                <a:lnTo>
                  <a:pt x="94134" y="154004"/>
                </a:lnTo>
                <a:lnTo>
                  <a:pt x="94386" y="154350"/>
                </a:lnTo>
                <a:lnTo>
                  <a:pt x="94637" y="154475"/>
                </a:lnTo>
                <a:lnTo>
                  <a:pt x="94732" y="154523"/>
                </a:lnTo>
                <a:lnTo>
                  <a:pt x="94779" y="154554"/>
                </a:lnTo>
                <a:lnTo>
                  <a:pt x="94716" y="154617"/>
                </a:lnTo>
                <a:lnTo>
                  <a:pt x="94637" y="154680"/>
                </a:lnTo>
                <a:lnTo>
                  <a:pt x="94574" y="154743"/>
                </a:lnTo>
                <a:lnTo>
                  <a:pt x="94512" y="154806"/>
                </a:lnTo>
                <a:lnTo>
                  <a:pt x="94433" y="154916"/>
                </a:lnTo>
                <a:lnTo>
                  <a:pt x="94354" y="155167"/>
                </a:lnTo>
                <a:lnTo>
                  <a:pt x="94386" y="155293"/>
                </a:lnTo>
                <a:lnTo>
                  <a:pt x="94417" y="155434"/>
                </a:lnTo>
                <a:lnTo>
                  <a:pt x="94574" y="155686"/>
                </a:lnTo>
                <a:lnTo>
                  <a:pt x="94967" y="156047"/>
                </a:lnTo>
                <a:lnTo>
                  <a:pt x="95297" y="156189"/>
                </a:lnTo>
                <a:lnTo>
                  <a:pt x="95455" y="156283"/>
                </a:lnTo>
                <a:lnTo>
                  <a:pt x="95785" y="156550"/>
                </a:lnTo>
                <a:lnTo>
                  <a:pt x="95942" y="156723"/>
                </a:lnTo>
                <a:lnTo>
                  <a:pt x="96130" y="156912"/>
                </a:lnTo>
                <a:lnTo>
                  <a:pt x="96555" y="157258"/>
                </a:lnTo>
                <a:lnTo>
                  <a:pt x="96806" y="157336"/>
                </a:lnTo>
                <a:lnTo>
                  <a:pt x="97388" y="157493"/>
                </a:lnTo>
                <a:lnTo>
                  <a:pt x="97749" y="157556"/>
                </a:lnTo>
                <a:lnTo>
                  <a:pt x="97812" y="157572"/>
                </a:lnTo>
                <a:lnTo>
                  <a:pt x="97891" y="157572"/>
                </a:lnTo>
                <a:lnTo>
                  <a:pt x="98064" y="157556"/>
                </a:lnTo>
                <a:lnTo>
                  <a:pt x="98300" y="157368"/>
                </a:lnTo>
                <a:lnTo>
                  <a:pt x="98378" y="157242"/>
                </a:lnTo>
                <a:lnTo>
                  <a:pt x="98457" y="157132"/>
                </a:lnTo>
                <a:lnTo>
                  <a:pt x="98551" y="157006"/>
                </a:lnTo>
                <a:lnTo>
                  <a:pt x="98645" y="156912"/>
                </a:lnTo>
                <a:lnTo>
                  <a:pt x="98708" y="156707"/>
                </a:lnTo>
                <a:lnTo>
                  <a:pt x="98661" y="156425"/>
                </a:lnTo>
                <a:lnTo>
                  <a:pt x="98582" y="156299"/>
                </a:lnTo>
                <a:lnTo>
                  <a:pt x="98504" y="156157"/>
                </a:lnTo>
                <a:lnTo>
                  <a:pt x="98472" y="156016"/>
                </a:lnTo>
                <a:lnTo>
                  <a:pt x="98457" y="155843"/>
                </a:lnTo>
                <a:lnTo>
                  <a:pt x="98425" y="155670"/>
                </a:lnTo>
                <a:lnTo>
                  <a:pt x="98378" y="155497"/>
                </a:lnTo>
                <a:lnTo>
                  <a:pt x="98425" y="155136"/>
                </a:lnTo>
                <a:lnTo>
                  <a:pt x="98567" y="154931"/>
                </a:lnTo>
                <a:lnTo>
                  <a:pt x="98630" y="154853"/>
                </a:lnTo>
                <a:lnTo>
                  <a:pt x="98692" y="154774"/>
                </a:lnTo>
                <a:lnTo>
                  <a:pt x="98975" y="154475"/>
                </a:lnTo>
                <a:lnTo>
                  <a:pt x="99195" y="153973"/>
                </a:lnTo>
                <a:lnTo>
                  <a:pt x="99133" y="153580"/>
                </a:lnTo>
                <a:lnTo>
                  <a:pt x="99007" y="153344"/>
                </a:lnTo>
                <a:lnTo>
                  <a:pt x="98913" y="153171"/>
                </a:lnTo>
                <a:lnTo>
                  <a:pt x="98802" y="152967"/>
                </a:lnTo>
                <a:lnTo>
                  <a:pt x="98614" y="152574"/>
                </a:lnTo>
                <a:lnTo>
                  <a:pt x="98221" y="152055"/>
                </a:lnTo>
                <a:lnTo>
                  <a:pt x="97891" y="151851"/>
                </a:lnTo>
                <a:lnTo>
                  <a:pt x="97687" y="151835"/>
                </a:lnTo>
                <a:lnTo>
                  <a:pt x="97561" y="151835"/>
                </a:lnTo>
                <a:lnTo>
                  <a:pt x="97309" y="151929"/>
                </a:lnTo>
                <a:lnTo>
                  <a:pt x="97184" y="152008"/>
                </a:lnTo>
                <a:lnTo>
                  <a:pt x="96853" y="152212"/>
                </a:lnTo>
                <a:lnTo>
                  <a:pt x="96555" y="152338"/>
                </a:lnTo>
                <a:lnTo>
                  <a:pt x="96492" y="152244"/>
                </a:lnTo>
                <a:lnTo>
                  <a:pt x="96413" y="152039"/>
                </a:lnTo>
                <a:lnTo>
                  <a:pt x="96398" y="151961"/>
                </a:lnTo>
                <a:lnTo>
                  <a:pt x="96335" y="151788"/>
                </a:lnTo>
                <a:lnTo>
                  <a:pt x="96382" y="151568"/>
                </a:lnTo>
                <a:lnTo>
                  <a:pt x="96476" y="151442"/>
                </a:lnTo>
                <a:lnTo>
                  <a:pt x="96602" y="151253"/>
                </a:lnTo>
                <a:lnTo>
                  <a:pt x="96743" y="150955"/>
                </a:lnTo>
                <a:lnTo>
                  <a:pt x="96853" y="150719"/>
                </a:lnTo>
                <a:lnTo>
                  <a:pt x="97026" y="150483"/>
                </a:lnTo>
                <a:lnTo>
                  <a:pt x="97262" y="150122"/>
                </a:lnTo>
                <a:lnTo>
                  <a:pt x="97482" y="149493"/>
                </a:lnTo>
                <a:lnTo>
                  <a:pt x="97435" y="149037"/>
                </a:lnTo>
                <a:lnTo>
                  <a:pt x="97294" y="148786"/>
                </a:lnTo>
                <a:lnTo>
                  <a:pt x="97058" y="148377"/>
                </a:lnTo>
                <a:lnTo>
                  <a:pt x="96885" y="148000"/>
                </a:lnTo>
                <a:lnTo>
                  <a:pt x="96712" y="147670"/>
                </a:lnTo>
                <a:lnTo>
                  <a:pt x="96461" y="147292"/>
                </a:lnTo>
                <a:lnTo>
                  <a:pt x="96256" y="147120"/>
                </a:lnTo>
                <a:lnTo>
                  <a:pt x="96130" y="147072"/>
                </a:lnTo>
                <a:lnTo>
                  <a:pt x="95989" y="147010"/>
                </a:lnTo>
                <a:lnTo>
                  <a:pt x="95753" y="146837"/>
                </a:lnTo>
                <a:lnTo>
                  <a:pt x="95565" y="146601"/>
                </a:lnTo>
                <a:lnTo>
                  <a:pt x="95439" y="146318"/>
                </a:lnTo>
                <a:lnTo>
                  <a:pt x="95407" y="146161"/>
                </a:lnTo>
                <a:lnTo>
                  <a:pt x="95376" y="145988"/>
                </a:lnTo>
                <a:lnTo>
                  <a:pt x="95235" y="145736"/>
                </a:lnTo>
                <a:lnTo>
                  <a:pt x="94904" y="145501"/>
                </a:lnTo>
                <a:lnTo>
                  <a:pt x="94637" y="145406"/>
                </a:lnTo>
                <a:lnTo>
                  <a:pt x="94433" y="145328"/>
                </a:lnTo>
                <a:lnTo>
                  <a:pt x="94229" y="145233"/>
                </a:lnTo>
                <a:lnTo>
                  <a:pt x="94071" y="145139"/>
                </a:lnTo>
                <a:lnTo>
                  <a:pt x="93851" y="144903"/>
                </a:lnTo>
                <a:lnTo>
                  <a:pt x="93789" y="144762"/>
                </a:lnTo>
                <a:lnTo>
                  <a:pt x="93757" y="144636"/>
                </a:lnTo>
                <a:lnTo>
                  <a:pt x="93804" y="144353"/>
                </a:lnTo>
                <a:lnTo>
                  <a:pt x="93883" y="144212"/>
                </a:lnTo>
                <a:lnTo>
                  <a:pt x="93977" y="144070"/>
                </a:lnTo>
                <a:lnTo>
                  <a:pt x="94197" y="143897"/>
                </a:lnTo>
                <a:lnTo>
                  <a:pt x="94339" y="143819"/>
                </a:lnTo>
                <a:lnTo>
                  <a:pt x="94512" y="143725"/>
                </a:lnTo>
                <a:lnTo>
                  <a:pt x="94857" y="143442"/>
                </a:lnTo>
                <a:lnTo>
                  <a:pt x="95014" y="143222"/>
                </a:lnTo>
                <a:lnTo>
                  <a:pt x="95219" y="142829"/>
                </a:lnTo>
                <a:lnTo>
                  <a:pt x="95282" y="142546"/>
                </a:lnTo>
                <a:lnTo>
                  <a:pt x="95313" y="142404"/>
                </a:lnTo>
                <a:lnTo>
                  <a:pt x="95407" y="142263"/>
                </a:lnTo>
                <a:lnTo>
                  <a:pt x="95486" y="142231"/>
                </a:lnTo>
                <a:lnTo>
                  <a:pt x="95627" y="142200"/>
                </a:lnTo>
                <a:lnTo>
                  <a:pt x="95800" y="142184"/>
                </a:lnTo>
                <a:lnTo>
                  <a:pt x="95895" y="142184"/>
                </a:lnTo>
                <a:lnTo>
                  <a:pt x="95989" y="142200"/>
                </a:lnTo>
                <a:lnTo>
                  <a:pt x="96225" y="142200"/>
                </a:lnTo>
                <a:lnTo>
                  <a:pt x="96476" y="142121"/>
                </a:lnTo>
                <a:lnTo>
                  <a:pt x="96586" y="142011"/>
                </a:lnTo>
                <a:lnTo>
                  <a:pt x="96775" y="141775"/>
                </a:lnTo>
                <a:lnTo>
                  <a:pt x="97356" y="141210"/>
                </a:lnTo>
                <a:lnTo>
                  <a:pt x="97797" y="140895"/>
                </a:lnTo>
                <a:lnTo>
                  <a:pt x="97985" y="140801"/>
                </a:lnTo>
                <a:lnTo>
                  <a:pt x="98630" y="140612"/>
                </a:lnTo>
                <a:lnTo>
                  <a:pt x="99353" y="140455"/>
                </a:lnTo>
                <a:lnTo>
                  <a:pt x="99683" y="140377"/>
                </a:lnTo>
                <a:lnTo>
                  <a:pt x="99966" y="140314"/>
                </a:lnTo>
                <a:lnTo>
                  <a:pt x="100233" y="140219"/>
                </a:lnTo>
                <a:lnTo>
                  <a:pt x="101050" y="139795"/>
                </a:lnTo>
                <a:lnTo>
                  <a:pt x="101946" y="139198"/>
                </a:lnTo>
                <a:lnTo>
                  <a:pt x="102480" y="138711"/>
                </a:lnTo>
                <a:lnTo>
                  <a:pt x="102701" y="138380"/>
                </a:lnTo>
                <a:lnTo>
                  <a:pt x="102748" y="138239"/>
                </a:lnTo>
                <a:lnTo>
                  <a:pt x="102826" y="137767"/>
                </a:lnTo>
                <a:lnTo>
                  <a:pt x="102826" y="137390"/>
                </a:lnTo>
                <a:lnTo>
                  <a:pt x="102826" y="137076"/>
                </a:lnTo>
                <a:lnTo>
                  <a:pt x="102889" y="136762"/>
                </a:lnTo>
                <a:lnTo>
                  <a:pt x="103093" y="136054"/>
                </a:lnTo>
                <a:lnTo>
                  <a:pt x="103172" y="135834"/>
                </a:lnTo>
                <a:lnTo>
                  <a:pt x="103188" y="135771"/>
                </a:lnTo>
                <a:lnTo>
                  <a:pt x="103156" y="135708"/>
                </a:lnTo>
                <a:lnTo>
                  <a:pt x="102983" y="135205"/>
                </a:lnTo>
                <a:lnTo>
                  <a:pt x="102889" y="134640"/>
                </a:lnTo>
                <a:lnTo>
                  <a:pt x="102889" y="134592"/>
                </a:lnTo>
                <a:lnTo>
                  <a:pt x="102889" y="134545"/>
                </a:lnTo>
                <a:lnTo>
                  <a:pt x="103015" y="134498"/>
                </a:lnTo>
                <a:lnTo>
                  <a:pt x="103235" y="134372"/>
                </a:lnTo>
                <a:lnTo>
                  <a:pt x="103408" y="134247"/>
                </a:lnTo>
                <a:lnTo>
                  <a:pt x="103581" y="134058"/>
                </a:lnTo>
                <a:lnTo>
                  <a:pt x="103612" y="133964"/>
                </a:lnTo>
                <a:lnTo>
                  <a:pt x="103659" y="133885"/>
                </a:lnTo>
                <a:lnTo>
                  <a:pt x="103754" y="133775"/>
                </a:lnTo>
                <a:lnTo>
                  <a:pt x="103769" y="133775"/>
                </a:lnTo>
                <a:lnTo>
                  <a:pt x="103769" y="133759"/>
                </a:lnTo>
                <a:lnTo>
                  <a:pt x="103832" y="133838"/>
                </a:lnTo>
                <a:lnTo>
                  <a:pt x="104084" y="134027"/>
                </a:lnTo>
                <a:lnTo>
                  <a:pt x="104272" y="134105"/>
                </a:lnTo>
                <a:lnTo>
                  <a:pt x="104650" y="134231"/>
                </a:lnTo>
                <a:lnTo>
                  <a:pt x="104980" y="134294"/>
                </a:lnTo>
                <a:lnTo>
                  <a:pt x="105341" y="134388"/>
                </a:lnTo>
                <a:lnTo>
                  <a:pt x="105577" y="134498"/>
                </a:lnTo>
                <a:lnTo>
                  <a:pt x="105703" y="134608"/>
                </a:lnTo>
                <a:lnTo>
                  <a:pt x="105828" y="134765"/>
                </a:lnTo>
                <a:lnTo>
                  <a:pt x="105986" y="134938"/>
                </a:lnTo>
                <a:lnTo>
                  <a:pt x="106316" y="135205"/>
                </a:lnTo>
                <a:lnTo>
                  <a:pt x="106489" y="135221"/>
                </a:lnTo>
                <a:lnTo>
                  <a:pt x="106614" y="135221"/>
                </a:lnTo>
                <a:lnTo>
                  <a:pt x="106740" y="135143"/>
                </a:lnTo>
                <a:lnTo>
                  <a:pt x="106866" y="135033"/>
                </a:lnTo>
                <a:lnTo>
                  <a:pt x="107023" y="134765"/>
                </a:lnTo>
                <a:lnTo>
                  <a:pt x="107070" y="134624"/>
                </a:lnTo>
                <a:lnTo>
                  <a:pt x="107133" y="134420"/>
                </a:lnTo>
                <a:lnTo>
                  <a:pt x="107274" y="134168"/>
                </a:lnTo>
                <a:lnTo>
                  <a:pt x="107400" y="134011"/>
                </a:lnTo>
                <a:lnTo>
                  <a:pt x="107526" y="133932"/>
                </a:lnTo>
                <a:lnTo>
                  <a:pt x="107652" y="133822"/>
                </a:lnTo>
                <a:lnTo>
                  <a:pt x="107872" y="133492"/>
                </a:lnTo>
                <a:lnTo>
                  <a:pt x="107950" y="133178"/>
                </a:lnTo>
                <a:lnTo>
                  <a:pt x="108013" y="132863"/>
                </a:lnTo>
                <a:lnTo>
                  <a:pt x="108092" y="132596"/>
                </a:lnTo>
                <a:lnTo>
                  <a:pt x="108186" y="132282"/>
                </a:lnTo>
                <a:lnTo>
                  <a:pt x="108249" y="131858"/>
                </a:lnTo>
                <a:lnTo>
                  <a:pt x="108202" y="131590"/>
                </a:lnTo>
                <a:lnTo>
                  <a:pt x="108139" y="131480"/>
                </a:lnTo>
                <a:lnTo>
                  <a:pt x="108045" y="131339"/>
                </a:lnTo>
                <a:lnTo>
                  <a:pt x="107982" y="131245"/>
                </a:lnTo>
                <a:lnTo>
                  <a:pt x="107903" y="131166"/>
                </a:lnTo>
                <a:lnTo>
                  <a:pt x="107856" y="130930"/>
                </a:lnTo>
                <a:lnTo>
                  <a:pt x="107872" y="130663"/>
                </a:lnTo>
                <a:lnTo>
                  <a:pt x="107903" y="130427"/>
                </a:lnTo>
                <a:lnTo>
                  <a:pt x="107935" y="130239"/>
                </a:lnTo>
                <a:lnTo>
                  <a:pt x="107982" y="129987"/>
                </a:lnTo>
                <a:lnTo>
                  <a:pt x="107966" y="129531"/>
                </a:lnTo>
                <a:lnTo>
                  <a:pt x="107856" y="129280"/>
                </a:lnTo>
                <a:lnTo>
                  <a:pt x="107777" y="129107"/>
                </a:lnTo>
                <a:lnTo>
                  <a:pt x="107714" y="128965"/>
                </a:lnTo>
                <a:lnTo>
                  <a:pt x="107542" y="128635"/>
                </a:lnTo>
                <a:lnTo>
                  <a:pt x="107337" y="128321"/>
                </a:lnTo>
                <a:lnTo>
                  <a:pt x="106960" y="127755"/>
                </a:lnTo>
                <a:lnTo>
                  <a:pt x="106724" y="127299"/>
                </a:lnTo>
                <a:lnTo>
                  <a:pt x="106693" y="127205"/>
                </a:lnTo>
                <a:lnTo>
                  <a:pt x="106536" y="127111"/>
                </a:lnTo>
                <a:lnTo>
                  <a:pt x="106426" y="127095"/>
                </a:lnTo>
                <a:lnTo>
                  <a:pt x="106300" y="127111"/>
                </a:lnTo>
                <a:lnTo>
                  <a:pt x="106174" y="127142"/>
                </a:lnTo>
                <a:lnTo>
                  <a:pt x="106017" y="127174"/>
                </a:lnTo>
                <a:lnTo>
                  <a:pt x="105844" y="127189"/>
                </a:lnTo>
                <a:lnTo>
                  <a:pt x="105781" y="127189"/>
                </a:lnTo>
                <a:lnTo>
                  <a:pt x="105718" y="127174"/>
                </a:lnTo>
                <a:lnTo>
                  <a:pt x="105608" y="127158"/>
                </a:lnTo>
                <a:lnTo>
                  <a:pt x="105420" y="127064"/>
                </a:lnTo>
                <a:lnTo>
                  <a:pt x="105168" y="126781"/>
                </a:lnTo>
                <a:lnTo>
                  <a:pt x="105011" y="126435"/>
                </a:lnTo>
                <a:lnTo>
                  <a:pt x="104901" y="126231"/>
                </a:lnTo>
                <a:lnTo>
                  <a:pt x="104618" y="125932"/>
                </a:lnTo>
                <a:lnTo>
                  <a:pt x="104068" y="125649"/>
                </a:lnTo>
                <a:lnTo>
                  <a:pt x="103675" y="125539"/>
                </a:lnTo>
                <a:lnTo>
                  <a:pt x="103596" y="125523"/>
                </a:lnTo>
                <a:lnTo>
                  <a:pt x="103534" y="125523"/>
                </a:lnTo>
                <a:lnTo>
                  <a:pt x="103424" y="125539"/>
                </a:lnTo>
                <a:lnTo>
                  <a:pt x="103266" y="125618"/>
                </a:lnTo>
                <a:lnTo>
                  <a:pt x="103125" y="125822"/>
                </a:lnTo>
                <a:lnTo>
                  <a:pt x="103062" y="125948"/>
                </a:lnTo>
                <a:lnTo>
                  <a:pt x="103046" y="126011"/>
                </a:lnTo>
                <a:lnTo>
                  <a:pt x="103015" y="126058"/>
                </a:lnTo>
                <a:lnTo>
                  <a:pt x="102999" y="126042"/>
                </a:lnTo>
                <a:lnTo>
                  <a:pt x="102968" y="126011"/>
                </a:lnTo>
                <a:lnTo>
                  <a:pt x="102606" y="125743"/>
                </a:lnTo>
                <a:lnTo>
                  <a:pt x="101977" y="125429"/>
                </a:lnTo>
                <a:lnTo>
                  <a:pt x="101757" y="125350"/>
                </a:lnTo>
                <a:lnTo>
                  <a:pt x="101789" y="125240"/>
                </a:lnTo>
                <a:lnTo>
                  <a:pt x="101820" y="125099"/>
                </a:lnTo>
                <a:lnTo>
                  <a:pt x="101883" y="124910"/>
                </a:lnTo>
                <a:lnTo>
                  <a:pt x="101930" y="124486"/>
                </a:lnTo>
                <a:lnTo>
                  <a:pt x="101883" y="124297"/>
                </a:lnTo>
                <a:lnTo>
                  <a:pt x="101789" y="124140"/>
                </a:lnTo>
                <a:lnTo>
                  <a:pt x="101443" y="123653"/>
                </a:lnTo>
                <a:lnTo>
                  <a:pt x="100956" y="123134"/>
                </a:lnTo>
                <a:lnTo>
                  <a:pt x="100500" y="122757"/>
                </a:lnTo>
                <a:lnTo>
                  <a:pt x="100311" y="122694"/>
                </a:lnTo>
                <a:lnTo>
                  <a:pt x="99588" y="122615"/>
                </a:lnTo>
                <a:lnTo>
                  <a:pt x="98928" y="122615"/>
                </a:lnTo>
                <a:lnTo>
                  <a:pt x="98818" y="122521"/>
                </a:lnTo>
                <a:lnTo>
                  <a:pt x="98598" y="122223"/>
                </a:lnTo>
                <a:lnTo>
                  <a:pt x="98535" y="122050"/>
                </a:lnTo>
                <a:lnTo>
                  <a:pt x="98488" y="121877"/>
                </a:lnTo>
                <a:lnTo>
                  <a:pt x="98268" y="121547"/>
                </a:lnTo>
                <a:lnTo>
                  <a:pt x="97812" y="121122"/>
                </a:lnTo>
                <a:lnTo>
                  <a:pt x="97529" y="120934"/>
                </a:lnTo>
                <a:lnTo>
                  <a:pt x="97404" y="120855"/>
                </a:lnTo>
                <a:lnTo>
                  <a:pt x="97262" y="120635"/>
                </a:lnTo>
                <a:lnTo>
                  <a:pt x="97215" y="120494"/>
                </a:lnTo>
                <a:lnTo>
                  <a:pt x="97121" y="120321"/>
                </a:lnTo>
                <a:lnTo>
                  <a:pt x="97011" y="120132"/>
                </a:lnTo>
                <a:lnTo>
                  <a:pt x="96571" y="119566"/>
                </a:lnTo>
                <a:lnTo>
                  <a:pt x="96130" y="119110"/>
                </a:lnTo>
                <a:lnTo>
                  <a:pt x="96068" y="119048"/>
                </a:lnTo>
                <a:lnTo>
                  <a:pt x="95769" y="118749"/>
                </a:lnTo>
                <a:lnTo>
                  <a:pt x="95140" y="118293"/>
                </a:lnTo>
                <a:lnTo>
                  <a:pt x="94653" y="118104"/>
                </a:lnTo>
                <a:lnTo>
                  <a:pt x="94370" y="118089"/>
                </a:lnTo>
                <a:lnTo>
                  <a:pt x="94197" y="118104"/>
                </a:lnTo>
                <a:lnTo>
                  <a:pt x="94024" y="118136"/>
                </a:lnTo>
                <a:lnTo>
                  <a:pt x="93899" y="118167"/>
                </a:lnTo>
                <a:lnTo>
                  <a:pt x="93443" y="118277"/>
                </a:lnTo>
                <a:lnTo>
                  <a:pt x="93128" y="118309"/>
                </a:lnTo>
                <a:lnTo>
                  <a:pt x="93003" y="118309"/>
                </a:lnTo>
                <a:lnTo>
                  <a:pt x="92830" y="118183"/>
                </a:lnTo>
                <a:lnTo>
                  <a:pt x="92751" y="118042"/>
                </a:lnTo>
                <a:lnTo>
                  <a:pt x="92641" y="117790"/>
                </a:lnTo>
                <a:lnTo>
                  <a:pt x="92295" y="117303"/>
                </a:lnTo>
                <a:lnTo>
                  <a:pt x="91839" y="116894"/>
                </a:lnTo>
                <a:lnTo>
                  <a:pt x="91337" y="116658"/>
                </a:lnTo>
                <a:lnTo>
                  <a:pt x="91085" y="116627"/>
                </a:lnTo>
                <a:lnTo>
                  <a:pt x="91022" y="116627"/>
                </a:lnTo>
                <a:lnTo>
                  <a:pt x="90991" y="116596"/>
                </a:lnTo>
                <a:lnTo>
                  <a:pt x="90912" y="116454"/>
                </a:lnTo>
                <a:lnTo>
                  <a:pt x="90865" y="115920"/>
                </a:lnTo>
                <a:lnTo>
                  <a:pt x="90865" y="115652"/>
                </a:lnTo>
                <a:lnTo>
                  <a:pt x="90865" y="115370"/>
                </a:lnTo>
                <a:lnTo>
                  <a:pt x="90849" y="115150"/>
                </a:lnTo>
                <a:lnTo>
                  <a:pt x="90802" y="114992"/>
                </a:lnTo>
                <a:lnTo>
                  <a:pt x="90645" y="114757"/>
                </a:lnTo>
                <a:lnTo>
                  <a:pt x="90331" y="114521"/>
                </a:lnTo>
                <a:lnTo>
                  <a:pt x="90158" y="114458"/>
                </a:lnTo>
                <a:lnTo>
                  <a:pt x="89843" y="113531"/>
                </a:lnTo>
                <a:lnTo>
                  <a:pt x="89529" y="112792"/>
                </a:lnTo>
                <a:lnTo>
                  <a:pt x="89372" y="112635"/>
                </a:lnTo>
                <a:lnTo>
                  <a:pt x="89183" y="112540"/>
                </a:lnTo>
                <a:lnTo>
                  <a:pt x="89057" y="112477"/>
                </a:lnTo>
                <a:lnTo>
                  <a:pt x="88979" y="112399"/>
                </a:lnTo>
                <a:lnTo>
                  <a:pt x="88995" y="112367"/>
                </a:lnTo>
                <a:lnTo>
                  <a:pt x="89042" y="112100"/>
                </a:lnTo>
                <a:lnTo>
                  <a:pt x="89026" y="111566"/>
                </a:lnTo>
                <a:lnTo>
                  <a:pt x="88869" y="111283"/>
                </a:lnTo>
                <a:lnTo>
                  <a:pt x="88712" y="111220"/>
                </a:lnTo>
                <a:lnTo>
                  <a:pt x="88397" y="111126"/>
                </a:lnTo>
                <a:lnTo>
                  <a:pt x="87831" y="110859"/>
                </a:lnTo>
                <a:lnTo>
                  <a:pt x="87674" y="110717"/>
                </a:lnTo>
                <a:lnTo>
                  <a:pt x="87533" y="110528"/>
                </a:lnTo>
                <a:lnTo>
                  <a:pt x="87486" y="110261"/>
                </a:lnTo>
                <a:lnTo>
                  <a:pt x="87596" y="110104"/>
                </a:lnTo>
                <a:lnTo>
                  <a:pt x="88083" y="109648"/>
                </a:lnTo>
                <a:lnTo>
                  <a:pt x="88319" y="109507"/>
                </a:lnTo>
                <a:lnTo>
                  <a:pt x="88947" y="109145"/>
                </a:lnTo>
                <a:lnTo>
                  <a:pt x="88209" y="109145"/>
                </a:lnTo>
                <a:lnTo>
                  <a:pt x="88162" y="109114"/>
                </a:lnTo>
                <a:lnTo>
                  <a:pt x="88146" y="109035"/>
                </a:lnTo>
                <a:lnTo>
                  <a:pt x="88193" y="108831"/>
                </a:lnTo>
                <a:lnTo>
                  <a:pt x="88224" y="108768"/>
                </a:lnTo>
                <a:lnTo>
                  <a:pt x="88350" y="108422"/>
                </a:lnTo>
                <a:lnTo>
                  <a:pt x="88602" y="107951"/>
                </a:lnTo>
                <a:lnTo>
                  <a:pt x="88806" y="107684"/>
                </a:lnTo>
                <a:lnTo>
                  <a:pt x="88963" y="107479"/>
                </a:lnTo>
                <a:lnTo>
                  <a:pt x="89136" y="107165"/>
                </a:lnTo>
                <a:lnTo>
                  <a:pt x="89167" y="106945"/>
                </a:lnTo>
                <a:lnTo>
                  <a:pt x="89152" y="106819"/>
                </a:lnTo>
                <a:lnTo>
                  <a:pt x="89089" y="106693"/>
                </a:lnTo>
                <a:lnTo>
                  <a:pt x="88853" y="106458"/>
                </a:lnTo>
                <a:lnTo>
                  <a:pt x="88649" y="106379"/>
                </a:lnTo>
                <a:lnTo>
                  <a:pt x="88177" y="106159"/>
                </a:lnTo>
                <a:lnTo>
                  <a:pt x="88162" y="106080"/>
                </a:lnTo>
                <a:lnTo>
                  <a:pt x="88162" y="106065"/>
                </a:lnTo>
                <a:lnTo>
                  <a:pt x="88224" y="105986"/>
                </a:lnTo>
                <a:lnTo>
                  <a:pt x="88319" y="105876"/>
                </a:lnTo>
                <a:lnTo>
                  <a:pt x="88382" y="105640"/>
                </a:lnTo>
                <a:lnTo>
                  <a:pt x="88350" y="105514"/>
                </a:lnTo>
                <a:lnTo>
                  <a:pt x="88303" y="105404"/>
                </a:lnTo>
                <a:lnTo>
                  <a:pt x="88146" y="105232"/>
                </a:lnTo>
                <a:lnTo>
                  <a:pt x="87784" y="105012"/>
                </a:lnTo>
                <a:lnTo>
                  <a:pt x="87470" y="104949"/>
                </a:lnTo>
                <a:lnTo>
                  <a:pt x="87250" y="104901"/>
                </a:lnTo>
                <a:lnTo>
                  <a:pt x="86936" y="104744"/>
                </a:lnTo>
                <a:lnTo>
                  <a:pt x="86731" y="104571"/>
                </a:lnTo>
                <a:lnTo>
                  <a:pt x="86590" y="104477"/>
                </a:lnTo>
                <a:lnTo>
                  <a:pt x="86417" y="104336"/>
                </a:lnTo>
                <a:lnTo>
                  <a:pt x="86087" y="104116"/>
                </a:lnTo>
                <a:lnTo>
                  <a:pt x="85788" y="103974"/>
                </a:lnTo>
                <a:lnTo>
                  <a:pt x="85584" y="103864"/>
                </a:lnTo>
                <a:lnTo>
                  <a:pt x="85285" y="103660"/>
                </a:lnTo>
                <a:lnTo>
                  <a:pt x="85207" y="103487"/>
                </a:lnTo>
                <a:lnTo>
                  <a:pt x="85049" y="103220"/>
                </a:lnTo>
                <a:lnTo>
                  <a:pt x="84704" y="102921"/>
                </a:lnTo>
                <a:lnTo>
                  <a:pt x="84531" y="102842"/>
                </a:lnTo>
                <a:lnTo>
                  <a:pt x="84389" y="102780"/>
                </a:lnTo>
                <a:lnTo>
                  <a:pt x="84279" y="102701"/>
                </a:lnTo>
                <a:lnTo>
                  <a:pt x="84201" y="102607"/>
                </a:lnTo>
                <a:lnTo>
                  <a:pt x="84169" y="102418"/>
                </a:lnTo>
                <a:lnTo>
                  <a:pt x="84169" y="102261"/>
                </a:lnTo>
                <a:lnTo>
                  <a:pt x="84248" y="101994"/>
                </a:lnTo>
                <a:lnTo>
                  <a:pt x="84311" y="101915"/>
                </a:lnTo>
                <a:lnTo>
                  <a:pt x="84436" y="101758"/>
                </a:lnTo>
                <a:lnTo>
                  <a:pt x="84531" y="101302"/>
                </a:lnTo>
                <a:lnTo>
                  <a:pt x="84484" y="101082"/>
                </a:lnTo>
                <a:lnTo>
                  <a:pt x="84421" y="100925"/>
                </a:lnTo>
                <a:lnTo>
                  <a:pt x="84153" y="100705"/>
                </a:lnTo>
                <a:lnTo>
                  <a:pt x="83981" y="100673"/>
                </a:lnTo>
                <a:lnTo>
                  <a:pt x="83698" y="100595"/>
                </a:lnTo>
                <a:lnTo>
                  <a:pt x="83525" y="100485"/>
                </a:lnTo>
                <a:lnTo>
                  <a:pt x="83368" y="100359"/>
                </a:lnTo>
                <a:lnTo>
                  <a:pt x="83085" y="100249"/>
                </a:lnTo>
                <a:lnTo>
                  <a:pt x="82990" y="100202"/>
                </a:lnTo>
                <a:lnTo>
                  <a:pt x="82880" y="100076"/>
                </a:lnTo>
                <a:lnTo>
                  <a:pt x="82865" y="99998"/>
                </a:lnTo>
                <a:lnTo>
                  <a:pt x="82865" y="99919"/>
                </a:lnTo>
                <a:lnTo>
                  <a:pt x="82959" y="99793"/>
                </a:lnTo>
                <a:lnTo>
                  <a:pt x="83038" y="99746"/>
                </a:lnTo>
                <a:lnTo>
                  <a:pt x="83132" y="99699"/>
                </a:lnTo>
                <a:lnTo>
                  <a:pt x="83273" y="99542"/>
                </a:lnTo>
                <a:lnTo>
                  <a:pt x="83305" y="99432"/>
                </a:lnTo>
                <a:lnTo>
                  <a:pt x="83352" y="99196"/>
                </a:lnTo>
                <a:lnTo>
                  <a:pt x="83210" y="98724"/>
                </a:lnTo>
                <a:lnTo>
                  <a:pt x="83148" y="98583"/>
                </a:lnTo>
                <a:lnTo>
                  <a:pt x="83116" y="98536"/>
                </a:lnTo>
                <a:lnTo>
                  <a:pt x="83336" y="98410"/>
                </a:lnTo>
                <a:lnTo>
                  <a:pt x="83603" y="98363"/>
                </a:lnTo>
                <a:lnTo>
                  <a:pt x="83698" y="98379"/>
                </a:lnTo>
                <a:lnTo>
                  <a:pt x="83808" y="98551"/>
                </a:lnTo>
                <a:lnTo>
                  <a:pt x="83902" y="98976"/>
                </a:lnTo>
                <a:lnTo>
                  <a:pt x="84028" y="99212"/>
                </a:lnTo>
                <a:lnTo>
                  <a:pt x="84106" y="99306"/>
                </a:lnTo>
                <a:lnTo>
                  <a:pt x="84326" y="99400"/>
                </a:lnTo>
                <a:lnTo>
                  <a:pt x="84688" y="99463"/>
                </a:lnTo>
                <a:lnTo>
                  <a:pt x="84877" y="99573"/>
                </a:lnTo>
                <a:lnTo>
                  <a:pt x="84955" y="99652"/>
                </a:lnTo>
                <a:lnTo>
                  <a:pt x="85002" y="99793"/>
                </a:lnTo>
                <a:lnTo>
                  <a:pt x="84939" y="99998"/>
                </a:lnTo>
                <a:lnTo>
                  <a:pt x="84877" y="100139"/>
                </a:lnTo>
                <a:lnTo>
                  <a:pt x="84861" y="100218"/>
                </a:lnTo>
                <a:lnTo>
                  <a:pt x="84924" y="100280"/>
                </a:lnTo>
                <a:lnTo>
                  <a:pt x="85034" y="100312"/>
                </a:lnTo>
                <a:lnTo>
                  <a:pt x="85128" y="100406"/>
                </a:lnTo>
                <a:lnTo>
                  <a:pt x="85159" y="100500"/>
                </a:lnTo>
                <a:lnTo>
                  <a:pt x="85254" y="100815"/>
                </a:lnTo>
                <a:lnTo>
                  <a:pt x="85458" y="101208"/>
                </a:lnTo>
                <a:lnTo>
                  <a:pt x="85568" y="101255"/>
                </a:lnTo>
                <a:lnTo>
                  <a:pt x="85694" y="101192"/>
                </a:lnTo>
                <a:lnTo>
                  <a:pt x="85820" y="100972"/>
                </a:lnTo>
                <a:lnTo>
                  <a:pt x="85882" y="100783"/>
                </a:lnTo>
                <a:lnTo>
                  <a:pt x="86118" y="100045"/>
                </a:lnTo>
                <a:lnTo>
                  <a:pt x="86323" y="99337"/>
                </a:lnTo>
                <a:lnTo>
                  <a:pt x="86448" y="99070"/>
                </a:lnTo>
                <a:lnTo>
                  <a:pt x="86527" y="99007"/>
                </a:lnTo>
                <a:lnTo>
                  <a:pt x="86668" y="98866"/>
                </a:lnTo>
                <a:lnTo>
                  <a:pt x="86857" y="98379"/>
                </a:lnTo>
                <a:lnTo>
                  <a:pt x="86873" y="98143"/>
                </a:lnTo>
                <a:lnTo>
                  <a:pt x="86888" y="98049"/>
                </a:lnTo>
                <a:lnTo>
                  <a:pt x="87061" y="97860"/>
                </a:lnTo>
                <a:lnTo>
                  <a:pt x="87454" y="97656"/>
                </a:lnTo>
                <a:lnTo>
                  <a:pt x="87659" y="97577"/>
                </a:lnTo>
                <a:lnTo>
                  <a:pt x="87816" y="97483"/>
                </a:lnTo>
                <a:lnTo>
                  <a:pt x="88052" y="97027"/>
                </a:lnTo>
                <a:lnTo>
                  <a:pt x="88162" y="96791"/>
                </a:lnTo>
                <a:lnTo>
                  <a:pt x="88272" y="96681"/>
                </a:lnTo>
                <a:lnTo>
                  <a:pt x="88837" y="96477"/>
                </a:lnTo>
                <a:lnTo>
                  <a:pt x="89592" y="96288"/>
                </a:lnTo>
                <a:lnTo>
                  <a:pt x="90221" y="96210"/>
                </a:lnTo>
                <a:lnTo>
                  <a:pt x="90362" y="96225"/>
                </a:lnTo>
                <a:lnTo>
                  <a:pt x="90472" y="96241"/>
                </a:lnTo>
                <a:lnTo>
                  <a:pt x="90614" y="96241"/>
                </a:lnTo>
                <a:lnTo>
                  <a:pt x="90865" y="96068"/>
                </a:lnTo>
                <a:lnTo>
                  <a:pt x="91227" y="95801"/>
                </a:lnTo>
                <a:lnTo>
                  <a:pt x="91447" y="95644"/>
                </a:lnTo>
                <a:lnTo>
                  <a:pt x="91871" y="95471"/>
                </a:lnTo>
                <a:lnTo>
                  <a:pt x="92342" y="95439"/>
                </a:lnTo>
                <a:lnTo>
                  <a:pt x="92861" y="95581"/>
                </a:lnTo>
                <a:lnTo>
                  <a:pt x="93144" y="95722"/>
                </a:lnTo>
                <a:lnTo>
                  <a:pt x="93616" y="96005"/>
                </a:lnTo>
                <a:lnTo>
                  <a:pt x="93741" y="96210"/>
                </a:lnTo>
                <a:lnTo>
                  <a:pt x="93726" y="96225"/>
                </a:lnTo>
                <a:lnTo>
                  <a:pt x="93820" y="96210"/>
                </a:lnTo>
                <a:lnTo>
                  <a:pt x="94307" y="95974"/>
                </a:lnTo>
                <a:lnTo>
                  <a:pt x="94622" y="95659"/>
                </a:lnTo>
                <a:lnTo>
                  <a:pt x="94716" y="95439"/>
                </a:lnTo>
                <a:lnTo>
                  <a:pt x="94779" y="95219"/>
                </a:lnTo>
                <a:lnTo>
                  <a:pt x="94794" y="94889"/>
                </a:lnTo>
                <a:lnTo>
                  <a:pt x="94732" y="94512"/>
                </a:lnTo>
                <a:lnTo>
                  <a:pt x="94794" y="94229"/>
                </a:lnTo>
                <a:lnTo>
                  <a:pt x="94842" y="94103"/>
                </a:lnTo>
                <a:lnTo>
                  <a:pt x="94999" y="94025"/>
                </a:lnTo>
                <a:lnTo>
                  <a:pt x="95203" y="94088"/>
                </a:lnTo>
                <a:lnTo>
                  <a:pt x="95439" y="94119"/>
                </a:lnTo>
                <a:lnTo>
                  <a:pt x="95565" y="94088"/>
                </a:lnTo>
                <a:lnTo>
                  <a:pt x="95816" y="93978"/>
                </a:lnTo>
                <a:lnTo>
                  <a:pt x="96162" y="93883"/>
                </a:lnTo>
                <a:lnTo>
                  <a:pt x="96413" y="93899"/>
                </a:lnTo>
                <a:lnTo>
                  <a:pt x="96571" y="93946"/>
                </a:lnTo>
                <a:lnTo>
                  <a:pt x="96728" y="93993"/>
                </a:lnTo>
                <a:lnTo>
                  <a:pt x="97011" y="93962"/>
                </a:lnTo>
                <a:lnTo>
                  <a:pt x="97215" y="93789"/>
                </a:lnTo>
                <a:lnTo>
                  <a:pt x="97341" y="93459"/>
                </a:lnTo>
                <a:lnTo>
                  <a:pt x="97356" y="93239"/>
                </a:lnTo>
                <a:lnTo>
                  <a:pt x="97356" y="92987"/>
                </a:lnTo>
                <a:lnTo>
                  <a:pt x="97451" y="92547"/>
                </a:lnTo>
                <a:lnTo>
                  <a:pt x="97624" y="92217"/>
                </a:lnTo>
                <a:lnTo>
                  <a:pt x="97812" y="92060"/>
                </a:lnTo>
                <a:lnTo>
                  <a:pt x="97922" y="92091"/>
                </a:lnTo>
                <a:lnTo>
                  <a:pt x="98158" y="92233"/>
                </a:lnTo>
                <a:lnTo>
                  <a:pt x="98504" y="92437"/>
                </a:lnTo>
                <a:lnTo>
                  <a:pt x="98677" y="92422"/>
                </a:lnTo>
                <a:lnTo>
                  <a:pt x="98708" y="92312"/>
                </a:lnTo>
                <a:lnTo>
                  <a:pt x="98755" y="92060"/>
                </a:lnTo>
                <a:lnTo>
                  <a:pt x="98881" y="91636"/>
                </a:lnTo>
                <a:lnTo>
                  <a:pt x="99070" y="91384"/>
                </a:lnTo>
                <a:lnTo>
                  <a:pt x="99258" y="91101"/>
                </a:lnTo>
                <a:lnTo>
                  <a:pt x="99415" y="90645"/>
                </a:lnTo>
                <a:lnTo>
                  <a:pt x="99447" y="90960"/>
                </a:lnTo>
                <a:lnTo>
                  <a:pt x="99588" y="91196"/>
                </a:lnTo>
                <a:lnTo>
                  <a:pt x="99698" y="91306"/>
                </a:lnTo>
                <a:lnTo>
                  <a:pt x="99950" y="91510"/>
                </a:lnTo>
                <a:lnTo>
                  <a:pt x="100249" y="91683"/>
                </a:lnTo>
                <a:lnTo>
                  <a:pt x="100406" y="91667"/>
                </a:lnTo>
                <a:lnTo>
                  <a:pt x="100484" y="91588"/>
                </a:lnTo>
                <a:lnTo>
                  <a:pt x="100626" y="91463"/>
                </a:lnTo>
                <a:lnTo>
                  <a:pt x="100877" y="91274"/>
                </a:lnTo>
                <a:lnTo>
                  <a:pt x="101066" y="91023"/>
                </a:lnTo>
                <a:lnTo>
                  <a:pt x="101239" y="90740"/>
                </a:lnTo>
                <a:lnTo>
                  <a:pt x="101349" y="90331"/>
                </a:lnTo>
                <a:lnTo>
                  <a:pt x="101349" y="90095"/>
                </a:lnTo>
                <a:lnTo>
                  <a:pt x="101317" y="89812"/>
                </a:lnTo>
                <a:lnTo>
                  <a:pt x="101286" y="89435"/>
                </a:lnTo>
                <a:lnTo>
                  <a:pt x="101364" y="89309"/>
                </a:lnTo>
                <a:lnTo>
                  <a:pt x="101490" y="89309"/>
                </a:lnTo>
                <a:lnTo>
                  <a:pt x="101742" y="89372"/>
                </a:lnTo>
                <a:lnTo>
                  <a:pt x="102213" y="89341"/>
                </a:lnTo>
                <a:lnTo>
                  <a:pt x="102559" y="89168"/>
                </a:lnTo>
                <a:lnTo>
                  <a:pt x="102732" y="89074"/>
                </a:lnTo>
                <a:lnTo>
                  <a:pt x="103015" y="89026"/>
                </a:lnTo>
                <a:lnTo>
                  <a:pt x="103376" y="89074"/>
                </a:lnTo>
                <a:lnTo>
                  <a:pt x="103628" y="89105"/>
                </a:lnTo>
                <a:lnTo>
                  <a:pt x="103864" y="89074"/>
                </a:lnTo>
                <a:lnTo>
                  <a:pt x="104225" y="88854"/>
                </a:lnTo>
                <a:lnTo>
                  <a:pt x="104555" y="88744"/>
                </a:lnTo>
                <a:lnTo>
                  <a:pt x="104728" y="88696"/>
                </a:lnTo>
                <a:lnTo>
                  <a:pt x="104980" y="88712"/>
                </a:lnTo>
                <a:lnTo>
                  <a:pt x="105168" y="88775"/>
                </a:lnTo>
                <a:lnTo>
                  <a:pt x="105404" y="88791"/>
                </a:lnTo>
                <a:lnTo>
                  <a:pt x="105545" y="88744"/>
                </a:lnTo>
                <a:lnTo>
                  <a:pt x="105860" y="88649"/>
                </a:lnTo>
                <a:lnTo>
                  <a:pt x="106127" y="88524"/>
                </a:lnTo>
                <a:lnTo>
                  <a:pt x="106158" y="88366"/>
                </a:lnTo>
                <a:lnTo>
                  <a:pt x="106111" y="88241"/>
                </a:lnTo>
                <a:lnTo>
                  <a:pt x="106080" y="88099"/>
                </a:lnTo>
                <a:lnTo>
                  <a:pt x="106096" y="87753"/>
                </a:lnTo>
                <a:lnTo>
                  <a:pt x="106284" y="87408"/>
                </a:lnTo>
                <a:lnTo>
                  <a:pt x="106677" y="87125"/>
                </a:lnTo>
                <a:lnTo>
                  <a:pt x="106976" y="87030"/>
                </a:lnTo>
                <a:lnTo>
                  <a:pt x="107274" y="86967"/>
                </a:lnTo>
                <a:lnTo>
                  <a:pt x="107683" y="86952"/>
                </a:lnTo>
                <a:lnTo>
                  <a:pt x="107982" y="86967"/>
                </a:lnTo>
                <a:lnTo>
                  <a:pt x="108312" y="86889"/>
                </a:lnTo>
                <a:lnTo>
                  <a:pt x="108548" y="86747"/>
                </a:lnTo>
                <a:lnTo>
                  <a:pt x="109475" y="86134"/>
                </a:lnTo>
                <a:lnTo>
                  <a:pt x="110182" y="85741"/>
                </a:lnTo>
                <a:lnTo>
                  <a:pt x="110308" y="85679"/>
                </a:lnTo>
                <a:lnTo>
                  <a:pt x="110355" y="85584"/>
                </a:lnTo>
                <a:lnTo>
                  <a:pt x="110308" y="85490"/>
                </a:lnTo>
                <a:lnTo>
                  <a:pt x="110387" y="85317"/>
                </a:lnTo>
                <a:lnTo>
                  <a:pt x="110544" y="85176"/>
                </a:lnTo>
                <a:lnTo>
                  <a:pt x="110717" y="85034"/>
                </a:lnTo>
                <a:lnTo>
                  <a:pt x="110984" y="84893"/>
                </a:lnTo>
                <a:lnTo>
                  <a:pt x="111377" y="84830"/>
                </a:lnTo>
                <a:lnTo>
                  <a:pt x="111754" y="84751"/>
                </a:lnTo>
                <a:lnTo>
                  <a:pt x="111958" y="84688"/>
                </a:lnTo>
                <a:lnTo>
                  <a:pt x="112320" y="84500"/>
                </a:lnTo>
                <a:lnTo>
                  <a:pt x="112477" y="84311"/>
                </a:lnTo>
                <a:lnTo>
                  <a:pt x="112493" y="84185"/>
                </a:lnTo>
                <a:lnTo>
                  <a:pt x="112351" y="84012"/>
                </a:lnTo>
                <a:lnTo>
                  <a:pt x="112100" y="83902"/>
                </a:lnTo>
                <a:lnTo>
                  <a:pt x="111597" y="83714"/>
                </a:lnTo>
                <a:lnTo>
                  <a:pt x="111267" y="83510"/>
                </a:lnTo>
                <a:lnTo>
                  <a:pt x="111188" y="83352"/>
                </a:lnTo>
                <a:lnTo>
                  <a:pt x="111172" y="83258"/>
                </a:lnTo>
                <a:lnTo>
                  <a:pt x="111172" y="83164"/>
                </a:lnTo>
                <a:lnTo>
                  <a:pt x="111047" y="83054"/>
                </a:lnTo>
                <a:lnTo>
                  <a:pt x="110748" y="82959"/>
                </a:lnTo>
                <a:lnTo>
                  <a:pt x="110607" y="82834"/>
                </a:lnTo>
                <a:lnTo>
                  <a:pt x="110512" y="82692"/>
                </a:lnTo>
                <a:lnTo>
                  <a:pt x="110512" y="82425"/>
                </a:lnTo>
                <a:lnTo>
                  <a:pt x="110607" y="82111"/>
                </a:lnTo>
                <a:lnTo>
                  <a:pt x="110685" y="81796"/>
                </a:lnTo>
                <a:lnTo>
                  <a:pt x="110905" y="81639"/>
                </a:lnTo>
                <a:lnTo>
                  <a:pt x="111251" y="81686"/>
                </a:lnTo>
                <a:lnTo>
                  <a:pt x="111613" y="81733"/>
                </a:lnTo>
                <a:lnTo>
                  <a:pt x="111927" y="81859"/>
                </a:lnTo>
                <a:lnTo>
                  <a:pt x="112100" y="82048"/>
                </a:lnTo>
                <a:lnTo>
                  <a:pt x="112210" y="82142"/>
                </a:lnTo>
                <a:lnTo>
                  <a:pt x="112383" y="82268"/>
                </a:lnTo>
                <a:lnTo>
                  <a:pt x="112540" y="82268"/>
                </a:lnTo>
                <a:lnTo>
                  <a:pt x="112713" y="82111"/>
                </a:lnTo>
                <a:lnTo>
                  <a:pt x="112823" y="81969"/>
                </a:lnTo>
                <a:lnTo>
                  <a:pt x="112917" y="81828"/>
                </a:lnTo>
                <a:lnTo>
                  <a:pt x="113137" y="81655"/>
                </a:lnTo>
                <a:lnTo>
                  <a:pt x="113357" y="81623"/>
                </a:lnTo>
                <a:lnTo>
                  <a:pt x="113562" y="81733"/>
                </a:lnTo>
                <a:lnTo>
                  <a:pt x="113672" y="81828"/>
                </a:lnTo>
                <a:lnTo>
                  <a:pt x="113939" y="82032"/>
                </a:lnTo>
                <a:lnTo>
                  <a:pt x="114473" y="82315"/>
                </a:lnTo>
                <a:lnTo>
                  <a:pt x="114740" y="82504"/>
                </a:lnTo>
                <a:lnTo>
                  <a:pt x="114819" y="82614"/>
                </a:lnTo>
                <a:lnTo>
                  <a:pt x="114898" y="82849"/>
                </a:lnTo>
                <a:lnTo>
                  <a:pt x="114898" y="83242"/>
                </a:lnTo>
                <a:lnTo>
                  <a:pt x="114819" y="83494"/>
                </a:lnTo>
                <a:lnTo>
                  <a:pt x="114740" y="83620"/>
                </a:lnTo>
                <a:lnTo>
                  <a:pt x="114677" y="83730"/>
                </a:lnTo>
                <a:lnTo>
                  <a:pt x="114662" y="83950"/>
                </a:lnTo>
                <a:lnTo>
                  <a:pt x="114803" y="84107"/>
                </a:lnTo>
                <a:lnTo>
                  <a:pt x="115070" y="84123"/>
                </a:lnTo>
                <a:lnTo>
                  <a:pt x="115243" y="84044"/>
                </a:lnTo>
                <a:lnTo>
                  <a:pt x="115416" y="83965"/>
                </a:lnTo>
                <a:lnTo>
                  <a:pt x="115652" y="84044"/>
                </a:lnTo>
                <a:lnTo>
                  <a:pt x="115746" y="84295"/>
                </a:lnTo>
                <a:lnTo>
                  <a:pt x="115683" y="84610"/>
                </a:lnTo>
                <a:lnTo>
                  <a:pt x="115589" y="84751"/>
                </a:lnTo>
                <a:lnTo>
                  <a:pt x="115511" y="84877"/>
                </a:lnTo>
                <a:lnTo>
                  <a:pt x="115448" y="85113"/>
                </a:lnTo>
                <a:lnTo>
                  <a:pt x="115542" y="85301"/>
                </a:lnTo>
                <a:lnTo>
                  <a:pt x="115778" y="85427"/>
                </a:lnTo>
                <a:lnTo>
                  <a:pt x="115951" y="85459"/>
                </a:lnTo>
                <a:lnTo>
                  <a:pt x="116344" y="85537"/>
                </a:lnTo>
                <a:lnTo>
                  <a:pt x="116909" y="85726"/>
                </a:lnTo>
                <a:lnTo>
                  <a:pt x="117161" y="85883"/>
                </a:lnTo>
                <a:lnTo>
                  <a:pt x="117239" y="85962"/>
                </a:lnTo>
                <a:lnTo>
                  <a:pt x="117302" y="86024"/>
                </a:lnTo>
                <a:lnTo>
                  <a:pt x="117570" y="86056"/>
                </a:lnTo>
                <a:lnTo>
                  <a:pt x="117884" y="85914"/>
                </a:lnTo>
                <a:lnTo>
                  <a:pt x="118120" y="85616"/>
                </a:lnTo>
                <a:lnTo>
                  <a:pt x="118167" y="85396"/>
                </a:lnTo>
                <a:lnTo>
                  <a:pt x="118214" y="84940"/>
                </a:lnTo>
                <a:lnTo>
                  <a:pt x="118324" y="84374"/>
                </a:lnTo>
                <a:lnTo>
                  <a:pt x="118513" y="84012"/>
                </a:lnTo>
                <a:lnTo>
                  <a:pt x="118654" y="83824"/>
                </a:lnTo>
                <a:lnTo>
                  <a:pt x="118811" y="83620"/>
                </a:lnTo>
                <a:lnTo>
                  <a:pt x="118984" y="83148"/>
                </a:lnTo>
                <a:lnTo>
                  <a:pt x="119110" y="82394"/>
                </a:lnTo>
                <a:lnTo>
                  <a:pt x="119236" y="81969"/>
                </a:lnTo>
                <a:lnTo>
                  <a:pt x="119456" y="81372"/>
                </a:lnTo>
                <a:lnTo>
                  <a:pt x="119927" y="79784"/>
                </a:lnTo>
                <a:lnTo>
                  <a:pt x="120037" y="79109"/>
                </a:lnTo>
                <a:lnTo>
                  <a:pt x="120053" y="78794"/>
                </a:lnTo>
                <a:lnTo>
                  <a:pt x="120022" y="78700"/>
                </a:lnTo>
                <a:lnTo>
                  <a:pt x="119943" y="78527"/>
                </a:lnTo>
                <a:lnTo>
                  <a:pt x="119927" y="78165"/>
                </a:lnTo>
                <a:lnTo>
                  <a:pt x="120037" y="77584"/>
                </a:lnTo>
                <a:lnTo>
                  <a:pt x="120163" y="77191"/>
                </a:lnTo>
                <a:lnTo>
                  <a:pt x="120194" y="77002"/>
                </a:lnTo>
                <a:lnTo>
                  <a:pt x="120116" y="76547"/>
                </a:lnTo>
                <a:lnTo>
                  <a:pt x="119817" y="75808"/>
                </a:lnTo>
                <a:lnTo>
                  <a:pt x="119581" y="75352"/>
                </a:lnTo>
                <a:lnTo>
                  <a:pt x="119346" y="74865"/>
                </a:lnTo>
                <a:lnTo>
                  <a:pt x="118984" y="73985"/>
                </a:lnTo>
                <a:lnTo>
                  <a:pt x="118937" y="73434"/>
                </a:lnTo>
                <a:lnTo>
                  <a:pt x="119016" y="73214"/>
                </a:lnTo>
                <a:lnTo>
                  <a:pt x="119110" y="72979"/>
                </a:lnTo>
                <a:lnTo>
                  <a:pt x="119110" y="72491"/>
                </a:lnTo>
                <a:lnTo>
                  <a:pt x="118921" y="72083"/>
                </a:lnTo>
                <a:lnTo>
                  <a:pt x="118670" y="71910"/>
                </a:lnTo>
                <a:lnTo>
                  <a:pt x="118434" y="71894"/>
                </a:lnTo>
                <a:lnTo>
                  <a:pt x="118308" y="71925"/>
                </a:lnTo>
                <a:lnTo>
                  <a:pt x="118041" y="71988"/>
                </a:lnTo>
                <a:lnTo>
                  <a:pt x="117554" y="71925"/>
                </a:lnTo>
                <a:lnTo>
                  <a:pt x="116925" y="71627"/>
                </a:lnTo>
                <a:lnTo>
                  <a:pt x="116595" y="71423"/>
                </a:lnTo>
                <a:lnTo>
                  <a:pt x="116155" y="71140"/>
                </a:lnTo>
                <a:lnTo>
                  <a:pt x="115683" y="70762"/>
                </a:lnTo>
                <a:lnTo>
                  <a:pt x="115903" y="70699"/>
                </a:lnTo>
                <a:lnTo>
                  <a:pt x="115668" y="70495"/>
                </a:lnTo>
                <a:lnTo>
                  <a:pt x="115935" y="70259"/>
                </a:lnTo>
                <a:lnTo>
                  <a:pt x="116171" y="69976"/>
                </a:lnTo>
                <a:lnTo>
                  <a:pt x="116265" y="69851"/>
                </a:lnTo>
                <a:lnTo>
                  <a:pt x="116375" y="69615"/>
                </a:lnTo>
                <a:lnTo>
                  <a:pt x="116344" y="69238"/>
                </a:lnTo>
                <a:lnTo>
                  <a:pt x="116202" y="68798"/>
                </a:lnTo>
                <a:lnTo>
                  <a:pt x="116139" y="68546"/>
                </a:lnTo>
                <a:lnTo>
                  <a:pt x="116092" y="68326"/>
                </a:lnTo>
                <a:lnTo>
                  <a:pt x="116045" y="68043"/>
                </a:lnTo>
                <a:lnTo>
                  <a:pt x="115856" y="67697"/>
                </a:lnTo>
                <a:lnTo>
                  <a:pt x="115605" y="67524"/>
                </a:lnTo>
                <a:lnTo>
                  <a:pt x="115432" y="67462"/>
                </a:lnTo>
                <a:lnTo>
                  <a:pt x="115275" y="67414"/>
                </a:lnTo>
                <a:lnTo>
                  <a:pt x="115070" y="67273"/>
                </a:lnTo>
                <a:lnTo>
                  <a:pt x="114882" y="66943"/>
                </a:lnTo>
                <a:lnTo>
                  <a:pt x="114803" y="66581"/>
                </a:lnTo>
                <a:lnTo>
                  <a:pt x="114788" y="66534"/>
                </a:lnTo>
                <a:lnTo>
                  <a:pt x="114693" y="66267"/>
                </a:lnTo>
                <a:lnTo>
                  <a:pt x="114426" y="65874"/>
                </a:lnTo>
                <a:lnTo>
                  <a:pt x="114269" y="65717"/>
                </a:lnTo>
                <a:lnTo>
                  <a:pt x="114080" y="65528"/>
                </a:lnTo>
                <a:lnTo>
                  <a:pt x="113907" y="65277"/>
                </a:lnTo>
                <a:lnTo>
                  <a:pt x="113844" y="65151"/>
                </a:lnTo>
                <a:lnTo>
                  <a:pt x="113782" y="64947"/>
                </a:lnTo>
                <a:lnTo>
                  <a:pt x="113892" y="64711"/>
                </a:lnTo>
                <a:lnTo>
                  <a:pt x="114159" y="64428"/>
                </a:lnTo>
                <a:lnTo>
                  <a:pt x="114489" y="64082"/>
                </a:lnTo>
                <a:lnTo>
                  <a:pt x="114929" y="63328"/>
                </a:lnTo>
                <a:lnTo>
                  <a:pt x="115086" y="62793"/>
                </a:lnTo>
                <a:lnTo>
                  <a:pt x="115070" y="62558"/>
                </a:lnTo>
                <a:lnTo>
                  <a:pt x="115039" y="62385"/>
                </a:lnTo>
                <a:lnTo>
                  <a:pt x="115008" y="62228"/>
                </a:lnTo>
                <a:lnTo>
                  <a:pt x="114976" y="62023"/>
                </a:lnTo>
                <a:lnTo>
                  <a:pt x="114976" y="61725"/>
                </a:lnTo>
                <a:lnTo>
                  <a:pt x="115055" y="61536"/>
                </a:lnTo>
                <a:lnTo>
                  <a:pt x="115102" y="61442"/>
                </a:lnTo>
                <a:lnTo>
                  <a:pt x="115165" y="61332"/>
                </a:lnTo>
                <a:lnTo>
                  <a:pt x="115401" y="60907"/>
                </a:lnTo>
                <a:lnTo>
                  <a:pt x="115605" y="60153"/>
                </a:lnTo>
                <a:lnTo>
                  <a:pt x="115526" y="59807"/>
                </a:lnTo>
                <a:lnTo>
                  <a:pt x="115385" y="59603"/>
                </a:lnTo>
                <a:lnTo>
                  <a:pt x="115290" y="59508"/>
                </a:lnTo>
                <a:lnTo>
                  <a:pt x="115039" y="59320"/>
                </a:lnTo>
                <a:lnTo>
                  <a:pt x="114677" y="58974"/>
                </a:lnTo>
                <a:lnTo>
                  <a:pt x="114489" y="58660"/>
                </a:lnTo>
                <a:lnTo>
                  <a:pt x="114473" y="58392"/>
                </a:lnTo>
                <a:lnTo>
                  <a:pt x="114536" y="58282"/>
                </a:lnTo>
                <a:lnTo>
                  <a:pt x="114693" y="58062"/>
                </a:lnTo>
                <a:lnTo>
                  <a:pt x="114788" y="57779"/>
                </a:lnTo>
                <a:lnTo>
                  <a:pt x="114756" y="57669"/>
                </a:lnTo>
                <a:lnTo>
                  <a:pt x="114677" y="57575"/>
                </a:lnTo>
                <a:lnTo>
                  <a:pt x="114552" y="57544"/>
                </a:lnTo>
                <a:lnTo>
                  <a:pt x="114426" y="57497"/>
                </a:lnTo>
                <a:lnTo>
                  <a:pt x="114347" y="57402"/>
                </a:lnTo>
                <a:lnTo>
                  <a:pt x="114347" y="57387"/>
                </a:lnTo>
                <a:lnTo>
                  <a:pt x="114379" y="57371"/>
                </a:lnTo>
                <a:lnTo>
                  <a:pt x="114395" y="57355"/>
                </a:lnTo>
                <a:lnTo>
                  <a:pt x="114505" y="57276"/>
                </a:lnTo>
                <a:lnTo>
                  <a:pt x="114615" y="57135"/>
                </a:lnTo>
                <a:lnTo>
                  <a:pt x="114693" y="56978"/>
                </a:lnTo>
                <a:lnTo>
                  <a:pt x="114662" y="56616"/>
                </a:lnTo>
                <a:lnTo>
                  <a:pt x="114599" y="56459"/>
                </a:lnTo>
                <a:lnTo>
                  <a:pt x="114489" y="56239"/>
                </a:lnTo>
                <a:lnTo>
                  <a:pt x="114175" y="55972"/>
                </a:lnTo>
                <a:lnTo>
                  <a:pt x="113986" y="55909"/>
                </a:lnTo>
                <a:lnTo>
                  <a:pt x="113892" y="55893"/>
                </a:lnTo>
                <a:lnTo>
                  <a:pt x="113782" y="55878"/>
                </a:lnTo>
                <a:lnTo>
                  <a:pt x="113530" y="55846"/>
                </a:lnTo>
                <a:lnTo>
                  <a:pt x="113043" y="55736"/>
                </a:lnTo>
                <a:lnTo>
                  <a:pt x="112823" y="55626"/>
                </a:lnTo>
                <a:lnTo>
                  <a:pt x="112791" y="55563"/>
                </a:lnTo>
                <a:lnTo>
                  <a:pt x="112728" y="55327"/>
                </a:lnTo>
                <a:lnTo>
                  <a:pt x="112618" y="55060"/>
                </a:lnTo>
                <a:lnTo>
                  <a:pt x="112461" y="54683"/>
                </a:lnTo>
                <a:lnTo>
                  <a:pt x="112367" y="54227"/>
                </a:lnTo>
                <a:lnTo>
                  <a:pt x="112320" y="54023"/>
                </a:lnTo>
                <a:lnTo>
                  <a:pt x="112163" y="53724"/>
                </a:lnTo>
                <a:lnTo>
                  <a:pt x="112084" y="53614"/>
                </a:lnTo>
                <a:lnTo>
                  <a:pt x="111990" y="53488"/>
                </a:lnTo>
                <a:lnTo>
                  <a:pt x="111927" y="53268"/>
                </a:lnTo>
                <a:lnTo>
                  <a:pt x="111990" y="53127"/>
                </a:lnTo>
                <a:lnTo>
                  <a:pt x="112131" y="52860"/>
                </a:lnTo>
                <a:lnTo>
                  <a:pt x="112367" y="52530"/>
                </a:lnTo>
                <a:lnTo>
                  <a:pt x="112508" y="52373"/>
                </a:lnTo>
                <a:lnTo>
                  <a:pt x="112618" y="52247"/>
                </a:lnTo>
                <a:lnTo>
                  <a:pt x="112744" y="52090"/>
                </a:lnTo>
                <a:lnTo>
                  <a:pt x="112870" y="51932"/>
                </a:lnTo>
                <a:lnTo>
                  <a:pt x="112996" y="51681"/>
                </a:lnTo>
                <a:lnTo>
                  <a:pt x="113011" y="51335"/>
                </a:lnTo>
                <a:lnTo>
                  <a:pt x="112917" y="51084"/>
                </a:lnTo>
                <a:lnTo>
                  <a:pt x="112886" y="51005"/>
                </a:lnTo>
                <a:lnTo>
                  <a:pt x="112854" y="50911"/>
                </a:lnTo>
                <a:lnTo>
                  <a:pt x="112791" y="50628"/>
                </a:lnTo>
                <a:lnTo>
                  <a:pt x="112839" y="50251"/>
                </a:lnTo>
                <a:lnTo>
                  <a:pt x="112933" y="50046"/>
                </a:lnTo>
                <a:lnTo>
                  <a:pt x="112996" y="49983"/>
                </a:lnTo>
                <a:lnTo>
                  <a:pt x="113059" y="49936"/>
                </a:lnTo>
                <a:lnTo>
                  <a:pt x="113137" y="49795"/>
                </a:lnTo>
                <a:lnTo>
                  <a:pt x="113153" y="49700"/>
                </a:lnTo>
                <a:lnTo>
                  <a:pt x="113137" y="49575"/>
                </a:lnTo>
                <a:lnTo>
                  <a:pt x="112980" y="49276"/>
                </a:lnTo>
                <a:lnTo>
                  <a:pt x="112556" y="48820"/>
                </a:lnTo>
                <a:lnTo>
                  <a:pt x="112226" y="48537"/>
                </a:lnTo>
                <a:lnTo>
                  <a:pt x="111943" y="48380"/>
                </a:lnTo>
                <a:lnTo>
                  <a:pt x="111534" y="48223"/>
                </a:lnTo>
                <a:lnTo>
                  <a:pt x="111157" y="48082"/>
                </a:lnTo>
                <a:lnTo>
                  <a:pt x="110638" y="47814"/>
                </a:lnTo>
                <a:lnTo>
                  <a:pt x="110371" y="47594"/>
                </a:lnTo>
                <a:lnTo>
                  <a:pt x="110277" y="47453"/>
                </a:lnTo>
                <a:lnTo>
                  <a:pt x="110135" y="47154"/>
                </a:lnTo>
                <a:lnTo>
                  <a:pt x="110041" y="46903"/>
                </a:lnTo>
                <a:lnTo>
                  <a:pt x="109946" y="46667"/>
                </a:lnTo>
                <a:lnTo>
                  <a:pt x="109742" y="46353"/>
                </a:lnTo>
                <a:lnTo>
                  <a:pt x="109522" y="46211"/>
                </a:lnTo>
                <a:lnTo>
                  <a:pt x="109381" y="46164"/>
                </a:lnTo>
                <a:lnTo>
                  <a:pt x="109051" y="46038"/>
                </a:lnTo>
                <a:lnTo>
                  <a:pt x="108799" y="45834"/>
                </a:lnTo>
                <a:lnTo>
                  <a:pt x="108548" y="45661"/>
                </a:lnTo>
                <a:lnTo>
                  <a:pt x="108202" y="45457"/>
                </a:lnTo>
                <a:lnTo>
                  <a:pt x="107825" y="45221"/>
                </a:lnTo>
                <a:lnTo>
                  <a:pt x="107322" y="44734"/>
                </a:lnTo>
                <a:lnTo>
                  <a:pt x="107274" y="44655"/>
                </a:lnTo>
                <a:lnTo>
                  <a:pt x="107212" y="44576"/>
                </a:lnTo>
                <a:lnTo>
                  <a:pt x="106771" y="44576"/>
                </a:lnTo>
                <a:lnTo>
                  <a:pt x="106426" y="44482"/>
                </a:lnTo>
                <a:lnTo>
                  <a:pt x="106331" y="44404"/>
                </a:lnTo>
                <a:lnTo>
                  <a:pt x="106300" y="44356"/>
                </a:lnTo>
                <a:lnTo>
                  <a:pt x="106300" y="44246"/>
                </a:lnTo>
                <a:lnTo>
                  <a:pt x="106378" y="43948"/>
                </a:lnTo>
                <a:lnTo>
                  <a:pt x="106473" y="43743"/>
                </a:lnTo>
                <a:lnTo>
                  <a:pt x="106551" y="43555"/>
                </a:lnTo>
                <a:lnTo>
                  <a:pt x="106599" y="43146"/>
                </a:lnTo>
                <a:lnTo>
                  <a:pt x="106504" y="42910"/>
                </a:lnTo>
                <a:lnTo>
                  <a:pt x="106394" y="42675"/>
                </a:lnTo>
                <a:lnTo>
                  <a:pt x="106316" y="42345"/>
                </a:lnTo>
                <a:lnTo>
                  <a:pt x="106347" y="42124"/>
                </a:lnTo>
                <a:lnTo>
                  <a:pt x="106441" y="41983"/>
                </a:lnTo>
                <a:lnTo>
                  <a:pt x="106504" y="41936"/>
                </a:lnTo>
                <a:lnTo>
                  <a:pt x="107039" y="41574"/>
                </a:lnTo>
                <a:lnTo>
                  <a:pt x="107777" y="40993"/>
                </a:lnTo>
                <a:lnTo>
                  <a:pt x="107982" y="40757"/>
                </a:lnTo>
                <a:lnTo>
                  <a:pt x="108045" y="40678"/>
                </a:lnTo>
                <a:lnTo>
                  <a:pt x="108107" y="40600"/>
                </a:lnTo>
                <a:lnTo>
                  <a:pt x="108438" y="40191"/>
                </a:lnTo>
                <a:lnTo>
                  <a:pt x="108799" y="39641"/>
                </a:lnTo>
                <a:lnTo>
                  <a:pt x="108940" y="39295"/>
                </a:lnTo>
                <a:lnTo>
                  <a:pt x="108940" y="39138"/>
                </a:lnTo>
                <a:lnTo>
                  <a:pt x="108909" y="38211"/>
                </a:lnTo>
                <a:lnTo>
                  <a:pt x="108799" y="37252"/>
                </a:lnTo>
                <a:lnTo>
                  <a:pt x="108768" y="37016"/>
                </a:lnTo>
                <a:lnTo>
                  <a:pt x="108893" y="36623"/>
                </a:lnTo>
                <a:lnTo>
                  <a:pt x="109113" y="36340"/>
                </a:lnTo>
                <a:lnTo>
                  <a:pt x="109286" y="36136"/>
                </a:lnTo>
                <a:lnTo>
                  <a:pt x="109491" y="35727"/>
                </a:lnTo>
                <a:lnTo>
                  <a:pt x="109553" y="35460"/>
                </a:lnTo>
                <a:lnTo>
                  <a:pt x="109553" y="35319"/>
                </a:lnTo>
                <a:lnTo>
                  <a:pt x="109538" y="35177"/>
                </a:lnTo>
                <a:lnTo>
                  <a:pt x="109412" y="34957"/>
                </a:lnTo>
                <a:lnTo>
                  <a:pt x="109302" y="34863"/>
                </a:lnTo>
                <a:lnTo>
                  <a:pt x="109113" y="34674"/>
                </a:lnTo>
                <a:lnTo>
                  <a:pt x="108956" y="34218"/>
                </a:lnTo>
                <a:lnTo>
                  <a:pt x="108940" y="34014"/>
                </a:lnTo>
                <a:lnTo>
                  <a:pt x="108940" y="33825"/>
                </a:lnTo>
                <a:lnTo>
                  <a:pt x="108925" y="33825"/>
                </a:lnTo>
                <a:lnTo>
                  <a:pt x="108830" y="33370"/>
                </a:lnTo>
                <a:lnTo>
                  <a:pt x="108485" y="32254"/>
                </a:lnTo>
                <a:lnTo>
                  <a:pt x="108343" y="31987"/>
                </a:lnTo>
                <a:lnTo>
                  <a:pt x="108233" y="31719"/>
                </a:lnTo>
                <a:lnTo>
                  <a:pt x="108092" y="31279"/>
                </a:lnTo>
                <a:lnTo>
                  <a:pt x="107935" y="30839"/>
                </a:lnTo>
                <a:lnTo>
                  <a:pt x="107793" y="30446"/>
                </a:lnTo>
                <a:lnTo>
                  <a:pt x="107714" y="30289"/>
                </a:lnTo>
                <a:lnTo>
                  <a:pt x="107636" y="30100"/>
                </a:lnTo>
                <a:lnTo>
                  <a:pt x="107479" y="29802"/>
                </a:lnTo>
                <a:lnTo>
                  <a:pt x="107306" y="29314"/>
                </a:lnTo>
                <a:lnTo>
                  <a:pt x="107274" y="29000"/>
                </a:lnTo>
                <a:lnTo>
                  <a:pt x="107306" y="28859"/>
                </a:lnTo>
                <a:lnTo>
                  <a:pt x="107337" y="28670"/>
                </a:lnTo>
                <a:lnTo>
                  <a:pt x="107306" y="28230"/>
                </a:lnTo>
                <a:lnTo>
                  <a:pt x="107117" y="27538"/>
                </a:lnTo>
                <a:lnTo>
                  <a:pt x="106976" y="27130"/>
                </a:lnTo>
                <a:lnTo>
                  <a:pt x="106913" y="26957"/>
                </a:lnTo>
                <a:lnTo>
                  <a:pt x="106881" y="26847"/>
                </a:lnTo>
                <a:lnTo>
                  <a:pt x="106866" y="26831"/>
                </a:lnTo>
                <a:lnTo>
                  <a:pt x="106866" y="26815"/>
                </a:lnTo>
                <a:lnTo>
                  <a:pt x="106724" y="26501"/>
                </a:lnTo>
                <a:lnTo>
                  <a:pt x="106551" y="25731"/>
                </a:lnTo>
                <a:lnTo>
                  <a:pt x="106536" y="25526"/>
                </a:lnTo>
                <a:lnTo>
                  <a:pt x="106394" y="25181"/>
                </a:lnTo>
                <a:lnTo>
                  <a:pt x="106316" y="25039"/>
                </a:lnTo>
                <a:lnTo>
                  <a:pt x="106253" y="24945"/>
                </a:lnTo>
                <a:lnTo>
                  <a:pt x="106127" y="24945"/>
                </a:lnTo>
                <a:lnTo>
                  <a:pt x="106033" y="24929"/>
                </a:lnTo>
                <a:lnTo>
                  <a:pt x="105954" y="24929"/>
                </a:lnTo>
                <a:lnTo>
                  <a:pt x="105797" y="24945"/>
                </a:lnTo>
                <a:lnTo>
                  <a:pt x="105530" y="25086"/>
                </a:lnTo>
                <a:lnTo>
                  <a:pt x="105420" y="25212"/>
                </a:lnTo>
                <a:lnTo>
                  <a:pt x="105388" y="25275"/>
                </a:lnTo>
                <a:lnTo>
                  <a:pt x="105310" y="25385"/>
                </a:lnTo>
                <a:lnTo>
                  <a:pt x="105168" y="25479"/>
                </a:lnTo>
                <a:lnTo>
                  <a:pt x="105011" y="25526"/>
                </a:lnTo>
                <a:lnTo>
                  <a:pt x="104854" y="25542"/>
                </a:lnTo>
                <a:lnTo>
                  <a:pt x="104681" y="25558"/>
                </a:lnTo>
                <a:lnTo>
                  <a:pt x="104319" y="25526"/>
                </a:lnTo>
                <a:lnTo>
                  <a:pt x="103942" y="25416"/>
                </a:lnTo>
                <a:lnTo>
                  <a:pt x="103769" y="25369"/>
                </a:lnTo>
                <a:lnTo>
                  <a:pt x="103596" y="25322"/>
                </a:lnTo>
                <a:lnTo>
                  <a:pt x="103361" y="25259"/>
                </a:lnTo>
                <a:lnTo>
                  <a:pt x="102968" y="25102"/>
                </a:lnTo>
                <a:lnTo>
                  <a:pt x="102826" y="24992"/>
                </a:lnTo>
                <a:lnTo>
                  <a:pt x="102575" y="24819"/>
                </a:lnTo>
                <a:lnTo>
                  <a:pt x="102323" y="24693"/>
                </a:lnTo>
                <a:lnTo>
                  <a:pt x="102103" y="24583"/>
                </a:lnTo>
                <a:lnTo>
                  <a:pt x="101852" y="24426"/>
                </a:lnTo>
                <a:lnTo>
                  <a:pt x="101742" y="24316"/>
                </a:lnTo>
                <a:lnTo>
                  <a:pt x="101647" y="24128"/>
                </a:lnTo>
                <a:lnTo>
                  <a:pt x="101632" y="24049"/>
                </a:lnTo>
                <a:lnTo>
                  <a:pt x="101647" y="24049"/>
                </a:lnTo>
                <a:lnTo>
                  <a:pt x="101663" y="24033"/>
                </a:lnTo>
                <a:lnTo>
                  <a:pt x="101726" y="23970"/>
                </a:lnTo>
                <a:lnTo>
                  <a:pt x="101867" y="23939"/>
                </a:lnTo>
                <a:lnTo>
                  <a:pt x="102496" y="23939"/>
                </a:lnTo>
                <a:lnTo>
                  <a:pt x="102811" y="23829"/>
                </a:lnTo>
                <a:lnTo>
                  <a:pt x="102983" y="23672"/>
                </a:lnTo>
                <a:lnTo>
                  <a:pt x="103109" y="23515"/>
                </a:lnTo>
                <a:lnTo>
                  <a:pt x="103188" y="23373"/>
                </a:lnTo>
                <a:lnTo>
                  <a:pt x="103235" y="23279"/>
                </a:lnTo>
                <a:lnTo>
                  <a:pt x="103329" y="23200"/>
                </a:lnTo>
                <a:lnTo>
                  <a:pt x="103424" y="23200"/>
                </a:lnTo>
                <a:lnTo>
                  <a:pt x="103691" y="23169"/>
                </a:lnTo>
                <a:lnTo>
                  <a:pt x="104241" y="23169"/>
                </a:lnTo>
                <a:lnTo>
                  <a:pt x="104602" y="23153"/>
                </a:lnTo>
                <a:lnTo>
                  <a:pt x="104838" y="23137"/>
                </a:lnTo>
                <a:lnTo>
                  <a:pt x="105373" y="23137"/>
                </a:lnTo>
                <a:lnTo>
                  <a:pt x="105545" y="23153"/>
                </a:lnTo>
                <a:lnTo>
                  <a:pt x="105750" y="23153"/>
                </a:lnTo>
                <a:lnTo>
                  <a:pt x="105734" y="22949"/>
                </a:lnTo>
                <a:lnTo>
                  <a:pt x="105671" y="21676"/>
                </a:lnTo>
                <a:lnTo>
                  <a:pt x="105671" y="21597"/>
                </a:lnTo>
                <a:lnTo>
                  <a:pt x="105624" y="21550"/>
                </a:lnTo>
                <a:lnTo>
                  <a:pt x="105168" y="21063"/>
                </a:lnTo>
                <a:lnTo>
                  <a:pt x="104445" y="20387"/>
                </a:lnTo>
                <a:lnTo>
                  <a:pt x="104272" y="20230"/>
                </a:lnTo>
                <a:lnTo>
                  <a:pt x="104052" y="20010"/>
                </a:lnTo>
                <a:lnTo>
                  <a:pt x="103706" y="19632"/>
                </a:lnTo>
                <a:lnTo>
                  <a:pt x="103298" y="19318"/>
                </a:lnTo>
                <a:lnTo>
                  <a:pt x="103156" y="19224"/>
                </a:lnTo>
                <a:lnTo>
                  <a:pt x="103031" y="19129"/>
                </a:lnTo>
                <a:lnTo>
                  <a:pt x="102826" y="18956"/>
                </a:lnTo>
                <a:lnTo>
                  <a:pt x="102276" y="18674"/>
                </a:lnTo>
                <a:lnTo>
                  <a:pt x="101883" y="18579"/>
                </a:lnTo>
                <a:lnTo>
                  <a:pt x="101679" y="18532"/>
                </a:lnTo>
                <a:lnTo>
                  <a:pt x="101522" y="18516"/>
                </a:lnTo>
                <a:lnTo>
                  <a:pt x="101302" y="18485"/>
                </a:lnTo>
                <a:lnTo>
                  <a:pt x="101050" y="18296"/>
                </a:lnTo>
                <a:lnTo>
                  <a:pt x="100862" y="18013"/>
                </a:lnTo>
                <a:lnTo>
                  <a:pt x="100626" y="17636"/>
                </a:lnTo>
                <a:lnTo>
                  <a:pt x="100469" y="17306"/>
                </a:lnTo>
                <a:lnTo>
                  <a:pt x="100343" y="17055"/>
                </a:lnTo>
                <a:lnTo>
                  <a:pt x="100170" y="16803"/>
                </a:lnTo>
                <a:lnTo>
                  <a:pt x="100028" y="16724"/>
                </a:lnTo>
                <a:lnTo>
                  <a:pt x="99950" y="16709"/>
                </a:lnTo>
                <a:lnTo>
                  <a:pt x="99903" y="16709"/>
                </a:lnTo>
                <a:lnTo>
                  <a:pt x="99856" y="16724"/>
                </a:lnTo>
                <a:lnTo>
                  <a:pt x="99777" y="16772"/>
                </a:lnTo>
                <a:lnTo>
                  <a:pt x="99636" y="16929"/>
                </a:lnTo>
                <a:lnTo>
                  <a:pt x="99463" y="17322"/>
                </a:lnTo>
                <a:lnTo>
                  <a:pt x="99400" y="17605"/>
                </a:lnTo>
                <a:lnTo>
                  <a:pt x="99290" y="17573"/>
                </a:lnTo>
                <a:lnTo>
                  <a:pt x="99101" y="17463"/>
                </a:lnTo>
                <a:lnTo>
                  <a:pt x="98944" y="17369"/>
                </a:lnTo>
                <a:lnTo>
                  <a:pt x="98645" y="17259"/>
                </a:lnTo>
                <a:lnTo>
                  <a:pt x="98504" y="17259"/>
                </a:lnTo>
                <a:lnTo>
                  <a:pt x="98284" y="17275"/>
                </a:lnTo>
                <a:lnTo>
                  <a:pt x="97891" y="17479"/>
                </a:lnTo>
                <a:lnTo>
                  <a:pt x="97734" y="17620"/>
                </a:lnTo>
                <a:lnTo>
                  <a:pt x="97592" y="17730"/>
                </a:lnTo>
                <a:lnTo>
                  <a:pt x="97246" y="17872"/>
                </a:lnTo>
                <a:lnTo>
                  <a:pt x="96696" y="17998"/>
                </a:lnTo>
                <a:lnTo>
                  <a:pt x="96429" y="17998"/>
                </a:lnTo>
                <a:lnTo>
                  <a:pt x="96303" y="18013"/>
                </a:lnTo>
                <a:lnTo>
                  <a:pt x="96178" y="18092"/>
                </a:lnTo>
                <a:lnTo>
                  <a:pt x="96146" y="18139"/>
                </a:lnTo>
                <a:lnTo>
                  <a:pt x="96083" y="18265"/>
                </a:lnTo>
                <a:lnTo>
                  <a:pt x="96162" y="18563"/>
                </a:lnTo>
                <a:lnTo>
                  <a:pt x="96240" y="18736"/>
                </a:lnTo>
                <a:lnTo>
                  <a:pt x="96068" y="18626"/>
                </a:lnTo>
                <a:lnTo>
                  <a:pt x="95848" y="18406"/>
                </a:lnTo>
                <a:lnTo>
                  <a:pt x="95517" y="18061"/>
                </a:lnTo>
                <a:lnTo>
                  <a:pt x="95282" y="17542"/>
                </a:lnTo>
                <a:lnTo>
                  <a:pt x="95266" y="17337"/>
                </a:lnTo>
                <a:lnTo>
                  <a:pt x="95266" y="17259"/>
                </a:lnTo>
                <a:lnTo>
                  <a:pt x="95156" y="17086"/>
                </a:lnTo>
                <a:lnTo>
                  <a:pt x="94983" y="17007"/>
                </a:lnTo>
                <a:lnTo>
                  <a:pt x="94857" y="16992"/>
                </a:lnTo>
                <a:lnTo>
                  <a:pt x="94763" y="16992"/>
                </a:lnTo>
                <a:lnTo>
                  <a:pt x="94653" y="17007"/>
                </a:lnTo>
                <a:lnTo>
                  <a:pt x="94559" y="17007"/>
                </a:lnTo>
                <a:lnTo>
                  <a:pt x="94480" y="17023"/>
                </a:lnTo>
                <a:lnTo>
                  <a:pt x="94433" y="17023"/>
                </a:lnTo>
                <a:lnTo>
                  <a:pt x="94417" y="17007"/>
                </a:lnTo>
                <a:lnTo>
                  <a:pt x="94229" y="16772"/>
                </a:lnTo>
                <a:lnTo>
                  <a:pt x="94056" y="16394"/>
                </a:lnTo>
                <a:lnTo>
                  <a:pt x="94009" y="16284"/>
                </a:lnTo>
                <a:lnTo>
                  <a:pt x="93961" y="16174"/>
                </a:lnTo>
                <a:lnTo>
                  <a:pt x="94040" y="16222"/>
                </a:lnTo>
                <a:lnTo>
                  <a:pt x="94119" y="16269"/>
                </a:lnTo>
                <a:lnTo>
                  <a:pt x="94244" y="16347"/>
                </a:lnTo>
                <a:lnTo>
                  <a:pt x="94543" y="16489"/>
                </a:lnTo>
                <a:lnTo>
                  <a:pt x="94700" y="16504"/>
                </a:lnTo>
                <a:lnTo>
                  <a:pt x="94826" y="16489"/>
                </a:lnTo>
                <a:lnTo>
                  <a:pt x="94952" y="16442"/>
                </a:lnTo>
                <a:lnTo>
                  <a:pt x="95140" y="16316"/>
                </a:lnTo>
                <a:lnTo>
                  <a:pt x="95470" y="15907"/>
                </a:lnTo>
                <a:lnTo>
                  <a:pt x="95533" y="15671"/>
                </a:lnTo>
                <a:lnTo>
                  <a:pt x="95549" y="15561"/>
                </a:lnTo>
                <a:lnTo>
                  <a:pt x="95486" y="15357"/>
                </a:lnTo>
                <a:lnTo>
                  <a:pt x="95423" y="15278"/>
                </a:lnTo>
                <a:lnTo>
                  <a:pt x="95345" y="15200"/>
                </a:lnTo>
                <a:lnTo>
                  <a:pt x="95297" y="15137"/>
                </a:lnTo>
                <a:lnTo>
                  <a:pt x="95187" y="14948"/>
                </a:lnTo>
                <a:lnTo>
                  <a:pt x="95187" y="14933"/>
                </a:lnTo>
                <a:lnTo>
                  <a:pt x="95203" y="14933"/>
                </a:lnTo>
                <a:lnTo>
                  <a:pt x="95266" y="14901"/>
                </a:lnTo>
                <a:lnTo>
                  <a:pt x="95297" y="14823"/>
                </a:lnTo>
                <a:lnTo>
                  <a:pt x="95313" y="14791"/>
                </a:lnTo>
                <a:lnTo>
                  <a:pt x="95329" y="14775"/>
                </a:lnTo>
                <a:lnTo>
                  <a:pt x="95360" y="14665"/>
                </a:lnTo>
                <a:lnTo>
                  <a:pt x="95392" y="14571"/>
                </a:lnTo>
                <a:lnTo>
                  <a:pt x="95439" y="14461"/>
                </a:lnTo>
                <a:lnTo>
                  <a:pt x="95565" y="14320"/>
                </a:lnTo>
                <a:lnTo>
                  <a:pt x="95722" y="14225"/>
                </a:lnTo>
                <a:lnTo>
                  <a:pt x="95910" y="14131"/>
                </a:lnTo>
                <a:lnTo>
                  <a:pt x="96036" y="14068"/>
                </a:lnTo>
                <a:lnTo>
                  <a:pt x="96178" y="13990"/>
                </a:lnTo>
                <a:lnTo>
                  <a:pt x="96272" y="13974"/>
                </a:lnTo>
                <a:lnTo>
                  <a:pt x="96256" y="14021"/>
                </a:lnTo>
                <a:lnTo>
                  <a:pt x="96240" y="14084"/>
                </a:lnTo>
                <a:lnTo>
                  <a:pt x="96225" y="14178"/>
                </a:lnTo>
                <a:lnTo>
                  <a:pt x="96272" y="14320"/>
                </a:lnTo>
                <a:lnTo>
                  <a:pt x="96335" y="14383"/>
                </a:lnTo>
                <a:lnTo>
                  <a:pt x="96429" y="14398"/>
                </a:lnTo>
                <a:lnTo>
                  <a:pt x="96508" y="14383"/>
                </a:lnTo>
                <a:lnTo>
                  <a:pt x="96649" y="14257"/>
                </a:lnTo>
                <a:lnTo>
                  <a:pt x="96743" y="14131"/>
                </a:lnTo>
                <a:lnTo>
                  <a:pt x="96932" y="13895"/>
                </a:lnTo>
                <a:lnTo>
                  <a:pt x="97105" y="13707"/>
                </a:lnTo>
                <a:lnTo>
                  <a:pt x="97121" y="13707"/>
                </a:lnTo>
                <a:lnTo>
                  <a:pt x="97136" y="13691"/>
                </a:lnTo>
                <a:lnTo>
                  <a:pt x="97152" y="13707"/>
                </a:lnTo>
                <a:lnTo>
                  <a:pt x="97168" y="13738"/>
                </a:lnTo>
                <a:lnTo>
                  <a:pt x="97262" y="13864"/>
                </a:lnTo>
                <a:lnTo>
                  <a:pt x="97435" y="13958"/>
                </a:lnTo>
                <a:lnTo>
                  <a:pt x="97498" y="13974"/>
                </a:lnTo>
                <a:lnTo>
                  <a:pt x="97545" y="13974"/>
                </a:lnTo>
                <a:lnTo>
                  <a:pt x="97687" y="13958"/>
                </a:lnTo>
                <a:lnTo>
                  <a:pt x="97985" y="13801"/>
                </a:lnTo>
                <a:lnTo>
                  <a:pt x="98095" y="13707"/>
                </a:lnTo>
                <a:lnTo>
                  <a:pt x="98189" y="13880"/>
                </a:lnTo>
                <a:lnTo>
                  <a:pt x="98221" y="13990"/>
                </a:lnTo>
                <a:lnTo>
                  <a:pt x="98127" y="14084"/>
                </a:lnTo>
                <a:lnTo>
                  <a:pt x="98048" y="14320"/>
                </a:lnTo>
                <a:lnTo>
                  <a:pt x="98064" y="14697"/>
                </a:lnTo>
                <a:lnTo>
                  <a:pt x="98095" y="14823"/>
                </a:lnTo>
                <a:lnTo>
                  <a:pt x="98111" y="14901"/>
                </a:lnTo>
                <a:lnTo>
                  <a:pt x="98189" y="14933"/>
                </a:lnTo>
                <a:lnTo>
                  <a:pt x="98394" y="15058"/>
                </a:lnTo>
                <a:lnTo>
                  <a:pt x="98818" y="15137"/>
                </a:lnTo>
                <a:lnTo>
                  <a:pt x="98960" y="15137"/>
                </a:lnTo>
                <a:lnTo>
                  <a:pt x="99133" y="14996"/>
                </a:lnTo>
                <a:lnTo>
                  <a:pt x="99180" y="14886"/>
                </a:lnTo>
                <a:lnTo>
                  <a:pt x="99227" y="14650"/>
                </a:lnTo>
                <a:lnTo>
                  <a:pt x="99227" y="14147"/>
                </a:lnTo>
                <a:lnTo>
                  <a:pt x="99180" y="13942"/>
                </a:lnTo>
                <a:lnTo>
                  <a:pt x="99305" y="13864"/>
                </a:lnTo>
                <a:lnTo>
                  <a:pt x="99447" y="13644"/>
                </a:lnTo>
                <a:lnTo>
                  <a:pt x="99494" y="13502"/>
                </a:lnTo>
                <a:lnTo>
                  <a:pt x="99447" y="13251"/>
                </a:lnTo>
                <a:lnTo>
                  <a:pt x="99148" y="12905"/>
                </a:lnTo>
                <a:lnTo>
                  <a:pt x="98881" y="12701"/>
                </a:lnTo>
                <a:lnTo>
                  <a:pt x="98787" y="12638"/>
                </a:lnTo>
                <a:lnTo>
                  <a:pt x="98692" y="12559"/>
                </a:lnTo>
                <a:lnTo>
                  <a:pt x="98425" y="12371"/>
                </a:lnTo>
                <a:lnTo>
                  <a:pt x="98142" y="12213"/>
                </a:lnTo>
                <a:lnTo>
                  <a:pt x="98079" y="12182"/>
                </a:lnTo>
                <a:lnTo>
                  <a:pt x="98001" y="12198"/>
                </a:lnTo>
                <a:lnTo>
                  <a:pt x="97891" y="12229"/>
                </a:lnTo>
                <a:lnTo>
                  <a:pt x="97812" y="12229"/>
                </a:lnTo>
                <a:lnTo>
                  <a:pt x="97734" y="12103"/>
                </a:lnTo>
                <a:lnTo>
                  <a:pt x="97687" y="12041"/>
                </a:lnTo>
                <a:lnTo>
                  <a:pt x="97608" y="12025"/>
                </a:lnTo>
                <a:lnTo>
                  <a:pt x="97514" y="11978"/>
                </a:lnTo>
                <a:lnTo>
                  <a:pt x="97404" y="11836"/>
                </a:lnTo>
                <a:lnTo>
                  <a:pt x="97372" y="11805"/>
                </a:lnTo>
                <a:lnTo>
                  <a:pt x="97341" y="11789"/>
                </a:lnTo>
                <a:lnTo>
                  <a:pt x="97309" y="11773"/>
                </a:lnTo>
                <a:lnTo>
                  <a:pt x="97278" y="11758"/>
                </a:lnTo>
                <a:lnTo>
                  <a:pt x="97152" y="11695"/>
                </a:lnTo>
                <a:lnTo>
                  <a:pt x="97026" y="11679"/>
                </a:lnTo>
                <a:lnTo>
                  <a:pt x="96822" y="11726"/>
                </a:lnTo>
                <a:lnTo>
                  <a:pt x="96649" y="11836"/>
                </a:lnTo>
                <a:lnTo>
                  <a:pt x="96539" y="11899"/>
                </a:lnTo>
                <a:lnTo>
                  <a:pt x="96429" y="11962"/>
                </a:lnTo>
                <a:lnTo>
                  <a:pt x="96382" y="11962"/>
                </a:lnTo>
                <a:lnTo>
                  <a:pt x="96351" y="11978"/>
                </a:lnTo>
                <a:lnTo>
                  <a:pt x="96272" y="11946"/>
                </a:lnTo>
                <a:lnTo>
                  <a:pt x="96162" y="11868"/>
                </a:lnTo>
                <a:lnTo>
                  <a:pt x="96068" y="11789"/>
                </a:lnTo>
                <a:lnTo>
                  <a:pt x="95958" y="11726"/>
                </a:lnTo>
                <a:lnTo>
                  <a:pt x="95879" y="11663"/>
                </a:lnTo>
                <a:lnTo>
                  <a:pt x="95848" y="11380"/>
                </a:lnTo>
                <a:lnTo>
                  <a:pt x="95863" y="11145"/>
                </a:lnTo>
                <a:lnTo>
                  <a:pt x="95863" y="11113"/>
                </a:lnTo>
                <a:lnTo>
                  <a:pt x="95879" y="10987"/>
                </a:lnTo>
                <a:lnTo>
                  <a:pt x="95848" y="10799"/>
                </a:lnTo>
                <a:lnTo>
                  <a:pt x="95690" y="10626"/>
                </a:lnTo>
                <a:lnTo>
                  <a:pt x="95517" y="10595"/>
                </a:lnTo>
                <a:lnTo>
                  <a:pt x="95470" y="10579"/>
                </a:lnTo>
                <a:lnTo>
                  <a:pt x="95423" y="10563"/>
                </a:lnTo>
                <a:lnTo>
                  <a:pt x="95313" y="10532"/>
                </a:lnTo>
                <a:lnTo>
                  <a:pt x="95140" y="10359"/>
                </a:lnTo>
                <a:lnTo>
                  <a:pt x="95077" y="10123"/>
                </a:lnTo>
                <a:lnTo>
                  <a:pt x="95046" y="9982"/>
                </a:lnTo>
                <a:lnTo>
                  <a:pt x="94936" y="9777"/>
                </a:lnTo>
                <a:lnTo>
                  <a:pt x="94826" y="9699"/>
                </a:lnTo>
                <a:lnTo>
                  <a:pt x="94684" y="9699"/>
                </a:lnTo>
                <a:lnTo>
                  <a:pt x="94622" y="9714"/>
                </a:lnTo>
                <a:lnTo>
                  <a:pt x="94574" y="9730"/>
                </a:lnTo>
                <a:lnTo>
                  <a:pt x="94543" y="9730"/>
                </a:lnTo>
                <a:lnTo>
                  <a:pt x="94480" y="9714"/>
                </a:lnTo>
                <a:lnTo>
                  <a:pt x="94370" y="9494"/>
                </a:lnTo>
                <a:lnTo>
                  <a:pt x="94339" y="9306"/>
                </a:lnTo>
                <a:lnTo>
                  <a:pt x="94323" y="9164"/>
                </a:lnTo>
                <a:lnTo>
                  <a:pt x="94244" y="8944"/>
                </a:lnTo>
                <a:lnTo>
                  <a:pt x="94119" y="8866"/>
                </a:lnTo>
                <a:lnTo>
                  <a:pt x="94024" y="8850"/>
                </a:lnTo>
                <a:lnTo>
                  <a:pt x="93930" y="8866"/>
                </a:lnTo>
                <a:lnTo>
                  <a:pt x="93836" y="8897"/>
                </a:lnTo>
                <a:lnTo>
                  <a:pt x="93773" y="8897"/>
                </a:lnTo>
                <a:lnTo>
                  <a:pt x="93710" y="8913"/>
                </a:lnTo>
                <a:lnTo>
                  <a:pt x="93600" y="8944"/>
                </a:lnTo>
                <a:lnTo>
                  <a:pt x="93490" y="9007"/>
                </a:lnTo>
                <a:lnTo>
                  <a:pt x="93600" y="8913"/>
                </a:lnTo>
                <a:lnTo>
                  <a:pt x="93694" y="8818"/>
                </a:lnTo>
                <a:lnTo>
                  <a:pt x="93804" y="8708"/>
                </a:lnTo>
                <a:lnTo>
                  <a:pt x="93899" y="8646"/>
                </a:lnTo>
                <a:lnTo>
                  <a:pt x="94009" y="8598"/>
                </a:lnTo>
                <a:lnTo>
                  <a:pt x="94480" y="8033"/>
                </a:lnTo>
                <a:lnTo>
                  <a:pt x="94527" y="7985"/>
                </a:lnTo>
                <a:lnTo>
                  <a:pt x="94527" y="7923"/>
                </a:lnTo>
                <a:lnTo>
                  <a:pt x="94527" y="7765"/>
                </a:lnTo>
                <a:lnTo>
                  <a:pt x="94653" y="7482"/>
                </a:lnTo>
                <a:lnTo>
                  <a:pt x="94779" y="7357"/>
                </a:lnTo>
                <a:lnTo>
                  <a:pt x="94904" y="7215"/>
                </a:lnTo>
                <a:lnTo>
                  <a:pt x="95030" y="6948"/>
                </a:lnTo>
                <a:lnTo>
                  <a:pt x="95062" y="6602"/>
                </a:lnTo>
                <a:lnTo>
                  <a:pt x="95046" y="6539"/>
                </a:lnTo>
                <a:lnTo>
                  <a:pt x="95014" y="6398"/>
                </a:lnTo>
                <a:lnTo>
                  <a:pt x="94889" y="6382"/>
                </a:lnTo>
                <a:lnTo>
                  <a:pt x="94826" y="6382"/>
                </a:lnTo>
                <a:lnTo>
                  <a:pt x="94637" y="6366"/>
                </a:lnTo>
                <a:lnTo>
                  <a:pt x="94449" y="6382"/>
                </a:lnTo>
                <a:lnTo>
                  <a:pt x="93993" y="6445"/>
                </a:lnTo>
                <a:lnTo>
                  <a:pt x="93773" y="6539"/>
                </a:lnTo>
                <a:lnTo>
                  <a:pt x="93521" y="6665"/>
                </a:lnTo>
                <a:lnTo>
                  <a:pt x="93270" y="6759"/>
                </a:lnTo>
                <a:lnTo>
                  <a:pt x="92908" y="6885"/>
                </a:lnTo>
                <a:lnTo>
                  <a:pt x="92610" y="7058"/>
                </a:lnTo>
                <a:lnTo>
                  <a:pt x="92390" y="7278"/>
                </a:lnTo>
                <a:lnTo>
                  <a:pt x="92138" y="7781"/>
                </a:lnTo>
                <a:lnTo>
                  <a:pt x="92107" y="7875"/>
                </a:lnTo>
                <a:lnTo>
                  <a:pt x="92012" y="8237"/>
                </a:lnTo>
                <a:lnTo>
                  <a:pt x="92012" y="8237"/>
                </a:lnTo>
                <a:lnTo>
                  <a:pt x="92358" y="8111"/>
                </a:lnTo>
                <a:lnTo>
                  <a:pt x="92955" y="7891"/>
                </a:lnTo>
                <a:lnTo>
                  <a:pt x="92971" y="8001"/>
                </a:lnTo>
                <a:lnTo>
                  <a:pt x="92924" y="8300"/>
                </a:lnTo>
                <a:lnTo>
                  <a:pt x="92830" y="8488"/>
                </a:lnTo>
                <a:lnTo>
                  <a:pt x="92704" y="8771"/>
                </a:lnTo>
                <a:lnTo>
                  <a:pt x="92610" y="9007"/>
                </a:lnTo>
                <a:lnTo>
                  <a:pt x="92531" y="9227"/>
                </a:lnTo>
                <a:lnTo>
                  <a:pt x="92484" y="9290"/>
                </a:lnTo>
                <a:lnTo>
                  <a:pt x="92452" y="9306"/>
                </a:lnTo>
                <a:lnTo>
                  <a:pt x="92437" y="9306"/>
                </a:lnTo>
                <a:lnTo>
                  <a:pt x="92358" y="9290"/>
                </a:lnTo>
                <a:lnTo>
                  <a:pt x="92280" y="9259"/>
                </a:lnTo>
                <a:lnTo>
                  <a:pt x="92170" y="9196"/>
                </a:lnTo>
                <a:lnTo>
                  <a:pt x="92060" y="9180"/>
                </a:lnTo>
                <a:lnTo>
                  <a:pt x="91965" y="9196"/>
                </a:lnTo>
                <a:lnTo>
                  <a:pt x="91824" y="9274"/>
                </a:lnTo>
                <a:lnTo>
                  <a:pt x="91714" y="9479"/>
                </a:lnTo>
                <a:lnTo>
                  <a:pt x="91682" y="9589"/>
                </a:lnTo>
                <a:lnTo>
                  <a:pt x="91604" y="9966"/>
                </a:lnTo>
                <a:lnTo>
                  <a:pt x="91604" y="10312"/>
                </a:lnTo>
                <a:lnTo>
                  <a:pt x="91604" y="10343"/>
                </a:lnTo>
                <a:lnTo>
                  <a:pt x="91588" y="10453"/>
                </a:lnTo>
                <a:lnTo>
                  <a:pt x="91588" y="10626"/>
                </a:lnTo>
                <a:lnTo>
                  <a:pt x="91509" y="10783"/>
                </a:lnTo>
                <a:lnTo>
                  <a:pt x="91368" y="10940"/>
                </a:lnTo>
                <a:lnTo>
                  <a:pt x="91132" y="11365"/>
                </a:lnTo>
                <a:lnTo>
                  <a:pt x="91101" y="11632"/>
                </a:lnTo>
                <a:lnTo>
                  <a:pt x="91132" y="11852"/>
                </a:lnTo>
                <a:lnTo>
                  <a:pt x="91368" y="12151"/>
                </a:lnTo>
                <a:lnTo>
                  <a:pt x="91557" y="12198"/>
                </a:lnTo>
                <a:lnTo>
                  <a:pt x="91714" y="12213"/>
                </a:lnTo>
                <a:lnTo>
                  <a:pt x="91729" y="12166"/>
                </a:lnTo>
                <a:lnTo>
                  <a:pt x="91761" y="12166"/>
                </a:lnTo>
                <a:lnTo>
                  <a:pt x="91777" y="12182"/>
                </a:lnTo>
                <a:lnTo>
                  <a:pt x="91808" y="12213"/>
                </a:lnTo>
                <a:lnTo>
                  <a:pt x="91887" y="12292"/>
                </a:lnTo>
                <a:lnTo>
                  <a:pt x="92185" y="12449"/>
                </a:lnTo>
                <a:lnTo>
                  <a:pt x="92437" y="12465"/>
                </a:lnTo>
                <a:lnTo>
                  <a:pt x="92578" y="12512"/>
                </a:lnTo>
                <a:lnTo>
                  <a:pt x="92830" y="12826"/>
                </a:lnTo>
                <a:lnTo>
                  <a:pt x="92861" y="12999"/>
                </a:lnTo>
                <a:lnTo>
                  <a:pt x="92861" y="13047"/>
                </a:lnTo>
                <a:lnTo>
                  <a:pt x="92783" y="13141"/>
                </a:lnTo>
                <a:lnTo>
                  <a:pt x="92657" y="13157"/>
                </a:lnTo>
                <a:lnTo>
                  <a:pt x="91761" y="13188"/>
                </a:lnTo>
                <a:lnTo>
                  <a:pt x="91494" y="13219"/>
                </a:lnTo>
                <a:lnTo>
                  <a:pt x="91337" y="13219"/>
                </a:lnTo>
                <a:lnTo>
                  <a:pt x="91305" y="13392"/>
                </a:lnTo>
                <a:lnTo>
                  <a:pt x="91289" y="13628"/>
                </a:lnTo>
                <a:lnTo>
                  <a:pt x="91289" y="13801"/>
                </a:lnTo>
                <a:lnTo>
                  <a:pt x="91289" y="13958"/>
                </a:lnTo>
                <a:lnTo>
                  <a:pt x="91384" y="14210"/>
                </a:lnTo>
                <a:lnTo>
                  <a:pt x="91635" y="14445"/>
                </a:lnTo>
                <a:lnTo>
                  <a:pt x="91824" y="14540"/>
                </a:lnTo>
                <a:lnTo>
                  <a:pt x="91871" y="14587"/>
                </a:lnTo>
                <a:lnTo>
                  <a:pt x="91934" y="14618"/>
                </a:lnTo>
                <a:lnTo>
                  <a:pt x="91997" y="14650"/>
                </a:lnTo>
                <a:lnTo>
                  <a:pt x="92280" y="14807"/>
                </a:lnTo>
                <a:lnTo>
                  <a:pt x="92500" y="15027"/>
                </a:lnTo>
                <a:lnTo>
                  <a:pt x="92704" y="15278"/>
                </a:lnTo>
                <a:lnTo>
                  <a:pt x="92955" y="15451"/>
                </a:lnTo>
                <a:lnTo>
                  <a:pt x="93081" y="15530"/>
                </a:lnTo>
                <a:lnTo>
                  <a:pt x="93207" y="15640"/>
                </a:lnTo>
                <a:lnTo>
                  <a:pt x="93364" y="15734"/>
                </a:lnTo>
                <a:lnTo>
                  <a:pt x="93521" y="15766"/>
                </a:lnTo>
                <a:lnTo>
                  <a:pt x="93694" y="15734"/>
                </a:lnTo>
                <a:lnTo>
                  <a:pt x="93961" y="15499"/>
                </a:lnTo>
                <a:lnTo>
                  <a:pt x="94071" y="15341"/>
                </a:lnTo>
                <a:lnTo>
                  <a:pt x="94134" y="15263"/>
                </a:lnTo>
                <a:lnTo>
                  <a:pt x="94197" y="15168"/>
                </a:lnTo>
                <a:lnTo>
                  <a:pt x="94229" y="15121"/>
                </a:lnTo>
                <a:lnTo>
                  <a:pt x="94260" y="15090"/>
                </a:lnTo>
                <a:lnTo>
                  <a:pt x="94339" y="15137"/>
                </a:lnTo>
                <a:lnTo>
                  <a:pt x="94559" y="15137"/>
                </a:lnTo>
                <a:lnTo>
                  <a:pt x="94763" y="15090"/>
                </a:lnTo>
                <a:lnTo>
                  <a:pt x="95109" y="14964"/>
                </a:lnTo>
                <a:lnTo>
                  <a:pt x="94999" y="15106"/>
                </a:lnTo>
                <a:lnTo>
                  <a:pt x="94952" y="15153"/>
                </a:lnTo>
                <a:lnTo>
                  <a:pt x="94936" y="15184"/>
                </a:lnTo>
                <a:lnTo>
                  <a:pt x="94653" y="15436"/>
                </a:lnTo>
                <a:lnTo>
                  <a:pt x="94103" y="15750"/>
                </a:lnTo>
                <a:lnTo>
                  <a:pt x="93961" y="15797"/>
                </a:lnTo>
                <a:lnTo>
                  <a:pt x="93631" y="15876"/>
                </a:lnTo>
                <a:lnTo>
                  <a:pt x="93380" y="15797"/>
                </a:lnTo>
                <a:lnTo>
                  <a:pt x="93081" y="15797"/>
                </a:lnTo>
                <a:lnTo>
                  <a:pt x="93081" y="15750"/>
                </a:lnTo>
                <a:lnTo>
                  <a:pt x="92735" y="15703"/>
                </a:lnTo>
                <a:lnTo>
                  <a:pt x="92531" y="15656"/>
                </a:lnTo>
                <a:lnTo>
                  <a:pt x="92185" y="15530"/>
                </a:lnTo>
                <a:lnTo>
                  <a:pt x="91745" y="15263"/>
                </a:lnTo>
                <a:lnTo>
                  <a:pt x="91651" y="15121"/>
                </a:lnTo>
                <a:lnTo>
                  <a:pt x="91431" y="14650"/>
                </a:lnTo>
                <a:lnTo>
                  <a:pt x="91085" y="14115"/>
                </a:lnTo>
                <a:lnTo>
                  <a:pt x="91069" y="14052"/>
                </a:lnTo>
                <a:lnTo>
                  <a:pt x="91132" y="13660"/>
                </a:lnTo>
                <a:lnTo>
                  <a:pt x="91227" y="13329"/>
                </a:lnTo>
                <a:lnTo>
                  <a:pt x="91258" y="13219"/>
                </a:lnTo>
                <a:lnTo>
                  <a:pt x="91195" y="13141"/>
                </a:lnTo>
                <a:lnTo>
                  <a:pt x="91132" y="13031"/>
                </a:lnTo>
                <a:lnTo>
                  <a:pt x="90881" y="12889"/>
                </a:lnTo>
                <a:lnTo>
                  <a:pt x="90708" y="12826"/>
                </a:lnTo>
                <a:lnTo>
                  <a:pt x="90472" y="12748"/>
                </a:lnTo>
                <a:lnTo>
                  <a:pt x="90268" y="12622"/>
                </a:lnTo>
                <a:lnTo>
                  <a:pt x="90268" y="12544"/>
                </a:lnTo>
                <a:lnTo>
                  <a:pt x="90299" y="12402"/>
                </a:lnTo>
                <a:lnTo>
                  <a:pt x="90252" y="12198"/>
                </a:lnTo>
                <a:lnTo>
                  <a:pt x="90205" y="12135"/>
                </a:lnTo>
                <a:lnTo>
                  <a:pt x="90126" y="12041"/>
                </a:lnTo>
                <a:lnTo>
                  <a:pt x="89859" y="11931"/>
                </a:lnTo>
                <a:lnTo>
                  <a:pt x="89592" y="11931"/>
                </a:lnTo>
                <a:lnTo>
                  <a:pt x="89560" y="11962"/>
                </a:lnTo>
                <a:lnTo>
                  <a:pt x="89372" y="11883"/>
                </a:lnTo>
                <a:lnTo>
                  <a:pt x="89136" y="11805"/>
                </a:lnTo>
                <a:lnTo>
                  <a:pt x="88853" y="11789"/>
                </a:lnTo>
                <a:lnTo>
                  <a:pt x="88743" y="11789"/>
                </a:lnTo>
                <a:lnTo>
                  <a:pt x="88633" y="11805"/>
                </a:lnTo>
                <a:lnTo>
                  <a:pt x="87611" y="11915"/>
                </a:lnTo>
                <a:lnTo>
                  <a:pt x="86668" y="11946"/>
                </a:lnTo>
                <a:lnTo>
                  <a:pt x="86433" y="11946"/>
                </a:lnTo>
                <a:lnTo>
                  <a:pt x="86118" y="11962"/>
                </a:lnTo>
                <a:lnTo>
                  <a:pt x="85694" y="11993"/>
                </a:lnTo>
                <a:lnTo>
                  <a:pt x="85269" y="12009"/>
                </a:lnTo>
                <a:lnTo>
                  <a:pt x="84892" y="11993"/>
                </a:lnTo>
                <a:lnTo>
                  <a:pt x="84829" y="11962"/>
                </a:lnTo>
                <a:lnTo>
                  <a:pt x="84704" y="11868"/>
                </a:lnTo>
                <a:lnTo>
                  <a:pt x="84594" y="11679"/>
                </a:lnTo>
                <a:lnTo>
                  <a:pt x="84499" y="11538"/>
                </a:lnTo>
                <a:lnTo>
                  <a:pt x="84264" y="11302"/>
                </a:lnTo>
                <a:lnTo>
                  <a:pt x="84106" y="11286"/>
                </a:lnTo>
                <a:lnTo>
                  <a:pt x="84028" y="11286"/>
                </a:lnTo>
                <a:lnTo>
                  <a:pt x="83949" y="11318"/>
                </a:lnTo>
                <a:lnTo>
                  <a:pt x="83823" y="11396"/>
                </a:lnTo>
                <a:lnTo>
                  <a:pt x="83603" y="11585"/>
                </a:lnTo>
                <a:lnTo>
                  <a:pt x="83336" y="12025"/>
                </a:lnTo>
                <a:lnTo>
                  <a:pt x="83195" y="12434"/>
                </a:lnTo>
                <a:lnTo>
                  <a:pt x="83116" y="12701"/>
                </a:lnTo>
                <a:lnTo>
                  <a:pt x="82927" y="13062"/>
                </a:lnTo>
                <a:lnTo>
                  <a:pt x="82802" y="13251"/>
                </a:lnTo>
                <a:lnTo>
                  <a:pt x="82723" y="13345"/>
                </a:lnTo>
                <a:lnTo>
                  <a:pt x="82660" y="13455"/>
                </a:lnTo>
                <a:lnTo>
                  <a:pt x="82425" y="13801"/>
                </a:lnTo>
                <a:lnTo>
                  <a:pt x="82157" y="14304"/>
                </a:lnTo>
                <a:lnTo>
                  <a:pt x="82063" y="14618"/>
                </a:lnTo>
                <a:lnTo>
                  <a:pt x="82047" y="14775"/>
                </a:lnTo>
                <a:lnTo>
                  <a:pt x="82032" y="14901"/>
                </a:lnTo>
                <a:lnTo>
                  <a:pt x="81859" y="15121"/>
                </a:lnTo>
                <a:lnTo>
                  <a:pt x="81686" y="15231"/>
                </a:lnTo>
                <a:lnTo>
                  <a:pt x="81623" y="15278"/>
                </a:lnTo>
                <a:lnTo>
                  <a:pt x="81560" y="15326"/>
                </a:lnTo>
                <a:lnTo>
                  <a:pt x="81120" y="15671"/>
                </a:lnTo>
                <a:lnTo>
                  <a:pt x="80507" y="16174"/>
                </a:lnTo>
                <a:lnTo>
                  <a:pt x="80130" y="16473"/>
                </a:lnTo>
                <a:lnTo>
                  <a:pt x="79847" y="16756"/>
                </a:lnTo>
                <a:lnTo>
                  <a:pt x="79438" y="17416"/>
                </a:lnTo>
                <a:lnTo>
                  <a:pt x="79360" y="17636"/>
                </a:lnTo>
                <a:lnTo>
                  <a:pt x="79344" y="17652"/>
                </a:lnTo>
                <a:lnTo>
                  <a:pt x="79328" y="17746"/>
                </a:lnTo>
                <a:lnTo>
                  <a:pt x="79139" y="17825"/>
                </a:lnTo>
                <a:lnTo>
                  <a:pt x="78872" y="17856"/>
                </a:lnTo>
                <a:lnTo>
                  <a:pt x="78652" y="17872"/>
                </a:lnTo>
                <a:lnTo>
                  <a:pt x="78401" y="17888"/>
                </a:lnTo>
                <a:lnTo>
                  <a:pt x="78039" y="17888"/>
                </a:lnTo>
                <a:lnTo>
                  <a:pt x="77489" y="17982"/>
                </a:lnTo>
                <a:lnTo>
                  <a:pt x="77143" y="18139"/>
                </a:lnTo>
                <a:lnTo>
                  <a:pt x="76986" y="18265"/>
                </a:lnTo>
                <a:lnTo>
                  <a:pt x="76829" y="18406"/>
                </a:lnTo>
                <a:lnTo>
                  <a:pt x="76688" y="18532"/>
                </a:lnTo>
                <a:lnTo>
                  <a:pt x="76515" y="18689"/>
                </a:lnTo>
                <a:lnTo>
                  <a:pt x="76263" y="18878"/>
                </a:lnTo>
                <a:lnTo>
                  <a:pt x="76153" y="18894"/>
                </a:lnTo>
                <a:lnTo>
                  <a:pt x="76106" y="18878"/>
                </a:lnTo>
                <a:lnTo>
                  <a:pt x="76027" y="18862"/>
                </a:lnTo>
                <a:lnTo>
                  <a:pt x="75870" y="18784"/>
                </a:lnTo>
                <a:lnTo>
                  <a:pt x="75729" y="18674"/>
                </a:lnTo>
                <a:lnTo>
                  <a:pt x="75603" y="18579"/>
                </a:lnTo>
                <a:lnTo>
                  <a:pt x="75289" y="18422"/>
                </a:lnTo>
                <a:lnTo>
                  <a:pt x="75069" y="18406"/>
                </a:lnTo>
                <a:lnTo>
                  <a:pt x="74943" y="18406"/>
                </a:lnTo>
                <a:lnTo>
                  <a:pt x="74786" y="18438"/>
                </a:lnTo>
                <a:lnTo>
                  <a:pt x="74503" y="18485"/>
                </a:lnTo>
                <a:lnTo>
                  <a:pt x="74141" y="18485"/>
                </a:lnTo>
                <a:lnTo>
                  <a:pt x="73874" y="18611"/>
                </a:lnTo>
                <a:lnTo>
                  <a:pt x="73748" y="18799"/>
                </a:lnTo>
                <a:lnTo>
                  <a:pt x="73623" y="18972"/>
                </a:lnTo>
                <a:lnTo>
                  <a:pt x="73465" y="19114"/>
                </a:lnTo>
                <a:lnTo>
                  <a:pt x="73277" y="19287"/>
                </a:lnTo>
                <a:lnTo>
                  <a:pt x="73167" y="19491"/>
                </a:lnTo>
                <a:lnTo>
                  <a:pt x="73135" y="19569"/>
                </a:lnTo>
                <a:lnTo>
                  <a:pt x="73167" y="19632"/>
                </a:lnTo>
                <a:lnTo>
                  <a:pt x="73214" y="19742"/>
                </a:lnTo>
                <a:lnTo>
                  <a:pt x="73261" y="20010"/>
                </a:lnTo>
                <a:lnTo>
                  <a:pt x="73245" y="20182"/>
                </a:lnTo>
                <a:lnTo>
                  <a:pt x="73198" y="20072"/>
                </a:lnTo>
                <a:lnTo>
                  <a:pt x="73025" y="19931"/>
                </a:lnTo>
                <a:lnTo>
                  <a:pt x="72931" y="19868"/>
                </a:lnTo>
                <a:lnTo>
                  <a:pt x="72805" y="19821"/>
                </a:lnTo>
                <a:lnTo>
                  <a:pt x="72695" y="19805"/>
                </a:lnTo>
                <a:lnTo>
                  <a:pt x="72522" y="19852"/>
                </a:lnTo>
                <a:lnTo>
                  <a:pt x="72397" y="19962"/>
                </a:lnTo>
                <a:lnTo>
                  <a:pt x="72349" y="20010"/>
                </a:lnTo>
                <a:lnTo>
                  <a:pt x="72287" y="20072"/>
                </a:lnTo>
                <a:lnTo>
                  <a:pt x="72145" y="20230"/>
                </a:lnTo>
                <a:lnTo>
                  <a:pt x="72066" y="20544"/>
                </a:lnTo>
                <a:lnTo>
                  <a:pt x="72066" y="20685"/>
                </a:lnTo>
                <a:lnTo>
                  <a:pt x="72082" y="20764"/>
                </a:lnTo>
                <a:lnTo>
                  <a:pt x="72082" y="20827"/>
                </a:lnTo>
                <a:lnTo>
                  <a:pt x="72082" y="20905"/>
                </a:lnTo>
                <a:lnTo>
                  <a:pt x="72129" y="20968"/>
                </a:lnTo>
                <a:lnTo>
                  <a:pt x="72239" y="21063"/>
                </a:lnTo>
                <a:lnTo>
                  <a:pt x="72349" y="21173"/>
                </a:lnTo>
                <a:lnTo>
                  <a:pt x="72475" y="21094"/>
                </a:lnTo>
                <a:lnTo>
                  <a:pt x="72522" y="21063"/>
                </a:lnTo>
                <a:lnTo>
                  <a:pt x="72664" y="20984"/>
                </a:lnTo>
                <a:lnTo>
                  <a:pt x="72601" y="21063"/>
                </a:lnTo>
                <a:lnTo>
                  <a:pt x="72538" y="21157"/>
                </a:lnTo>
                <a:lnTo>
                  <a:pt x="72491" y="21220"/>
                </a:lnTo>
                <a:lnTo>
                  <a:pt x="72444" y="21298"/>
                </a:lnTo>
                <a:lnTo>
                  <a:pt x="72412" y="21361"/>
                </a:lnTo>
                <a:lnTo>
                  <a:pt x="72318" y="21361"/>
                </a:lnTo>
                <a:lnTo>
                  <a:pt x="72271" y="21346"/>
                </a:lnTo>
                <a:lnTo>
                  <a:pt x="71689" y="21346"/>
                </a:lnTo>
                <a:lnTo>
                  <a:pt x="71171" y="21471"/>
                </a:lnTo>
                <a:lnTo>
                  <a:pt x="70856" y="21676"/>
                </a:lnTo>
                <a:lnTo>
                  <a:pt x="70699" y="21849"/>
                </a:lnTo>
                <a:lnTo>
                  <a:pt x="70542" y="22053"/>
                </a:lnTo>
                <a:lnTo>
                  <a:pt x="70385" y="22399"/>
                </a:lnTo>
                <a:lnTo>
                  <a:pt x="70385" y="22619"/>
                </a:lnTo>
                <a:lnTo>
                  <a:pt x="70416" y="22729"/>
                </a:lnTo>
                <a:lnTo>
                  <a:pt x="70463" y="22807"/>
                </a:lnTo>
                <a:lnTo>
                  <a:pt x="70636" y="22917"/>
                </a:lnTo>
                <a:lnTo>
                  <a:pt x="70888" y="22917"/>
                </a:lnTo>
                <a:lnTo>
                  <a:pt x="71061" y="22854"/>
                </a:lnTo>
                <a:lnTo>
                  <a:pt x="71391" y="22729"/>
                </a:lnTo>
                <a:lnTo>
                  <a:pt x="71469" y="22697"/>
                </a:lnTo>
                <a:lnTo>
                  <a:pt x="71485" y="22682"/>
                </a:lnTo>
                <a:lnTo>
                  <a:pt x="71532" y="22666"/>
                </a:lnTo>
                <a:lnTo>
                  <a:pt x="71516" y="22854"/>
                </a:lnTo>
                <a:lnTo>
                  <a:pt x="71501" y="23106"/>
                </a:lnTo>
                <a:lnTo>
                  <a:pt x="71501" y="23200"/>
                </a:lnTo>
                <a:lnTo>
                  <a:pt x="71516" y="23279"/>
                </a:lnTo>
                <a:lnTo>
                  <a:pt x="71516" y="23640"/>
                </a:lnTo>
                <a:lnTo>
                  <a:pt x="71453" y="23845"/>
                </a:lnTo>
                <a:lnTo>
                  <a:pt x="71406" y="23845"/>
                </a:lnTo>
                <a:lnTo>
                  <a:pt x="71281" y="23798"/>
                </a:lnTo>
                <a:lnTo>
                  <a:pt x="70919" y="23593"/>
                </a:lnTo>
                <a:lnTo>
                  <a:pt x="70668" y="23436"/>
                </a:lnTo>
                <a:lnTo>
                  <a:pt x="70400" y="23279"/>
                </a:lnTo>
                <a:lnTo>
                  <a:pt x="70133" y="23137"/>
                </a:lnTo>
                <a:lnTo>
                  <a:pt x="69772" y="22996"/>
                </a:lnTo>
                <a:lnTo>
                  <a:pt x="69630" y="22949"/>
                </a:lnTo>
                <a:lnTo>
                  <a:pt x="69552" y="23074"/>
                </a:lnTo>
                <a:lnTo>
                  <a:pt x="69457" y="23185"/>
                </a:lnTo>
                <a:lnTo>
                  <a:pt x="69222" y="23389"/>
                </a:lnTo>
                <a:lnTo>
                  <a:pt x="69127" y="23405"/>
                </a:lnTo>
                <a:lnTo>
                  <a:pt x="69064" y="23389"/>
                </a:lnTo>
                <a:lnTo>
                  <a:pt x="69017" y="23310"/>
                </a:lnTo>
                <a:lnTo>
                  <a:pt x="68954" y="23153"/>
                </a:lnTo>
                <a:lnTo>
                  <a:pt x="68923" y="22902"/>
                </a:lnTo>
                <a:lnTo>
                  <a:pt x="69017" y="22650"/>
                </a:lnTo>
                <a:lnTo>
                  <a:pt x="69049" y="22603"/>
                </a:lnTo>
                <a:lnTo>
                  <a:pt x="69300" y="22351"/>
                </a:lnTo>
                <a:lnTo>
                  <a:pt x="68954" y="22273"/>
                </a:lnTo>
                <a:lnTo>
                  <a:pt x="68703" y="22226"/>
                </a:lnTo>
                <a:lnTo>
                  <a:pt x="68310" y="22069"/>
                </a:lnTo>
                <a:lnTo>
                  <a:pt x="68247" y="21990"/>
                </a:lnTo>
                <a:lnTo>
                  <a:pt x="68200" y="21864"/>
                </a:lnTo>
                <a:lnTo>
                  <a:pt x="67964" y="21691"/>
                </a:lnTo>
                <a:lnTo>
                  <a:pt x="67493" y="21566"/>
                </a:lnTo>
                <a:lnTo>
                  <a:pt x="67210" y="21550"/>
                </a:lnTo>
                <a:lnTo>
                  <a:pt x="67037" y="21550"/>
                </a:lnTo>
                <a:lnTo>
                  <a:pt x="66644" y="21644"/>
                </a:lnTo>
                <a:lnTo>
                  <a:pt x="66502" y="21754"/>
                </a:lnTo>
                <a:lnTo>
                  <a:pt x="66204" y="22021"/>
                </a:lnTo>
                <a:lnTo>
                  <a:pt x="65261" y="22697"/>
                </a:lnTo>
                <a:lnTo>
                  <a:pt x="64931" y="22854"/>
                </a:lnTo>
                <a:lnTo>
                  <a:pt x="64821" y="22902"/>
                </a:lnTo>
                <a:lnTo>
                  <a:pt x="64726" y="22933"/>
                </a:lnTo>
                <a:lnTo>
                  <a:pt x="64679" y="22870"/>
                </a:lnTo>
                <a:lnTo>
                  <a:pt x="64601" y="22744"/>
                </a:lnTo>
                <a:lnTo>
                  <a:pt x="64522" y="22619"/>
                </a:lnTo>
                <a:lnTo>
                  <a:pt x="64318" y="22446"/>
                </a:lnTo>
                <a:lnTo>
                  <a:pt x="63988" y="22304"/>
                </a:lnTo>
                <a:lnTo>
                  <a:pt x="63752" y="22241"/>
                </a:lnTo>
                <a:lnTo>
                  <a:pt x="63579" y="22194"/>
                </a:lnTo>
                <a:lnTo>
                  <a:pt x="63437" y="22147"/>
                </a:lnTo>
                <a:lnTo>
                  <a:pt x="63312" y="22084"/>
                </a:lnTo>
                <a:lnTo>
                  <a:pt x="63076" y="21786"/>
                </a:lnTo>
                <a:lnTo>
                  <a:pt x="62997" y="21581"/>
                </a:lnTo>
                <a:lnTo>
                  <a:pt x="62966" y="21487"/>
                </a:lnTo>
                <a:lnTo>
                  <a:pt x="62966" y="21251"/>
                </a:lnTo>
                <a:lnTo>
                  <a:pt x="63013" y="21141"/>
                </a:lnTo>
                <a:lnTo>
                  <a:pt x="63217" y="20874"/>
                </a:lnTo>
                <a:lnTo>
                  <a:pt x="63626" y="20607"/>
                </a:lnTo>
                <a:lnTo>
                  <a:pt x="63862" y="20591"/>
                </a:lnTo>
                <a:lnTo>
                  <a:pt x="64066" y="20575"/>
                </a:lnTo>
                <a:lnTo>
                  <a:pt x="64459" y="20465"/>
                </a:lnTo>
                <a:lnTo>
                  <a:pt x="64821" y="20245"/>
                </a:lnTo>
                <a:lnTo>
                  <a:pt x="65056" y="19962"/>
                </a:lnTo>
                <a:lnTo>
                  <a:pt x="65119" y="19789"/>
                </a:lnTo>
                <a:lnTo>
                  <a:pt x="65166" y="19632"/>
                </a:lnTo>
                <a:lnTo>
                  <a:pt x="65449" y="19397"/>
                </a:lnTo>
                <a:lnTo>
                  <a:pt x="65654" y="19287"/>
                </a:lnTo>
                <a:lnTo>
                  <a:pt x="65732" y="19255"/>
                </a:lnTo>
                <a:lnTo>
                  <a:pt x="66204" y="19019"/>
                </a:lnTo>
                <a:lnTo>
                  <a:pt x="66770" y="18611"/>
                </a:lnTo>
                <a:lnTo>
                  <a:pt x="67005" y="18312"/>
                </a:lnTo>
                <a:lnTo>
                  <a:pt x="67037" y="18155"/>
                </a:lnTo>
                <a:lnTo>
                  <a:pt x="67068" y="17840"/>
                </a:lnTo>
                <a:lnTo>
                  <a:pt x="66942" y="17165"/>
                </a:lnTo>
                <a:lnTo>
                  <a:pt x="66864" y="16882"/>
                </a:lnTo>
                <a:lnTo>
                  <a:pt x="66848" y="16803"/>
                </a:lnTo>
                <a:lnTo>
                  <a:pt x="66817" y="16724"/>
                </a:lnTo>
                <a:lnTo>
                  <a:pt x="66754" y="15986"/>
                </a:lnTo>
                <a:lnTo>
                  <a:pt x="66754" y="15200"/>
                </a:lnTo>
                <a:lnTo>
                  <a:pt x="66770" y="15090"/>
                </a:lnTo>
                <a:lnTo>
                  <a:pt x="66770" y="14964"/>
                </a:lnTo>
                <a:lnTo>
                  <a:pt x="66770" y="14886"/>
                </a:lnTo>
                <a:lnTo>
                  <a:pt x="66785" y="14823"/>
                </a:lnTo>
                <a:lnTo>
                  <a:pt x="66895" y="14886"/>
                </a:lnTo>
                <a:lnTo>
                  <a:pt x="67005" y="14901"/>
                </a:lnTo>
                <a:lnTo>
                  <a:pt x="67100" y="14886"/>
                </a:lnTo>
                <a:lnTo>
                  <a:pt x="67273" y="14807"/>
                </a:lnTo>
                <a:lnTo>
                  <a:pt x="67335" y="14728"/>
                </a:lnTo>
                <a:lnTo>
                  <a:pt x="67430" y="14603"/>
                </a:lnTo>
                <a:lnTo>
                  <a:pt x="67493" y="14320"/>
                </a:lnTo>
                <a:lnTo>
                  <a:pt x="67461" y="14162"/>
                </a:lnTo>
                <a:lnTo>
                  <a:pt x="67430" y="13974"/>
                </a:lnTo>
                <a:lnTo>
                  <a:pt x="67540" y="13785"/>
                </a:lnTo>
                <a:lnTo>
                  <a:pt x="67744" y="13644"/>
                </a:lnTo>
                <a:lnTo>
                  <a:pt x="67870" y="13565"/>
                </a:lnTo>
                <a:lnTo>
                  <a:pt x="67917" y="13565"/>
                </a:lnTo>
                <a:lnTo>
                  <a:pt x="67933" y="13581"/>
                </a:lnTo>
                <a:lnTo>
                  <a:pt x="67996" y="13628"/>
                </a:lnTo>
                <a:lnTo>
                  <a:pt x="68106" y="13738"/>
                </a:lnTo>
                <a:lnTo>
                  <a:pt x="68294" y="13817"/>
                </a:lnTo>
                <a:lnTo>
                  <a:pt x="68436" y="13848"/>
                </a:lnTo>
                <a:lnTo>
                  <a:pt x="68546" y="13864"/>
                </a:lnTo>
                <a:lnTo>
                  <a:pt x="68671" y="13880"/>
                </a:lnTo>
                <a:lnTo>
                  <a:pt x="68891" y="13942"/>
                </a:lnTo>
                <a:lnTo>
                  <a:pt x="69002" y="14052"/>
                </a:lnTo>
                <a:lnTo>
                  <a:pt x="69127" y="14162"/>
                </a:lnTo>
                <a:lnTo>
                  <a:pt x="69284" y="14178"/>
                </a:lnTo>
                <a:lnTo>
                  <a:pt x="69379" y="14178"/>
                </a:lnTo>
                <a:lnTo>
                  <a:pt x="69536" y="14052"/>
                </a:lnTo>
                <a:lnTo>
                  <a:pt x="69583" y="13958"/>
                </a:lnTo>
                <a:lnTo>
                  <a:pt x="69614" y="13785"/>
                </a:lnTo>
                <a:lnTo>
                  <a:pt x="69489" y="13377"/>
                </a:lnTo>
                <a:lnTo>
                  <a:pt x="69332" y="13204"/>
                </a:lnTo>
                <a:lnTo>
                  <a:pt x="69206" y="13094"/>
                </a:lnTo>
                <a:lnTo>
                  <a:pt x="69064" y="12811"/>
                </a:lnTo>
                <a:lnTo>
                  <a:pt x="69002" y="12669"/>
                </a:lnTo>
                <a:lnTo>
                  <a:pt x="68923" y="12449"/>
                </a:lnTo>
                <a:lnTo>
                  <a:pt x="68781" y="12229"/>
                </a:lnTo>
                <a:lnTo>
                  <a:pt x="68719" y="12119"/>
                </a:lnTo>
                <a:lnTo>
                  <a:pt x="68671" y="11993"/>
                </a:lnTo>
                <a:lnTo>
                  <a:pt x="68593" y="11805"/>
                </a:lnTo>
                <a:lnTo>
                  <a:pt x="68389" y="11506"/>
                </a:lnTo>
                <a:lnTo>
                  <a:pt x="68137" y="11365"/>
                </a:lnTo>
                <a:lnTo>
                  <a:pt x="67964" y="11302"/>
                </a:lnTo>
                <a:lnTo>
                  <a:pt x="67603" y="11208"/>
                </a:lnTo>
                <a:lnTo>
                  <a:pt x="67115" y="11035"/>
                </a:lnTo>
                <a:lnTo>
                  <a:pt x="66880" y="10909"/>
                </a:lnTo>
                <a:lnTo>
                  <a:pt x="66675" y="10783"/>
                </a:lnTo>
                <a:lnTo>
                  <a:pt x="66487" y="10767"/>
                </a:lnTo>
                <a:lnTo>
                  <a:pt x="66314" y="10783"/>
                </a:lnTo>
                <a:lnTo>
                  <a:pt x="65984" y="11050"/>
                </a:lnTo>
                <a:lnTo>
                  <a:pt x="65779" y="11302"/>
                </a:lnTo>
                <a:lnTo>
                  <a:pt x="65606" y="11522"/>
                </a:lnTo>
                <a:lnTo>
                  <a:pt x="65481" y="11805"/>
                </a:lnTo>
                <a:lnTo>
                  <a:pt x="65481" y="11915"/>
                </a:lnTo>
                <a:lnTo>
                  <a:pt x="65465" y="12025"/>
                </a:lnTo>
                <a:lnTo>
                  <a:pt x="65402" y="12198"/>
                </a:lnTo>
                <a:lnTo>
                  <a:pt x="65308" y="12402"/>
                </a:lnTo>
                <a:lnTo>
                  <a:pt x="65292" y="12716"/>
                </a:lnTo>
                <a:lnTo>
                  <a:pt x="65339" y="12842"/>
                </a:lnTo>
                <a:lnTo>
                  <a:pt x="65371" y="12937"/>
                </a:lnTo>
                <a:lnTo>
                  <a:pt x="65386" y="13062"/>
                </a:lnTo>
                <a:lnTo>
                  <a:pt x="65386" y="13219"/>
                </a:lnTo>
                <a:lnTo>
                  <a:pt x="65544" y="13251"/>
                </a:lnTo>
                <a:lnTo>
                  <a:pt x="65575" y="13251"/>
                </a:lnTo>
                <a:lnTo>
                  <a:pt x="65701" y="13267"/>
                </a:lnTo>
                <a:lnTo>
                  <a:pt x="65842" y="13251"/>
                </a:lnTo>
                <a:lnTo>
                  <a:pt x="66251" y="13141"/>
                </a:lnTo>
                <a:lnTo>
                  <a:pt x="66471" y="12999"/>
                </a:lnTo>
                <a:lnTo>
                  <a:pt x="66518" y="12952"/>
                </a:lnTo>
                <a:lnTo>
                  <a:pt x="66550" y="12937"/>
                </a:lnTo>
                <a:lnTo>
                  <a:pt x="66565" y="12952"/>
                </a:lnTo>
                <a:lnTo>
                  <a:pt x="66612" y="13047"/>
                </a:lnTo>
                <a:lnTo>
                  <a:pt x="66707" y="13172"/>
                </a:lnTo>
                <a:lnTo>
                  <a:pt x="66722" y="13235"/>
                </a:lnTo>
                <a:lnTo>
                  <a:pt x="66707" y="13392"/>
                </a:lnTo>
                <a:lnTo>
                  <a:pt x="66565" y="13644"/>
                </a:lnTo>
                <a:lnTo>
                  <a:pt x="66471" y="13785"/>
                </a:lnTo>
                <a:lnTo>
                  <a:pt x="66439" y="13832"/>
                </a:lnTo>
                <a:lnTo>
                  <a:pt x="66408" y="13880"/>
                </a:lnTo>
                <a:lnTo>
                  <a:pt x="66345" y="13990"/>
                </a:lnTo>
                <a:lnTo>
                  <a:pt x="66329" y="14084"/>
                </a:lnTo>
                <a:lnTo>
                  <a:pt x="66172" y="14068"/>
                </a:lnTo>
                <a:lnTo>
                  <a:pt x="66047" y="14068"/>
                </a:lnTo>
                <a:lnTo>
                  <a:pt x="65889" y="14052"/>
                </a:lnTo>
                <a:lnTo>
                  <a:pt x="65528" y="14052"/>
                </a:lnTo>
                <a:lnTo>
                  <a:pt x="65324" y="14084"/>
                </a:lnTo>
                <a:lnTo>
                  <a:pt x="64899" y="14162"/>
                </a:lnTo>
                <a:lnTo>
                  <a:pt x="64208" y="14430"/>
                </a:lnTo>
                <a:lnTo>
                  <a:pt x="63956" y="14618"/>
                </a:lnTo>
                <a:lnTo>
                  <a:pt x="63767" y="14791"/>
                </a:lnTo>
                <a:lnTo>
                  <a:pt x="63595" y="15027"/>
                </a:lnTo>
                <a:lnTo>
                  <a:pt x="63406" y="15278"/>
                </a:lnTo>
                <a:lnTo>
                  <a:pt x="63076" y="15593"/>
                </a:lnTo>
                <a:lnTo>
                  <a:pt x="62809" y="15719"/>
                </a:lnTo>
                <a:lnTo>
                  <a:pt x="62589" y="15719"/>
                </a:lnTo>
                <a:lnTo>
                  <a:pt x="62384" y="15687"/>
                </a:lnTo>
                <a:lnTo>
                  <a:pt x="62039" y="15561"/>
                </a:lnTo>
                <a:lnTo>
                  <a:pt x="61661" y="15263"/>
                </a:lnTo>
                <a:lnTo>
                  <a:pt x="61488" y="15058"/>
                </a:lnTo>
                <a:lnTo>
                  <a:pt x="61410" y="14980"/>
                </a:lnTo>
                <a:lnTo>
                  <a:pt x="61363" y="14917"/>
                </a:lnTo>
                <a:lnTo>
                  <a:pt x="61237" y="14823"/>
                </a:lnTo>
                <a:lnTo>
                  <a:pt x="60781" y="14587"/>
                </a:lnTo>
                <a:lnTo>
                  <a:pt x="59932" y="14257"/>
                </a:lnTo>
                <a:lnTo>
                  <a:pt x="59477" y="14147"/>
                </a:lnTo>
                <a:lnTo>
                  <a:pt x="59241" y="14100"/>
                </a:lnTo>
                <a:lnTo>
                  <a:pt x="58816" y="13880"/>
                </a:lnTo>
                <a:lnTo>
                  <a:pt x="58628" y="13738"/>
                </a:lnTo>
                <a:lnTo>
                  <a:pt x="58486" y="13628"/>
                </a:lnTo>
                <a:lnTo>
                  <a:pt x="58329" y="13534"/>
                </a:lnTo>
                <a:lnTo>
                  <a:pt x="58203" y="13471"/>
                </a:lnTo>
                <a:lnTo>
                  <a:pt x="57527" y="13172"/>
                </a:lnTo>
                <a:lnTo>
                  <a:pt x="57150" y="13125"/>
                </a:lnTo>
                <a:lnTo>
                  <a:pt x="56977" y="13125"/>
                </a:lnTo>
                <a:lnTo>
                  <a:pt x="56773" y="13235"/>
                </a:lnTo>
                <a:lnTo>
                  <a:pt x="56726" y="13298"/>
                </a:lnTo>
                <a:lnTo>
                  <a:pt x="56553" y="13439"/>
                </a:lnTo>
                <a:lnTo>
                  <a:pt x="56302" y="13549"/>
                </a:lnTo>
                <a:lnTo>
                  <a:pt x="56113" y="13628"/>
                </a:lnTo>
                <a:lnTo>
                  <a:pt x="55940" y="13738"/>
                </a:lnTo>
                <a:lnTo>
                  <a:pt x="55909" y="13707"/>
                </a:lnTo>
                <a:lnTo>
                  <a:pt x="55893" y="13660"/>
                </a:lnTo>
                <a:lnTo>
                  <a:pt x="55720" y="13345"/>
                </a:lnTo>
                <a:lnTo>
                  <a:pt x="55736" y="13282"/>
                </a:lnTo>
                <a:lnTo>
                  <a:pt x="55751" y="13267"/>
                </a:lnTo>
                <a:lnTo>
                  <a:pt x="55799" y="13235"/>
                </a:lnTo>
                <a:lnTo>
                  <a:pt x="55877" y="13204"/>
                </a:lnTo>
                <a:lnTo>
                  <a:pt x="55987" y="13062"/>
                </a:lnTo>
                <a:lnTo>
                  <a:pt x="56003" y="12968"/>
                </a:lnTo>
                <a:lnTo>
                  <a:pt x="55987" y="12874"/>
                </a:lnTo>
                <a:lnTo>
                  <a:pt x="55893" y="12685"/>
                </a:lnTo>
                <a:lnTo>
                  <a:pt x="55610" y="12418"/>
                </a:lnTo>
                <a:lnTo>
                  <a:pt x="55374" y="12308"/>
                </a:lnTo>
                <a:lnTo>
                  <a:pt x="55280" y="12276"/>
                </a:lnTo>
                <a:lnTo>
                  <a:pt x="55201" y="12229"/>
                </a:lnTo>
                <a:lnTo>
                  <a:pt x="54918" y="12103"/>
                </a:lnTo>
                <a:lnTo>
                  <a:pt x="54620" y="12072"/>
                </a:lnTo>
                <a:lnTo>
                  <a:pt x="54431" y="12088"/>
                </a:lnTo>
                <a:lnTo>
                  <a:pt x="54258" y="12151"/>
                </a:lnTo>
                <a:lnTo>
                  <a:pt x="54038" y="12166"/>
                </a:lnTo>
                <a:lnTo>
                  <a:pt x="53488" y="12261"/>
                </a:lnTo>
                <a:lnTo>
                  <a:pt x="53158" y="12386"/>
                </a:lnTo>
                <a:lnTo>
                  <a:pt x="53032" y="12496"/>
                </a:lnTo>
                <a:lnTo>
                  <a:pt x="52844" y="12669"/>
                </a:lnTo>
                <a:lnTo>
                  <a:pt x="52246" y="12968"/>
                </a:lnTo>
                <a:lnTo>
                  <a:pt x="51948" y="12999"/>
                </a:lnTo>
                <a:lnTo>
                  <a:pt x="51838" y="12999"/>
                </a:lnTo>
                <a:lnTo>
                  <a:pt x="51759" y="12968"/>
                </a:lnTo>
                <a:lnTo>
                  <a:pt x="51712" y="12937"/>
                </a:lnTo>
                <a:lnTo>
                  <a:pt x="51680" y="12889"/>
                </a:lnTo>
                <a:lnTo>
                  <a:pt x="51712" y="12826"/>
                </a:lnTo>
                <a:lnTo>
                  <a:pt x="51932" y="12654"/>
                </a:lnTo>
                <a:lnTo>
                  <a:pt x="52073" y="12606"/>
                </a:lnTo>
                <a:lnTo>
                  <a:pt x="52152" y="12591"/>
                </a:lnTo>
                <a:lnTo>
                  <a:pt x="52466" y="12528"/>
                </a:lnTo>
                <a:lnTo>
                  <a:pt x="52969" y="12324"/>
                </a:lnTo>
                <a:lnTo>
                  <a:pt x="53284" y="12056"/>
                </a:lnTo>
                <a:lnTo>
                  <a:pt x="53409" y="11868"/>
                </a:lnTo>
                <a:lnTo>
                  <a:pt x="53582" y="11522"/>
                </a:lnTo>
                <a:lnTo>
                  <a:pt x="53771" y="10705"/>
                </a:lnTo>
                <a:lnTo>
                  <a:pt x="53787" y="10217"/>
                </a:lnTo>
                <a:lnTo>
                  <a:pt x="53802" y="9762"/>
                </a:lnTo>
                <a:lnTo>
                  <a:pt x="53865" y="9400"/>
                </a:lnTo>
                <a:lnTo>
                  <a:pt x="53897" y="9227"/>
                </a:lnTo>
                <a:lnTo>
                  <a:pt x="53928" y="9023"/>
                </a:lnTo>
                <a:lnTo>
                  <a:pt x="53944" y="8913"/>
                </a:lnTo>
                <a:lnTo>
                  <a:pt x="53912" y="8661"/>
                </a:lnTo>
                <a:lnTo>
                  <a:pt x="53850" y="8551"/>
                </a:lnTo>
                <a:lnTo>
                  <a:pt x="53771" y="8473"/>
                </a:lnTo>
                <a:lnTo>
                  <a:pt x="53582" y="8410"/>
                </a:lnTo>
                <a:lnTo>
                  <a:pt x="53488" y="8410"/>
                </a:lnTo>
                <a:lnTo>
                  <a:pt x="53425" y="8394"/>
                </a:lnTo>
                <a:lnTo>
                  <a:pt x="53378" y="8394"/>
                </a:lnTo>
                <a:lnTo>
                  <a:pt x="53237" y="8347"/>
                </a:lnTo>
                <a:lnTo>
                  <a:pt x="53064" y="8315"/>
                </a:lnTo>
                <a:lnTo>
                  <a:pt x="53127" y="8205"/>
                </a:lnTo>
                <a:lnTo>
                  <a:pt x="53252" y="7923"/>
                </a:lnTo>
                <a:lnTo>
                  <a:pt x="53284" y="7750"/>
                </a:lnTo>
                <a:lnTo>
                  <a:pt x="53331" y="7357"/>
                </a:lnTo>
                <a:lnTo>
                  <a:pt x="53205" y="6712"/>
                </a:lnTo>
                <a:lnTo>
                  <a:pt x="53048" y="6414"/>
                </a:lnTo>
                <a:lnTo>
                  <a:pt x="52844" y="6131"/>
                </a:lnTo>
                <a:lnTo>
                  <a:pt x="52419" y="5753"/>
                </a:lnTo>
                <a:lnTo>
                  <a:pt x="52356" y="5706"/>
                </a:lnTo>
                <a:lnTo>
                  <a:pt x="52058" y="5502"/>
                </a:lnTo>
                <a:lnTo>
                  <a:pt x="52058" y="5863"/>
                </a:lnTo>
                <a:lnTo>
                  <a:pt x="52058" y="5926"/>
                </a:lnTo>
                <a:lnTo>
                  <a:pt x="51995" y="6225"/>
                </a:lnTo>
                <a:lnTo>
                  <a:pt x="51885" y="6366"/>
                </a:lnTo>
                <a:lnTo>
                  <a:pt x="51822" y="6382"/>
                </a:lnTo>
                <a:lnTo>
                  <a:pt x="51539" y="6366"/>
                </a:lnTo>
                <a:lnTo>
                  <a:pt x="51083" y="6178"/>
                </a:lnTo>
                <a:lnTo>
                  <a:pt x="50879" y="6005"/>
                </a:lnTo>
                <a:lnTo>
                  <a:pt x="50659" y="5816"/>
                </a:lnTo>
                <a:lnTo>
                  <a:pt x="50124" y="5581"/>
                </a:lnTo>
                <a:lnTo>
                  <a:pt x="49794" y="5486"/>
                </a:lnTo>
                <a:lnTo>
                  <a:pt x="49731" y="5471"/>
                </a:lnTo>
                <a:lnTo>
                  <a:pt x="49056" y="5188"/>
                </a:lnTo>
                <a:lnTo>
                  <a:pt x="48521" y="4889"/>
                </a:lnTo>
                <a:lnTo>
                  <a:pt x="48521" y="4512"/>
                </a:lnTo>
                <a:lnTo>
                  <a:pt x="48521" y="4182"/>
                </a:lnTo>
                <a:lnTo>
                  <a:pt x="48223" y="4339"/>
                </a:lnTo>
                <a:lnTo>
                  <a:pt x="47767" y="4606"/>
                </a:lnTo>
                <a:lnTo>
                  <a:pt x="46997" y="5140"/>
                </a:lnTo>
                <a:lnTo>
                  <a:pt x="46761" y="5361"/>
                </a:lnTo>
                <a:lnTo>
                  <a:pt x="46604" y="5581"/>
                </a:lnTo>
                <a:lnTo>
                  <a:pt x="46588" y="5612"/>
                </a:lnTo>
                <a:lnTo>
                  <a:pt x="46572" y="5628"/>
                </a:lnTo>
                <a:lnTo>
                  <a:pt x="46494" y="5329"/>
                </a:lnTo>
                <a:lnTo>
                  <a:pt x="46446" y="5062"/>
                </a:lnTo>
                <a:lnTo>
                  <a:pt x="46431" y="4889"/>
                </a:lnTo>
                <a:lnTo>
                  <a:pt x="46179" y="4889"/>
                </a:lnTo>
                <a:lnTo>
                  <a:pt x="45802" y="4999"/>
                </a:lnTo>
                <a:lnTo>
                  <a:pt x="45488" y="5219"/>
                </a:lnTo>
                <a:lnTo>
                  <a:pt x="45330" y="5376"/>
                </a:lnTo>
                <a:lnTo>
                  <a:pt x="45173" y="5549"/>
                </a:lnTo>
                <a:lnTo>
                  <a:pt x="44875" y="5738"/>
                </a:lnTo>
                <a:lnTo>
                  <a:pt x="44733" y="5769"/>
                </a:lnTo>
                <a:lnTo>
                  <a:pt x="44686" y="5753"/>
                </a:lnTo>
                <a:lnTo>
                  <a:pt x="44560" y="5706"/>
                </a:lnTo>
                <a:lnTo>
                  <a:pt x="44497" y="5612"/>
                </a:lnTo>
                <a:lnTo>
                  <a:pt x="44419" y="5486"/>
                </a:lnTo>
                <a:lnTo>
                  <a:pt x="44387" y="5266"/>
                </a:lnTo>
                <a:lnTo>
                  <a:pt x="44387" y="5156"/>
                </a:lnTo>
                <a:lnTo>
                  <a:pt x="44403" y="5030"/>
                </a:lnTo>
                <a:lnTo>
                  <a:pt x="44356" y="4779"/>
                </a:lnTo>
                <a:lnTo>
                  <a:pt x="44262" y="4653"/>
                </a:lnTo>
                <a:lnTo>
                  <a:pt x="44057" y="4480"/>
                </a:lnTo>
                <a:lnTo>
                  <a:pt x="43413" y="4213"/>
                </a:lnTo>
                <a:lnTo>
                  <a:pt x="43051" y="4182"/>
                </a:lnTo>
                <a:lnTo>
                  <a:pt x="42721" y="4182"/>
                </a:lnTo>
                <a:lnTo>
                  <a:pt x="41935" y="4103"/>
                </a:lnTo>
                <a:lnTo>
                  <a:pt x="41652" y="3993"/>
                </a:lnTo>
                <a:lnTo>
                  <a:pt x="41574" y="3946"/>
                </a:lnTo>
                <a:lnTo>
                  <a:pt x="41495" y="3899"/>
                </a:lnTo>
                <a:lnTo>
                  <a:pt x="41307" y="3773"/>
                </a:lnTo>
                <a:lnTo>
                  <a:pt x="40914" y="3616"/>
                </a:lnTo>
                <a:lnTo>
                  <a:pt x="40631" y="3600"/>
                </a:lnTo>
                <a:lnTo>
                  <a:pt x="38839" y="3600"/>
                </a:lnTo>
                <a:lnTo>
                  <a:pt x="38698" y="3616"/>
                </a:lnTo>
                <a:lnTo>
                  <a:pt x="38509" y="3647"/>
                </a:lnTo>
                <a:lnTo>
                  <a:pt x="38242" y="3694"/>
                </a:lnTo>
                <a:lnTo>
                  <a:pt x="37990" y="3710"/>
                </a:lnTo>
                <a:lnTo>
                  <a:pt x="37864" y="3710"/>
                </a:lnTo>
                <a:lnTo>
                  <a:pt x="37692" y="3663"/>
                </a:lnTo>
                <a:lnTo>
                  <a:pt x="37644" y="3600"/>
                </a:lnTo>
                <a:lnTo>
                  <a:pt x="37534" y="3490"/>
                </a:lnTo>
                <a:lnTo>
                  <a:pt x="37283" y="3364"/>
                </a:lnTo>
                <a:lnTo>
                  <a:pt x="37126" y="3349"/>
                </a:lnTo>
                <a:lnTo>
                  <a:pt x="36796" y="3412"/>
                </a:lnTo>
                <a:lnTo>
                  <a:pt x="36670" y="3490"/>
                </a:lnTo>
                <a:lnTo>
                  <a:pt x="36654" y="3506"/>
                </a:lnTo>
                <a:lnTo>
                  <a:pt x="36623" y="3537"/>
                </a:lnTo>
                <a:lnTo>
                  <a:pt x="36576" y="3616"/>
                </a:lnTo>
                <a:lnTo>
                  <a:pt x="36403" y="3883"/>
                </a:lnTo>
                <a:lnTo>
                  <a:pt x="34359" y="3820"/>
                </a:lnTo>
                <a:lnTo>
                  <a:pt x="34249" y="3820"/>
                </a:lnTo>
                <a:lnTo>
                  <a:pt x="33966" y="3726"/>
                </a:lnTo>
                <a:lnTo>
                  <a:pt x="33888" y="3647"/>
                </a:lnTo>
                <a:lnTo>
                  <a:pt x="33841" y="3506"/>
                </a:lnTo>
                <a:lnTo>
                  <a:pt x="33841" y="3317"/>
                </a:lnTo>
                <a:lnTo>
                  <a:pt x="33841" y="3066"/>
                </a:lnTo>
                <a:lnTo>
                  <a:pt x="33762" y="2610"/>
                </a:lnTo>
                <a:lnTo>
                  <a:pt x="33668" y="2123"/>
                </a:lnTo>
                <a:lnTo>
                  <a:pt x="33684" y="1777"/>
                </a:lnTo>
                <a:lnTo>
                  <a:pt x="33699" y="1761"/>
                </a:lnTo>
                <a:lnTo>
                  <a:pt x="33809" y="1761"/>
                </a:lnTo>
                <a:lnTo>
                  <a:pt x="33856" y="1777"/>
                </a:lnTo>
                <a:lnTo>
                  <a:pt x="33998" y="1777"/>
                </a:lnTo>
                <a:lnTo>
                  <a:pt x="34155" y="1761"/>
                </a:lnTo>
                <a:lnTo>
                  <a:pt x="34422" y="1620"/>
                </a:lnTo>
                <a:lnTo>
                  <a:pt x="34517" y="1478"/>
                </a:lnTo>
                <a:lnTo>
                  <a:pt x="34642" y="1321"/>
                </a:lnTo>
                <a:lnTo>
                  <a:pt x="34800" y="1180"/>
                </a:lnTo>
                <a:lnTo>
                  <a:pt x="34925" y="1085"/>
                </a:lnTo>
                <a:lnTo>
                  <a:pt x="35114" y="849"/>
                </a:lnTo>
                <a:lnTo>
                  <a:pt x="35114" y="708"/>
                </a:lnTo>
                <a:lnTo>
                  <a:pt x="35098" y="629"/>
                </a:lnTo>
                <a:lnTo>
                  <a:pt x="34972" y="472"/>
                </a:lnTo>
                <a:lnTo>
                  <a:pt x="34862" y="409"/>
                </a:lnTo>
                <a:lnTo>
                  <a:pt x="34721" y="331"/>
                </a:lnTo>
                <a:lnTo>
                  <a:pt x="34579" y="237"/>
                </a:lnTo>
                <a:lnTo>
                  <a:pt x="34454" y="142"/>
                </a:lnTo>
                <a:lnTo>
                  <a:pt x="34187" y="16"/>
                </a:lnTo>
                <a:lnTo>
                  <a:pt x="3406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 panose="02040502050405020303" pitchFamily="18" charset="0"/>
            </a:endParaRPr>
          </a:p>
        </p:txBody>
      </p:sp>
      <p:grpSp>
        <p:nvGrpSpPr>
          <p:cNvPr id="1573" name="Google Shape;1573;p27"/>
          <p:cNvGrpSpPr/>
          <p:nvPr/>
        </p:nvGrpSpPr>
        <p:grpSpPr>
          <a:xfrm>
            <a:off x="1253350" y="3433338"/>
            <a:ext cx="711406" cy="711412"/>
            <a:chOff x="4847125" y="3493888"/>
            <a:chExt cx="711406" cy="711412"/>
          </a:xfrm>
        </p:grpSpPr>
        <p:sp>
          <p:nvSpPr>
            <p:cNvPr id="1574" name="Google Shape;1574;p27"/>
            <p:cNvSpPr/>
            <p:nvPr/>
          </p:nvSpPr>
          <p:spPr>
            <a:xfrm>
              <a:off x="5181781" y="4008164"/>
              <a:ext cx="42103" cy="92860"/>
            </a:xfrm>
            <a:custGeom>
              <a:avLst/>
              <a:gdLst/>
              <a:ahLst/>
              <a:cxnLst/>
              <a:rect l="l" t="t" r="r" b="b"/>
              <a:pathLst>
                <a:path w="1007" h="2221" extrusionOk="0">
                  <a:moveTo>
                    <a:pt x="1" y="1"/>
                  </a:moveTo>
                  <a:lnTo>
                    <a:pt x="1" y="2221"/>
                  </a:lnTo>
                  <a:lnTo>
                    <a:pt x="1006" y="2221"/>
                  </a:lnTo>
                  <a:lnTo>
                    <a:pt x="1006" y="1"/>
                  </a:lnTo>
                  <a:close/>
                </a:path>
              </a:pathLst>
            </a:custGeom>
            <a:solidFill>
              <a:srgbClr val="EA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575" name="Google Shape;1575;p27"/>
            <p:cNvSpPr/>
            <p:nvPr/>
          </p:nvSpPr>
          <p:spPr>
            <a:xfrm>
              <a:off x="5202519" y="4008164"/>
              <a:ext cx="21365" cy="92860"/>
            </a:xfrm>
            <a:custGeom>
              <a:avLst/>
              <a:gdLst/>
              <a:ahLst/>
              <a:cxnLst/>
              <a:rect l="l" t="t" r="r" b="b"/>
              <a:pathLst>
                <a:path w="511" h="2221" extrusionOk="0">
                  <a:moveTo>
                    <a:pt x="1" y="1"/>
                  </a:moveTo>
                  <a:lnTo>
                    <a:pt x="1" y="2221"/>
                  </a:lnTo>
                  <a:lnTo>
                    <a:pt x="510" y="2221"/>
                  </a:lnTo>
                  <a:lnTo>
                    <a:pt x="510" y="1"/>
                  </a:lnTo>
                  <a:close/>
                </a:path>
              </a:pathLst>
            </a:custGeom>
            <a:solidFill>
              <a:srgbClr val="CAE8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576" name="Google Shape;1576;p27"/>
            <p:cNvSpPr/>
            <p:nvPr/>
          </p:nvSpPr>
          <p:spPr>
            <a:xfrm>
              <a:off x="5140304" y="4080246"/>
              <a:ext cx="125054" cy="125054"/>
            </a:xfrm>
            <a:custGeom>
              <a:avLst/>
              <a:gdLst/>
              <a:ahLst/>
              <a:cxnLst/>
              <a:rect l="l" t="t" r="r" b="b"/>
              <a:pathLst>
                <a:path w="2991" h="2991" extrusionOk="0">
                  <a:moveTo>
                    <a:pt x="1489" y="1"/>
                  </a:moveTo>
                  <a:lnTo>
                    <a:pt x="1189" y="27"/>
                  </a:lnTo>
                  <a:lnTo>
                    <a:pt x="653" y="249"/>
                  </a:lnTo>
                  <a:lnTo>
                    <a:pt x="248" y="653"/>
                  </a:lnTo>
                  <a:lnTo>
                    <a:pt x="26" y="1189"/>
                  </a:lnTo>
                  <a:lnTo>
                    <a:pt x="0" y="1489"/>
                  </a:lnTo>
                  <a:lnTo>
                    <a:pt x="26" y="1803"/>
                  </a:lnTo>
                  <a:lnTo>
                    <a:pt x="248" y="2325"/>
                  </a:lnTo>
                  <a:lnTo>
                    <a:pt x="653" y="2743"/>
                  </a:lnTo>
                  <a:lnTo>
                    <a:pt x="1189" y="2965"/>
                  </a:lnTo>
                  <a:lnTo>
                    <a:pt x="1489" y="2991"/>
                  </a:lnTo>
                  <a:lnTo>
                    <a:pt x="1502" y="2991"/>
                  </a:lnTo>
                  <a:lnTo>
                    <a:pt x="1802" y="2965"/>
                  </a:lnTo>
                  <a:lnTo>
                    <a:pt x="2338" y="2743"/>
                  </a:lnTo>
                  <a:lnTo>
                    <a:pt x="2742" y="2338"/>
                  </a:lnTo>
                  <a:lnTo>
                    <a:pt x="2964" y="1803"/>
                  </a:lnTo>
                  <a:lnTo>
                    <a:pt x="2991" y="1489"/>
                  </a:lnTo>
                  <a:lnTo>
                    <a:pt x="2964" y="1189"/>
                  </a:lnTo>
                  <a:lnTo>
                    <a:pt x="2742" y="653"/>
                  </a:lnTo>
                  <a:lnTo>
                    <a:pt x="2338" y="249"/>
                  </a:lnTo>
                  <a:lnTo>
                    <a:pt x="1802" y="14"/>
                  </a:lnTo>
                  <a:lnTo>
                    <a:pt x="15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577" name="Google Shape;1577;p27"/>
            <p:cNvSpPr/>
            <p:nvPr/>
          </p:nvSpPr>
          <p:spPr>
            <a:xfrm>
              <a:off x="4874971" y="3577426"/>
              <a:ext cx="655706" cy="451548"/>
            </a:xfrm>
            <a:custGeom>
              <a:avLst/>
              <a:gdLst/>
              <a:ahLst/>
              <a:cxnLst/>
              <a:rect l="l" t="t" r="r" b="b"/>
              <a:pathLst>
                <a:path w="15683" h="10800" extrusionOk="0">
                  <a:moveTo>
                    <a:pt x="0" y="0"/>
                  </a:moveTo>
                  <a:lnTo>
                    <a:pt x="0" y="10799"/>
                  </a:lnTo>
                  <a:lnTo>
                    <a:pt x="15683" y="10799"/>
                  </a:lnTo>
                  <a:lnTo>
                    <a:pt x="156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578" name="Google Shape;1578;p27"/>
            <p:cNvSpPr/>
            <p:nvPr/>
          </p:nvSpPr>
          <p:spPr>
            <a:xfrm>
              <a:off x="5202519" y="3577426"/>
              <a:ext cx="328167" cy="451548"/>
            </a:xfrm>
            <a:custGeom>
              <a:avLst/>
              <a:gdLst/>
              <a:ahLst/>
              <a:cxnLst/>
              <a:rect l="l" t="t" r="r" b="b"/>
              <a:pathLst>
                <a:path w="7849" h="10800" extrusionOk="0">
                  <a:moveTo>
                    <a:pt x="1" y="0"/>
                  </a:moveTo>
                  <a:lnTo>
                    <a:pt x="1" y="10799"/>
                  </a:lnTo>
                  <a:lnTo>
                    <a:pt x="7849" y="10799"/>
                  </a:lnTo>
                  <a:lnTo>
                    <a:pt x="78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579" name="Google Shape;1579;p27"/>
            <p:cNvSpPr/>
            <p:nvPr/>
          </p:nvSpPr>
          <p:spPr>
            <a:xfrm>
              <a:off x="4847125" y="3493888"/>
              <a:ext cx="711397" cy="125054"/>
            </a:xfrm>
            <a:custGeom>
              <a:avLst/>
              <a:gdLst/>
              <a:ahLst/>
              <a:cxnLst/>
              <a:rect l="l" t="t" r="r" b="b"/>
              <a:pathLst>
                <a:path w="17015" h="2991" extrusionOk="0">
                  <a:moveTo>
                    <a:pt x="0" y="1"/>
                  </a:moveTo>
                  <a:lnTo>
                    <a:pt x="0" y="2991"/>
                  </a:lnTo>
                  <a:lnTo>
                    <a:pt x="17015" y="2991"/>
                  </a:lnTo>
                  <a:lnTo>
                    <a:pt x="170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580" name="Google Shape;1580;p27"/>
            <p:cNvSpPr/>
            <p:nvPr/>
          </p:nvSpPr>
          <p:spPr>
            <a:xfrm>
              <a:off x="4847125" y="3986882"/>
              <a:ext cx="711397" cy="42103"/>
            </a:xfrm>
            <a:custGeom>
              <a:avLst/>
              <a:gdLst/>
              <a:ahLst/>
              <a:cxnLst/>
              <a:rect l="l" t="t" r="r" b="b"/>
              <a:pathLst>
                <a:path w="17015" h="1007" extrusionOk="0">
                  <a:moveTo>
                    <a:pt x="0" y="1"/>
                  </a:moveTo>
                  <a:lnTo>
                    <a:pt x="0" y="1006"/>
                  </a:lnTo>
                  <a:lnTo>
                    <a:pt x="17015" y="1006"/>
                  </a:lnTo>
                  <a:lnTo>
                    <a:pt x="170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581" name="Google Shape;1581;p27"/>
            <p:cNvSpPr/>
            <p:nvPr/>
          </p:nvSpPr>
          <p:spPr>
            <a:xfrm>
              <a:off x="4982509" y="3681703"/>
              <a:ext cx="446614" cy="236436"/>
            </a:xfrm>
            <a:custGeom>
              <a:avLst/>
              <a:gdLst/>
              <a:ahLst/>
              <a:cxnLst/>
              <a:rect l="l" t="t" r="r" b="b"/>
              <a:pathLst>
                <a:path w="10682" h="5655" extrusionOk="0">
                  <a:moveTo>
                    <a:pt x="8070" y="0"/>
                  </a:moveTo>
                  <a:lnTo>
                    <a:pt x="8070" y="993"/>
                  </a:lnTo>
                  <a:lnTo>
                    <a:pt x="8984" y="993"/>
                  </a:lnTo>
                  <a:lnTo>
                    <a:pt x="6059" y="3918"/>
                  </a:lnTo>
                  <a:lnTo>
                    <a:pt x="5263" y="3121"/>
                  </a:lnTo>
                  <a:lnTo>
                    <a:pt x="3552" y="1411"/>
                  </a:lnTo>
                  <a:lnTo>
                    <a:pt x="1" y="4949"/>
                  </a:lnTo>
                  <a:lnTo>
                    <a:pt x="706" y="5654"/>
                  </a:lnTo>
                  <a:lnTo>
                    <a:pt x="3552" y="2821"/>
                  </a:lnTo>
                  <a:lnTo>
                    <a:pt x="5263" y="4531"/>
                  </a:lnTo>
                  <a:lnTo>
                    <a:pt x="6059" y="5328"/>
                  </a:lnTo>
                  <a:lnTo>
                    <a:pt x="9689" y="1698"/>
                  </a:lnTo>
                  <a:lnTo>
                    <a:pt x="9689" y="2612"/>
                  </a:lnTo>
                  <a:lnTo>
                    <a:pt x="10682" y="2612"/>
                  </a:lnTo>
                  <a:lnTo>
                    <a:pt x="106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582" name="Google Shape;1582;p27"/>
            <p:cNvSpPr/>
            <p:nvPr/>
          </p:nvSpPr>
          <p:spPr>
            <a:xfrm>
              <a:off x="4966119" y="3668031"/>
              <a:ext cx="93404" cy="41559"/>
            </a:xfrm>
            <a:custGeom>
              <a:avLst/>
              <a:gdLst/>
              <a:ahLst/>
              <a:cxnLst/>
              <a:rect l="l" t="t" r="r" b="b"/>
              <a:pathLst>
                <a:path w="2234" h="994" extrusionOk="0">
                  <a:moveTo>
                    <a:pt x="1" y="1"/>
                  </a:moveTo>
                  <a:lnTo>
                    <a:pt x="1" y="993"/>
                  </a:lnTo>
                  <a:lnTo>
                    <a:pt x="2234" y="993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583" name="Google Shape;1583;p27"/>
            <p:cNvSpPr/>
            <p:nvPr/>
          </p:nvSpPr>
          <p:spPr>
            <a:xfrm>
              <a:off x="5347227" y="3897908"/>
              <a:ext cx="93404" cy="41517"/>
            </a:xfrm>
            <a:custGeom>
              <a:avLst/>
              <a:gdLst/>
              <a:ahLst/>
              <a:cxnLst/>
              <a:rect l="l" t="t" r="r" b="b"/>
              <a:pathLst>
                <a:path w="2234" h="993" extrusionOk="0">
                  <a:moveTo>
                    <a:pt x="0" y="0"/>
                  </a:moveTo>
                  <a:lnTo>
                    <a:pt x="0" y="993"/>
                  </a:lnTo>
                  <a:lnTo>
                    <a:pt x="2233" y="993"/>
                  </a:lnTo>
                  <a:lnTo>
                    <a:pt x="22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584" name="Google Shape;1584;p27"/>
            <p:cNvSpPr/>
            <p:nvPr/>
          </p:nvSpPr>
          <p:spPr>
            <a:xfrm>
              <a:off x="5202519" y="3493888"/>
              <a:ext cx="356012" cy="125054"/>
            </a:xfrm>
            <a:custGeom>
              <a:avLst/>
              <a:gdLst/>
              <a:ahLst/>
              <a:cxnLst/>
              <a:rect l="l" t="t" r="r" b="b"/>
              <a:pathLst>
                <a:path w="8515" h="2991" extrusionOk="0">
                  <a:moveTo>
                    <a:pt x="1" y="1"/>
                  </a:moveTo>
                  <a:lnTo>
                    <a:pt x="1" y="2991"/>
                  </a:lnTo>
                  <a:lnTo>
                    <a:pt x="8515" y="2991"/>
                  </a:lnTo>
                  <a:lnTo>
                    <a:pt x="85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585" name="Google Shape;1585;p27"/>
            <p:cNvSpPr/>
            <p:nvPr/>
          </p:nvSpPr>
          <p:spPr>
            <a:xfrm>
              <a:off x="5202519" y="3681703"/>
              <a:ext cx="226610" cy="222764"/>
            </a:xfrm>
            <a:custGeom>
              <a:avLst/>
              <a:gdLst/>
              <a:ahLst/>
              <a:cxnLst/>
              <a:rect l="l" t="t" r="r" b="b"/>
              <a:pathLst>
                <a:path w="5420" h="5328" extrusionOk="0">
                  <a:moveTo>
                    <a:pt x="2808" y="0"/>
                  </a:moveTo>
                  <a:lnTo>
                    <a:pt x="2808" y="993"/>
                  </a:lnTo>
                  <a:lnTo>
                    <a:pt x="3722" y="993"/>
                  </a:lnTo>
                  <a:lnTo>
                    <a:pt x="797" y="3918"/>
                  </a:lnTo>
                  <a:lnTo>
                    <a:pt x="1" y="3121"/>
                  </a:lnTo>
                  <a:lnTo>
                    <a:pt x="1" y="4531"/>
                  </a:lnTo>
                  <a:lnTo>
                    <a:pt x="797" y="5328"/>
                  </a:lnTo>
                  <a:lnTo>
                    <a:pt x="4427" y="1698"/>
                  </a:lnTo>
                  <a:lnTo>
                    <a:pt x="4427" y="2612"/>
                  </a:lnTo>
                  <a:lnTo>
                    <a:pt x="5420" y="2612"/>
                  </a:lnTo>
                  <a:lnTo>
                    <a:pt x="542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586" name="Google Shape;1586;p27"/>
            <p:cNvSpPr/>
            <p:nvPr/>
          </p:nvSpPr>
          <p:spPr>
            <a:xfrm>
              <a:off x="5202519" y="3986882"/>
              <a:ext cx="356012" cy="42103"/>
            </a:xfrm>
            <a:custGeom>
              <a:avLst/>
              <a:gdLst/>
              <a:ahLst/>
              <a:cxnLst/>
              <a:rect l="l" t="t" r="r" b="b"/>
              <a:pathLst>
                <a:path w="8515" h="1007" extrusionOk="0">
                  <a:moveTo>
                    <a:pt x="1" y="1"/>
                  </a:moveTo>
                  <a:lnTo>
                    <a:pt x="1" y="1006"/>
                  </a:lnTo>
                  <a:lnTo>
                    <a:pt x="8515" y="1006"/>
                  </a:lnTo>
                  <a:lnTo>
                    <a:pt x="851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587" name="Google Shape;1587;p27"/>
            <p:cNvSpPr/>
            <p:nvPr/>
          </p:nvSpPr>
          <p:spPr>
            <a:xfrm>
              <a:off x="5202519" y="4080246"/>
              <a:ext cx="62840" cy="125054"/>
            </a:xfrm>
            <a:custGeom>
              <a:avLst/>
              <a:gdLst/>
              <a:ahLst/>
              <a:cxnLst/>
              <a:rect l="l" t="t" r="r" b="b"/>
              <a:pathLst>
                <a:path w="1503" h="2991" extrusionOk="0">
                  <a:moveTo>
                    <a:pt x="1" y="1"/>
                  </a:moveTo>
                  <a:lnTo>
                    <a:pt x="1" y="2991"/>
                  </a:lnTo>
                  <a:lnTo>
                    <a:pt x="14" y="2991"/>
                  </a:lnTo>
                  <a:lnTo>
                    <a:pt x="314" y="2965"/>
                  </a:lnTo>
                  <a:lnTo>
                    <a:pt x="850" y="2743"/>
                  </a:lnTo>
                  <a:lnTo>
                    <a:pt x="1254" y="2338"/>
                  </a:lnTo>
                  <a:lnTo>
                    <a:pt x="1476" y="1803"/>
                  </a:lnTo>
                  <a:lnTo>
                    <a:pt x="1503" y="1489"/>
                  </a:lnTo>
                  <a:lnTo>
                    <a:pt x="1476" y="1189"/>
                  </a:lnTo>
                  <a:lnTo>
                    <a:pt x="1254" y="653"/>
                  </a:lnTo>
                  <a:lnTo>
                    <a:pt x="850" y="249"/>
                  </a:lnTo>
                  <a:lnTo>
                    <a:pt x="314" y="14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</p:grpSp>
      <p:grpSp>
        <p:nvGrpSpPr>
          <p:cNvPr id="1588" name="Google Shape;1588;p27"/>
          <p:cNvGrpSpPr/>
          <p:nvPr/>
        </p:nvGrpSpPr>
        <p:grpSpPr>
          <a:xfrm>
            <a:off x="1253619" y="2237690"/>
            <a:ext cx="710863" cy="710913"/>
            <a:chOff x="7187082" y="3469303"/>
            <a:chExt cx="710863" cy="710913"/>
          </a:xfrm>
        </p:grpSpPr>
        <p:sp>
          <p:nvSpPr>
            <p:cNvPr id="1589" name="Google Shape;1589;p27"/>
            <p:cNvSpPr/>
            <p:nvPr/>
          </p:nvSpPr>
          <p:spPr>
            <a:xfrm>
              <a:off x="7230231" y="4014185"/>
              <a:ext cx="125054" cy="145248"/>
            </a:xfrm>
            <a:custGeom>
              <a:avLst/>
              <a:gdLst/>
              <a:ahLst/>
              <a:cxnLst/>
              <a:rect l="l" t="t" r="r" b="b"/>
              <a:pathLst>
                <a:path w="2991" h="3474" extrusionOk="0">
                  <a:moveTo>
                    <a:pt x="1502" y="1"/>
                  </a:moveTo>
                  <a:lnTo>
                    <a:pt x="0" y="1006"/>
                  </a:lnTo>
                  <a:lnTo>
                    <a:pt x="0" y="3474"/>
                  </a:lnTo>
                  <a:lnTo>
                    <a:pt x="2990" y="3474"/>
                  </a:lnTo>
                  <a:lnTo>
                    <a:pt x="2990" y="1006"/>
                  </a:lnTo>
                  <a:lnTo>
                    <a:pt x="15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590" name="Google Shape;1590;p27"/>
            <p:cNvSpPr/>
            <p:nvPr/>
          </p:nvSpPr>
          <p:spPr>
            <a:xfrm>
              <a:off x="7396179" y="3847108"/>
              <a:ext cx="125054" cy="312321"/>
            </a:xfrm>
            <a:custGeom>
              <a:avLst/>
              <a:gdLst/>
              <a:ahLst/>
              <a:cxnLst/>
              <a:rect l="l" t="t" r="r" b="b"/>
              <a:pathLst>
                <a:path w="2991" h="7470" extrusionOk="0">
                  <a:moveTo>
                    <a:pt x="1502" y="1"/>
                  </a:moveTo>
                  <a:lnTo>
                    <a:pt x="1" y="1006"/>
                  </a:lnTo>
                  <a:lnTo>
                    <a:pt x="1" y="7470"/>
                  </a:lnTo>
                  <a:lnTo>
                    <a:pt x="2991" y="7470"/>
                  </a:lnTo>
                  <a:lnTo>
                    <a:pt x="2991" y="1006"/>
                  </a:lnTo>
                  <a:lnTo>
                    <a:pt x="15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591" name="Google Shape;1591;p27"/>
            <p:cNvSpPr/>
            <p:nvPr/>
          </p:nvSpPr>
          <p:spPr>
            <a:xfrm>
              <a:off x="7563256" y="3927385"/>
              <a:ext cx="125054" cy="232046"/>
            </a:xfrm>
            <a:custGeom>
              <a:avLst/>
              <a:gdLst/>
              <a:ahLst/>
              <a:cxnLst/>
              <a:rect l="l" t="t" r="r" b="b"/>
              <a:pathLst>
                <a:path w="2991" h="5550" extrusionOk="0">
                  <a:moveTo>
                    <a:pt x="1489" y="0"/>
                  </a:moveTo>
                  <a:lnTo>
                    <a:pt x="0" y="993"/>
                  </a:lnTo>
                  <a:lnTo>
                    <a:pt x="0" y="5550"/>
                  </a:lnTo>
                  <a:lnTo>
                    <a:pt x="2991" y="5550"/>
                  </a:lnTo>
                  <a:lnTo>
                    <a:pt x="2991" y="993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592" name="Google Shape;1592;p27"/>
            <p:cNvSpPr/>
            <p:nvPr/>
          </p:nvSpPr>
          <p:spPr>
            <a:xfrm>
              <a:off x="7729747" y="3836195"/>
              <a:ext cx="125096" cy="323233"/>
            </a:xfrm>
            <a:custGeom>
              <a:avLst/>
              <a:gdLst/>
              <a:ahLst/>
              <a:cxnLst/>
              <a:rect l="l" t="t" r="r" b="b"/>
              <a:pathLst>
                <a:path w="2992" h="7731" extrusionOk="0">
                  <a:moveTo>
                    <a:pt x="1503" y="1"/>
                  </a:moveTo>
                  <a:lnTo>
                    <a:pt x="1" y="1006"/>
                  </a:lnTo>
                  <a:lnTo>
                    <a:pt x="1" y="7731"/>
                  </a:lnTo>
                  <a:lnTo>
                    <a:pt x="2991" y="7731"/>
                  </a:lnTo>
                  <a:lnTo>
                    <a:pt x="2991" y="1006"/>
                  </a:lnTo>
                  <a:lnTo>
                    <a:pt x="150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593" name="Google Shape;1593;p27"/>
            <p:cNvSpPr/>
            <p:nvPr/>
          </p:nvSpPr>
          <p:spPr>
            <a:xfrm>
              <a:off x="7187082" y="3469303"/>
              <a:ext cx="710854" cy="392596"/>
            </a:xfrm>
            <a:custGeom>
              <a:avLst/>
              <a:gdLst/>
              <a:ahLst/>
              <a:cxnLst/>
              <a:rect l="l" t="t" r="r" b="b"/>
              <a:pathLst>
                <a:path w="17002" h="9390" extrusionOk="0">
                  <a:moveTo>
                    <a:pt x="14025" y="1"/>
                  </a:moveTo>
                  <a:lnTo>
                    <a:pt x="14025" y="993"/>
                  </a:lnTo>
                  <a:lnTo>
                    <a:pt x="15304" y="993"/>
                  </a:lnTo>
                  <a:lnTo>
                    <a:pt x="10708" y="5590"/>
                  </a:lnTo>
                  <a:lnTo>
                    <a:pt x="8566" y="3435"/>
                  </a:lnTo>
                  <a:lnTo>
                    <a:pt x="6908" y="1790"/>
                  </a:lnTo>
                  <a:lnTo>
                    <a:pt x="1" y="8697"/>
                  </a:lnTo>
                  <a:lnTo>
                    <a:pt x="706" y="9389"/>
                  </a:lnTo>
                  <a:lnTo>
                    <a:pt x="6908" y="3200"/>
                  </a:lnTo>
                  <a:lnTo>
                    <a:pt x="8566" y="4845"/>
                  </a:lnTo>
                  <a:lnTo>
                    <a:pt x="10708" y="7000"/>
                  </a:lnTo>
                  <a:lnTo>
                    <a:pt x="16009" y="1698"/>
                  </a:lnTo>
                  <a:lnTo>
                    <a:pt x="16009" y="2991"/>
                  </a:lnTo>
                  <a:lnTo>
                    <a:pt x="17002" y="2991"/>
                  </a:lnTo>
                  <a:lnTo>
                    <a:pt x="170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594" name="Google Shape;1594;p27"/>
            <p:cNvSpPr/>
            <p:nvPr/>
          </p:nvSpPr>
          <p:spPr>
            <a:xfrm>
              <a:off x="7230774" y="3931190"/>
              <a:ext cx="124510" cy="125054"/>
            </a:xfrm>
            <a:custGeom>
              <a:avLst/>
              <a:gdLst/>
              <a:ahLst/>
              <a:cxnLst/>
              <a:rect l="l" t="t" r="r" b="b"/>
              <a:pathLst>
                <a:path w="2978" h="2991" extrusionOk="0">
                  <a:moveTo>
                    <a:pt x="0" y="1"/>
                  </a:moveTo>
                  <a:lnTo>
                    <a:pt x="0" y="2991"/>
                  </a:lnTo>
                  <a:lnTo>
                    <a:pt x="2977" y="2991"/>
                  </a:lnTo>
                  <a:lnTo>
                    <a:pt x="29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595" name="Google Shape;1595;p27"/>
            <p:cNvSpPr/>
            <p:nvPr/>
          </p:nvSpPr>
          <p:spPr>
            <a:xfrm>
              <a:off x="7396179" y="3764155"/>
              <a:ext cx="125054" cy="125054"/>
            </a:xfrm>
            <a:custGeom>
              <a:avLst/>
              <a:gdLst/>
              <a:ahLst/>
              <a:cxnLst/>
              <a:rect l="l" t="t" r="r" b="b"/>
              <a:pathLst>
                <a:path w="2991" h="2991" extrusionOk="0">
                  <a:moveTo>
                    <a:pt x="1" y="0"/>
                  </a:moveTo>
                  <a:lnTo>
                    <a:pt x="1" y="2990"/>
                  </a:lnTo>
                  <a:lnTo>
                    <a:pt x="2991" y="2990"/>
                  </a:lnTo>
                  <a:lnTo>
                    <a:pt x="29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596" name="Google Shape;1596;p27"/>
            <p:cNvSpPr/>
            <p:nvPr/>
          </p:nvSpPr>
          <p:spPr>
            <a:xfrm>
              <a:off x="7563256" y="3843847"/>
              <a:ext cx="125054" cy="125054"/>
            </a:xfrm>
            <a:custGeom>
              <a:avLst/>
              <a:gdLst/>
              <a:ahLst/>
              <a:cxnLst/>
              <a:rect l="l" t="t" r="r" b="b"/>
              <a:pathLst>
                <a:path w="2991" h="2991" extrusionOk="0">
                  <a:moveTo>
                    <a:pt x="0" y="1"/>
                  </a:moveTo>
                  <a:lnTo>
                    <a:pt x="0" y="2991"/>
                  </a:lnTo>
                  <a:lnTo>
                    <a:pt x="2991" y="2991"/>
                  </a:lnTo>
                  <a:lnTo>
                    <a:pt x="29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597" name="Google Shape;1597;p27"/>
            <p:cNvSpPr/>
            <p:nvPr/>
          </p:nvSpPr>
          <p:spPr>
            <a:xfrm>
              <a:off x="7729747" y="3753200"/>
              <a:ext cx="125639" cy="125096"/>
            </a:xfrm>
            <a:custGeom>
              <a:avLst/>
              <a:gdLst/>
              <a:ahLst/>
              <a:cxnLst/>
              <a:rect l="l" t="t" r="r" b="b"/>
              <a:pathLst>
                <a:path w="3005" h="2992" extrusionOk="0">
                  <a:moveTo>
                    <a:pt x="1" y="1"/>
                  </a:moveTo>
                  <a:lnTo>
                    <a:pt x="1" y="2991"/>
                  </a:lnTo>
                  <a:lnTo>
                    <a:pt x="3004" y="2991"/>
                  </a:lnTo>
                  <a:lnTo>
                    <a:pt x="30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598" name="Google Shape;1598;p27"/>
            <p:cNvSpPr/>
            <p:nvPr/>
          </p:nvSpPr>
          <p:spPr>
            <a:xfrm>
              <a:off x="7187082" y="4138656"/>
              <a:ext cx="710854" cy="41559"/>
            </a:xfrm>
            <a:custGeom>
              <a:avLst/>
              <a:gdLst/>
              <a:ahLst/>
              <a:cxnLst/>
              <a:rect l="l" t="t" r="r" b="b"/>
              <a:pathLst>
                <a:path w="17002" h="994" extrusionOk="0">
                  <a:moveTo>
                    <a:pt x="1" y="1"/>
                  </a:moveTo>
                  <a:lnTo>
                    <a:pt x="1" y="993"/>
                  </a:lnTo>
                  <a:lnTo>
                    <a:pt x="17002" y="993"/>
                  </a:lnTo>
                  <a:lnTo>
                    <a:pt x="170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599" name="Google Shape;1599;p27"/>
            <p:cNvSpPr/>
            <p:nvPr/>
          </p:nvSpPr>
          <p:spPr>
            <a:xfrm>
              <a:off x="7545235" y="3469303"/>
              <a:ext cx="352709" cy="292670"/>
            </a:xfrm>
            <a:custGeom>
              <a:avLst/>
              <a:gdLst/>
              <a:ahLst/>
              <a:cxnLst/>
              <a:rect l="l" t="t" r="r" b="b"/>
              <a:pathLst>
                <a:path w="8436" h="7000" extrusionOk="0">
                  <a:moveTo>
                    <a:pt x="5459" y="1"/>
                  </a:moveTo>
                  <a:lnTo>
                    <a:pt x="5459" y="993"/>
                  </a:lnTo>
                  <a:lnTo>
                    <a:pt x="6738" y="993"/>
                  </a:lnTo>
                  <a:lnTo>
                    <a:pt x="2142" y="5590"/>
                  </a:lnTo>
                  <a:lnTo>
                    <a:pt x="0" y="3435"/>
                  </a:lnTo>
                  <a:lnTo>
                    <a:pt x="0" y="4845"/>
                  </a:lnTo>
                  <a:lnTo>
                    <a:pt x="2142" y="7000"/>
                  </a:lnTo>
                  <a:lnTo>
                    <a:pt x="7443" y="1698"/>
                  </a:lnTo>
                  <a:lnTo>
                    <a:pt x="7443" y="2991"/>
                  </a:lnTo>
                  <a:lnTo>
                    <a:pt x="8436" y="2991"/>
                  </a:lnTo>
                  <a:lnTo>
                    <a:pt x="84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600" name="Google Shape;1600;p27"/>
            <p:cNvSpPr/>
            <p:nvPr/>
          </p:nvSpPr>
          <p:spPr>
            <a:xfrm>
              <a:off x="7542517" y="4138656"/>
              <a:ext cx="355427" cy="41559"/>
            </a:xfrm>
            <a:custGeom>
              <a:avLst/>
              <a:gdLst/>
              <a:ahLst/>
              <a:cxnLst/>
              <a:rect l="l" t="t" r="r" b="b"/>
              <a:pathLst>
                <a:path w="8501" h="994" extrusionOk="0">
                  <a:moveTo>
                    <a:pt x="0" y="1"/>
                  </a:moveTo>
                  <a:lnTo>
                    <a:pt x="0" y="993"/>
                  </a:lnTo>
                  <a:lnTo>
                    <a:pt x="8501" y="993"/>
                  </a:lnTo>
                  <a:lnTo>
                    <a:pt x="85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</p:grpSp>
      <p:grpSp>
        <p:nvGrpSpPr>
          <p:cNvPr id="1601" name="Google Shape;1601;p27"/>
          <p:cNvGrpSpPr/>
          <p:nvPr/>
        </p:nvGrpSpPr>
        <p:grpSpPr>
          <a:xfrm>
            <a:off x="2273310" y="3325831"/>
            <a:ext cx="711411" cy="711408"/>
            <a:chOff x="8104835" y="4213456"/>
            <a:chExt cx="711411" cy="711408"/>
          </a:xfrm>
        </p:grpSpPr>
        <p:sp>
          <p:nvSpPr>
            <p:cNvPr id="1602" name="Google Shape;1602;p27"/>
            <p:cNvSpPr/>
            <p:nvPr/>
          </p:nvSpPr>
          <p:spPr>
            <a:xfrm>
              <a:off x="8104835" y="4612543"/>
              <a:ext cx="356012" cy="312321"/>
            </a:xfrm>
            <a:custGeom>
              <a:avLst/>
              <a:gdLst/>
              <a:ahLst/>
              <a:cxnLst/>
              <a:rect l="l" t="t" r="r" b="b"/>
              <a:pathLst>
                <a:path w="8515" h="7470" extrusionOk="0">
                  <a:moveTo>
                    <a:pt x="5929" y="1"/>
                  </a:moveTo>
                  <a:lnTo>
                    <a:pt x="4257" y="667"/>
                  </a:lnTo>
                  <a:lnTo>
                    <a:pt x="1071" y="667"/>
                  </a:lnTo>
                  <a:lnTo>
                    <a:pt x="1" y="7470"/>
                  </a:lnTo>
                  <a:lnTo>
                    <a:pt x="8514" y="7470"/>
                  </a:lnTo>
                  <a:lnTo>
                    <a:pt x="7444" y="667"/>
                  </a:lnTo>
                  <a:lnTo>
                    <a:pt x="592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603" name="Google Shape;1603;p27"/>
            <p:cNvSpPr/>
            <p:nvPr/>
          </p:nvSpPr>
          <p:spPr>
            <a:xfrm>
              <a:off x="8282824" y="4640389"/>
              <a:ext cx="178027" cy="284475"/>
            </a:xfrm>
            <a:custGeom>
              <a:avLst/>
              <a:gdLst/>
              <a:ahLst/>
              <a:cxnLst/>
              <a:rect l="l" t="t" r="r" b="b"/>
              <a:pathLst>
                <a:path w="4258" h="6804" extrusionOk="0">
                  <a:moveTo>
                    <a:pt x="0" y="1"/>
                  </a:moveTo>
                  <a:lnTo>
                    <a:pt x="0" y="6804"/>
                  </a:lnTo>
                  <a:lnTo>
                    <a:pt x="4257" y="6804"/>
                  </a:lnTo>
                  <a:lnTo>
                    <a:pt x="318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604" name="Google Shape;1604;p27"/>
            <p:cNvSpPr/>
            <p:nvPr/>
          </p:nvSpPr>
          <p:spPr>
            <a:xfrm>
              <a:off x="8262086" y="4761600"/>
              <a:ext cx="41517" cy="42061"/>
            </a:xfrm>
            <a:custGeom>
              <a:avLst/>
              <a:gdLst/>
              <a:ahLst/>
              <a:cxnLst/>
              <a:rect l="l" t="t" r="r" b="b"/>
              <a:pathLst>
                <a:path w="993" h="1006" extrusionOk="0">
                  <a:moveTo>
                    <a:pt x="0" y="1"/>
                  </a:moveTo>
                  <a:lnTo>
                    <a:pt x="0" y="1006"/>
                  </a:lnTo>
                  <a:lnTo>
                    <a:pt x="993" y="100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605" name="Google Shape;1605;p27"/>
            <p:cNvSpPr/>
            <p:nvPr/>
          </p:nvSpPr>
          <p:spPr>
            <a:xfrm>
              <a:off x="8282824" y="4761600"/>
              <a:ext cx="20780" cy="42061"/>
            </a:xfrm>
            <a:custGeom>
              <a:avLst/>
              <a:gdLst/>
              <a:ahLst/>
              <a:cxnLst/>
              <a:rect l="l" t="t" r="r" b="b"/>
              <a:pathLst>
                <a:path w="497" h="1006" extrusionOk="0">
                  <a:moveTo>
                    <a:pt x="0" y="1"/>
                  </a:moveTo>
                  <a:lnTo>
                    <a:pt x="0" y="1006"/>
                  </a:lnTo>
                  <a:lnTo>
                    <a:pt x="497" y="1006"/>
                  </a:lnTo>
                  <a:lnTo>
                    <a:pt x="4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606" name="Google Shape;1606;p27"/>
            <p:cNvSpPr/>
            <p:nvPr/>
          </p:nvSpPr>
          <p:spPr>
            <a:xfrm>
              <a:off x="8460271" y="4612543"/>
              <a:ext cx="355970" cy="312321"/>
            </a:xfrm>
            <a:custGeom>
              <a:avLst/>
              <a:gdLst/>
              <a:ahLst/>
              <a:cxnLst/>
              <a:rect l="l" t="t" r="r" b="b"/>
              <a:pathLst>
                <a:path w="8514" h="7470" extrusionOk="0">
                  <a:moveTo>
                    <a:pt x="2533" y="1"/>
                  </a:moveTo>
                  <a:lnTo>
                    <a:pt x="1071" y="667"/>
                  </a:lnTo>
                  <a:lnTo>
                    <a:pt x="0" y="7470"/>
                  </a:lnTo>
                  <a:lnTo>
                    <a:pt x="8514" y="7470"/>
                  </a:lnTo>
                  <a:lnTo>
                    <a:pt x="7443" y="667"/>
                  </a:lnTo>
                  <a:lnTo>
                    <a:pt x="4257" y="667"/>
                  </a:lnTo>
                  <a:lnTo>
                    <a:pt x="253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607" name="Google Shape;1607;p27"/>
            <p:cNvSpPr/>
            <p:nvPr/>
          </p:nvSpPr>
          <p:spPr>
            <a:xfrm>
              <a:off x="8638260" y="4640389"/>
              <a:ext cx="177985" cy="284475"/>
            </a:xfrm>
            <a:custGeom>
              <a:avLst/>
              <a:gdLst/>
              <a:ahLst/>
              <a:cxnLst/>
              <a:rect l="l" t="t" r="r" b="b"/>
              <a:pathLst>
                <a:path w="4257" h="6804" extrusionOk="0">
                  <a:moveTo>
                    <a:pt x="0" y="1"/>
                  </a:moveTo>
                  <a:lnTo>
                    <a:pt x="0" y="6804"/>
                  </a:lnTo>
                  <a:lnTo>
                    <a:pt x="4257" y="6804"/>
                  </a:lnTo>
                  <a:lnTo>
                    <a:pt x="31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608" name="Google Shape;1608;p27"/>
            <p:cNvSpPr/>
            <p:nvPr/>
          </p:nvSpPr>
          <p:spPr>
            <a:xfrm>
              <a:off x="8617480" y="4761600"/>
              <a:ext cx="41559" cy="42061"/>
            </a:xfrm>
            <a:custGeom>
              <a:avLst/>
              <a:gdLst/>
              <a:ahLst/>
              <a:cxnLst/>
              <a:rect l="l" t="t" r="r" b="b"/>
              <a:pathLst>
                <a:path w="994" h="1006" extrusionOk="0">
                  <a:moveTo>
                    <a:pt x="1" y="1"/>
                  </a:moveTo>
                  <a:lnTo>
                    <a:pt x="1" y="1006"/>
                  </a:lnTo>
                  <a:lnTo>
                    <a:pt x="993" y="100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609" name="Google Shape;1609;p27"/>
            <p:cNvSpPr/>
            <p:nvPr/>
          </p:nvSpPr>
          <p:spPr>
            <a:xfrm>
              <a:off x="8638260" y="4761600"/>
              <a:ext cx="20780" cy="42061"/>
            </a:xfrm>
            <a:custGeom>
              <a:avLst/>
              <a:gdLst/>
              <a:ahLst/>
              <a:cxnLst/>
              <a:rect l="l" t="t" r="r" b="b"/>
              <a:pathLst>
                <a:path w="497" h="1006" extrusionOk="0">
                  <a:moveTo>
                    <a:pt x="0" y="1"/>
                  </a:moveTo>
                  <a:lnTo>
                    <a:pt x="0" y="1006"/>
                  </a:lnTo>
                  <a:lnTo>
                    <a:pt x="496" y="1006"/>
                  </a:lnTo>
                  <a:lnTo>
                    <a:pt x="4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610" name="Google Shape;1610;p27"/>
            <p:cNvSpPr/>
            <p:nvPr/>
          </p:nvSpPr>
          <p:spPr>
            <a:xfrm>
              <a:off x="8282824" y="4356492"/>
              <a:ext cx="356012" cy="283932"/>
            </a:xfrm>
            <a:custGeom>
              <a:avLst/>
              <a:gdLst/>
              <a:ahLst/>
              <a:cxnLst/>
              <a:rect l="l" t="t" r="r" b="b"/>
              <a:pathLst>
                <a:path w="8515" h="6791" extrusionOk="0">
                  <a:moveTo>
                    <a:pt x="1071" y="1"/>
                  </a:moveTo>
                  <a:lnTo>
                    <a:pt x="0" y="6791"/>
                  </a:lnTo>
                  <a:lnTo>
                    <a:pt x="8514" y="6791"/>
                  </a:lnTo>
                  <a:lnTo>
                    <a:pt x="74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611" name="Google Shape;1611;p27"/>
            <p:cNvSpPr/>
            <p:nvPr/>
          </p:nvSpPr>
          <p:spPr>
            <a:xfrm>
              <a:off x="8460814" y="4356492"/>
              <a:ext cx="178027" cy="283932"/>
            </a:xfrm>
            <a:custGeom>
              <a:avLst/>
              <a:gdLst/>
              <a:ahLst/>
              <a:cxnLst/>
              <a:rect l="l" t="t" r="r" b="b"/>
              <a:pathLst>
                <a:path w="4258" h="6791" extrusionOk="0">
                  <a:moveTo>
                    <a:pt x="0" y="1"/>
                  </a:moveTo>
                  <a:lnTo>
                    <a:pt x="0" y="6791"/>
                  </a:lnTo>
                  <a:lnTo>
                    <a:pt x="4257" y="6791"/>
                  </a:lnTo>
                  <a:lnTo>
                    <a:pt x="31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612" name="Google Shape;1612;p27"/>
            <p:cNvSpPr/>
            <p:nvPr/>
          </p:nvSpPr>
          <p:spPr>
            <a:xfrm>
              <a:off x="8440076" y="4477702"/>
              <a:ext cx="41517" cy="41517"/>
            </a:xfrm>
            <a:custGeom>
              <a:avLst/>
              <a:gdLst/>
              <a:ahLst/>
              <a:cxnLst/>
              <a:rect l="l" t="t" r="r" b="b"/>
              <a:pathLst>
                <a:path w="993" h="993" extrusionOk="0">
                  <a:moveTo>
                    <a:pt x="0" y="1"/>
                  </a:moveTo>
                  <a:lnTo>
                    <a:pt x="0" y="993"/>
                  </a:lnTo>
                  <a:lnTo>
                    <a:pt x="992" y="993"/>
                  </a:lnTo>
                  <a:lnTo>
                    <a:pt x="9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613" name="Google Shape;1613;p27"/>
            <p:cNvSpPr/>
            <p:nvPr/>
          </p:nvSpPr>
          <p:spPr>
            <a:xfrm>
              <a:off x="8460814" y="4477702"/>
              <a:ext cx="20780" cy="41517"/>
            </a:xfrm>
            <a:custGeom>
              <a:avLst/>
              <a:gdLst/>
              <a:ahLst/>
              <a:cxnLst/>
              <a:rect l="l" t="t" r="r" b="b"/>
              <a:pathLst>
                <a:path w="497" h="993" extrusionOk="0">
                  <a:moveTo>
                    <a:pt x="0" y="1"/>
                  </a:moveTo>
                  <a:lnTo>
                    <a:pt x="0" y="993"/>
                  </a:lnTo>
                  <a:lnTo>
                    <a:pt x="496" y="993"/>
                  </a:lnTo>
                  <a:lnTo>
                    <a:pt x="4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614" name="Google Shape;1614;p27"/>
            <p:cNvSpPr/>
            <p:nvPr/>
          </p:nvSpPr>
          <p:spPr>
            <a:xfrm>
              <a:off x="8440076" y="4213456"/>
              <a:ext cx="41517" cy="98881"/>
            </a:xfrm>
            <a:custGeom>
              <a:avLst/>
              <a:gdLst/>
              <a:ahLst/>
              <a:cxnLst/>
              <a:rect l="l" t="t" r="r" b="b"/>
              <a:pathLst>
                <a:path w="993" h="2365" extrusionOk="0">
                  <a:moveTo>
                    <a:pt x="0" y="1"/>
                  </a:moveTo>
                  <a:lnTo>
                    <a:pt x="0" y="2364"/>
                  </a:lnTo>
                  <a:lnTo>
                    <a:pt x="992" y="2364"/>
                  </a:lnTo>
                  <a:lnTo>
                    <a:pt x="9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615" name="Google Shape;1615;p27"/>
            <p:cNvSpPr/>
            <p:nvPr/>
          </p:nvSpPr>
          <p:spPr>
            <a:xfrm>
              <a:off x="8141419" y="4251672"/>
              <a:ext cx="109793" cy="160007"/>
            </a:xfrm>
            <a:custGeom>
              <a:avLst/>
              <a:gdLst/>
              <a:ahLst/>
              <a:cxnLst/>
              <a:rect l="l" t="t" r="r" b="b"/>
              <a:pathLst>
                <a:path w="2626" h="3827" extrusionOk="0">
                  <a:moveTo>
                    <a:pt x="875" y="1"/>
                  </a:moveTo>
                  <a:lnTo>
                    <a:pt x="1" y="458"/>
                  </a:lnTo>
                  <a:lnTo>
                    <a:pt x="1737" y="3827"/>
                  </a:lnTo>
                  <a:lnTo>
                    <a:pt x="2625" y="3356"/>
                  </a:lnTo>
                  <a:lnTo>
                    <a:pt x="8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616" name="Google Shape;1616;p27"/>
            <p:cNvSpPr/>
            <p:nvPr/>
          </p:nvSpPr>
          <p:spPr>
            <a:xfrm>
              <a:off x="8670455" y="4251672"/>
              <a:ext cx="109751" cy="160007"/>
            </a:xfrm>
            <a:custGeom>
              <a:avLst/>
              <a:gdLst/>
              <a:ahLst/>
              <a:cxnLst/>
              <a:rect l="l" t="t" r="r" b="b"/>
              <a:pathLst>
                <a:path w="2625" h="3827" extrusionOk="0">
                  <a:moveTo>
                    <a:pt x="1750" y="1"/>
                  </a:moveTo>
                  <a:lnTo>
                    <a:pt x="0" y="3370"/>
                  </a:lnTo>
                  <a:lnTo>
                    <a:pt x="875" y="3827"/>
                  </a:lnTo>
                  <a:lnTo>
                    <a:pt x="2625" y="458"/>
                  </a:lnTo>
                  <a:lnTo>
                    <a:pt x="17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617" name="Google Shape;1617;p27"/>
            <p:cNvSpPr/>
            <p:nvPr/>
          </p:nvSpPr>
          <p:spPr>
            <a:xfrm>
              <a:off x="8460814" y="4213456"/>
              <a:ext cx="20780" cy="98881"/>
            </a:xfrm>
            <a:custGeom>
              <a:avLst/>
              <a:gdLst/>
              <a:ahLst/>
              <a:cxnLst/>
              <a:rect l="l" t="t" r="r" b="b"/>
              <a:pathLst>
                <a:path w="497" h="2365" extrusionOk="0">
                  <a:moveTo>
                    <a:pt x="0" y="1"/>
                  </a:moveTo>
                  <a:lnTo>
                    <a:pt x="0" y="2364"/>
                  </a:lnTo>
                  <a:lnTo>
                    <a:pt x="496" y="2364"/>
                  </a:lnTo>
                  <a:lnTo>
                    <a:pt x="49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</p:grpSp>
      <p:grpSp>
        <p:nvGrpSpPr>
          <p:cNvPr id="1618" name="Google Shape;1618;p27"/>
          <p:cNvGrpSpPr/>
          <p:nvPr/>
        </p:nvGrpSpPr>
        <p:grpSpPr>
          <a:xfrm>
            <a:off x="2597238" y="1239125"/>
            <a:ext cx="513768" cy="710866"/>
            <a:chOff x="8204763" y="3299550"/>
            <a:chExt cx="513768" cy="710866"/>
          </a:xfrm>
        </p:grpSpPr>
        <p:sp>
          <p:nvSpPr>
            <p:cNvPr id="1619" name="Google Shape;1619;p27"/>
            <p:cNvSpPr/>
            <p:nvPr/>
          </p:nvSpPr>
          <p:spPr>
            <a:xfrm>
              <a:off x="8204763" y="3688811"/>
              <a:ext cx="513761" cy="321603"/>
            </a:xfrm>
            <a:custGeom>
              <a:avLst/>
              <a:gdLst/>
              <a:ahLst/>
              <a:cxnLst/>
              <a:rect l="l" t="t" r="r" b="b"/>
              <a:pathLst>
                <a:path w="12288" h="7692" extrusionOk="0">
                  <a:moveTo>
                    <a:pt x="10146" y="0"/>
                  </a:moveTo>
                  <a:lnTo>
                    <a:pt x="6137" y="13"/>
                  </a:lnTo>
                  <a:lnTo>
                    <a:pt x="2102" y="13"/>
                  </a:lnTo>
                  <a:lnTo>
                    <a:pt x="1867" y="131"/>
                  </a:lnTo>
                  <a:lnTo>
                    <a:pt x="1450" y="405"/>
                  </a:lnTo>
                  <a:lnTo>
                    <a:pt x="1058" y="731"/>
                  </a:lnTo>
                  <a:lnTo>
                    <a:pt x="731" y="1110"/>
                  </a:lnTo>
                  <a:lnTo>
                    <a:pt x="444" y="1541"/>
                  </a:lnTo>
                  <a:lnTo>
                    <a:pt x="235" y="1998"/>
                  </a:lnTo>
                  <a:lnTo>
                    <a:pt x="79" y="2494"/>
                  </a:lnTo>
                  <a:lnTo>
                    <a:pt x="0" y="3016"/>
                  </a:lnTo>
                  <a:lnTo>
                    <a:pt x="0" y="3291"/>
                  </a:lnTo>
                  <a:lnTo>
                    <a:pt x="0" y="7691"/>
                  </a:lnTo>
                  <a:lnTo>
                    <a:pt x="3591" y="7691"/>
                  </a:lnTo>
                  <a:lnTo>
                    <a:pt x="6137" y="7025"/>
                  </a:lnTo>
                  <a:lnTo>
                    <a:pt x="8657" y="7691"/>
                  </a:lnTo>
                  <a:lnTo>
                    <a:pt x="12287" y="7691"/>
                  </a:lnTo>
                  <a:lnTo>
                    <a:pt x="12287" y="3291"/>
                  </a:lnTo>
                  <a:lnTo>
                    <a:pt x="12274" y="3016"/>
                  </a:lnTo>
                  <a:lnTo>
                    <a:pt x="12196" y="2494"/>
                  </a:lnTo>
                  <a:lnTo>
                    <a:pt x="12039" y="1985"/>
                  </a:lnTo>
                  <a:lnTo>
                    <a:pt x="11830" y="1528"/>
                  </a:lnTo>
                  <a:lnTo>
                    <a:pt x="11543" y="1097"/>
                  </a:lnTo>
                  <a:lnTo>
                    <a:pt x="11204" y="718"/>
                  </a:lnTo>
                  <a:lnTo>
                    <a:pt x="10812" y="379"/>
                  </a:lnTo>
                  <a:lnTo>
                    <a:pt x="10381" y="118"/>
                  </a:lnTo>
                  <a:lnTo>
                    <a:pt x="101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620" name="Google Shape;1620;p27"/>
            <p:cNvSpPr/>
            <p:nvPr/>
          </p:nvSpPr>
          <p:spPr>
            <a:xfrm>
              <a:off x="8461358" y="3688811"/>
              <a:ext cx="257173" cy="321603"/>
            </a:xfrm>
            <a:custGeom>
              <a:avLst/>
              <a:gdLst/>
              <a:ahLst/>
              <a:cxnLst/>
              <a:rect l="l" t="t" r="r" b="b"/>
              <a:pathLst>
                <a:path w="6151" h="7692" extrusionOk="0">
                  <a:moveTo>
                    <a:pt x="4009" y="0"/>
                  </a:moveTo>
                  <a:lnTo>
                    <a:pt x="0" y="13"/>
                  </a:lnTo>
                  <a:lnTo>
                    <a:pt x="0" y="7025"/>
                  </a:lnTo>
                  <a:lnTo>
                    <a:pt x="2520" y="7691"/>
                  </a:lnTo>
                  <a:lnTo>
                    <a:pt x="6150" y="7691"/>
                  </a:lnTo>
                  <a:lnTo>
                    <a:pt x="6150" y="3291"/>
                  </a:lnTo>
                  <a:lnTo>
                    <a:pt x="6137" y="3016"/>
                  </a:lnTo>
                  <a:lnTo>
                    <a:pt x="6059" y="2494"/>
                  </a:lnTo>
                  <a:lnTo>
                    <a:pt x="5902" y="1985"/>
                  </a:lnTo>
                  <a:lnTo>
                    <a:pt x="5693" y="1528"/>
                  </a:lnTo>
                  <a:lnTo>
                    <a:pt x="5406" y="1097"/>
                  </a:lnTo>
                  <a:lnTo>
                    <a:pt x="5067" y="718"/>
                  </a:lnTo>
                  <a:lnTo>
                    <a:pt x="4675" y="379"/>
                  </a:lnTo>
                  <a:lnTo>
                    <a:pt x="4244" y="118"/>
                  </a:lnTo>
                  <a:lnTo>
                    <a:pt x="40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621" name="Google Shape;1621;p27"/>
            <p:cNvSpPr/>
            <p:nvPr/>
          </p:nvSpPr>
          <p:spPr>
            <a:xfrm>
              <a:off x="8312845" y="3676226"/>
              <a:ext cx="295931" cy="334187"/>
            </a:xfrm>
            <a:custGeom>
              <a:avLst/>
              <a:gdLst/>
              <a:ahLst/>
              <a:cxnLst/>
              <a:rect l="l" t="t" r="r" b="b"/>
              <a:pathLst>
                <a:path w="7078" h="7993" extrusionOk="0">
                  <a:moveTo>
                    <a:pt x="745" y="1"/>
                  </a:moveTo>
                  <a:lnTo>
                    <a:pt x="249" y="66"/>
                  </a:lnTo>
                  <a:lnTo>
                    <a:pt x="1" y="131"/>
                  </a:lnTo>
                  <a:lnTo>
                    <a:pt x="27" y="523"/>
                  </a:lnTo>
                  <a:lnTo>
                    <a:pt x="183" y="2103"/>
                  </a:lnTo>
                  <a:lnTo>
                    <a:pt x="523" y="4310"/>
                  </a:lnTo>
                  <a:lnTo>
                    <a:pt x="954" y="6164"/>
                  </a:lnTo>
                  <a:lnTo>
                    <a:pt x="1319" y="7392"/>
                  </a:lnTo>
                  <a:lnTo>
                    <a:pt x="1541" y="7992"/>
                  </a:lnTo>
                  <a:lnTo>
                    <a:pt x="5537" y="7992"/>
                  </a:lnTo>
                  <a:lnTo>
                    <a:pt x="5759" y="7392"/>
                  </a:lnTo>
                  <a:lnTo>
                    <a:pt x="6125" y="6151"/>
                  </a:lnTo>
                  <a:lnTo>
                    <a:pt x="6556" y="4297"/>
                  </a:lnTo>
                  <a:lnTo>
                    <a:pt x="6895" y="2090"/>
                  </a:lnTo>
                  <a:lnTo>
                    <a:pt x="7052" y="510"/>
                  </a:lnTo>
                  <a:lnTo>
                    <a:pt x="7078" y="131"/>
                  </a:lnTo>
                  <a:lnTo>
                    <a:pt x="6843" y="66"/>
                  </a:lnTo>
                  <a:lnTo>
                    <a:pt x="63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622" name="Google Shape;1622;p27"/>
            <p:cNvSpPr/>
            <p:nvPr/>
          </p:nvSpPr>
          <p:spPr>
            <a:xfrm>
              <a:off x="8461358" y="3676226"/>
              <a:ext cx="147422" cy="334187"/>
            </a:xfrm>
            <a:custGeom>
              <a:avLst/>
              <a:gdLst/>
              <a:ahLst/>
              <a:cxnLst/>
              <a:rect l="l" t="t" r="r" b="b"/>
              <a:pathLst>
                <a:path w="3526" h="7993" extrusionOk="0">
                  <a:moveTo>
                    <a:pt x="0" y="1"/>
                  </a:moveTo>
                  <a:lnTo>
                    <a:pt x="0" y="7992"/>
                  </a:lnTo>
                  <a:lnTo>
                    <a:pt x="1985" y="7992"/>
                  </a:lnTo>
                  <a:lnTo>
                    <a:pt x="2207" y="7392"/>
                  </a:lnTo>
                  <a:lnTo>
                    <a:pt x="2573" y="6151"/>
                  </a:lnTo>
                  <a:lnTo>
                    <a:pt x="3004" y="4297"/>
                  </a:lnTo>
                  <a:lnTo>
                    <a:pt x="3343" y="2090"/>
                  </a:lnTo>
                  <a:lnTo>
                    <a:pt x="3500" y="510"/>
                  </a:lnTo>
                  <a:lnTo>
                    <a:pt x="3526" y="131"/>
                  </a:lnTo>
                  <a:lnTo>
                    <a:pt x="3291" y="66"/>
                  </a:lnTo>
                  <a:lnTo>
                    <a:pt x="280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623" name="Google Shape;1623;p27"/>
            <p:cNvSpPr/>
            <p:nvPr/>
          </p:nvSpPr>
          <p:spPr>
            <a:xfrm>
              <a:off x="8399644" y="3785980"/>
              <a:ext cx="122336" cy="224436"/>
            </a:xfrm>
            <a:custGeom>
              <a:avLst/>
              <a:gdLst/>
              <a:ahLst/>
              <a:cxnLst/>
              <a:rect l="l" t="t" r="r" b="b"/>
              <a:pathLst>
                <a:path w="2926" h="5368" extrusionOk="0">
                  <a:moveTo>
                    <a:pt x="1476" y="0"/>
                  </a:moveTo>
                  <a:lnTo>
                    <a:pt x="654" y="666"/>
                  </a:lnTo>
                  <a:lnTo>
                    <a:pt x="1" y="5367"/>
                  </a:lnTo>
                  <a:lnTo>
                    <a:pt x="2926" y="5367"/>
                  </a:lnTo>
                  <a:lnTo>
                    <a:pt x="2247" y="666"/>
                  </a:lnTo>
                  <a:lnTo>
                    <a:pt x="1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624" name="Google Shape;1624;p27"/>
            <p:cNvSpPr/>
            <p:nvPr/>
          </p:nvSpPr>
          <p:spPr>
            <a:xfrm>
              <a:off x="8461358" y="3785980"/>
              <a:ext cx="60624" cy="224436"/>
            </a:xfrm>
            <a:custGeom>
              <a:avLst/>
              <a:gdLst/>
              <a:ahLst/>
              <a:cxnLst/>
              <a:rect l="l" t="t" r="r" b="b"/>
              <a:pathLst>
                <a:path w="1450" h="5368" extrusionOk="0">
                  <a:moveTo>
                    <a:pt x="0" y="0"/>
                  </a:moveTo>
                  <a:lnTo>
                    <a:pt x="0" y="5367"/>
                  </a:lnTo>
                  <a:lnTo>
                    <a:pt x="1450" y="5367"/>
                  </a:lnTo>
                  <a:lnTo>
                    <a:pt x="771" y="6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625" name="Google Shape;1625;p27"/>
            <p:cNvSpPr/>
            <p:nvPr/>
          </p:nvSpPr>
          <p:spPr>
            <a:xfrm>
              <a:off x="8390362" y="3693159"/>
              <a:ext cx="140356" cy="120705"/>
            </a:xfrm>
            <a:custGeom>
              <a:avLst/>
              <a:gdLst/>
              <a:ahLst/>
              <a:cxnLst/>
              <a:rect l="l" t="t" r="r" b="b"/>
              <a:pathLst>
                <a:path w="3357" h="2887" extrusionOk="0">
                  <a:moveTo>
                    <a:pt x="1" y="1"/>
                  </a:moveTo>
                  <a:lnTo>
                    <a:pt x="876" y="2886"/>
                  </a:lnTo>
                  <a:lnTo>
                    <a:pt x="2469" y="2886"/>
                  </a:lnTo>
                  <a:lnTo>
                    <a:pt x="33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626" name="Google Shape;1626;p27"/>
            <p:cNvSpPr/>
            <p:nvPr/>
          </p:nvSpPr>
          <p:spPr>
            <a:xfrm>
              <a:off x="8461358" y="3693159"/>
              <a:ext cx="69363" cy="120705"/>
            </a:xfrm>
            <a:custGeom>
              <a:avLst/>
              <a:gdLst/>
              <a:ahLst/>
              <a:cxnLst/>
              <a:rect l="l" t="t" r="r" b="b"/>
              <a:pathLst>
                <a:path w="1659" h="2887" extrusionOk="0">
                  <a:moveTo>
                    <a:pt x="0" y="1"/>
                  </a:moveTo>
                  <a:lnTo>
                    <a:pt x="0" y="2886"/>
                  </a:lnTo>
                  <a:lnTo>
                    <a:pt x="771" y="2886"/>
                  </a:lnTo>
                  <a:lnTo>
                    <a:pt x="16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627" name="Google Shape;1627;p27"/>
            <p:cNvSpPr/>
            <p:nvPr/>
          </p:nvSpPr>
          <p:spPr>
            <a:xfrm>
              <a:off x="8292650" y="3677313"/>
              <a:ext cx="107034" cy="333100"/>
            </a:xfrm>
            <a:custGeom>
              <a:avLst/>
              <a:gdLst/>
              <a:ahLst/>
              <a:cxnLst/>
              <a:rect l="l" t="t" r="r" b="b"/>
              <a:pathLst>
                <a:path w="2560" h="7967" fill="none" extrusionOk="0">
                  <a:moveTo>
                    <a:pt x="2560" y="7966"/>
                  </a:moveTo>
                  <a:lnTo>
                    <a:pt x="1489" y="7966"/>
                  </a:lnTo>
                  <a:lnTo>
                    <a:pt x="1293" y="7392"/>
                  </a:lnTo>
                  <a:lnTo>
                    <a:pt x="941" y="6229"/>
                  </a:lnTo>
                  <a:lnTo>
                    <a:pt x="536" y="4480"/>
                  </a:lnTo>
                  <a:lnTo>
                    <a:pt x="196" y="2364"/>
                  </a:lnTo>
                  <a:lnTo>
                    <a:pt x="27" y="758"/>
                  </a:lnTo>
                  <a:lnTo>
                    <a:pt x="0" y="288"/>
                  </a:lnTo>
                  <a:lnTo>
                    <a:pt x="236" y="184"/>
                  </a:lnTo>
                  <a:lnTo>
                    <a:pt x="484" y="105"/>
                  </a:lnTo>
                  <a:lnTo>
                    <a:pt x="732" y="40"/>
                  </a:lnTo>
                  <a:lnTo>
                    <a:pt x="9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628" name="Google Shape;1628;p27"/>
            <p:cNvSpPr/>
            <p:nvPr/>
          </p:nvSpPr>
          <p:spPr>
            <a:xfrm>
              <a:off x="8521942" y="3677313"/>
              <a:ext cx="107075" cy="333100"/>
            </a:xfrm>
            <a:custGeom>
              <a:avLst/>
              <a:gdLst/>
              <a:ahLst/>
              <a:cxnLst/>
              <a:rect l="l" t="t" r="r" b="b"/>
              <a:pathLst>
                <a:path w="2561" h="7967" extrusionOk="0">
                  <a:moveTo>
                    <a:pt x="1581" y="1"/>
                  </a:moveTo>
                  <a:lnTo>
                    <a:pt x="1528" y="837"/>
                  </a:lnTo>
                  <a:lnTo>
                    <a:pt x="1071" y="4140"/>
                  </a:lnTo>
                  <a:lnTo>
                    <a:pt x="627" y="6073"/>
                  </a:lnTo>
                  <a:lnTo>
                    <a:pt x="236" y="7352"/>
                  </a:lnTo>
                  <a:lnTo>
                    <a:pt x="1" y="7966"/>
                  </a:lnTo>
                  <a:lnTo>
                    <a:pt x="1071" y="7966"/>
                  </a:lnTo>
                  <a:lnTo>
                    <a:pt x="1280" y="7392"/>
                  </a:lnTo>
                  <a:lnTo>
                    <a:pt x="1620" y="6216"/>
                  </a:lnTo>
                  <a:lnTo>
                    <a:pt x="2025" y="4454"/>
                  </a:lnTo>
                  <a:lnTo>
                    <a:pt x="2364" y="2338"/>
                  </a:lnTo>
                  <a:lnTo>
                    <a:pt x="2534" y="745"/>
                  </a:lnTo>
                  <a:lnTo>
                    <a:pt x="2560" y="275"/>
                  </a:lnTo>
                  <a:lnTo>
                    <a:pt x="2325" y="171"/>
                  </a:lnTo>
                  <a:lnTo>
                    <a:pt x="2077" y="105"/>
                  </a:lnTo>
                  <a:lnTo>
                    <a:pt x="1829" y="40"/>
                  </a:lnTo>
                  <a:lnTo>
                    <a:pt x="15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629" name="Google Shape;1629;p27"/>
            <p:cNvSpPr/>
            <p:nvPr/>
          </p:nvSpPr>
          <p:spPr>
            <a:xfrm>
              <a:off x="8312845" y="3444216"/>
              <a:ext cx="297018" cy="291583"/>
            </a:xfrm>
            <a:custGeom>
              <a:avLst/>
              <a:gdLst/>
              <a:ahLst/>
              <a:cxnLst/>
              <a:rect l="l" t="t" r="r" b="b"/>
              <a:pathLst>
                <a:path w="7104" h="6974" extrusionOk="0">
                  <a:moveTo>
                    <a:pt x="1" y="0"/>
                  </a:moveTo>
                  <a:lnTo>
                    <a:pt x="1" y="3421"/>
                  </a:lnTo>
                  <a:lnTo>
                    <a:pt x="14" y="3787"/>
                  </a:lnTo>
                  <a:lnTo>
                    <a:pt x="157" y="4479"/>
                  </a:lnTo>
                  <a:lnTo>
                    <a:pt x="432" y="5106"/>
                  </a:lnTo>
                  <a:lnTo>
                    <a:pt x="810" y="5680"/>
                  </a:lnTo>
                  <a:lnTo>
                    <a:pt x="1293" y="6164"/>
                  </a:lnTo>
                  <a:lnTo>
                    <a:pt x="1855" y="6542"/>
                  </a:lnTo>
                  <a:lnTo>
                    <a:pt x="2495" y="6816"/>
                  </a:lnTo>
                  <a:lnTo>
                    <a:pt x="3187" y="6960"/>
                  </a:lnTo>
                  <a:lnTo>
                    <a:pt x="3552" y="6973"/>
                  </a:lnTo>
                  <a:lnTo>
                    <a:pt x="3918" y="6960"/>
                  </a:lnTo>
                  <a:lnTo>
                    <a:pt x="4610" y="6816"/>
                  </a:lnTo>
                  <a:lnTo>
                    <a:pt x="5250" y="6542"/>
                  </a:lnTo>
                  <a:lnTo>
                    <a:pt x="5811" y="6164"/>
                  </a:lnTo>
                  <a:lnTo>
                    <a:pt x="6294" y="5680"/>
                  </a:lnTo>
                  <a:lnTo>
                    <a:pt x="6686" y="5106"/>
                  </a:lnTo>
                  <a:lnTo>
                    <a:pt x="6947" y="4479"/>
                  </a:lnTo>
                  <a:lnTo>
                    <a:pt x="7091" y="3787"/>
                  </a:lnTo>
                  <a:lnTo>
                    <a:pt x="7104" y="3421"/>
                  </a:lnTo>
                  <a:lnTo>
                    <a:pt x="7104" y="1489"/>
                  </a:lnTo>
                  <a:lnTo>
                    <a:pt x="3552" y="7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630" name="Google Shape;1630;p27"/>
            <p:cNvSpPr/>
            <p:nvPr/>
          </p:nvSpPr>
          <p:spPr>
            <a:xfrm>
              <a:off x="8461358" y="3475324"/>
              <a:ext cx="148509" cy="260476"/>
            </a:xfrm>
            <a:custGeom>
              <a:avLst/>
              <a:gdLst/>
              <a:ahLst/>
              <a:cxnLst/>
              <a:rect l="l" t="t" r="r" b="b"/>
              <a:pathLst>
                <a:path w="3552" h="6230" extrusionOk="0">
                  <a:moveTo>
                    <a:pt x="0" y="1"/>
                  </a:moveTo>
                  <a:lnTo>
                    <a:pt x="0" y="6229"/>
                  </a:lnTo>
                  <a:lnTo>
                    <a:pt x="366" y="6216"/>
                  </a:lnTo>
                  <a:lnTo>
                    <a:pt x="1058" y="6072"/>
                  </a:lnTo>
                  <a:lnTo>
                    <a:pt x="1698" y="5798"/>
                  </a:lnTo>
                  <a:lnTo>
                    <a:pt x="2259" y="5420"/>
                  </a:lnTo>
                  <a:lnTo>
                    <a:pt x="2742" y="4936"/>
                  </a:lnTo>
                  <a:lnTo>
                    <a:pt x="3134" y="4362"/>
                  </a:lnTo>
                  <a:lnTo>
                    <a:pt x="3395" y="3735"/>
                  </a:lnTo>
                  <a:lnTo>
                    <a:pt x="3539" y="3043"/>
                  </a:lnTo>
                  <a:lnTo>
                    <a:pt x="3552" y="2677"/>
                  </a:lnTo>
                  <a:lnTo>
                    <a:pt x="3552" y="7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631" name="Google Shape;1631;p27"/>
            <p:cNvSpPr/>
            <p:nvPr/>
          </p:nvSpPr>
          <p:spPr>
            <a:xfrm>
              <a:off x="8265891" y="3299550"/>
              <a:ext cx="343971" cy="206918"/>
            </a:xfrm>
            <a:custGeom>
              <a:avLst/>
              <a:gdLst/>
              <a:ahLst/>
              <a:cxnLst/>
              <a:rect l="l" t="t" r="r" b="b"/>
              <a:pathLst>
                <a:path w="8227" h="4949" extrusionOk="0">
                  <a:moveTo>
                    <a:pt x="1" y="0"/>
                  </a:moveTo>
                  <a:lnTo>
                    <a:pt x="1" y="1880"/>
                  </a:lnTo>
                  <a:lnTo>
                    <a:pt x="14" y="2194"/>
                  </a:lnTo>
                  <a:lnTo>
                    <a:pt x="144" y="2794"/>
                  </a:lnTo>
                  <a:lnTo>
                    <a:pt x="379" y="3343"/>
                  </a:lnTo>
                  <a:lnTo>
                    <a:pt x="706" y="3826"/>
                  </a:lnTo>
                  <a:lnTo>
                    <a:pt x="1124" y="4244"/>
                  </a:lnTo>
                  <a:lnTo>
                    <a:pt x="1607" y="4583"/>
                  </a:lnTo>
                  <a:lnTo>
                    <a:pt x="2155" y="4805"/>
                  </a:lnTo>
                  <a:lnTo>
                    <a:pt x="2756" y="4936"/>
                  </a:lnTo>
                  <a:lnTo>
                    <a:pt x="3069" y="4949"/>
                  </a:lnTo>
                  <a:lnTo>
                    <a:pt x="8227" y="4949"/>
                  </a:lnTo>
                  <a:lnTo>
                    <a:pt x="8227" y="3069"/>
                  </a:lnTo>
                  <a:lnTo>
                    <a:pt x="8214" y="2755"/>
                  </a:lnTo>
                  <a:lnTo>
                    <a:pt x="8096" y="2155"/>
                  </a:lnTo>
                  <a:lnTo>
                    <a:pt x="7861" y="1606"/>
                  </a:lnTo>
                  <a:lnTo>
                    <a:pt x="7535" y="1110"/>
                  </a:lnTo>
                  <a:lnTo>
                    <a:pt x="7117" y="692"/>
                  </a:lnTo>
                  <a:lnTo>
                    <a:pt x="6621" y="366"/>
                  </a:lnTo>
                  <a:lnTo>
                    <a:pt x="6072" y="131"/>
                  </a:lnTo>
                  <a:lnTo>
                    <a:pt x="5472" y="13"/>
                  </a:lnTo>
                  <a:lnTo>
                    <a:pt x="51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632" name="Google Shape;1632;p27"/>
            <p:cNvSpPr/>
            <p:nvPr/>
          </p:nvSpPr>
          <p:spPr>
            <a:xfrm>
              <a:off x="8461358" y="3299550"/>
              <a:ext cx="148509" cy="206918"/>
            </a:xfrm>
            <a:custGeom>
              <a:avLst/>
              <a:gdLst/>
              <a:ahLst/>
              <a:cxnLst/>
              <a:rect l="l" t="t" r="r" b="b"/>
              <a:pathLst>
                <a:path w="3552" h="4949" extrusionOk="0">
                  <a:moveTo>
                    <a:pt x="0" y="0"/>
                  </a:moveTo>
                  <a:lnTo>
                    <a:pt x="0" y="4949"/>
                  </a:lnTo>
                  <a:lnTo>
                    <a:pt x="3552" y="4949"/>
                  </a:lnTo>
                  <a:lnTo>
                    <a:pt x="3552" y="3069"/>
                  </a:lnTo>
                  <a:lnTo>
                    <a:pt x="3539" y="2755"/>
                  </a:lnTo>
                  <a:lnTo>
                    <a:pt x="3421" y="2155"/>
                  </a:lnTo>
                  <a:lnTo>
                    <a:pt x="3186" y="1606"/>
                  </a:lnTo>
                  <a:lnTo>
                    <a:pt x="2860" y="1110"/>
                  </a:lnTo>
                  <a:lnTo>
                    <a:pt x="2442" y="692"/>
                  </a:lnTo>
                  <a:lnTo>
                    <a:pt x="1946" y="366"/>
                  </a:lnTo>
                  <a:lnTo>
                    <a:pt x="1397" y="131"/>
                  </a:lnTo>
                  <a:lnTo>
                    <a:pt x="797" y="13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</p:grpSp>
      <p:grpSp>
        <p:nvGrpSpPr>
          <p:cNvPr id="1633" name="Google Shape;1633;p27"/>
          <p:cNvGrpSpPr/>
          <p:nvPr/>
        </p:nvGrpSpPr>
        <p:grpSpPr>
          <a:xfrm>
            <a:off x="1454501" y="1178791"/>
            <a:ext cx="710863" cy="710854"/>
            <a:chOff x="6058601" y="4400728"/>
            <a:chExt cx="710863" cy="710854"/>
          </a:xfrm>
        </p:grpSpPr>
        <p:sp>
          <p:nvSpPr>
            <p:cNvPr id="1634" name="Google Shape;1634;p27"/>
            <p:cNvSpPr/>
            <p:nvPr/>
          </p:nvSpPr>
          <p:spPr>
            <a:xfrm>
              <a:off x="6058601" y="4400728"/>
              <a:ext cx="710854" cy="710854"/>
            </a:xfrm>
            <a:custGeom>
              <a:avLst/>
              <a:gdLst/>
              <a:ahLst/>
              <a:cxnLst/>
              <a:rect l="l" t="t" r="r" b="b"/>
              <a:pathLst>
                <a:path w="17002" h="17002" extrusionOk="0">
                  <a:moveTo>
                    <a:pt x="6320" y="0"/>
                  </a:moveTo>
                  <a:lnTo>
                    <a:pt x="6320" y="1202"/>
                  </a:lnTo>
                  <a:lnTo>
                    <a:pt x="5955" y="1319"/>
                  </a:lnTo>
                  <a:lnTo>
                    <a:pt x="5223" y="1620"/>
                  </a:lnTo>
                  <a:lnTo>
                    <a:pt x="4871" y="1802"/>
                  </a:lnTo>
                  <a:lnTo>
                    <a:pt x="4022" y="954"/>
                  </a:lnTo>
                  <a:lnTo>
                    <a:pt x="954" y="4022"/>
                  </a:lnTo>
                  <a:lnTo>
                    <a:pt x="1802" y="4871"/>
                  </a:lnTo>
                  <a:lnTo>
                    <a:pt x="1620" y="5223"/>
                  </a:lnTo>
                  <a:lnTo>
                    <a:pt x="1319" y="5955"/>
                  </a:lnTo>
                  <a:lnTo>
                    <a:pt x="1202" y="6320"/>
                  </a:lnTo>
                  <a:lnTo>
                    <a:pt x="0" y="6320"/>
                  </a:lnTo>
                  <a:lnTo>
                    <a:pt x="0" y="10682"/>
                  </a:lnTo>
                  <a:lnTo>
                    <a:pt x="1202" y="10682"/>
                  </a:lnTo>
                  <a:lnTo>
                    <a:pt x="1319" y="11047"/>
                  </a:lnTo>
                  <a:lnTo>
                    <a:pt x="1620" y="11778"/>
                  </a:lnTo>
                  <a:lnTo>
                    <a:pt x="1802" y="12131"/>
                  </a:lnTo>
                  <a:lnTo>
                    <a:pt x="954" y="12980"/>
                  </a:lnTo>
                  <a:lnTo>
                    <a:pt x="4022" y="16048"/>
                  </a:lnTo>
                  <a:lnTo>
                    <a:pt x="4871" y="15200"/>
                  </a:lnTo>
                  <a:lnTo>
                    <a:pt x="5223" y="15382"/>
                  </a:lnTo>
                  <a:lnTo>
                    <a:pt x="5955" y="15683"/>
                  </a:lnTo>
                  <a:lnTo>
                    <a:pt x="6320" y="15800"/>
                  </a:lnTo>
                  <a:lnTo>
                    <a:pt x="6320" y="17002"/>
                  </a:lnTo>
                  <a:lnTo>
                    <a:pt x="10669" y="17002"/>
                  </a:lnTo>
                  <a:lnTo>
                    <a:pt x="10669" y="15800"/>
                  </a:lnTo>
                  <a:lnTo>
                    <a:pt x="11047" y="15683"/>
                  </a:lnTo>
                  <a:lnTo>
                    <a:pt x="11778" y="15382"/>
                  </a:lnTo>
                  <a:lnTo>
                    <a:pt x="12118" y="15200"/>
                  </a:lnTo>
                  <a:lnTo>
                    <a:pt x="12980" y="16048"/>
                  </a:lnTo>
                  <a:lnTo>
                    <a:pt x="16048" y="12980"/>
                  </a:lnTo>
                  <a:lnTo>
                    <a:pt x="15200" y="12131"/>
                  </a:lnTo>
                  <a:lnTo>
                    <a:pt x="15382" y="11778"/>
                  </a:lnTo>
                  <a:lnTo>
                    <a:pt x="15683" y="11047"/>
                  </a:lnTo>
                  <a:lnTo>
                    <a:pt x="15800" y="10682"/>
                  </a:lnTo>
                  <a:lnTo>
                    <a:pt x="17001" y="10682"/>
                  </a:lnTo>
                  <a:lnTo>
                    <a:pt x="17001" y="6320"/>
                  </a:lnTo>
                  <a:lnTo>
                    <a:pt x="15800" y="6320"/>
                  </a:lnTo>
                  <a:lnTo>
                    <a:pt x="15683" y="5955"/>
                  </a:lnTo>
                  <a:lnTo>
                    <a:pt x="15382" y="5223"/>
                  </a:lnTo>
                  <a:lnTo>
                    <a:pt x="15200" y="4871"/>
                  </a:lnTo>
                  <a:lnTo>
                    <a:pt x="16048" y="4022"/>
                  </a:lnTo>
                  <a:lnTo>
                    <a:pt x="12980" y="954"/>
                  </a:lnTo>
                  <a:lnTo>
                    <a:pt x="12118" y="1802"/>
                  </a:lnTo>
                  <a:lnTo>
                    <a:pt x="11778" y="1620"/>
                  </a:lnTo>
                  <a:lnTo>
                    <a:pt x="11047" y="1319"/>
                  </a:lnTo>
                  <a:lnTo>
                    <a:pt x="10669" y="1202"/>
                  </a:lnTo>
                  <a:lnTo>
                    <a:pt x="10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635" name="Google Shape;1635;p27"/>
            <p:cNvSpPr/>
            <p:nvPr/>
          </p:nvSpPr>
          <p:spPr>
            <a:xfrm>
              <a:off x="6413995" y="4400728"/>
              <a:ext cx="355469" cy="710854"/>
            </a:xfrm>
            <a:custGeom>
              <a:avLst/>
              <a:gdLst/>
              <a:ahLst/>
              <a:cxnLst/>
              <a:rect l="l" t="t" r="r" b="b"/>
              <a:pathLst>
                <a:path w="8502" h="17002" extrusionOk="0">
                  <a:moveTo>
                    <a:pt x="1" y="0"/>
                  </a:moveTo>
                  <a:lnTo>
                    <a:pt x="1" y="17002"/>
                  </a:lnTo>
                  <a:lnTo>
                    <a:pt x="2169" y="17002"/>
                  </a:lnTo>
                  <a:lnTo>
                    <a:pt x="2169" y="15800"/>
                  </a:lnTo>
                  <a:lnTo>
                    <a:pt x="2547" y="15683"/>
                  </a:lnTo>
                  <a:lnTo>
                    <a:pt x="3278" y="15382"/>
                  </a:lnTo>
                  <a:lnTo>
                    <a:pt x="3618" y="15200"/>
                  </a:lnTo>
                  <a:lnTo>
                    <a:pt x="4480" y="16048"/>
                  </a:lnTo>
                  <a:lnTo>
                    <a:pt x="7548" y="12980"/>
                  </a:lnTo>
                  <a:lnTo>
                    <a:pt x="6700" y="12131"/>
                  </a:lnTo>
                  <a:lnTo>
                    <a:pt x="6882" y="11778"/>
                  </a:lnTo>
                  <a:lnTo>
                    <a:pt x="7183" y="11047"/>
                  </a:lnTo>
                  <a:lnTo>
                    <a:pt x="7300" y="10682"/>
                  </a:lnTo>
                  <a:lnTo>
                    <a:pt x="8501" y="10682"/>
                  </a:lnTo>
                  <a:lnTo>
                    <a:pt x="8501" y="6320"/>
                  </a:lnTo>
                  <a:lnTo>
                    <a:pt x="7300" y="6320"/>
                  </a:lnTo>
                  <a:lnTo>
                    <a:pt x="7183" y="5955"/>
                  </a:lnTo>
                  <a:lnTo>
                    <a:pt x="6882" y="5223"/>
                  </a:lnTo>
                  <a:lnTo>
                    <a:pt x="6700" y="4871"/>
                  </a:lnTo>
                  <a:lnTo>
                    <a:pt x="7548" y="4022"/>
                  </a:lnTo>
                  <a:lnTo>
                    <a:pt x="4480" y="954"/>
                  </a:lnTo>
                  <a:lnTo>
                    <a:pt x="3618" y="1802"/>
                  </a:lnTo>
                  <a:lnTo>
                    <a:pt x="3278" y="1620"/>
                  </a:lnTo>
                  <a:lnTo>
                    <a:pt x="2547" y="1319"/>
                  </a:lnTo>
                  <a:lnTo>
                    <a:pt x="2169" y="1202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636" name="Google Shape;1636;p27"/>
            <p:cNvSpPr/>
            <p:nvPr/>
          </p:nvSpPr>
          <p:spPr>
            <a:xfrm>
              <a:off x="6191267" y="4533938"/>
              <a:ext cx="272476" cy="444440"/>
            </a:xfrm>
            <a:custGeom>
              <a:avLst/>
              <a:gdLst/>
              <a:ahLst/>
              <a:cxnLst/>
              <a:rect l="l" t="t" r="r" b="b"/>
              <a:pathLst>
                <a:path w="6517" h="10630" extrusionOk="0">
                  <a:moveTo>
                    <a:pt x="5328" y="0"/>
                  </a:moveTo>
                  <a:lnTo>
                    <a:pt x="4780" y="14"/>
                  </a:lnTo>
                  <a:lnTo>
                    <a:pt x="3748" y="222"/>
                  </a:lnTo>
                  <a:lnTo>
                    <a:pt x="2782" y="627"/>
                  </a:lnTo>
                  <a:lnTo>
                    <a:pt x="1933" y="1202"/>
                  </a:lnTo>
                  <a:lnTo>
                    <a:pt x="1215" y="1933"/>
                  </a:lnTo>
                  <a:lnTo>
                    <a:pt x="640" y="2782"/>
                  </a:lnTo>
                  <a:lnTo>
                    <a:pt x="235" y="3735"/>
                  </a:lnTo>
                  <a:lnTo>
                    <a:pt x="27" y="4767"/>
                  </a:lnTo>
                  <a:lnTo>
                    <a:pt x="0" y="5315"/>
                  </a:lnTo>
                  <a:lnTo>
                    <a:pt x="27" y="5863"/>
                  </a:lnTo>
                  <a:lnTo>
                    <a:pt x="235" y="6895"/>
                  </a:lnTo>
                  <a:lnTo>
                    <a:pt x="640" y="7848"/>
                  </a:lnTo>
                  <a:lnTo>
                    <a:pt x="1215" y="8697"/>
                  </a:lnTo>
                  <a:lnTo>
                    <a:pt x="1933" y="9428"/>
                  </a:lnTo>
                  <a:lnTo>
                    <a:pt x="2782" y="10003"/>
                  </a:lnTo>
                  <a:lnTo>
                    <a:pt x="3748" y="10407"/>
                  </a:lnTo>
                  <a:lnTo>
                    <a:pt x="4780" y="10616"/>
                  </a:lnTo>
                  <a:lnTo>
                    <a:pt x="5328" y="10629"/>
                  </a:lnTo>
                  <a:lnTo>
                    <a:pt x="6516" y="5237"/>
                  </a:lnTo>
                  <a:lnTo>
                    <a:pt x="53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637" name="Google Shape;1637;p27"/>
            <p:cNvSpPr/>
            <p:nvPr/>
          </p:nvSpPr>
          <p:spPr>
            <a:xfrm>
              <a:off x="6413995" y="4533938"/>
              <a:ext cx="222262" cy="444440"/>
            </a:xfrm>
            <a:custGeom>
              <a:avLst/>
              <a:gdLst/>
              <a:ahLst/>
              <a:cxnLst/>
              <a:rect l="l" t="t" r="r" b="b"/>
              <a:pathLst>
                <a:path w="5316" h="10630" extrusionOk="0">
                  <a:moveTo>
                    <a:pt x="1" y="0"/>
                  </a:moveTo>
                  <a:lnTo>
                    <a:pt x="1" y="10629"/>
                  </a:lnTo>
                  <a:lnTo>
                    <a:pt x="549" y="10616"/>
                  </a:lnTo>
                  <a:lnTo>
                    <a:pt x="1581" y="10407"/>
                  </a:lnTo>
                  <a:lnTo>
                    <a:pt x="2534" y="10003"/>
                  </a:lnTo>
                  <a:lnTo>
                    <a:pt x="3383" y="9428"/>
                  </a:lnTo>
                  <a:lnTo>
                    <a:pt x="4101" y="8697"/>
                  </a:lnTo>
                  <a:lnTo>
                    <a:pt x="4676" y="7848"/>
                  </a:lnTo>
                  <a:lnTo>
                    <a:pt x="5080" y="6895"/>
                  </a:lnTo>
                  <a:lnTo>
                    <a:pt x="5302" y="5863"/>
                  </a:lnTo>
                  <a:lnTo>
                    <a:pt x="5315" y="5315"/>
                  </a:lnTo>
                  <a:lnTo>
                    <a:pt x="5302" y="4767"/>
                  </a:lnTo>
                  <a:lnTo>
                    <a:pt x="5080" y="3735"/>
                  </a:lnTo>
                  <a:lnTo>
                    <a:pt x="4676" y="2782"/>
                  </a:lnTo>
                  <a:lnTo>
                    <a:pt x="4101" y="1933"/>
                  </a:lnTo>
                  <a:lnTo>
                    <a:pt x="3383" y="1202"/>
                  </a:lnTo>
                  <a:lnTo>
                    <a:pt x="2534" y="627"/>
                  </a:lnTo>
                  <a:lnTo>
                    <a:pt x="1581" y="222"/>
                  </a:lnTo>
                  <a:lnTo>
                    <a:pt x="549" y="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638" name="Google Shape;1638;p27"/>
            <p:cNvSpPr/>
            <p:nvPr/>
          </p:nvSpPr>
          <p:spPr>
            <a:xfrm>
              <a:off x="6298262" y="4613087"/>
              <a:ext cx="205872" cy="281758"/>
            </a:xfrm>
            <a:custGeom>
              <a:avLst/>
              <a:gdLst/>
              <a:ahLst/>
              <a:cxnLst/>
              <a:rect l="l" t="t" r="r" b="b"/>
              <a:pathLst>
                <a:path w="4924" h="6739" extrusionOk="0">
                  <a:moveTo>
                    <a:pt x="2782" y="1"/>
                  </a:moveTo>
                  <a:lnTo>
                    <a:pt x="2573" y="14"/>
                  </a:lnTo>
                  <a:lnTo>
                    <a:pt x="2194" y="79"/>
                  </a:lnTo>
                  <a:lnTo>
                    <a:pt x="1829" y="223"/>
                  </a:lnTo>
                  <a:lnTo>
                    <a:pt x="1502" y="419"/>
                  </a:lnTo>
                  <a:lnTo>
                    <a:pt x="1215" y="680"/>
                  </a:lnTo>
                  <a:lnTo>
                    <a:pt x="980" y="967"/>
                  </a:lnTo>
                  <a:lnTo>
                    <a:pt x="810" y="1307"/>
                  </a:lnTo>
                  <a:lnTo>
                    <a:pt x="693" y="1685"/>
                  </a:lnTo>
                  <a:lnTo>
                    <a:pt x="654" y="1881"/>
                  </a:lnTo>
                  <a:lnTo>
                    <a:pt x="1" y="1881"/>
                  </a:lnTo>
                  <a:lnTo>
                    <a:pt x="1" y="2874"/>
                  </a:lnTo>
                  <a:lnTo>
                    <a:pt x="641" y="2874"/>
                  </a:lnTo>
                  <a:lnTo>
                    <a:pt x="641" y="3866"/>
                  </a:lnTo>
                  <a:lnTo>
                    <a:pt x="1" y="3866"/>
                  </a:lnTo>
                  <a:lnTo>
                    <a:pt x="1" y="4871"/>
                  </a:lnTo>
                  <a:lnTo>
                    <a:pt x="654" y="4871"/>
                  </a:lnTo>
                  <a:lnTo>
                    <a:pt x="693" y="5067"/>
                  </a:lnTo>
                  <a:lnTo>
                    <a:pt x="810" y="5433"/>
                  </a:lnTo>
                  <a:lnTo>
                    <a:pt x="980" y="5772"/>
                  </a:lnTo>
                  <a:lnTo>
                    <a:pt x="1215" y="6073"/>
                  </a:lnTo>
                  <a:lnTo>
                    <a:pt x="1502" y="6321"/>
                  </a:lnTo>
                  <a:lnTo>
                    <a:pt x="1829" y="6530"/>
                  </a:lnTo>
                  <a:lnTo>
                    <a:pt x="2194" y="6660"/>
                  </a:lnTo>
                  <a:lnTo>
                    <a:pt x="2573" y="6739"/>
                  </a:lnTo>
                  <a:lnTo>
                    <a:pt x="3004" y="6739"/>
                  </a:lnTo>
                  <a:lnTo>
                    <a:pt x="3422" y="6647"/>
                  </a:lnTo>
                  <a:lnTo>
                    <a:pt x="3800" y="6491"/>
                  </a:lnTo>
                  <a:lnTo>
                    <a:pt x="4140" y="6255"/>
                  </a:lnTo>
                  <a:lnTo>
                    <a:pt x="4440" y="5968"/>
                  </a:lnTo>
                  <a:lnTo>
                    <a:pt x="4662" y="5629"/>
                  </a:lnTo>
                  <a:lnTo>
                    <a:pt x="4832" y="5237"/>
                  </a:lnTo>
                  <a:lnTo>
                    <a:pt x="4910" y="4819"/>
                  </a:lnTo>
                  <a:lnTo>
                    <a:pt x="4923" y="4610"/>
                  </a:lnTo>
                  <a:lnTo>
                    <a:pt x="3918" y="4610"/>
                  </a:lnTo>
                  <a:lnTo>
                    <a:pt x="3905" y="4832"/>
                  </a:lnTo>
                  <a:lnTo>
                    <a:pt x="3735" y="5250"/>
                  </a:lnTo>
                  <a:lnTo>
                    <a:pt x="3422" y="5563"/>
                  </a:lnTo>
                  <a:lnTo>
                    <a:pt x="3017" y="5733"/>
                  </a:lnTo>
                  <a:lnTo>
                    <a:pt x="2782" y="5746"/>
                  </a:lnTo>
                  <a:lnTo>
                    <a:pt x="2586" y="5733"/>
                  </a:lnTo>
                  <a:lnTo>
                    <a:pt x="2221" y="5603"/>
                  </a:lnTo>
                  <a:lnTo>
                    <a:pt x="1920" y="5368"/>
                  </a:lnTo>
                  <a:lnTo>
                    <a:pt x="1724" y="5054"/>
                  </a:lnTo>
                  <a:lnTo>
                    <a:pt x="1672" y="4871"/>
                  </a:lnTo>
                  <a:lnTo>
                    <a:pt x="2782" y="4871"/>
                  </a:lnTo>
                  <a:lnTo>
                    <a:pt x="2782" y="3866"/>
                  </a:lnTo>
                  <a:lnTo>
                    <a:pt x="1633" y="3866"/>
                  </a:lnTo>
                  <a:lnTo>
                    <a:pt x="1633" y="2874"/>
                  </a:lnTo>
                  <a:lnTo>
                    <a:pt x="2782" y="2874"/>
                  </a:lnTo>
                  <a:lnTo>
                    <a:pt x="2782" y="1881"/>
                  </a:lnTo>
                  <a:lnTo>
                    <a:pt x="1672" y="1881"/>
                  </a:lnTo>
                  <a:lnTo>
                    <a:pt x="1724" y="1698"/>
                  </a:lnTo>
                  <a:lnTo>
                    <a:pt x="1920" y="1372"/>
                  </a:lnTo>
                  <a:lnTo>
                    <a:pt x="2221" y="1137"/>
                  </a:lnTo>
                  <a:lnTo>
                    <a:pt x="2586" y="1006"/>
                  </a:lnTo>
                  <a:lnTo>
                    <a:pt x="2782" y="993"/>
                  </a:lnTo>
                  <a:lnTo>
                    <a:pt x="3017" y="1019"/>
                  </a:lnTo>
                  <a:lnTo>
                    <a:pt x="3422" y="1189"/>
                  </a:lnTo>
                  <a:lnTo>
                    <a:pt x="3735" y="1502"/>
                  </a:lnTo>
                  <a:lnTo>
                    <a:pt x="3905" y="1907"/>
                  </a:lnTo>
                  <a:lnTo>
                    <a:pt x="3918" y="2142"/>
                  </a:lnTo>
                  <a:lnTo>
                    <a:pt x="4923" y="2142"/>
                  </a:lnTo>
                  <a:lnTo>
                    <a:pt x="4910" y="1920"/>
                  </a:lnTo>
                  <a:lnTo>
                    <a:pt x="4832" y="1502"/>
                  </a:lnTo>
                  <a:lnTo>
                    <a:pt x="4662" y="1124"/>
                  </a:lnTo>
                  <a:lnTo>
                    <a:pt x="4440" y="784"/>
                  </a:lnTo>
                  <a:lnTo>
                    <a:pt x="4140" y="484"/>
                  </a:lnTo>
                  <a:lnTo>
                    <a:pt x="3800" y="262"/>
                  </a:lnTo>
                  <a:lnTo>
                    <a:pt x="3422" y="92"/>
                  </a:lnTo>
                  <a:lnTo>
                    <a:pt x="3004" y="14"/>
                  </a:lnTo>
                  <a:lnTo>
                    <a:pt x="27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639" name="Google Shape;1639;p27"/>
            <p:cNvSpPr/>
            <p:nvPr/>
          </p:nvSpPr>
          <p:spPr>
            <a:xfrm>
              <a:off x="6414538" y="4805836"/>
              <a:ext cx="89599" cy="89013"/>
            </a:xfrm>
            <a:custGeom>
              <a:avLst/>
              <a:gdLst/>
              <a:ahLst/>
              <a:cxnLst/>
              <a:rect l="l" t="t" r="r" b="b"/>
              <a:pathLst>
                <a:path w="2143" h="2129" extrusionOk="0">
                  <a:moveTo>
                    <a:pt x="1137" y="0"/>
                  </a:moveTo>
                  <a:lnTo>
                    <a:pt x="1124" y="222"/>
                  </a:lnTo>
                  <a:lnTo>
                    <a:pt x="954" y="640"/>
                  </a:lnTo>
                  <a:lnTo>
                    <a:pt x="641" y="953"/>
                  </a:lnTo>
                  <a:lnTo>
                    <a:pt x="236" y="1123"/>
                  </a:lnTo>
                  <a:lnTo>
                    <a:pt x="1" y="1136"/>
                  </a:lnTo>
                  <a:lnTo>
                    <a:pt x="1" y="2129"/>
                  </a:lnTo>
                  <a:lnTo>
                    <a:pt x="223" y="2129"/>
                  </a:lnTo>
                  <a:lnTo>
                    <a:pt x="641" y="2037"/>
                  </a:lnTo>
                  <a:lnTo>
                    <a:pt x="1019" y="1881"/>
                  </a:lnTo>
                  <a:lnTo>
                    <a:pt x="1359" y="1645"/>
                  </a:lnTo>
                  <a:lnTo>
                    <a:pt x="1659" y="1358"/>
                  </a:lnTo>
                  <a:lnTo>
                    <a:pt x="1881" y="1019"/>
                  </a:lnTo>
                  <a:lnTo>
                    <a:pt x="2051" y="627"/>
                  </a:lnTo>
                  <a:lnTo>
                    <a:pt x="2129" y="209"/>
                  </a:lnTo>
                  <a:lnTo>
                    <a:pt x="214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640" name="Google Shape;1640;p27"/>
            <p:cNvSpPr/>
            <p:nvPr/>
          </p:nvSpPr>
          <p:spPr>
            <a:xfrm>
              <a:off x="6414538" y="4613087"/>
              <a:ext cx="89599" cy="89599"/>
            </a:xfrm>
            <a:custGeom>
              <a:avLst/>
              <a:gdLst/>
              <a:ahLst/>
              <a:cxnLst/>
              <a:rect l="l" t="t" r="r" b="b"/>
              <a:pathLst>
                <a:path w="2143" h="2143" extrusionOk="0">
                  <a:moveTo>
                    <a:pt x="1" y="1"/>
                  </a:moveTo>
                  <a:lnTo>
                    <a:pt x="1" y="993"/>
                  </a:lnTo>
                  <a:lnTo>
                    <a:pt x="236" y="1019"/>
                  </a:lnTo>
                  <a:lnTo>
                    <a:pt x="641" y="1189"/>
                  </a:lnTo>
                  <a:lnTo>
                    <a:pt x="954" y="1502"/>
                  </a:lnTo>
                  <a:lnTo>
                    <a:pt x="1124" y="1907"/>
                  </a:lnTo>
                  <a:lnTo>
                    <a:pt x="1137" y="2142"/>
                  </a:lnTo>
                  <a:lnTo>
                    <a:pt x="2142" y="2142"/>
                  </a:lnTo>
                  <a:lnTo>
                    <a:pt x="2129" y="1920"/>
                  </a:lnTo>
                  <a:lnTo>
                    <a:pt x="2051" y="1502"/>
                  </a:lnTo>
                  <a:lnTo>
                    <a:pt x="1881" y="1124"/>
                  </a:lnTo>
                  <a:lnTo>
                    <a:pt x="1659" y="784"/>
                  </a:lnTo>
                  <a:lnTo>
                    <a:pt x="1359" y="484"/>
                  </a:lnTo>
                  <a:lnTo>
                    <a:pt x="1019" y="262"/>
                  </a:lnTo>
                  <a:lnTo>
                    <a:pt x="641" y="92"/>
                  </a:lnTo>
                  <a:lnTo>
                    <a:pt x="223" y="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</p:grpSp>
      <p:grpSp>
        <p:nvGrpSpPr>
          <p:cNvPr id="1641" name="Google Shape;1641;p27"/>
          <p:cNvGrpSpPr/>
          <p:nvPr/>
        </p:nvGrpSpPr>
        <p:grpSpPr>
          <a:xfrm>
            <a:off x="2498694" y="2237443"/>
            <a:ext cx="710863" cy="711410"/>
            <a:chOff x="6065669" y="3876493"/>
            <a:chExt cx="710863" cy="711410"/>
          </a:xfrm>
        </p:grpSpPr>
        <p:sp>
          <p:nvSpPr>
            <p:cNvPr id="1642" name="Google Shape;1642;p27"/>
            <p:cNvSpPr/>
            <p:nvPr/>
          </p:nvSpPr>
          <p:spPr>
            <a:xfrm>
              <a:off x="6065669" y="3980770"/>
              <a:ext cx="710854" cy="502849"/>
            </a:xfrm>
            <a:custGeom>
              <a:avLst/>
              <a:gdLst/>
              <a:ahLst/>
              <a:cxnLst/>
              <a:rect l="l" t="t" r="r" b="b"/>
              <a:pathLst>
                <a:path w="17002" h="12027" extrusionOk="0">
                  <a:moveTo>
                    <a:pt x="2494" y="1"/>
                  </a:moveTo>
                  <a:lnTo>
                    <a:pt x="2194" y="301"/>
                  </a:lnTo>
                  <a:lnTo>
                    <a:pt x="1659" y="954"/>
                  </a:lnTo>
                  <a:lnTo>
                    <a:pt x="1202" y="1646"/>
                  </a:lnTo>
                  <a:lnTo>
                    <a:pt x="810" y="2377"/>
                  </a:lnTo>
                  <a:lnTo>
                    <a:pt x="483" y="3147"/>
                  </a:lnTo>
                  <a:lnTo>
                    <a:pt x="248" y="3931"/>
                  </a:lnTo>
                  <a:lnTo>
                    <a:pt x="92" y="4754"/>
                  </a:lnTo>
                  <a:lnTo>
                    <a:pt x="0" y="5589"/>
                  </a:lnTo>
                  <a:lnTo>
                    <a:pt x="0" y="6007"/>
                  </a:lnTo>
                  <a:lnTo>
                    <a:pt x="0" y="6438"/>
                  </a:lnTo>
                  <a:lnTo>
                    <a:pt x="92" y="7274"/>
                  </a:lnTo>
                  <a:lnTo>
                    <a:pt x="248" y="8096"/>
                  </a:lnTo>
                  <a:lnTo>
                    <a:pt x="483" y="8880"/>
                  </a:lnTo>
                  <a:lnTo>
                    <a:pt x="810" y="9650"/>
                  </a:lnTo>
                  <a:lnTo>
                    <a:pt x="1202" y="10381"/>
                  </a:lnTo>
                  <a:lnTo>
                    <a:pt x="1659" y="11073"/>
                  </a:lnTo>
                  <a:lnTo>
                    <a:pt x="2194" y="11726"/>
                  </a:lnTo>
                  <a:lnTo>
                    <a:pt x="2494" y="12027"/>
                  </a:lnTo>
                  <a:lnTo>
                    <a:pt x="14520" y="12027"/>
                  </a:lnTo>
                  <a:lnTo>
                    <a:pt x="14808" y="11726"/>
                  </a:lnTo>
                  <a:lnTo>
                    <a:pt x="15343" y="11073"/>
                  </a:lnTo>
                  <a:lnTo>
                    <a:pt x="15813" y="10381"/>
                  </a:lnTo>
                  <a:lnTo>
                    <a:pt x="16192" y="9650"/>
                  </a:lnTo>
                  <a:lnTo>
                    <a:pt x="16518" y="8880"/>
                  </a:lnTo>
                  <a:lnTo>
                    <a:pt x="16753" y="8096"/>
                  </a:lnTo>
                  <a:lnTo>
                    <a:pt x="16923" y="7274"/>
                  </a:lnTo>
                  <a:lnTo>
                    <a:pt x="17001" y="6438"/>
                  </a:lnTo>
                  <a:lnTo>
                    <a:pt x="17001" y="6007"/>
                  </a:lnTo>
                  <a:lnTo>
                    <a:pt x="17001" y="5589"/>
                  </a:lnTo>
                  <a:lnTo>
                    <a:pt x="16923" y="4754"/>
                  </a:lnTo>
                  <a:lnTo>
                    <a:pt x="16753" y="3931"/>
                  </a:lnTo>
                  <a:lnTo>
                    <a:pt x="16518" y="3147"/>
                  </a:lnTo>
                  <a:lnTo>
                    <a:pt x="16192" y="2377"/>
                  </a:lnTo>
                  <a:lnTo>
                    <a:pt x="15813" y="1646"/>
                  </a:lnTo>
                  <a:lnTo>
                    <a:pt x="15343" y="954"/>
                  </a:lnTo>
                  <a:lnTo>
                    <a:pt x="14808" y="301"/>
                  </a:lnTo>
                  <a:lnTo>
                    <a:pt x="14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643" name="Google Shape;1643;p27"/>
            <p:cNvSpPr/>
            <p:nvPr/>
          </p:nvSpPr>
          <p:spPr>
            <a:xfrm>
              <a:off x="6421063" y="3980770"/>
              <a:ext cx="355469" cy="502849"/>
            </a:xfrm>
            <a:custGeom>
              <a:avLst/>
              <a:gdLst/>
              <a:ahLst/>
              <a:cxnLst/>
              <a:rect l="l" t="t" r="r" b="b"/>
              <a:pathLst>
                <a:path w="8502" h="12027" extrusionOk="0">
                  <a:moveTo>
                    <a:pt x="1" y="1"/>
                  </a:moveTo>
                  <a:lnTo>
                    <a:pt x="1" y="12027"/>
                  </a:lnTo>
                  <a:lnTo>
                    <a:pt x="6020" y="12027"/>
                  </a:lnTo>
                  <a:lnTo>
                    <a:pt x="6308" y="11726"/>
                  </a:lnTo>
                  <a:lnTo>
                    <a:pt x="6843" y="11073"/>
                  </a:lnTo>
                  <a:lnTo>
                    <a:pt x="7313" y="10381"/>
                  </a:lnTo>
                  <a:lnTo>
                    <a:pt x="7692" y="9650"/>
                  </a:lnTo>
                  <a:lnTo>
                    <a:pt x="8018" y="8880"/>
                  </a:lnTo>
                  <a:lnTo>
                    <a:pt x="8253" y="8096"/>
                  </a:lnTo>
                  <a:lnTo>
                    <a:pt x="8423" y="7274"/>
                  </a:lnTo>
                  <a:lnTo>
                    <a:pt x="8501" y="6438"/>
                  </a:lnTo>
                  <a:lnTo>
                    <a:pt x="8501" y="6007"/>
                  </a:lnTo>
                  <a:lnTo>
                    <a:pt x="8501" y="5589"/>
                  </a:lnTo>
                  <a:lnTo>
                    <a:pt x="8423" y="4754"/>
                  </a:lnTo>
                  <a:lnTo>
                    <a:pt x="8253" y="3931"/>
                  </a:lnTo>
                  <a:lnTo>
                    <a:pt x="8018" y="3147"/>
                  </a:lnTo>
                  <a:lnTo>
                    <a:pt x="7692" y="2377"/>
                  </a:lnTo>
                  <a:lnTo>
                    <a:pt x="7313" y="1646"/>
                  </a:lnTo>
                  <a:lnTo>
                    <a:pt x="6843" y="954"/>
                  </a:lnTo>
                  <a:lnTo>
                    <a:pt x="6308" y="301"/>
                  </a:lnTo>
                  <a:lnTo>
                    <a:pt x="60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644" name="Google Shape;1644;p27"/>
            <p:cNvSpPr/>
            <p:nvPr/>
          </p:nvSpPr>
          <p:spPr>
            <a:xfrm>
              <a:off x="6169946" y="3876493"/>
              <a:ext cx="502849" cy="206416"/>
            </a:xfrm>
            <a:custGeom>
              <a:avLst/>
              <a:gdLst/>
              <a:ahLst/>
              <a:cxnLst/>
              <a:rect l="l" t="t" r="r" b="b"/>
              <a:pathLst>
                <a:path w="12027" h="4937" extrusionOk="0">
                  <a:moveTo>
                    <a:pt x="6007" y="1"/>
                  </a:moveTo>
                  <a:lnTo>
                    <a:pt x="5589" y="14"/>
                  </a:lnTo>
                  <a:lnTo>
                    <a:pt x="4740" y="92"/>
                  </a:lnTo>
                  <a:lnTo>
                    <a:pt x="3931" y="249"/>
                  </a:lnTo>
                  <a:lnTo>
                    <a:pt x="3134" y="497"/>
                  </a:lnTo>
                  <a:lnTo>
                    <a:pt x="2377" y="810"/>
                  </a:lnTo>
                  <a:lnTo>
                    <a:pt x="1646" y="1202"/>
                  </a:lnTo>
                  <a:lnTo>
                    <a:pt x="953" y="1659"/>
                  </a:lnTo>
                  <a:lnTo>
                    <a:pt x="301" y="2194"/>
                  </a:lnTo>
                  <a:lnTo>
                    <a:pt x="0" y="2495"/>
                  </a:lnTo>
                  <a:lnTo>
                    <a:pt x="2442" y="4936"/>
                  </a:lnTo>
                  <a:lnTo>
                    <a:pt x="9572" y="4936"/>
                  </a:lnTo>
                  <a:lnTo>
                    <a:pt x="12026" y="2495"/>
                  </a:lnTo>
                  <a:lnTo>
                    <a:pt x="11713" y="2194"/>
                  </a:lnTo>
                  <a:lnTo>
                    <a:pt x="11060" y="1659"/>
                  </a:lnTo>
                  <a:lnTo>
                    <a:pt x="10368" y="1202"/>
                  </a:lnTo>
                  <a:lnTo>
                    <a:pt x="9650" y="810"/>
                  </a:lnTo>
                  <a:lnTo>
                    <a:pt x="8879" y="497"/>
                  </a:lnTo>
                  <a:lnTo>
                    <a:pt x="8083" y="249"/>
                  </a:lnTo>
                  <a:lnTo>
                    <a:pt x="7273" y="92"/>
                  </a:lnTo>
                  <a:lnTo>
                    <a:pt x="6438" y="14"/>
                  </a:lnTo>
                  <a:lnTo>
                    <a:pt x="60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645" name="Google Shape;1645;p27"/>
            <p:cNvSpPr/>
            <p:nvPr/>
          </p:nvSpPr>
          <p:spPr>
            <a:xfrm>
              <a:off x="6169946" y="4381487"/>
              <a:ext cx="502849" cy="206416"/>
            </a:xfrm>
            <a:custGeom>
              <a:avLst/>
              <a:gdLst/>
              <a:ahLst/>
              <a:cxnLst/>
              <a:rect l="l" t="t" r="r" b="b"/>
              <a:pathLst>
                <a:path w="12027" h="4937" extrusionOk="0">
                  <a:moveTo>
                    <a:pt x="2442" y="1"/>
                  </a:moveTo>
                  <a:lnTo>
                    <a:pt x="0" y="2443"/>
                  </a:lnTo>
                  <a:lnTo>
                    <a:pt x="301" y="2743"/>
                  </a:lnTo>
                  <a:lnTo>
                    <a:pt x="953" y="3265"/>
                  </a:lnTo>
                  <a:lnTo>
                    <a:pt x="1646" y="3735"/>
                  </a:lnTo>
                  <a:lnTo>
                    <a:pt x="2377" y="4127"/>
                  </a:lnTo>
                  <a:lnTo>
                    <a:pt x="3134" y="4441"/>
                  </a:lnTo>
                  <a:lnTo>
                    <a:pt x="3931" y="4676"/>
                  </a:lnTo>
                  <a:lnTo>
                    <a:pt x="4740" y="4845"/>
                  </a:lnTo>
                  <a:lnTo>
                    <a:pt x="5589" y="4924"/>
                  </a:lnTo>
                  <a:lnTo>
                    <a:pt x="6007" y="4937"/>
                  </a:lnTo>
                  <a:lnTo>
                    <a:pt x="6438" y="4924"/>
                  </a:lnTo>
                  <a:lnTo>
                    <a:pt x="7273" y="4845"/>
                  </a:lnTo>
                  <a:lnTo>
                    <a:pt x="8083" y="4676"/>
                  </a:lnTo>
                  <a:lnTo>
                    <a:pt x="8879" y="4441"/>
                  </a:lnTo>
                  <a:lnTo>
                    <a:pt x="9650" y="4127"/>
                  </a:lnTo>
                  <a:lnTo>
                    <a:pt x="10368" y="3735"/>
                  </a:lnTo>
                  <a:lnTo>
                    <a:pt x="11060" y="3265"/>
                  </a:lnTo>
                  <a:lnTo>
                    <a:pt x="11713" y="2743"/>
                  </a:lnTo>
                  <a:lnTo>
                    <a:pt x="12026" y="2443"/>
                  </a:lnTo>
                  <a:lnTo>
                    <a:pt x="95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646" name="Google Shape;1646;p27"/>
            <p:cNvSpPr/>
            <p:nvPr/>
          </p:nvSpPr>
          <p:spPr>
            <a:xfrm>
              <a:off x="6421063" y="4381487"/>
              <a:ext cx="251738" cy="206416"/>
            </a:xfrm>
            <a:custGeom>
              <a:avLst/>
              <a:gdLst/>
              <a:ahLst/>
              <a:cxnLst/>
              <a:rect l="l" t="t" r="r" b="b"/>
              <a:pathLst>
                <a:path w="6021" h="4937" extrusionOk="0">
                  <a:moveTo>
                    <a:pt x="1" y="1"/>
                  </a:moveTo>
                  <a:lnTo>
                    <a:pt x="1" y="4937"/>
                  </a:lnTo>
                  <a:lnTo>
                    <a:pt x="432" y="4924"/>
                  </a:lnTo>
                  <a:lnTo>
                    <a:pt x="1267" y="4845"/>
                  </a:lnTo>
                  <a:lnTo>
                    <a:pt x="2077" y="4676"/>
                  </a:lnTo>
                  <a:lnTo>
                    <a:pt x="2873" y="4441"/>
                  </a:lnTo>
                  <a:lnTo>
                    <a:pt x="3644" y="4127"/>
                  </a:lnTo>
                  <a:lnTo>
                    <a:pt x="4362" y="3735"/>
                  </a:lnTo>
                  <a:lnTo>
                    <a:pt x="5054" y="3265"/>
                  </a:lnTo>
                  <a:lnTo>
                    <a:pt x="5707" y="2743"/>
                  </a:lnTo>
                  <a:lnTo>
                    <a:pt x="6020" y="2443"/>
                  </a:lnTo>
                  <a:lnTo>
                    <a:pt x="35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647" name="Google Shape;1647;p27"/>
            <p:cNvSpPr/>
            <p:nvPr/>
          </p:nvSpPr>
          <p:spPr>
            <a:xfrm>
              <a:off x="6421063" y="3876493"/>
              <a:ext cx="251738" cy="206416"/>
            </a:xfrm>
            <a:custGeom>
              <a:avLst/>
              <a:gdLst/>
              <a:ahLst/>
              <a:cxnLst/>
              <a:rect l="l" t="t" r="r" b="b"/>
              <a:pathLst>
                <a:path w="6021" h="4937" extrusionOk="0">
                  <a:moveTo>
                    <a:pt x="1" y="1"/>
                  </a:moveTo>
                  <a:lnTo>
                    <a:pt x="1" y="4936"/>
                  </a:lnTo>
                  <a:lnTo>
                    <a:pt x="3566" y="4936"/>
                  </a:lnTo>
                  <a:lnTo>
                    <a:pt x="6020" y="2495"/>
                  </a:lnTo>
                  <a:lnTo>
                    <a:pt x="5707" y="2194"/>
                  </a:lnTo>
                  <a:lnTo>
                    <a:pt x="5054" y="1659"/>
                  </a:lnTo>
                  <a:lnTo>
                    <a:pt x="4362" y="1202"/>
                  </a:lnTo>
                  <a:lnTo>
                    <a:pt x="3644" y="810"/>
                  </a:lnTo>
                  <a:lnTo>
                    <a:pt x="2873" y="497"/>
                  </a:lnTo>
                  <a:lnTo>
                    <a:pt x="2077" y="249"/>
                  </a:lnTo>
                  <a:lnTo>
                    <a:pt x="1267" y="92"/>
                  </a:lnTo>
                  <a:lnTo>
                    <a:pt x="432" y="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648" name="Google Shape;1648;p27"/>
            <p:cNvSpPr/>
            <p:nvPr/>
          </p:nvSpPr>
          <p:spPr>
            <a:xfrm>
              <a:off x="6189054" y="4000421"/>
              <a:ext cx="464091" cy="463547"/>
            </a:xfrm>
            <a:custGeom>
              <a:avLst/>
              <a:gdLst/>
              <a:ahLst/>
              <a:cxnLst/>
              <a:rect l="l" t="t" r="r" b="b"/>
              <a:pathLst>
                <a:path w="11100" h="11087" extrusionOk="0">
                  <a:moveTo>
                    <a:pt x="5550" y="1"/>
                  </a:moveTo>
                  <a:lnTo>
                    <a:pt x="4975" y="14"/>
                  </a:lnTo>
                  <a:lnTo>
                    <a:pt x="3891" y="236"/>
                  </a:lnTo>
                  <a:lnTo>
                    <a:pt x="2899" y="653"/>
                  </a:lnTo>
                  <a:lnTo>
                    <a:pt x="2011" y="1254"/>
                  </a:lnTo>
                  <a:lnTo>
                    <a:pt x="1267" y="2011"/>
                  </a:lnTo>
                  <a:lnTo>
                    <a:pt x="666" y="2899"/>
                  </a:lnTo>
                  <a:lnTo>
                    <a:pt x="248" y="3892"/>
                  </a:lnTo>
                  <a:lnTo>
                    <a:pt x="26" y="4976"/>
                  </a:lnTo>
                  <a:lnTo>
                    <a:pt x="0" y="5537"/>
                  </a:lnTo>
                  <a:lnTo>
                    <a:pt x="26" y="6112"/>
                  </a:lnTo>
                  <a:lnTo>
                    <a:pt x="248" y="7195"/>
                  </a:lnTo>
                  <a:lnTo>
                    <a:pt x="666" y="8188"/>
                  </a:lnTo>
                  <a:lnTo>
                    <a:pt x="1267" y="9076"/>
                  </a:lnTo>
                  <a:lnTo>
                    <a:pt x="2011" y="9833"/>
                  </a:lnTo>
                  <a:lnTo>
                    <a:pt x="2899" y="10434"/>
                  </a:lnTo>
                  <a:lnTo>
                    <a:pt x="3891" y="10852"/>
                  </a:lnTo>
                  <a:lnTo>
                    <a:pt x="4975" y="11074"/>
                  </a:lnTo>
                  <a:lnTo>
                    <a:pt x="5550" y="11087"/>
                  </a:lnTo>
                  <a:lnTo>
                    <a:pt x="6124" y="11074"/>
                  </a:lnTo>
                  <a:lnTo>
                    <a:pt x="7208" y="10852"/>
                  </a:lnTo>
                  <a:lnTo>
                    <a:pt x="8200" y="10434"/>
                  </a:lnTo>
                  <a:lnTo>
                    <a:pt x="9088" y="9833"/>
                  </a:lnTo>
                  <a:lnTo>
                    <a:pt x="9833" y="9076"/>
                  </a:lnTo>
                  <a:lnTo>
                    <a:pt x="10433" y="8188"/>
                  </a:lnTo>
                  <a:lnTo>
                    <a:pt x="10851" y="7195"/>
                  </a:lnTo>
                  <a:lnTo>
                    <a:pt x="11073" y="6112"/>
                  </a:lnTo>
                  <a:lnTo>
                    <a:pt x="11099" y="5537"/>
                  </a:lnTo>
                  <a:lnTo>
                    <a:pt x="11073" y="4976"/>
                  </a:lnTo>
                  <a:lnTo>
                    <a:pt x="10851" y="3892"/>
                  </a:lnTo>
                  <a:lnTo>
                    <a:pt x="10433" y="2899"/>
                  </a:lnTo>
                  <a:lnTo>
                    <a:pt x="9833" y="2011"/>
                  </a:lnTo>
                  <a:lnTo>
                    <a:pt x="9088" y="1254"/>
                  </a:lnTo>
                  <a:lnTo>
                    <a:pt x="8200" y="653"/>
                  </a:lnTo>
                  <a:lnTo>
                    <a:pt x="7208" y="236"/>
                  </a:lnTo>
                  <a:lnTo>
                    <a:pt x="6124" y="14"/>
                  </a:lnTo>
                  <a:lnTo>
                    <a:pt x="55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649" name="Google Shape;1649;p27"/>
            <p:cNvSpPr/>
            <p:nvPr/>
          </p:nvSpPr>
          <p:spPr>
            <a:xfrm>
              <a:off x="6421063" y="4000421"/>
              <a:ext cx="232087" cy="463547"/>
            </a:xfrm>
            <a:custGeom>
              <a:avLst/>
              <a:gdLst/>
              <a:ahLst/>
              <a:cxnLst/>
              <a:rect l="l" t="t" r="r" b="b"/>
              <a:pathLst>
                <a:path w="5551" h="11087" extrusionOk="0">
                  <a:moveTo>
                    <a:pt x="1" y="1"/>
                  </a:moveTo>
                  <a:lnTo>
                    <a:pt x="1" y="11087"/>
                  </a:lnTo>
                  <a:lnTo>
                    <a:pt x="575" y="11074"/>
                  </a:lnTo>
                  <a:lnTo>
                    <a:pt x="1659" y="10852"/>
                  </a:lnTo>
                  <a:lnTo>
                    <a:pt x="2651" y="10434"/>
                  </a:lnTo>
                  <a:lnTo>
                    <a:pt x="3539" y="9833"/>
                  </a:lnTo>
                  <a:lnTo>
                    <a:pt x="4284" y="9076"/>
                  </a:lnTo>
                  <a:lnTo>
                    <a:pt x="4884" y="8188"/>
                  </a:lnTo>
                  <a:lnTo>
                    <a:pt x="5302" y="7195"/>
                  </a:lnTo>
                  <a:lnTo>
                    <a:pt x="5524" y="6112"/>
                  </a:lnTo>
                  <a:lnTo>
                    <a:pt x="5550" y="5537"/>
                  </a:lnTo>
                  <a:lnTo>
                    <a:pt x="5524" y="4976"/>
                  </a:lnTo>
                  <a:lnTo>
                    <a:pt x="5302" y="3892"/>
                  </a:lnTo>
                  <a:lnTo>
                    <a:pt x="4884" y="2899"/>
                  </a:lnTo>
                  <a:lnTo>
                    <a:pt x="4284" y="2011"/>
                  </a:lnTo>
                  <a:lnTo>
                    <a:pt x="3539" y="1254"/>
                  </a:lnTo>
                  <a:lnTo>
                    <a:pt x="2651" y="653"/>
                  </a:lnTo>
                  <a:lnTo>
                    <a:pt x="1659" y="236"/>
                  </a:lnTo>
                  <a:lnTo>
                    <a:pt x="575" y="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650" name="Google Shape;1650;p27"/>
            <p:cNvSpPr/>
            <p:nvPr/>
          </p:nvSpPr>
          <p:spPr>
            <a:xfrm>
              <a:off x="6304787" y="4091067"/>
              <a:ext cx="205872" cy="282301"/>
            </a:xfrm>
            <a:custGeom>
              <a:avLst/>
              <a:gdLst/>
              <a:ahLst/>
              <a:cxnLst/>
              <a:rect l="l" t="t" r="r" b="b"/>
              <a:pathLst>
                <a:path w="4924" h="6752" extrusionOk="0">
                  <a:moveTo>
                    <a:pt x="2782" y="0"/>
                  </a:moveTo>
                  <a:lnTo>
                    <a:pt x="2586" y="13"/>
                  </a:lnTo>
                  <a:lnTo>
                    <a:pt x="2194" y="79"/>
                  </a:lnTo>
                  <a:lnTo>
                    <a:pt x="1829" y="222"/>
                  </a:lnTo>
                  <a:lnTo>
                    <a:pt x="1502" y="418"/>
                  </a:lnTo>
                  <a:lnTo>
                    <a:pt x="1228" y="679"/>
                  </a:lnTo>
                  <a:lnTo>
                    <a:pt x="993" y="980"/>
                  </a:lnTo>
                  <a:lnTo>
                    <a:pt x="810" y="1319"/>
                  </a:lnTo>
                  <a:lnTo>
                    <a:pt x="693" y="1685"/>
                  </a:lnTo>
                  <a:lnTo>
                    <a:pt x="653" y="1880"/>
                  </a:lnTo>
                  <a:lnTo>
                    <a:pt x="0" y="1880"/>
                  </a:lnTo>
                  <a:lnTo>
                    <a:pt x="0" y="2873"/>
                  </a:lnTo>
                  <a:lnTo>
                    <a:pt x="640" y="2873"/>
                  </a:lnTo>
                  <a:lnTo>
                    <a:pt x="640" y="3878"/>
                  </a:lnTo>
                  <a:lnTo>
                    <a:pt x="0" y="3878"/>
                  </a:lnTo>
                  <a:lnTo>
                    <a:pt x="0" y="4871"/>
                  </a:lnTo>
                  <a:lnTo>
                    <a:pt x="653" y="4871"/>
                  </a:lnTo>
                  <a:lnTo>
                    <a:pt x="693" y="5067"/>
                  </a:lnTo>
                  <a:lnTo>
                    <a:pt x="810" y="5432"/>
                  </a:lnTo>
                  <a:lnTo>
                    <a:pt x="993" y="5772"/>
                  </a:lnTo>
                  <a:lnTo>
                    <a:pt x="1228" y="6072"/>
                  </a:lnTo>
                  <a:lnTo>
                    <a:pt x="1502" y="6333"/>
                  </a:lnTo>
                  <a:lnTo>
                    <a:pt x="1829" y="6529"/>
                  </a:lnTo>
                  <a:lnTo>
                    <a:pt x="2194" y="6673"/>
                  </a:lnTo>
                  <a:lnTo>
                    <a:pt x="2586" y="6738"/>
                  </a:lnTo>
                  <a:lnTo>
                    <a:pt x="2782" y="6751"/>
                  </a:lnTo>
                  <a:lnTo>
                    <a:pt x="3004" y="6738"/>
                  </a:lnTo>
                  <a:lnTo>
                    <a:pt x="3422" y="6660"/>
                  </a:lnTo>
                  <a:lnTo>
                    <a:pt x="3800" y="6490"/>
                  </a:lnTo>
                  <a:lnTo>
                    <a:pt x="4140" y="6255"/>
                  </a:lnTo>
                  <a:lnTo>
                    <a:pt x="4440" y="5968"/>
                  </a:lnTo>
                  <a:lnTo>
                    <a:pt x="4662" y="5628"/>
                  </a:lnTo>
                  <a:lnTo>
                    <a:pt x="4832" y="5249"/>
                  </a:lnTo>
                  <a:lnTo>
                    <a:pt x="4910" y="4832"/>
                  </a:lnTo>
                  <a:lnTo>
                    <a:pt x="4923" y="4610"/>
                  </a:lnTo>
                  <a:lnTo>
                    <a:pt x="3931" y="4610"/>
                  </a:lnTo>
                  <a:lnTo>
                    <a:pt x="3905" y="4845"/>
                  </a:lnTo>
                  <a:lnTo>
                    <a:pt x="3735" y="5249"/>
                  </a:lnTo>
                  <a:lnTo>
                    <a:pt x="3422" y="5563"/>
                  </a:lnTo>
                  <a:lnTo>
                    <a:pt x="3017" y="5733"/>
                  </a:lnTo>
                  <a:lnTo>
                    <a:pt x="2782" y="5746"/>
                  </a:lnTo>
                  <a:lnTo>
                    <a:pt x="2586" y="5733"/>
                  </a:lnTo>
                  <a:lnTo>
                    <a:pt x="2220" y="5615"/>
                  </a:lnTo>
                  <a:lnTo>
                    <a:pt x="1933" y="5380"/>
                  </a:lnTo>
                  <a:lnTo>
                    <a:pt x="1724" y="5054"/>
                  </a:lnTo>
                  <a:lnTo>
                    <a:pt x="1672" y="4871"/>
                  </a:lnTo>
                  <a:lnTo>
                    <a:pt x="2782" y="4871"/>
                  </a:lnTo>
                  <a:lnTo>
                    <a:pt x="2782" y="3878"/>
                  </a:lnTo>
                  <a:lnTo>
                    <a:pt x="1646" y="3878"/>
                  </a:lnTo>
                  <a:lnTo>
                    <a:pt x="1646" y="2873"/>
                  </a:lnTo>
                  <a:lnTo>
                    <a:pt x="2782" y="2873"/>
                  </a:lnTo>
                  <a:lnTo>
                    <a:pt x="2782" y="1880"/>
                  </a:lnTo>
                  <a:lnTo>
                    <a:pt x="1672" y="1880"/>
                  </a:lnTo>
                  <a:lnTo>
                    <a:pt x="1724" y="1698"/>
                  </a:lnTo>
                  <a:lnTo>
                    <a:pt x="1933" y="1371"/>
                  </a:lnTo>
                  <a:lnTo>
                    <a:pt x="2220" y="1136"/>
                  </a:lnTo>
                  <a:lnTo>
                    <a:pt x="2586" y="1019"/>
                  </a:lnTo>
                  <a:lnTo>
                    <a:pt x="2782" y="1006"/>
                  </a:lnTo>
                  <a:lnTo>
                    <a:pt x="3017" y="1019"/>
                  </a:lnTo>
                  <a:lnTo>
                    <a:pt x="3422" y="1188"/>
                  </a:lnTo>
                  <a:lnTo>
                    <a:pt x="3735" y="1502"/>
                  </a:lnTo>
                  <a:lnTo>
                    <a:pt x="3905" y="1907"/>
                  </a:lnTo>
                  <a:lnTo>
                    <a:pt x="3931" y="2142"/>
                  </a:lnTo>
                  <a:lnTo>
                    <a:pt x="4923" y="2142"/>
                  </a:lnTo>
                  <a:lnTo>
                    <a:pt x="4910" y="1920"/>
                  </a:lnTo>
                  <a:lnTo>
                    <a:pt x="4832" y="1502"/>
                  </a:lnTo>
                  <a:lnTo>
                    <a:pt x="4662" y="1123"/>
                  </a:lnTo>
                  <a:lnTo>
                    <a:pt x="4440" y="784"/>
                  </a:lnTo>
                  <a:lnTo>
                    <a:pt x="4140" y="496"/>
                  </a:lnTo>
                  <a:lnTo>
                    <a:pt x="3800" y="261"/>
                  </a:lnTo>
                  <a:lnTo>
                    <a:pt x="3422" y="92"/>
                  </a:lnTo>
                  <a:lnTo>
                    <a:pt x="3004" y="13"/>
                  </a:lnTo>
                  <a:lnTo>
                    <a:pt x="2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651" name="Google Shape;1651;p27"/>
            <p:cNvSpPr/>
            <p:nvPr/>
          </p:nvSpPr>
          <p:spPr>
            <a:xfrm>
              <a:off x="6421063" y="4283775"/>
              <a:ext cx="89599" cy="89599"/>
            </a:xfrm>
            <a:custGeom>
              <a:avLst/>
              <a:gdLst/>
              <a:ahLst/>
              <a:cxnLst/>
              <a:rect l="l" t="t" r="r" b="b"/>
              <a:pathLst>
                <a:path w="2143" h="2143" extrusionOk="0">
                  <a:moveTo>
                    <a:pt x="1150" y="1"/>
                  </a:moveTo>
                  <a:lnTo>
                    <a:pt x="1124" y="236"/>
                  </a:lnTo>
                  <a:lnTo>
                    <a:pt x="954" y="640"/>
                  </a:lnTo>
                  <a:lnTo>
                    <a:pt x="641" y="954"/>
                  </a:lnTo>
                  <a:lnTo>
                    <a:pt x="236" y="1124"/>
                  </a:lnTo>
                  <a:lnTo>
                    <a:pt x="1" y="1137"/>
                  </a:lnTo>
                  <a:lnTo>
                    <a:pt x="1" y="2142"/>
                  </a:lnTo>
                  <a:lnTo>
                    <a:pt x="223" y="2129"/>
                  </a:lnTo>
                  <a:lnTo>
                    <a:pt x="641" y="2051"/>
                  </a:lnTo>
                  <a:lnTo>
                    <a:pt x="1019" y="1881"/>
                  </a:lnTo>
                  <a:lnTo>
                    <a:pt x="1359" y="1646"/>
                  </a:lnTo>
                  <a:lnTo>
                    <a:pt x="1659" y="1359"/>
                  </a:lnTo>
                  <a:lnTo>
                    <a:pt x="1881" y="1019"/>
                  </a:lnTo>
                  <a:lnTo>
                    <a:pt x="2051" y="640"/>
                  </a:lnTo>
                  <a:lnTo>
                    <a:pt x="2129" y="223"/>
                  </a:lnTo>
                  <a:lnTo>
                    <a:pt x="214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1652" name="Google Shape;1652;p27"/>
            <p:cNvSpPr/>
            <p:nvPr/>
          </p:nvSpPr>
          <p:spPr>
            <a:xfrm>
              <a:off x="6421063" y="4091067"/>
              <a:ext cx="89599" cy="89557"/>
            </a:xfrm>
            <a:custGeom>
              <a:avLst/>
              <a:gdLst/>
              <a:ahLst/>
              <a:cxnLst/>
              <a:rect l="l" t="t" r="r" b="b"/>
              <a:pathLst>
                <a:path w="2143" h="2142" extrusionOk="0">
                  <a:moveTo>
                    <a:pt x="1" y="0"/>
                  </a:moveTo>
                  <a:lnTo>
                    <a:pt x="1" y="1006"/>
                  </a:lnTo>
                  <a:lnTo>
                    <a:pt x="236" y="1019"/>
                  </a:lnTo>
                  <a:lnTo>
                    <a:pt x="641" y="1188"/>
                  </a:lnTo>
                  <a:lnTo>
                    <a:pt x="954" y="1502"/>
                  </a:lnTo>
                  <a:lnTo>
                    <a:pt x="1124" y="1907"/>
                  </a:lnTo>
                  <a:lnTo>
                    <a:pt x="1150" y="2142"/>
                  </a:lnTo>
                  <a:lnTo>
                    <a:pt x="2142" y="2142"/>
                  </a:lnTo>
                  <a:lnTo>
                    <a:pt x="2129" y="1920"/>
                  </a:lnTo>
                  <a:lnTo>
                    <a:pt x="2051" y="1502"/>
                  </a:lnTo>
                  <a:lnTo>
                    <a:pt x="1881" y="1123"/>
                  </a:lnTo>
                  <a:lnTo>
                    <a:pt x="1659" y="784"/>
                  </a:lnTo>
                  <a:lnTo>
                    <a:pt x="1359" y="496"/>
                  </a:lnTo>
                  <a:lnTo>
                    <a:pt x="1019" y="261"/>
                  </a:lnTo>
                  <a:lnTo>
                    <a:pt x="641" y="92"/>
                  </a:lnTo>
                  <a:lnTo>
                    <a:pt x="223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860800" y="1111588"/>
            <a:ext cx="50419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>
                <a:latin typeface="Georgia" panose="02040502050405020303" pitchFamily="18" charset="0"/>
                <a:ea typeface="Cambria" panose="02040503050406030204" pitchFamily="18" charset="0"/>
              </a:rPr>
              <a:t>Germaniya</a:t>
            </a:r>
            <a:r>
              <a:rPr lang="en-US" sz="16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Georgia" panose="02040502050405020303" pitchFamily="18" charset="0"/>
                <a:ea typeface="Cambria" panose="02040503050406030204" pitchFamily="18" charset="0"/>
              </a:rPr>
              <a:t>dunyodagi</a:t>
            </a:r>
            <a:r>
              <a:rPr lang="en-US" sz="16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Georgia" panose="02040502050405020303" pitchFamily="18" charset="0"/>
                <a:ea typeface="Cambria" panose="02040503050406030204" pitchFamily="18" charset="0"/>
              </a:rPr>
              <a:t>tashki</a:t>
            </a:r>
            <a:r>
              <a:rPr lang="en-US" sz="16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Georgia" panose="02040502050405020303" pitchFamily="18" charset="0"/>
                <a:ea typeface="Cambria" panose="02040503050406030204" pitchFamily="18" charset="0"/>
              </a:rPr>
              <a:t>savdo</a:t>
            </a:r>
            <a:r>
              <a:rPr lang="en-US" sz="16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Georgia" panose="02040502050405020303" pitchFamily="18" charset="0"/>
                <a:ea typeface="Cambria" panose="02040503050406030204" pitchFamily="18" charset="0"/>
              </a:rPr>
              <a:t>aylanmasi</a:t>
            </a:r>
            <a:r>
              <a:rPr lang="en-US" sz="16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Georgia" panose="02040502050405020303" pitchFamily="18" charset="0"/>
                <a:ea typeface="Cambria" panose="02040503050406030204" pitchFamily="18" charset="0"/>
              </a:rPr>
              <a:t>hajmi</a:t>
            </a:r>
            <a:r>
              <a:rPr lang="en-US" sz="16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Georgia" panose="02040502050405020303" pitchFamily="18" charset="0"/>
                <a:ea typeface="Cambria" panose="02040503050406030204" pitchFamily="18" charset="0"/>
              </a:rPr>
              <a:t>boʻyicha</a:t>
            </a:r>
            <a:r>
              <a:rPr lang="en-US" sz="16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Georgia" panose="02040502050405020303" pitchFamily="18" charset="0"/>
                <a:ea typeface="Cambria" panose="02040503050406030204" pitchFamily="18" charset="0"/>
              </a:rPr>
              <a:t>AQShdan</a:t>
            </a:r>
            <a:r>
              <a:rPr lang="en-US" sz="16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Georgia" panose="02040502050405020303" pitchFamily="18" charset="0"/>
                <a:ea typeface="Cambria" panose="02040503050406030204" pitchFamily="18" charset="0"/>
              </a:rPr>
              <a:t>keyin</a:t>
            </a:r>
            <a:r>
              <a:rPr lang="en-US" sz="16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Georgia" panose="02040502050405020303" pitchFamily="18" charset="0"/>
                <a:ea typeface="Cambria" panose="02040503050406030204" pitchFamily="18" charset="0"/>
              </a:rPr>
              <a:t>ikkinchi</a:t>
            </a:r>
            <a:r>
              <a:rPr lang="en-US" sz="16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Georgia" panose="02040502050405020303" pitchFamily="18" charset="0"/>
                <a:ea typeface="Cambria" panose="02040503050406030204" pitchFamily="18" charset="0"/>
              </a:rPr>
              <a:t>oʻrinda</a:t>
            </a:r>
            <a:r>
              <a:rPr lang="en-US" sz="16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Georgia" panose="02040502050405020303" pitchFamily="18" charset="0"/>
                <a:ea typeface="Cambria" panose="02040503050406030204" pitchFamily="18" charset="0"/>
              </a:rPr>
              <a:t>turadi</a:t>
            </a:r>
            <a:r>
              <a:rPr lang="en-US" sz="1600" dirty="0">
                <a:latin typeface="Georgia" panose="02040502050405020303" pitchFamily="18" charset="0"/>
                <a:ea typeface="Cambria" panose="02040503050406030204" pitchFamily="18" charset="0"/>
              </a:rPr>
              <a:t>. </a:t>
            </a:r>
            <a:r>
              <a:rPr lang="en-US" sz="1600" dirty="0" err="1">
                <a:latin typeface="Georgia" panose="02040502050405020303" pitchFamily="18" charset="0"/>
                <a:ea typeface="Cambria" panose="02040503050406030204" pitchFamily="18" charset="0"/>
              </a:rPr>
              <a:t>Germaniya</a:t>
            </a:r>
            <a:r>
              <a:rPr lang="en-US" sz="16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Georgia" panose="02040502050405020303" pitchFamily="18" charset="0"/>
                <a:ea typeface="Cambria" panose="02040503050406030204" pitchFamily="18" charset="0"/>
              </a:rPr>
              <a:t>chetga</a:t>
            </a:r>
            <a:r>
              <a:rPr lang="en-US" sz="16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Georgia" panose="02040502050405020303" pitchFamily="18" charset="0"/>
                <a:ea typeface="Cambria" panose="02040503050406030204" pitchFamily="18" charset="0"/>
              </a:rPr>
              <a:t>asosan</a:t>
            </a:r>
            <a:r>
              <a:rPr lang="en-US" sz="16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Georgia" panose="02040502050405020303" pitchFamily="18" charset="0"/>
                <a:ea typeface="Cambria" panose="02040503050406030204" pitchFamily="18" charset="0"/>
              </a:rPr>
              <a:t>avtomobillar</a:t>
            </a:r>
            <a:r>
              <a:rPr lang="en-US" sz="1600" dirty="0">
                <a:latin typeface="Georgia" panose="02040502050405020303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Georgia" panose="02040502050405020303" pitchFamily="18" charset="0"/>
                <a:ea typeface="Cambria" panose="02040503050406030204" pitchFamily="18" charset="0"/>
              </a:rPr>
              <a:t>stanoklar</a:t>
            </a:r>
            <a:r>
              <a:rPr lang="en-US" sz="1600" dirty="0">
                <a:latin typeface="Georgia" panose="02040502050405020303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Georgia" panose="02040502050405020303" pitchFamily="18" charset="0"/>
                <a:ea typeface="Cambria" panose="02040503050406030204" pitchFamily="18" charset="0"/>
              </a:rPr>
              <a:t>mashinalar</a:t>
            </a:r>
            <a:r>
              <a:rPr lang="en-US" sz="1600" dirty="0">
                <a:latin typeface="Georgia" panose="02040502050405020303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Georgia" panose="02040502050405020303" pitchFamily="18" charset="0"/>
                <a:ea typeface="Cambria" panose="02040503050406030204" pitchFamily="18" charset="0"/>
              </a:rPr>
              <a:t>kimyo</a:t>
            </a:r>
            <a:r>
              <a:rPr lang="en-US" sz="16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Georgia" panose="02040502050405020303" pitchFamily="18" charset="0"/>
                <a:ea typeface="Cambria" panose="02040503050406030204" pitchFamily="18" charset="0"/>
              </a:rPr>
              <a:t>mahsulotlari</a:t>
            </a:r>
            <a:r>
              <a:rPr lang="en-US" sz="16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Georgia" panose="02040502050405020303" pitchFamily="18" charset="0"/>
                <a:ea typeface="Cambria" panose="02040503050406030204" pitchFamily="18" charset="0"/>
              </a:rPr>
              <a:t>va</a:t>
            </a:r>
            <a:r>
              <a:rPr lang="en-US" sz="16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Georgia" panose="02040502050405020303" pitchFamily="18" charset="0"/>
                <a:ea typeface="Cambria" panose="02040503050406030204" pitchFamily="18" charset="0"/>
              </a:rPr>
              <a:t>elektr</a:t>
            </a:r>
            <a:r>
              <a:rPr lang="en-US" sz="16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Georgia" panose="02040502050405020303" pitchFamily="18" charset="0"/>
                <a:ea typeface="Cambria" panose="02040503050406030204" pitchFamily="18" charset="0"/>
              </a:rPr>
              <a:t>texnika</a:t>
            </a:r>
            <a:r>
              <a:rPr lang="en-US" sz="16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Georgia" panose="02040502050405020303" pitchFamily="18" charset="0"/>
                <a:ea typeface="Cambria" panose="02040503050406030204" pitchFamily="18" charset="0"/>
              </a:rPr>
              <a:t>buyumlari</a:t>
            </a:r>
            <a:r>
              <a:rPr lang="en-US" sz="16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Georgia" panose="02040502050405020303" pitchFamily="18" charset="0"/>
                <a:ea typeface="Cambria" panose="02040503050406030204" pitchFamily="18" charset="0"/>
              </a:rPr>
              <a:t>chiqaradi</a:t>
            </a:r>
            <a:r>
              <a:rPr lang="en-US" sz="1600" dirty="0">
                <a:latin typeface="Georgia" panose="02040502050405020303" pitchFamily="18" charset="0"/>
                <a:ea typeface="Cambria" panose="02040503050406030204" pitchFamily="18" charset="0"/>
              </a:rPr>
              <a:t>. </a:t>
            </a:r>
            <a:r>
              <a:rPr lang="en-US" sz="1600" dirty="0" err="1">
                <a:latin typeface="Georgia" panose="02040502050405020303" pitchFamily="18" charset="0"/>
                <a:ea typeface="Cambria" panose="02040503050406030204" pitchFamily="18" charset="0"/>
              </a:rPr>
              <a:t>Chetdan</a:t>
            </a:r>
            <a:r>
              <a:rPr lang="en-US" sz="16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Georgia" panose="02040502050405020303" pitchFamily="18" charset="0"/>
                <a:ea typeface="Cambria" panose="02040503050406030204" pitchFamily="18" charset="0"/>
              </a:rPr>
              <a:t>xom</a:t>
            </a:r>
            <a:r>
              <a:rPr lang="en-US" sz="16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Georgia" panose="02040502050405020303" pitchFamily="18" charset="0"/>
                <a:ea typeface="Cambria" panose="02040503050406030204" pitchFamily="18" charset="0"/>
              </a:rPr>
              <a:t>ashyo</a:t>
            </a:r>
            <a:r>
              <a:rPr lang="en-US" sz="1600" dirty="0">
                <a:latin typeface="Georgia" panose="02040502050405020303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Georgia" panose="02040502050405020303" pitchFamily="18" charset="0"/>
                <a:ea typeface="Cambria" panose="02040503050406030204" pitchFamily="18" charset="0"/>
              </a:rPr>
              <a:t>elektr</a:t>
            </a:r>
            <a:r>
              <a:rPr lang="en-US" sz="16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Georgia" panose="02040502050405020303" pitchFamily="18" charset="0"/>
                <a:ea typeface="Cambria" panose="02040503050406030204" pitchFamily="18" charset="0"/>
              </a:rPr>
              <a:t>texnika</a:t>
            </a:r>
            <a:r>
              <a:rPr lang="en-US" sz="16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Georgia" panose="02040502050405020303" pitchFamily="18" charset="0"/>
                <a:ea typeface="Cambria" panose="02040503050406030204" pitchFamily="18" charset="0"/>
              </a:rPr>
              <a:t>va</a:t>
            </a:r>
            <a:r>
              <a:rPr lang="en-US" sz="16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Georgia" panose="02040502050405020303" pitchFamily="18" charset="0"/>
                <a:ea typeface="Cambria" panose="02040503050406030204" pitchFamily="18" charset="0"/>
              </a:rPr>
              <a:t>toʻqimachilik</a:t>
            </a:r>
            <a:r>
              <a:rPr lang="en-US" sz="16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Georgia" panose="02040502050405020303" pitchFamily="18" charset="0"/>
                <a:ea typeface="Cambria" panose="02040503050406030204" pitchFamily="18" charset="0"/>
              </a:rPr>
              <a:t>mahsulotlari</a:t>
            </a:r>
            <a:r>
              <a:rPr lang="en-US" sz="16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Georgia" panose="02040502050405020303" pitchFamily="18" charset="0"/>
                <a:ea typeface="Cambria" panose="02040503050406030204" pitchFamily="18" charset="0"/>
              </a:rPr>
              <a:t>oladi</a:t>
            </a:r>
            <a:r>
              <a:rPr lang="en-US" sz="1600" dirty="0">
                <a:latin typeface="Georgia" panose="02040502050405020303" pitchFamily="18" charset="0"/>
                <a:ea typeface="Cambria" panose="02040503050406030204" pitchFamily="18" charset="0"/>
              </a:rPr>
              <a:t>. </a:t>
            </a:r>
            <a:r>
              <a:rPr lang="en-US" sz="1600" dirty="0" err="1">
                <a:latin typeface="Georgia" panose="02040502050405020303" pitchFamily="18" charset="0"/>
                <a:ea typeface="Cambria" panose="02040503050406030204" pitchFamily="18" charset="0"/>
              </a:rPr>
              <a:t>Tashki</a:t>
            </a:r>
            <a:r>
              <a:rPr lang="en-US" sz="16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Georgia" panose="02040502050405020303" pitchFamily="18" charset="0"/>
                <a:ea typeface="Cambria" panose="02040503050406030204" pitchFamily="18" charset="0"/>
              </a:rPr>
              <a:t>savdodagi</a:t>
            </a:r>
            <a:r>
              <a:rPr lang="en-US" sz="16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Georgia" panose="02040502050405020303" pitchFamily="18" charset="0"/>
                <a:ea typeface="Cambria" panose="02040503050406030204" pitchFamily="18" charset="0"/>
              </a:rPr>
              <a:t>asosiy</a:t>
            </a:r>
            <a:r>
              <a:rPr lang="en-US" sz="16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Georgia" panose="02040502050405020303" pitchFamily="18" charset="0"/>
                <a:ea typeface="Cambria" panose="02040503050406030204" pitchFamily="18" charset="0"/>
              </a:rPr>
              <a:t>mijozlari</a:t>
            </a:r>
            <a:r>
              <a:rPr lang="en-US" sz="1600" dirty="0">
                <a:latin typeface="Georgia" panose="02040502050405020303" pitchFamily="18" charset="0"/>
                <a:ea typeface="Cambria" panose="02040503050406030204" pitchFamily="18" charset="0"/>
              </a:rPr>
              <a:t>: </a:t>
            </a:r>
            <a:r>
              <a:rPr lang="en-US" sz="1600" dirty="0" err="1">
                <a:latin typeface="Georgia" panose="02040502050405020303" pitchFamily="18" charset="0"/>
                <a:ea typeface="Cambria" panose="02040503050406030204" pitchFamily="18" charset="0"/>
              </a:rPr>
              <a:t>Fransiya</a:t>
            </a:r>
            <a:r>
              <a:rPr lang="en-US" sz="1600" dirty="0">
                <a:latin typeface="Georgia" panose="02040502050405020303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Georgia" panose="02040502050405020303" pitchFamily="18" charset="0"/>
                <a:ea typeface="Cambria" panose="02040503050406030204" pitchFamily="18" charset="0"/>
              </a:rPr>
              <a:t>Italiya</a:t>
            </a:r>
            <a:r>
              <a:rPr lang="en-US" sz="1600" dirty="0">
                <a:latin typeface="Georgia" panose="02040502050405020303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Georgia" panose="02040502050405020303" pitchFamily="18" charset="0"/>
                <a:ea typeface="Cambria" panose="02040503050406030204" pitchFamily="18" charset="0"/>
              </a:rPr>
              <a:t>Buyuk</a:t>
            </a:r>
            <a:r>
              <a:rPr lang="en-US" sz="16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Georgia" panose="02040502050405020303" pitchFamily="18" charset="0"/>
                <a:ea typeface="Cambria" panose="02040503050406030204" pitchFamily="18" charset="0"/>
              </a:rPr>
              <a:t>Britaniya</a:t>
            </a:r>
            <a:r>
              <a:rPr lang="en-US" sz="1600" dirty="0">
                <a:latin typeface="Georgia" panose="02040502050405020303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Georgia" panose="02040502050405020303" pitchFamily="18" charset="0"/>
                <a:ea typeface="Cambria" panose="02040503050406030204" pitchFamily="18" charset="0"/>
              </a:rPr>
              <a:t>Niderlandlar</a:t>
            </a:r>
            <a:r>
              <a:rPr lang="en-US" sz="1600" dirty="0">
                <a:latin typeface="Georgia" panose="02040502050405020303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Georgia" panose="02040502050405020303" pitchFamily="18" charset="0"/>
                <a:ea typeface="Cambria" panose="02040503050406030204" pitchFamily="18" charset="0"/>
              </a:rPr>
              <a:t>Belgiya</a:t>
            </a:r>
            <a:r>
              <a:rPr lang="en-US" sz="1600" dirty="0">
                <a:latin typeface="Georgia" panose="02040502050405020303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Georgia" panose="02040502050405020303" pitchFamily="18" charset="0"/>
                <a:ea typeface="Cambria" panose="02040503050406030204" pitchFamily="18" charset="0"/>
              </a:rPr>
              <a:t>AQSh</a:t>
            </a:r>
            <a:r>
              <a:rPr lang="en-US" sz="1600" dirty="0">
                <a:latin typeface="Georgia" panose="02040502050405020303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Georgia" panose="02040502050405020303" pitchFamily="18" charset="0"/>
                <a:ea typeface="Cambria" panose="02040503050406030204" pitchFamily="18" charset="0"/>
              </a:rPr>
              <a:t>Rossiya</a:t>
            </a:r>
            <a:r>
              <a:rPr lang="en-US" sz="1600" dirty="0">
                <a:latin typeface="Georgia" panose="02040502050405020303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Georgia" panose="02040502050405020303" pitchFamily="18" charset="0"/>
                <a:ea typeface="Cambria" panose="02040503050406030204" pitchFamily="18" charset="0"/>
              </a:rPr>
              <a:t>Lyuksemburg</a:t>
            </a:r>
            <a:r>
              <a:rPr lang="en-US" sz="1600" dirty="0">
                <a:latin typeface="Georgia" panose="02040502050405020303" pitchFamily="18" charset="0"/>
                <a:ea typeface="Cambria" panose="02040503050406030204" pitchFamily="18" charset="0"/>
              </a:rPr>
              <a:t>. </a:t>
            </a:r>
            <a:r>
              <a:rPr lang="en-US" sz="1600" dirty="0" err="1">
                <a:latin typeface="Georgia" panose="02040502050405020303" pitchFamily="18" charset="0"/>
                <a:ea typeface="Cambria" panose="02040503050406030204" pitchFamily="18" charset="0"/>
              </a:rPr>
              <a:t>Pul</a:t>
            </a:r>
            <a:r>
              <a:rPr lang="en-US" sz="16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Georgia" panose="02040502050405020303" pitchFamily="18" charset="0"/>
                <a:ea typeface="Cambria" panose="02040503050406030204" pitchFamily="18" charset="0"/>
              </a:rPr>
              <a:t>birligi</a:t>
            </a:r>
            <a:r>
              <a:rPr lang="en-US" sz="1600" dirty="0">
                <a:latin typeface="Georgia" panose="02040502050405020303" pitchFamily="18" charset="0"/>
                <a:ea typeface="Cambria" panose="02040503050406030204" pitchFamily="18" charset="0"/>
              </a:rPr>
              <a:t> — </a:t>
            </a:r>
            <a:r>
              <a:rPr lang="en-US" sz="1600" dirty="0" err="1">
                <a:latin typeface="Georgia" panose="02040502050405020303" pitchFamily="18" charset="0"/>
                <a:ea typeface="Cambria" panose="02040503050406030204" pitchFamily="18" charset="0"/>
              </a:rPr>
              <a:t>nemis</a:t>
            </a:r>
            <a:r>
              <a:rPr lang="en-US" sz="16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Georgia" panose="02040502050405020303" pitchFamily="18" charset="0"/>
                <a:ea typeface="Cambria" panose="02040503050406030204" pitchFamily="18" charset="0"/>
              </a:rPr>
              <a:t>markasi</a:t>
            </a:r>
            <a:r>
              <a:rPr lang="en-US" sz="1600" dirty="0">
                <a:latin typeface="Georgia" panose="02040502050405020303" pitchFamily="18" charset="0"/>
                <a:ea typeface="Cambria" panose="02040503050406030204" pitchFamily="18" charset="0"/>
              </a:rPr>
              <a:t>.</a:t>
            </a:r>
            <a:endParaRPr lang="uz-Cyrl-UZ" sz="1600" dirty="0">
              <a:latin typeface="Georgia" panose="02040502050405020303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p of Germany Infographics by Slidesgo">
  <a:themeElements>
    <a:clrScheme name="Simple Light">
      <a:dk1>
        <a:srgbClr val="000000"/>
      </a:dk1>
      <a:lt1>
        <a:srgbClr val="FFFFFF"/>
      </a:lt1>
      <a:dk2>
        <a:srgbClr val="333333"/>
      </a:dk2>
      <a:lt2>
        <a:srgbClr val="E6E6E6"/>
      </a:lt2>
      <a:accent1>
        <a:srgbClr val="B92B2B"/>
      </a:accent1>
      <a:accent2>
        <a:srgbClr val="F04848"/>
      </a:accent2>
      <a:accent3>
        <a:srgbClr val="FF6D6D"/>
      </a:accent3>
      <a:accent4>
        <a:srgbClr val="FDA400"/>
      </a:accent4>
      <a:accent5>
        <a:srgbClr val="FFC511"/>
      </a:accent5>
      <a:accent6>
        <a:srgbClr val="FFD658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630</Words>
  <Application>Microsoft Office PowerPoint</Application>
  <PresentationFormat>Экран (16:9)</PresentationFormat>
  <Paragraphs>46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Roboto</vt:lpstr>
      <vt:lpstr>Arial</vt:lpstr>
      <vt:lpstr>Fira Sans Extra Condensed</vt:lpstr>
      <vt:lpstr>Georgia</vt:lpstr>
      <vt:lpstr>Map of Germany Infographics by Slidesgo</vt:lpstr>
      <vt:lpstr>GERMANIYA</vt:lpstr>
      <vt:lpstr>Germaniya</vt:lpstr>
      <vt:lpstr>Germaniya infografik xaritasi</vt:lpstr>
      <vt:lpstr>Tarixiy Asoslari</vt:lpstr>
      <vt:lpstr>Siyosiy Tizim</vt:lpstr>
      <vt:lpstr>Sanoati</vt:lpstr>
      <vt:lpstr>Iqtisodiyot</vt:lpstr>
      <vt:lpstr>Germaniya YaIM o‘sish sur’ati</vt:lpstr>
      <vt:lpstr>Eksport va import</vt:lpstr>
      <vt:lpstr>Transporti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Germaniy</dc:title>
  <dc:creator>TEXNO</dc:creator>
  <cp:lastModifiedBy>Shavkat Radjabov</cp:lastModifiedBy>
  <cp:revision>10</cp:revision>
  <dcterms:modified xsi:type="dcterms:W3CDTF">2025-08-30T16:53:29Z</dcterms:modified>
</cp:coreProperties>
</file>