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6999" y="0"/>
            <a:ext cx="8750003" cy="7005129"/>
          </a:xfrm>
          <a:prstGeom prst="rect"/>
        </p:spPr>
      </p:pic>
      <p:sp>
        <p:nvSpPr>
          <p:cNvPr id="1048647" name=""/>
          <p:cNvSpPr txBox="1"/>
          <p:nvPr/>
        </p:nvSpPr>
        <p:spPr>
          <a:xfrm>
            <a:off x="4118519" y="3941089"/>
            <a:ext cx="4000000" cy="701040"/>
          </a:xfrm>
          <a:prstGeom prst="rect"/>
        </p:spPr>
        <p:txBody>
          <a:bodyPr rtlCol="0" wrap="square">
            <a:spAutoFit/>
          </a:bodyPr>
          <a:p>
            <a:r>
              <a:rPr altLang="ru" b="1" sz="2800" lang="en-US">
                <a:solidFill>
                  <a:srgbClr val="008000"/>
                </a:solidFill>
                <a:latin typeface="Noto Naskh Arabic"/>
                <a:cs typeface="Noto Naskh Arabic"/>
              </a:rPr>
              <a:t>By</a:t>
            </a:r>
            <a:r>
              <a:rPr altLang="ru" b="1" sz="2800" lang="en-US">
                <a:solidFill>
                  <a:srgbClr val="008000"/>
                </a:solidFill>
                <a:latin typeface="Noto Naskh Arabic"/>
                <a:cs typeface="Noto Naskh Arabic"/>
              </a:rPr>
              <a:t> </a:t>
            </a:r>
            <a:r>
              <a:rPr altLang="ru" b="1" sz="2800" lang="en-US">
                <a:solidFill>
                  <a:srgbClr val="008000"/>
                </a:solidFill>
                <a:latin typeface="Noto Naskh Arabic"/>
                <a:cs typeface="Noto Naskh Arabic"/>
              </a:rPr>
              <a:t>G'ulomov</a:t>
            </a:r>
            <a:r>
              <a:rPr altLang="ru" b="1" sz="2800" lang="en-US">
                <a:solidFill>
                  <a:srgbClr val="008000"/>
                </a:solidFill>
                <a:latin typeface="Noto Naskh Arabic"/>
                <a:cs typeface="Noto Naskh Arabic"/>
              </a:rPr>
              <a:t> </a:t>
            </a:r>
            <a:r>
              <a:rPr altLang="ru" b="1" sz="2800" lang="en-US">
                <a:solidFill>
                  <a:srgbClr val="008000"/>
                </a:solidFill>
                <a:latin typeface="Noto Naskh Arabic"/>
                <a:cs typeface="Noto Naskh Arabic"/>
              </a:rPr>
              <a:t>Iqboljon</a:t>
            </a:r>
            <a:r>
              <a:rPr altLang="ru" b="1" sz="2800" lang="en-US">
                <a:solidFill>
                  <a:srgbClr val="008000"/>
                </a:solidFill>
                <a:latin typeface="Noto Naskh Arabic"/>
                <a:cs typeface="Noto Naskh Arabic"/>
              </a:rPr>
              <a:t> </a:t>
            </a:r>
            <a:endParaRPr b="1" sz="2800" lang="ru-UZ">
              <a:solidFill>
                <a:srgbClr val="008000"/>
              </a:solidFill>
              <a:latin typeface="Noto Naskh Arabic"/>
              <a:cs typeface="Noto Naskh Arab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461502" cy="7035605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324116" cy="6933445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394540" cy="6985812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550404" cy="7101713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296403" cy="691283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471897" cy="7043335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385305" cy="6978945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284858" cy="6904252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452658" y="0"/>
            <a:ext cx="9781712" cy="708971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82592">
            <a:off x="-586548" y="-256791"/>
            <a:ext cx="9797756" cy="7285644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46785" y="0"/>
            <a:ext cx="9535394" cy="709055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276483" cy="6898024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337096" cy="694309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223665" cy="685874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408385" cy="699610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65837" y="-169935"/>
            <a:ext cx="9724735" cy="723134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ABR-LX1</dc:creator>
  <dcterms:created xsi:type="dcterms:W3CDTF">2015-05-11T23:36:16Z</dcterms:created>
  <dcterms:modified xsi:type="dcterms:W3CDTF">2025-04-19T15:51:29Z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cb483a23f593456abfb2b56296ed95aa</vt:lpwstr>
  </property>
</Properties>
</file>